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970" r:id="rId5"/>
  </p:sldMasterIdLst>
  <p:notesMasterIdLst>
    <p:notesMasterId r:id="rId82"/>
  </p:notesMasterIdLst>
  <p:handoutMasterIdLst>
    <p:handoutMasterId r:id="rId83"/>
  </p:handoutMasterIdLst>
  <p:sldIdLst>
    <p:sldId id="3008" r:id="rId6"/>
    <p:sldId id="2978" r:id="rId7"/>
    <p:sldId id="2850" r:id="rId8"/>
    <p:sldId id="2952" r:id="rId9"/>
    <p:sldId id="2955" r:id="rId10"/>
    <p:sldId id="2956" r:id="rId11"/>
    <p:sldId id="2957" r:id="rId12"/>
    <p:sldId id="2958" r:id="rId13"/>
    <p:sldId id="2959" r:id="rId14"/>
    <p:sldId id="2960" r:id="rId15"/>
    <p:sldId id="2961" r:id="rId16"/>
    <p:sldId id="3013" r:id="rId17"/>
    <p:sldId id="3014" r:id="rId18"/>
    <p:sldId id="3015" r:id="rId19"/>
    <p:sldId id="3016" r:id="rId20"/>
    <p:sldId id="3017" r:id="rId21"/>
    <p:sldId id="3078" r:id="rId22"/>
    <p:sldId id="3019" r:id="rId23"/>
    <p:sldId id="3020" r:id="rId24"/>
    <p:sldId id="3021" r:id="rId25"/>
    <p:sldId id="3022" r:id="rId26"/>
    <p:sldId id="3023" r:id="rId27"/>
    <p:sldId id="3024" r:id="rId28"/>
    <p:sldId id="3070" r:id="rId29"/>
    <p:sldId id="3026" r:id="rId30"/>
    <p:sldId id="3027" r:id="rId31"/>
    <p:sldId id="3062" r:id="rId32"/>
    <p:sldId id="3025" r:id="rId33"/>
    <p:sldId id="3063" r:id="rId34"/>
    <p:sldId id="3064" r:id="rId35"/>
    <p:sldId id="3065" r:id="rId36"/>
    <p:sldId id="3066" r:id="rId37"/>
    <p:sldId id="3068" r:id="rId38"/>
    <p:sldId id="3067" r:id="rId39"/>
    <p:sldId id="3069" r:id="rId40"/>
    <p:sldId id="2980" r:id="rId41"/>
    <p:sldId id="3028" r:id="rId42"/>
    <p:sldId id="2981" r:id="rId43"/>
    <p:sldId id="3029" r:id="rId44"/>
    <p:sldId id="3030" r:id="rId45"/>
    <p:sldId id="3031" r:id="rId46"/>
    <p:sldId id="3032" r:id="rId47"/>
    <p:sldId id="3071" r:id="rId48"/>
    <p:sldId id="3033" r:id="rId49"/>
    <p:sldId id="3034" r:id="rId50"/>
    <p:sldId id="3072" r:id="rId51"/>
    <p:sldId id="3035" r:id="rId52"/>
    <p:sldId id="3036" r:id="rId53"/>
    <p:sldId id="3037" r:id="rId54"/>
    <p:sldId id="3038" r:id="rId55"/>
    <p:sldId id="3039" r:id="rId56"/>
    <p:sldId id="3040" r:id="rId57"/>
    <p:sldId id="2982" r:id="rId58"/>
    <p:sldId id="3041" r:id="rId59"/>
    <p:sldId id="3042" r:id="rId60"/>
    <p:sldId id="3043" r:id="rId61"/>
    <p:sldId id="3044" r:id="rId62"/>
    <p:sldId id="3052" r:id="rId63"/>
    <p:sldId id="3076" r:id="rId64"/>
    <p:sldId id="3045" r:id="rId65"/>
    <p:sldId id="3046" r:id="rId66"/>
    <p:sldId id="3047" r:id="rId67"/>
    <p:sldId id="3051" r:id="rId68"/>
    <p:sldId id="3048" r:id="rId69"/>
    <p:sldId id="3050" r:id="rId70"/>
    <p:sldId id="3053" r:id="rId71"/>
    <p:sldId id="3056" r:id="rId72"/>
    <p:sldId id="3073" r:id="rId73"/>
    <p:sldId id="3055" r:id="rId74"/>
    <p:sldId id="3057" r:id="rId75"/>
    <p:sldId id="3074" r:id="rId76"/>
    <p:sldId id="3075" r:id="rId77"/>
    <p:sldId id="3002" r:id="rId78"/>
    <p:sldId id="3058" r:id="rId79"/>
    <p:sldId id="3061" r:id="rId80"/>
    <p:sldId id="3007" r:id="rId81"/>
  </p:sldIdLst>
  <p:sldSz cx="12192000" cy="6858000"/>
  <p:notesSz cx="7099300" cy="10234613"/>
  <p:defaultTextStyle>
    <a:defPPr>
      <a:defRPr lang="zh-CN"/>
    </a:defPPr>
    <a:lvl1pPr algn="l" rtl="0" fontAlgn="base">
      <a:spcBef>
        <a:spcPct val="0"/>
      </a:spcBef>
      <a:spcAft>
        <a:spcPct val="0"/>
      </a:spcAft>
      <a:defRPr sz="2000" b="1" kern="1200">
        <a:solidFill>
          <a:schemeClr val="tx1"/>
        </a:solidFill>
        <a:latin typeface="宋体" charset="-122"/>
        <a:ea typeface="微软雅黑" pitchFamily="34" charset="-122"/>
        <a:cs typeface="+mn-cs"/>
      </a:defRPr>
    </a:lvl1pPr>
    <a:lvl2pPr marL="457200" algn="l" rtl="0" fontAlgn="base">
      <a:spcBef>
        <a:spcPct val="0"/>
      </a:spcBef>
      <a:spcAft>
        <a:spcPct val="0"/>
      </a:spcAft>
      <a:defRPr sz="2000" b="1" kern="1200">
        <a:solidFill>
          <a:schemeClr val="tx1"/>
        </a:solidFill>
        <a:latin typeface="宋体" charset="-122"/>
        <a:ea typeface="微软雅黑" pitchFamily="34" charset="-122"/>
        <a:cs typeface="+mn-cs"/>
      </a:defRPr>
    </a:lvl2pPr>
    <a:lvl3pPr marL="914400" algn="l" rtl="0" fontAlgn="base">
      <a:spcBef>
        <a:spcPct val="0"/>
      </a:spcBef>
      <a:spcAft>
        <a:spcPct val="0"/>
      </a:spcAft>
      <a:defRPr sz="2000" b="1" kern="1200">
        <a:solidFill>
          <a:schemeClr val="tx1"/>
        </a:solidFill>
        <a:latin typeface="宋体" charset="-122"/>
        <a:ea typeface="微软雅黑" pitchFamily="34" charset="-122"/>
        <a:cs typeface="+mn-cs"/>
      </a:defRPr>
    </a:lvl3pPr>
    <a:lvl4pPr marL="1371600" algn="l" rtl="0" fontAlgn="base">
      <a:spcBef>
        <a:spcPct val="0"/>
      </a:spcBef>
      <a:spcAft>
        <a:spcPct val="0"/>
      </a:spcAft>
      <a:defRPr sz="2000" b="1" kern="1200">
        <a:solidFill>
          <a:schemeClr val="tx1"/>
        </a:solidFill>
        <a:latin typeface="宋体" charset="-122"/>
        <a:ea typeface="微软雅黑" pitchFamily="34" charset="-122"/>
        <a:cs typeface="+mn-cs"/>
      </a:defRPr>
    </a:lvl4pPr>
    <a:lvl5pPr marL="1828800" algn="l" rtl="0" fontAlgn="base">
      <a:spcBef>
        <a:spcPct val="0"/>
      </a:spcBef>
      <a:spcAft>
        <a:spcPct val="0"/>
      </a:spcAft>
      <a:defRPr sz="2000" b="1" kern="1200">
        <a:solidFill>
          <a:schemeClr val="tx1"/>
        </a:solidFill>
        <a:latin typeface="宋体" charset="-122"/>
        <a:ea typeface="微软雅黑" pitchFamily="34" charset="-122"/>
        <a:cs typeface="+mn-cs"/>
      </a:defRPr>
    </a:lvl5pPr>
    <a:lvl6pPr marL="2286000" algn="l" defTabSz="914400" rtl="0" eaLnBrk="1" latinLnBrk="0" hangingPunct="1">
      <a:defRPr sz="2000" b="1" kern="1200">
        <a:solidFill>
          <a:schemeClr val="tx1"/>
        </a:solidFill>
        <a:latin typeface="宋体" charset="-122"/>
        <a:ea typeface="微软雅黑" pitchFamily="34" charset="-122"/>
        <a:cs typeface="+mn-cs"/>
      </a:defRPr>
    </a:lvl6pPr>
    <a:lvl7pPr marL="2743200" algn="l" defTabSz="914400" rtl="0" eaLnBrk="1" latinLnBrk="0" hangingPunct="1">
      <a:defRPr sz="2000" b="1" kern="1200">
        <a:solidFill>
          <a:schemeClr val="tx1"/>
        </a:solidFill>
        <a:latin typeface="宋体" charset="-122"/>
        <a:ea typeface="微软雅黑" pitchFamily="34" charset="-122"/>
        <a:cs typeface="+mn-cs"/>
      </a:defRPr>
    </a:lvl7pPr>
    <a:lvl8pPr marL="3200400" algn="l" defTabSz="914400" rtl="0" eaLnBrk="1" latinLnBrk="0" hangingPunct="1">
      <a:defRPr sz="2000" b="1" kern="1200">
        <a:solidFill>
          <a:schemeClr val="tx1"/>
        </a:solidFill>
        <a:latin typeface="宋体" charset="-122"/>
        <a:ea typeface="微软雅黑" pitchFamily="34" charset="-122"/>
        <a:cs typeface="+mn-cs"/>
      </a:defRPr>
    </a:lvl8pPr>
    <a:lvl9pPr marL="3657600" algn="l" defTabSz="914400" rtl="0" eaLnBrk="1" latinLnBrk="0" hangingPunct="1">
      <a:defRPr sz="2000" b="1" kern="1200">
        <a:solidFill>
          <a:schemeClr val="tx1"/>
        </a:solidFill>
        <a:latin typeface="宋体" charset="-122"/>
        <a:ea typeface="微软雅黑" pitchFamily="34"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4463" userDrawn="1">
          <p15:clr>
            <a:srgbClr val="A4A3A4"/>
          </p15:clr>
        </p15:guide>
        <p15:guide id="3" pos="3841" userDrawn="1">
          <p15:clr>
            <a:srgbClr val="A4A3A4"/>
          </p15:clr>
        </p15:guide>
      </p15:sldGuideLst>
    </p:ext>
    <p:ext uri="{2D200454-40CA-4A62-9FC3-DE9A4176ACB9}">
      <p15:notesGuideLst xmlns:p15="http://schemas.microsoft.com/office/powerpoint/2012/main">
        <p15:guide id="1" orient="horz" pos="3110">
          <p15:clr>
            <a:srgbClr val="A4A3A4"/>
          </p15:clr>
        </p15:guide>
        <p15:guide id="2" pos="2142">
          <p15:clr>
            <a:srgbClr val="A4A3A4"/>
          </p15:clr>
        </p15:guide>
        <p15:guide id="3" orient="horz" pos="3224">
          <p15:clr>
            <a:srgbClr val="A4A3A4"/>
          </p15:clr>
        </p15:guide>
        <p15:guide id="4" pos="223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禹春楠" initials="禹春楠" lastIdx="1" clrIdx="0">
    <p:extLst/>
  </p:cmAuthor>
  <p:cmAuthor id="2" name="林雪梅" initials="林雪梅" lastIdx="1" clrIdx="1">
    <p:extLst>
      <p:ext uri="{19B8F6BF-5375-455C-9EA6-DF929625EA0E}">
        <p15:presenceInfo xmlns:p15="http://schemas.microsoft.com/office/powerpoint/2012/main" userId="S-1-5-21-664501361-704006076-1233803906-2230330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CCFFFF"/>
    <a:srgbClr val="FFCCFF"/>
    <a:srgbClr val="95D9C6"/>
    <a:srgbClr val="D7959B"/>
    <a:srgbClr val="00FFFF"/>
    <a:srgbClr val="E8E8CA"/>
    <a:srgbClr val="6600CC"/>
    <a:srgbClr val="FF5050"/>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93963" autoAdjust="0"/>
  </p:normalViewPr>
  <p:slideViewPr>
    <p:cSldViewPr snapToGrid="0">
      <p:cViewPr varScale="1">
        <p:scale>
          <a:sx n="69" d="100"/>
          <a:sy n="69" d="100"/>
        </p:scale>
        <p:origin x="500" y="40"/>
      </p:cViewPr>
      <p:guideLst>
        <p:guide orient="horz" pos="2160"/>
        <p:guide pos="4463"/>
        <p:guide pos="384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2310"/>
    </p:cViewPr>
  </p:sorterViewPr>
  <p:notesViewPr>
    <p:cSldViewPr snapToGrid="0">
      <p:cViewPr varScale="1">
        <p:scale>
          <a:sx n="72" d="100"/>
          <a:sy n="72" d="100"/>
        </p:scale>
        <p:origin x="-2220" y="-102"/>
      </p:cViewPr>
      <p:guideLst>
        <p:guide orient="horz" pos="3110"/>
        <p:guide pos="2142"/>
        <p:guide orient="horz" pos="3224"/>
        <p:guide pos="2237"/>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commentAuthors" Target="commentAuthor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3078796" cy="513376"/>
          </a:xfrm>
          <a:prstGeom prst="rect">
            <a:avLst/>
          </a:prstGeom>
          <a:noFill/>
          <a:ln w="9525">
            <a:noFill/>
            <a:miter lim="800000"/>
            <a:headEnd/>
            <a:tailEnd/>
          </a:ln>
        </p:spPr>
        <p:txBody>
          <a:bodyPr vert="horz" wrap="square" lIns="93840" tIns="46922" rIns="93840" bIns="46922" numCol="1" anchor="t" anchorCtr="0" compatLnSpc="1">
            <a:prstTxWarp prst="textNoShape">
              <a:avLst/>
            </a:prstTxWarp>
          </a:bodyPr>
          <a:lstStyle>
            <a:lvl1pPr algn="l" defTabSz="939149">
              <a:spcBef>
                <a:spcPct val="0"/>
              </a:spcBef>
              <a:buClrTx/>
              <a:buFontTx/>
              <a:buNone/>
              <a:defRPr sz="1200" b="0">
                <a:latin typeface="Arial" charset="0"/>
                <a:ea typeface="宋体" pitchFamily="2" charset="-122"/>
              </a:defRPr>
            </a:lvl1pPr>
          </a:lstStyle>
          <a:p>
            <a:pPr>
              <a:defRPr/>
            </a:pPr>
            <a:endParaRPr lang="en-US" altLang="zh-CN"/>
          </a:p>
        </p:txBody>
      </p:sp>
      <p:sp>
        <p:nvSpPr>
          <p:cNvPr id="14339" name="Rectangle 3"/>
          <p:cNvSpPr>
            <a:spLocks noGrp="1" noChangeArrowheads="1"/>
          </p:cNvSpPr>
          <p:nvPr>
            <p:ph type="dt" sz="quarter" idx="1"/>
          </p:nvPr>
        </p:nvSpPr>
        <p:spPr bwMode="auto">
          <a:xfrm>
            <a:off x="4020506" y="0"/>
            <a:ext cx="3077137" cy="513376"/>
          </a:xfrm>
          <a:prstGeom prst="rect">
            <a:avLst/>
          </a:prstGeom>
          <a:noFill/>
          <a:ln w="9525">
            <a:noFill/>
            <a:miter lim="800000"/>
            <a:headEnd/>
            <a:tailEnd/>
          </a:ln>
        </p:spPr>
        <p:txBody>
          <a:bodyPr vert="horz" wrap="square" lIns="93840" tIns="46922" rIns="93840" bIns="46922" numCol="1" anchor="t" anchorCtr="0" compatLnSpc="1">
            <a:prstTxWarp prst="textNoShape">
              <a:avLst/>
            </a:prstTxWarp>
          </a:bodyPr>
          <a:lstStyle>
            <a:lvl1pPr algn="r" defTabSz="939149">
              <a:spcBef>
                <a:spcPct val="0"/>
              </a:spcBef>
              <a:buClrTx/>
              <a:buFontTx/>
              <a:buNone/>
              <a:defRPr sz="1200" b="0">
                <a:latin typeface="Arial" charset="0"/>
                <a:ea typeface="宋体" pitchFamily="2" charset="-122"/>
              </a:defRPr>
            </a:lvl1pPr>
          </a:lstStyle>
          <a:p>
            <a:pPr>
              <a:defRPr/>
            </a:pPr>
            <a:endParaRPr lang="en-US" altLang="zh-CN"/>
          </a:p>
        </p:txBody>
      </p:sp>
      <p:sp>
        <p:nvSpPr>
          <p:cNvPr id="14340" name="Rectangle 4"/>
          <p:cNvSpPr>
            <a:spLocks noGrp="1" noChangeArrowheads="1"/>
          </p:cNvSpPr>
          <p:nvPr>
            <p:ph type="ftr" sz="quarter" idx="2"/>
          </p:nvPr>
        </p:nvSpPr>
        <p:spPr bwMode="auto">
          <a:xfrm>
            <a:off x="0" y="9717946"/>
            <a:ext cx="3078796" cy="515022"/>
          </a:xfrm>
          <a:prstGeom prst="rect">
            <a:avLst/>
          </a:prstGeom>
          <a:noFill/>
          <a:ln w="9525">
            <a:noFill/>
            <a:miter lim="800000"/>
            <a:headEnd/>
            <a:tailEnd/>
          </a:ln>
        </p:spPr>
        <p:txBody>
          <a:bodyPr vert="horz" wrap="square" lIns="93840" tIns="46922" rIns="93840" bIns="46922" numCol="1" anchor="b" anchorCtr="0" compatLnSpc="1">
            <a:prstTxWarp prst="textNoShape">
              <a:avLst/>
            </a:prstTxWarp>
          </a:bodyPr>
          <a:lstStyle>
            <a:lvl1pPr algn="l" defTabSz="939149">
              <a:spcBef>
                <a:spcPct val="0"/>
              </a:spcBef>
              <a:buClrTx/>
              <a:buFontTx/>
              <a:buNone/>
              <a:defRPr sz="1200" b="0">
                <a:latin typeface="Arial" charset="0"/>
                <a:ea typeface="宋体" pitchFamily="2" charset="-122"/>
              </a:defRPr>
            </a:lvl1pPr>
          </a:lstStyle>
          <a:p>
            <a:pPr>
              <a:defRPr/>
            </a:pPr>
            <a:endParaRPr lang="en-US" altLang="zh-CN"/>
          </a:p>
        </p:txBody>
      </p:sp>
      <p:sp>
        <p:nvSpPr>
          <p:cNvPr id="14341" name="Rectangle 5"/>
          <p:cNvSpPr>
            <a:spLocks noGrp="1" noChangeArrowheads="1"/>
          </p:cNvSpPr>
          <p:nvPr>
            <p:ph type="sldNum" sz="quarter" idx="3"/>
          </p:nvPr>
        </p:nvSpPr>
        <p:spPr bwMode="auto">
          <a:xfrm>
            <a:off x="4020506" y="9717946"/>
            <a:ext cx="3077137" cy="515022"/>
          </a:xfrm>
          <a:prstGeom prst="rect">
            <a:avLst/>
          </a:prstGeom>
          <a:noFill/>
          <a:ln w="9525">
            <a:noFill/>
            <a:miter lim="800000"/>
            <a:headEnd/>
            <a:tailEnd/>
          </a:ln>
        </p:spPr>
        <p:txBody>
          <a:bodyPr vert="horz" wrap="square" lIns="93840" tIns="46922" rIns="93840" bIns="46922" numCol="1" anchor="b" anchorCtr="0" compatLnSpc="1">
            <a:prstTxWarp prst="textNoShape">
              <a:avLst/>
            </a:prstTxWarp>
          </a:bodyPr>
          <a:lstStyle>
            <a:lvl1pPr algn="r" defTabSz="939149">
              <a:spcBef>
                <a:spcPct val="0"/>
              </a:spcBef>
              <a:buClrTx/>
              <a:buFontTx/>
              <a:buNone/>
              <a:defRPr sz="1200" b="0">
                <a:latin typeface="Arial" charset="0"/>
                <a:ea typeface="宋体" pitchFamily="2" charset="-122"/>
              </a:defRPr>
            </a:lvl1pPr>
          </a:lstStyle>
          <a:p>
            <a:pPr>
              <a:defRPr/>
            </a:pPr>
            <a:fld id="{ACFA1150-EF4E-4C2B-B219-FF108CCB8E1C}" type="slidenum">
              <a:rPr lang="en-US" altLang="zh-CN"/>
              <a:pPr>
                <a:defRPr/>
              </a:pPr>
              <a:t>‹#›</a:t>
            </a:fld>
            <a:endParaRPr lang="en-US" altLang="zh-CN" dirty="0"/>
          </a:p>
        </p:txBody>
      </p:sp>
    </p:spTree>
    <p:extLst>
      <p:ext uri="{BB962C8B-B14F-4D97-AF65-F5344CB8AC3E}">
        <p14:creationId xmlns:p14="http://schemas.microsoft.com/office/powerpoint/2010/main" val="2512648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bwMode="auto">
          <a:xfrm>
            <a:off x="0" y="0"/>
            <a:ext cx="3078796" cy="513376"/>
          </a:xfrm>
          <a:prstGeom prst="rect">
            <a:avLst/>
          </a:prstGeom>
          <a:noFill/>
          <a:ln w="9525">
            <a:noFill/>
            <a:miter lim="800000"/>
            <a:headEnd/>
            <a:tailEnd/>
          </a:ln>
        </p:spPr>
        <p:txBody>
          <a:bodyPr vert="horz" wrap="square" lIns="93659" tIns="46832" rIns="93659" bIns="46832" numCol="1" anchor="t" anchorCtr="0" compatLnSpc="1">
            <a:prstTxWarp prst="textNoShape">
              <a:avLst/>
            </a:prstTxWarp>
          </a:bodyPr>
          <a:lstStyle>
            <a:lvl1pPr algn="l" defTabSz="935847" eaLnBrk="0" hangingPunct="0">
              <a:spcBef>
                <a:spcPct val="50000"/>
              </a:spcBef>
              <a:buClrTx/>
              <a:buFontTx/>
              <a:buNone/>
              <a:defRPr sz="1200" b="0">
                <a:latin typeface="楷体_GB2312" pitchFamily="49" charset="-122"/>
                <a:ea typeface="楷体_GB2312" pitchFamily="49" charset="-122"/>
              </a:defRPr>
            </a:lvl1pPr>
          </a:lstStyle>
          <a:p>
            <a:pPr>
              <a:defRPr/>
            </a:pPr>
            <a:endParaRPr lang="zh-CN" altLang="en-US"/>
          </a:p>
        </p:txBody>
      </p:sp>
      <p:sp>
        <p:nvSpPr>
          <p:cNvPr id="57347" name="Rectangle 3"/>
          <p:cNvSpPr>
            <a:spLocks noGrp="1" noChangeArrowheads="1"/>
          </p:cNvSpPr>
          <p:nvPr>
            <p:ph type="dt" idx="1"/>
          </p:nvPr>
        </p:nvSpPr>
        <p:spPr bwMode="auto">
          <a:xfrm>
            <a:off x="4020506" y="0"/>
            <a:ext cx="3077137" cy="513376"/>
          </a:xfrm>
          <a:prstGeom prst="rect">
            <a:avLst/>
          </a:prstGeom>
          <a:noFill/>
          <a:ln w="9525">
            <a:noFill/>
            <a:miter lim="800000"/>
            <a:headEnd/>
            <a:tailEnd/>
          </a:ln>
        </p:spPr>
        <p:txBody>
          <a:bodyPr vert="horz" wrap="square" lIns="93659" tIns="46832" rIns="93659" bIns="46832" numCol="1" anchor="t" anchorCtr="0" compatLnSpc="1">
            <a:prstTxWarp prst="textNoShape">
              <a:avLst/>
            </a:prstTxWarp>
          </a:bodyPr>
          <a:lstStyle>
            <a:lvl1pPr algn="r" defTabSz="935847" eaLnBrk="0" hangingPunct="0">
              <a:spcBef>
                <a:spcPct val="50000"/>
              </a:spcBef>
              <a:buClrTx/>
              <a:buFontTx/>
              <a:buNone/>
              <a:defRPr sz="1200" b="0">
                <a:latin typeface="楷体_GB2312" pitchFamily="49" charset="-122"/>
                <a:ea typeface="楷体_GB2312" pitchFamily="49" charset="-122"/>
              </a:defRPr>
            </a:lvl1pPr>
          </a:lstStyle>
          <a:p>
            <a:pPr>
              <a:defRPr/>
            </a:pPr>
            <a:fld id="{7EE701BF-D44F-40BA-A001-96DE6A093C85}" type="datetimeFigureOut">
              <a:rPr lang="zh-CN" altLang="en-US"/>
              <a:pPr>
                <a:defRPr/>
              </a:pPr>
              <a:t>2019/7/10</a:t>
            </a:fld>
            <a:endParaRPr lang="en-US" altLang="zh-CN" dirty="0"/>
          </a:p>
        </p:txBody>
      </p:sp>
      <p:sp>
        <p:nvSpPr>
          <p:cNvPr id="12292" name="Rectangle 4"/>
          <p:cNvSpPr>
            <a:spLocks noGrp="1" noRot="1" noChangeAspect="1" noChangeArrowheads="1" noTextEdit="1"/>
          </p:cNvSpPr>
          <p:nvPr>
            <p:ph type="sldImg" idx="2"/>
          </p:nvPr>
        </p:nvSpPr>
        <p:spPr bwMode="auto">
          <a:xfrm>
            <a:off x="141288" y="766763"/>
            <a:ext cx="6823075" cy="3838575"/>
          </a:xfrm>
          <a:prstGeom prst="rect">
            <a:avLst/>
          </a:prstGeom>
          <a:noFill/>
          <a:ln w="9525">
            <a:solidFill>
              <a:srgbClr val="000000"/>
            </a:solidFill>
            <a:miter lim="800000"/>
            <a:headEnd/>
            <a:tailEnd/>
          </a:ln>
        </p:spPr>
      </p:sp>
      <p:sp>
        <p:nvSpPr>
          <p:cNvPr id="57349" name="Rectangle 5"/>
          <p:cNvSpPr>
            <a:spLocks noGrp="1" noChangeArrowheads="1"/>
          </p:cNvSpPr>
          <p:nvPr>
            <p:ph type="body" sz="quarter" idx="3"/>
          </p:nvPr>
        </p:nvSpPr>
        <p:spPr bwMode="auto">
          <a:xfrm>
            <a:off x="709599" y="4863910"/>
            <a:ext cx="5681762" cy="4603930"/>
          </a:xfrm>
          <a:prstGeom prst="rect">
            <a:avLst/>
          </a:prstGeom>
          <a:noFill/>
          <a:ln w="9525">
            <a:noFill/>
            <a:miter lim="800000"/>
            <a:headEnd/>
            <a:tailEnd/>
          </a:ln>
        </p:spPr>
        <p:txBody>
          <a:bodyPr vert="horz" wrap="square" lIns="93659" tIns="46832" rIns="93659" bIns="46832"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57350" name="Rectangle 6"/>
          <p:cNvSpPr>
            <a:spLocks noGrp="1" noChangeArrowheads="1"/>
          </p:cNvSpPr>
          <p:nvPr>
            <p:ph type="ftr" sz="quarter" idx="4"/>
          </p:nvPr>
        </p:nvSpPr>
        <p:spPr bwMode="auto">
          <a:xfrm>
            <a:off x="0" y="9717946"/>
            <a:ext cx="3078796" cy="515022"/>
          </a:xfrm>
          <a:prstGeom prst="rect">
            <a:avLst/>
          </a:prstGeom>
          <a:noFill/>
          <a:ln w="9525">
            <a:noFill/>
            <a:miter lim="800000"/>
            <a:headEnd/>
            <a:tailEnd/>
          </a:ln>
        </p:spPr>
        <p:txBody>
          <a:bodyPr vert="horz" wrap="square" lIns="93659" tIns="46832" rIns="93659" bIns="46832" numCol="1" anchor="b" anchorCtr="0" compatLnSpc="1">
            <a:prstTxWarp prst="textNoShape">
              <a:avLst/>
            </a:prstTxWarp>
          </a:bodyPr>
          <a:lstStyle>
            <a:lvl1pPr algn="l" defTabSz="935847" eaLnBrk="0" hangingPunct="0">
              <a:spcBef>
                <a:spcPct val="50000"/>
              </a:spcBef>
              <a:buClrTx/>
              <a:buFontTx/>
              <a:buNone/>
              <a:defRPr sz="1200" b="0">
                <a:latin typeface="楷体_GB2312" pitchFamily="49" charset="-122"/>
                <a:ea typeface="楷体_GB2312" pitchFamily="49" charset="-122"/>
              </a:defRPr>
            </a:lvl1pPr>
          </a:lstStyle>
          <a:p>
            <a:pPr>
              <a:defRPr/>
            </a:pPr>
            <a:endParaRPr lang="en-US" altLang="zh-CN"/>
          </a:p>
        </p:txBody>
      </p:sp>
      <p:sp>
        <p:nvSpPr>
          <p:cNvPr id="57351" name="Rectangle 7"/>
          <p:cNvSpPr>
            <a:spLocks noGrp="1" noChangeArrowheads="1"/>
          </p:cNvSpPr>
          <p:nvPr>
            <p:ph type="sldNum" sz="quarter" idx="5"/>
          </p:nvPr>
        </p:nvSpPr>
        <p:spPr bwMode="auto">
          <a:xfrm>
            <a:off x="4020506" y="9717946"/>
            <a:ext cx="3077137" cy="515022"/>
          </a:xfrm>
          <a:prstGeom prst="rect">
            <a:avLst/>
          </a:prstGeom>
          <a:noFill/>
          <a:ln w="9525">
            <a:noFill/>
            <a:miter lim="800000"/>
            <a:headEnd/>
            <a:tailEnd/>
          </a:ln>
        </p:spPr>
        <p:txBody>
          <a:bodyPr vert="horz" wrap="square" lIns="93659" tIns="46832" rIns="93659" bIns="46832" numCol="1" anchor="b" anchorCtr="0" compatLnSpc="1">
            <a:prstTxWarp prst="textNoShape">
              <a:avLst/>
            </a:prstTxWarp>
          </a:bodyPr>
          <a:lstStyle>
            <a:lvl1pPr algn="r" defTabSz="935847" eaLnBrk="0" hangingPunct="0">
              <a:spcBef>
                <a:spcPct val="50000"/>
              </a:spcBef>
              <a:buClrTx/>
              <a:buFontTx/>
              <a:buNone/>
              <a:defRPr sz="1200" b="0">
                <a:latin typeface="楷体_GB2312" pitchFamily="49" charset="-122"/>
                <a:ea typeface="楷体_GB2312" pitchFamily="49" charset="-122"/>
              </a:defRPr>
            </a:lvl1pPr>
          </a:lstStyle>
          <a:p>
            <a:pPr>
              <a:defRPr/>
            </a:pPr>
            <a:fld id="{E39B8C8D-2BCA-4340-9492-B5D660905C32}" type="slidenum">
              <a:rPr lang="zh-CN" altLang="en-US"/>
              <a:pPr>
                <a:defRPr/>
              </a:pPr>
              <a:t>‹#›</a:t>
            </a:fld>
            <a:endParaRPr lang="en-US" altLang="zh-CN" dirty="0"/>
          </a:p>
        </p:txBody>
      </p:sp>
    </p:spTree>
    <p:extLst>
      <p:ext uri="{BB962C8B-B14F-4D97-AF65-F5344CB8AC3E}">
        <p14:creationId xmlns:p14="http://schemas.microsoft.com/office/powerpoint/2010/main" val="348512432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s://baike.baidu.com/item/%E6%8F%90%E5%89%8D%E6%9C%9F" TargetMode="External"/><Relationship Id="rId3" Type="http://schemas.openxmlformats.org/officeDocument/2006/relationships/hyperlink" Target="https://baike.baidu.com/item/%E4%B8%BB%E7%94%9F%E4%BA%A7%E8%AE%A1%E5%88%92" TargetMode="External"/><Relationship Id="rId7" Type="http://schemas.openxmlformats.org/officeDocument/2006/relationships/hyperlink" Target="https://baike.baidu.com/item/%E5%87%80%E9%9C%80%E6%B1%82%E9%87%8F" TargetMode="External"/><Relationship Id="rId2" Type="http://schemas.openxmlformats.org/officeDocument/2006/relationships/slide" Target="../slides/slide59.xml"/><Relationship Id="rId1" Type="http://schemas.openxmlformats.org/officeDocument/2006/relationships/notesMaster" Target="../notesMasters/notesMaster1.xml"/><Relationship Id="rId6" Type="http://schemas.openxmlformats.org/officeDocument/2006/relationships/hyperlink" Target="https://baike.baidu.com/item/%E5%BA%93%E5%AD%98" TargetMode="External"/><Relationship Id="rId5" Type="http://schemas.openxmlformats.org/officeDocument/2006/relationships/hyperlink" Target="https://baike.baidu.com/item/%E9%9C%80%E6%B1%82%E9%87%8F" TargetMode="External"/><Relationship Id="rId4" Type="http://schemas.openxmlformats.org/officeDocument/2006/relationships/hyperlink" Target="https://baike.baidu.com/item/%E7%89%A9%E6%96%99%E6%B8%85%E5%8D%95"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从以下六个方面介绍</a:t>
            </a:r>
          </a:p>
          <a:p>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2</a:t>
            </a:fld>
            <a:endParaRPr lang="en-US" altLang="zh-CN" dirty="0"/>
          </a:p>
        </p:txBody>
      </p:sp>
    </p:spTree>
    <p:extLst>
      <p:ext uri="{BB962C8B-B14F-4D97-AF65-F5344CB8AC3E}">
        <p14:creationId xmlns:p14="http://schemas.microsoft.com/office/powerpoint/2010/main" val="1056199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以上介绍的是关于生产计划的概念，搞清楚什么是生产计划后，再了解</a:t>
            </a:r>
            <a:r>
              <a:rPr lang="en-US" altLang="zh-CN" dirty="0" smtClean="0"/>
              <a:t>SCM2.0</a:t>
            </a:r>
            <a:r>
              <a:rPr lang="zh-CN" altLang="en-US" dirty="0" smtClean="0"/>
              <a:t>生产计划管理系统集成方案</a:t>
            </a:r>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11</a:t>
            </a:fld>
            <a:endParaRPr lang="en-US" altLang="zh-CN" dirty="0"/>
          </a:p>
        </p:txBody>
      </p:sp>
    </p:spTree>
    <p:extLst>
      <p:ext uri="{BB962C8B-B14F-4D97-AF65-F5344CB8AC3E}">
        <p14:creationId xmlns:p14="http://schemas.microsoft.com/office/powerpoint/2010/main" val="892095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r>
              <a:rPr lang="zh-CN" altLang="en-US" dirty="0" smtClean="0"/>
              <a:t>共计以</a:t>
            </a:r>
            <a:r>
              <a:rPr lang="en-US" altLang="zh-CN" dirty="0" smtClean="0"/>
              <a:t>ERP</a:t>
            </a:r>
            <a:r>
              <a:rPr lang="zh-CN" altLang="en-US" dirty="0" smtClean="0"/>
              <a:t>为核心的有</a:t>
            </a:r>
            <a:r>
              <a:rPr lang="en-US" altLang="zh-CN" dirty="0" smtClean="0"/>
              <a:t>36</a:t>
            </a:r>
            <a:r>
              <a:rPr lang="zh-CN" altLang="en-US" dirty="0" smtClean="0"/>
              <a:t>套系统，本期新增</a:t>
            </a:r>
            <a:r>
              <a:rPr lang="en-US" altLang="zh-CN" dirty="0" smtClean="0"/>
              <a:t>19</a:t>
            </a:r>
            <a:r>
              <a:rPr lang="zh-CN" altLang="en-US" dirty="0" smtClean="0"/>
              <a:t>套系统。研发和数据相关的</a:t>
            </a:r>
            <a:r>
              <a:rPr lang="en-US" altLang="zh-CN" dirty="0" smtClean="0"/>
              <a:t>PLM</a:t>
            </a:r>
            <a:r>
              <a:rPr lang="zh-CN" altLang="en-US" dirty="0" smtClean="0"/>
              <a:t>、</a:t>
            </a:r>
            <a:r>
              <a:rPr lang="en-US" altLang="zh-CN" dirty="0" smtClean="0"/>
              <a:t>MDM</a:t>
            </a:r>
            <a:r>
              <a:rPr lang="zh-CN" altLang="en-US" dirty="0" smtClean="0"/>
              <a:t>、</a:t>
            </a:r>
            <a:r>
              <a:rPr lang="en-US" altLang="zh-CN" dirty="0" smtClean="0"/>
              <a:t>IBP</a:t>
            </a:r>
            <a:r>
              <a:rPr lang="zh-CN" altLang="en-US" dirty="0" smtClean="0"/>
              <a:t>系统；与生产计划相关的系统有</a:t>
            </a:r>
            <a:r>
              <a:rPr lang="en-US" altLang="zh-CN" dirty="0" smtClean="0"/>
              <a:t>PLM</a:t>
            </a:r>
            <a:r>
              <a:rPr lang="zh-CN" altLang="en-US" dirty="0" smtClean="0"/>
              <a:t>、</a:t>
            </a:r>
            <a:r>
              <a:rPr lang="en-US" altLang="zh-CN" dirty="0" smtClean="0"/>
              <a:t>IBP</a:t>
            </a:r>
            <a:r>
              <a:rPr lang="zh-CN" altLang="en-US" dirty="0" smtClean="0"/>
              <a:t>、</a:t>
            </a:r>
            <a:r>
              <a:rPr lang="en-US" altLang="zh-CN" dirty="0" smtClean="0"/>
              <a:t>CRM</a:t>
            </a:r>
            <a:r>
              <a:rPr lang="zh-CN" altLang="en-US" dirty="0" smtClean="0"/>
              <a:t>、</a:t>
            </a:r>
            <a:r>
              <a:rPr lang="en-US" altLang="zh-CN" dirty="0" smtClean="0"/>
              <a:t>APS</a:t>
            </a:r>
            <a:r>
              <a:rPr lang="zh-CN" altLang="en-US" dirty="0" smtClean="0"/>
              <a:t>，</a:t>
            </a:r>
            <a:r>
              <a:rPr lang="en-US" altLang="zh-CN" dirty="0" smtClean="0"/>
              <a:t>ERP6.0</a:t>
            </a:r>
            <a:r>
              <a:rPr lang="zh-CN" altLang="en-US" dirty="0" smtClean="0"/>
              <a:t>、</a:t>
            </a:r>
            <a:r>
              <a:rPr lang="en-US" altLang="zh-CN" dirty="0" smtClean="0"/>
              <a:t>DIP</a:t>
            </a:r>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12</a:t>
            </a:fld>
            <a:endParaRPr lang="en-US" altLang="zh-CN" dirty="0"/>
          </a:p>
        </p:txBody>
      </p:sp>
    </p:spTree>
    <p:extLst>
      <p:ext uri="{BB962C8B-B14F-4D97-AF65-F5344CB8AC3E}">
        <p14:creationId xmlns:p14="http://schemas.microsoft.com/office/powerpoint/2010/main" val="1410679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r>
              <a:rPr lang="en-US" altLang="zh-CN" dirty="0" smtClean="0"/>
              <a:t>CRM</a:t>
            </a:r>
            <a:r>
              <a:rPr lang="zh-CN" altLang="en-US" dirty="0" smtClean="0"/>
              <a:t>将</a:t>
            </a:r>
            <a:r>
              <a:rPr lang="en-US" altLang="zh-CN" dirty="0" smtClean="0"/>
              <a:t>6</a:t>
            </a:r>
            <a:r>
              <a:rPr lang="zh-CN" altLang="en-US" dirty="0" smtClean="0"/>
              <a:t>个月的月度计划以及</a:t>
            </a:r>
            <a:r>
              <a:rPr lang="en-US" altLang="zh-CN" dirty="0" smtClean="0"/>
              <a:t>6</a:t>
            </a:r>
            <a:r>
              <a:rPr lang="zh-CN" altLang="en-US" dirty="0" smtClean="0"/>
              <a:t>周的周度计划传给</a:t>
            </a:r>
            <a:r>
              <a:rPr lang="en-US" altLang="zh-CN" dirty="0" smtClean="0"/>
              <a:t>APS,</a:t>
            </a:r>
            <a:r>
              <a:rPr lang="zh-CN" altLang="en-US" dirty="0" smtClean="0"/>
              <a:t>形成</a:t>
            </a:r>
            <a:r>
              <a:rPr lang="en-US" altLang="zh-CN" dirty="0" smtClean="0"/>
              <a:t>6</a:t>
            </a:r>
            <a:r>
              <a:rPr lang="zh-CN" altLang="en-US" dirty="0" smtClean="0"/>
              <a:t>个月的中期计划和</a:t>
            </a:r>
            <a:r>
              <a:rPr lang="en-US" altLang="zh-CN" dirty="0" smtClean="0"/>
              <a:t>6</a:t>
            </a:r>
            <a:r>
              <a:rPr lang="zh-CN" altLang="en-US" dirty="0" smtClean="0"/>
              <a:t>周的短期计划，如果是按库存生产，下一步进行日滚动排产。有</a:t>
            </a:r>
            <a:r>
              <a:rPr lang="en-US" altLang="zh-CN" dirty="0" smtClean="0"/>
              <a:t>C</a:t>
            </a:r>
            <a:r>
              <a:rPr lang="zh-CN" altLang="en-US" dirty="0" smtClean="0"/>
              <a:t>类</a:t>
            </a:r>
            <a:r>
              <a:rPr lang="en-US" altLang="zh-CN" dirty="0" smtClean="0"/>
              <a:t>B</a:t>
            </a:r>
            <a:r>
              <a:rPr lang="zh-CN" altLang="en-US" dirty="0" smtClean="0"/>
              <a:t>类销售订单排产，将销售订单传输到</a:t>
            </a:r>
            <a:r>
              <a:rPr lang="en-US" altLang="zh-CN" dirty="0" smtClean="0"/>
              <a:t>APS</a:t>
            </a:r>
            <a:r>
              <a:rPr lang="zh-CN" altLang="en-US" dirty="0" smtClean="0"/>
              <a:t>，与周度计划匹配，匹配之后，再进行日滚动排产，在日滚动排产过程中对基础数据，物料主数据、</a:t>
            </a:r>
            <a:r>
              <a:rPr lang="en-US" altLang="zh-CN" dirty="0" smtClean="0"/>
              <a:t>BOM</a:t>
            </a:r>
            <a:r>
              <a:rPr lang="zh-CN" altLang="en-US" dirty="0" smtClean="0"/>
              <a:t>数据等进行检查，物料是否有价格，是否有</a:t>
            </a:r>
            <a:r>
              <a:rPr lang="en-US" altLang="zh-CN" dirty="0" smtClean="0"/>
              <a:t>BOM</a:t>
            </a:r>
            <a:r>
              <a:rPr lang="zh-CN" altLang="en-US" dirty="0" smtClean="0"/>
              <a:t>和工艺数据。最后形成计划订单，再发布生产订单到</a:t>
            </a:r>
            <a:r>
              <a:rPr lang="en-US" altLang="zh-CN" dirty="0" smtClean="0"/>
              <a:t>SAP</a:t>
            </a:r>
            <a:r>
              <a:rPr lang="zh-CN" altLang="en-US" dirty="0" smtClean="0"/>
              <a:t>系统，同时</a:t>
            </a:r>
            <a:r>
              <a:rPr lang="en-US" altLang="zh-CN" dirty="0" smtClean="0"/>
              <a:t>SAP</a:t>
            </a:r>
            <a:r>
              <a:rPr lang="zh-CN" altLang="en-US" dirty="0" smtClean="0"/>
              <a:t>系统将生产订单推送至</a:t>
            </a:r>
            <a:r>
              <a:rPr lang="en-US" altLang="zh-CN" dirty="0" smtClean="0"/>
              <a:t>IMES</a:t>
            </a:r>
            <a:r>
              <a:rPr lang="zh-CN" altLang="en-US" dirty="0" smtClean="0"/>
              <a:t>系统，从</a:t>
            </a:r>
            <a:r>
              <a:rPr lang="en-US" altLang="zh-CN" dirty="0" smtClean="0"/>
              <a:t>APS</a:t>
            </a:r>
            <a:r>
              <a:rPr lang="zh-CN" altLang="en-US" dirty="0" smtClean="0"/>
              <a:t>到</a:t>
            </a:r>
            <a:r>
              <a:rPr lang="en-US" altLang="zh-CN" dirty="0" smtClean="0"/>
              <a:t>ERP</a:t>
            </a:r>
            <a:r>
              <a:rPr lang="zh-CN" altLang="en-US" dirty="0" smtClean="0"/>
              <a:t>下达的是主生产计划，主生产计划本身不参与</a:t>
            </a:r>
            <a:r>
              <a:rPr lang="en-US" altLang="zh-CN" dirty="0" smtClean="0"/>
              <a:t>MRP</a:t>
            </a:r>
            <a:r>
              <a:rPr lang="zh-CN" altLang="en-US" dirty="0" smtClean="0"/>
              <a:t>运行，在</a:t>
            </a:r>
            <a:r>
              <a:rPr lang="en-US" altLang="zh-CN" dirty="0" smtClean="0"/>
              <a:t>ERP</a:t>
            </a:r>
            <a:r>
              <a:rPr lang="zh-CN" altLang="en-US" dirty="0" smtClean="0"/>
              <a:t>系统只对主生产计划的下层物料进行</a:t>
            </a:r>
            <a:r>
              <a:rPr lang="en-US" altLang="zh-CN" dirty="0" smtClean="0"/>
              <a:t>MRP</a:t>
            </a:r>
            <a:r>
              <a:rPr lang="zh-CN" altLang="en-US" dirty="0" smtClean="0"/>
              <a:t>，通过运行</a:t>
            </a:r>
            <a:r>
              <a:rPr lang="en-US" altLang="zh-CN" dirty="0" smtClean="0"/>
              <a:t>MRP</a:t>
            </a:r>
            <a:r>
              <a:rPr lang="zh-CN" altLang="en-US" dirty="0" smtClean="0"/>
              <a:t>，运行出下料计划和外协计划，下料计划到</a:t>
            </a:r>
            <a:r>
              <a:rPr lang="en-US" altLang="zh-CN" dirty="0" smtClean="0"/>
              <a:t>DIP</a:t>
            </a:r>
            <a:r>
              <a:rPr lang="zh-CN" altLang="en-US" dirty="0" smtClean="0"/>
              <a:t>、</a:t>
            </a:r>
            <a:r>
              <a:rPr lang="en-US" altLang="zh-CN" dirty="0" err="1" smtClean="0"/>
              <a:t>sigmanest</a:t>
            </a:r>
            <a:r>
              <a:rPr lang="zh-CN" altLang="en-US" dirty="0" smtClean="0"/>
              <a:t>、</a:t>
            </a:r>
            <a:r>
              <a:rPr lang="en-US" altLang="zh-CN" dirty="0" smtClean="0"/>
              <a:t>MUPS</a:t>
            </a:r>
            <a:r>
              <a:rPr lang="zh-CN" altLang="en-US" dirty="0" smtClean="0"/>
              <a:t>下料。</a:t>
            </a:r>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13</a:t>
            </a:fld>
            <a:endParaRPr lang="en-US" altLang="zh-CN" dirty="0"/>
          </a:p>
        </p:txBody>
      </p:sp>
    </p:spTree>
    <p:extLst>
      <p:ext uri="{BB962C8B-B14F-4D97-AF65-F5344CB8AC3E}">
        <p14:creationId xmlns:p14="http://schemas.microsoft.com/office/powerpoint/2010/main" val="1084590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r>
              <a:rPr lang="en-US" altLang="zh-CN" dirty="0" smtClean="0"/>
              <a:t>PO</a:t>
            </a:r>
            <a:r>
              <a:rPr lang="zh-CN" altLang="en-US" dirty="0" smtClean="0"/>
              <a:t>是集团集成总线，</a:t>
            </a:r>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14</a:t>
            </a:fld>
            <a:endParaRPr lang="en-US" altLang="zh-CN" dirty="0"/>
          </a:p>
        </p:txBody>
      </p:sp>
    </p:spTree>
    <p:extLst>
      <p:ext uri="{BB962C8B-B14F-4D97-AF65-F5344CB8AC3E}">
        <p14:creationId xmlns:p14="http://schemas.microsoft.com/office/powerpoint/2010/main" val="2540975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15</a:t>
            </a:fld>
            <a:endParaRPr lang="en-US" altLang="zh-CN" dirty="0"/>
          </a:p>
        </p:txBody>
      </p:sp>
    </p:spTree>
    <p:extLst>
      <p:ext uri="{BB962C8B-B14F-4D97-AF65-F5344CB8AC3E}">
        <p14:creationId xmlns:p14="http://schemas.microsoft.com/office/powerpoint/2010/main" val="3781716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r>
              <a:rPr lang="zh-CN" altLang="en-US" dirty="0" smtClean="0"/>
              <a:t>了解三个概念，</a:t>
            </a:r>
            <a:endParaRPr lang="en-US" altLang="zh-CN" dirty="0" smtClean="0"/>
          </a:p>
          <a:p>
            <a:r>
              <a:rPr lang="zh-CN" altLang="en-US" dirty="0" smtClean="0"/>
              <a:t>销售预测：</a:t>
            </a:r>
            <a:endParaRPr lang="en-US" altLang="zh-CN" dirty="0" smtClean="0"/>
          </a:p>
          <a:p>
            <a:r>
              <a:rPr lang="en-US" altLang="zh-CN" dirty="0" smtClean="0"/>
              <a:t>SOP</a:t>
            </a:r>
            <a:r>
              <a:rPr lang="zh-CN" altLang="en-US" dirty="0" smtClean="0"/>
              <a:t>会</a:t>
            </a:r>
            <a:endParaRPr lang="en-US" altLang="zh-CN" dirty="0" smtClean="0"/>
          </a:p>
          <a:p>
            <a:r>
              <a:rPr lang="zh-CN" altLang="en-US" dirty="0" smtClean="0"/>
              <a:t>主生产计划</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17</a:t>
            </a:fld>
            <a:endParaRPr lang="en-US" altLang="zh-CN" dirty="0"/>
          </a:p>
        </p:txBody>
      </p:sp>
    </p:spTree>
    <p:extLst>
      <p:ext uri="{BB962C8B-B14F-4D97-AF65-F5344CB8AC3E}">
        <p14:creationId xmlns:p14="http://schemas.microsoft.com/office/powerpoint/2010/main" val="2133160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r>
              <a:rPr lang="zh-CN" altLang="en-US" dirty="0" smtClean="0"/>
              <a:t>计划体系分为三个层级，</a:t>
            </a:r>
            <a:r>
              <a:rPr lang="en-US" altLang="zh-CN" dirty="0" smtClean="0"/>
              <a:t>6</a:t>
            </a:r>
            <a:r>
              <a:rPr lang="zh-CN" altLang="en-US" dirty="0" smtClean="0"/>
              <a:t>个月的中期计划，</a:t>
            </a:r>
            <a:r>
              <a:rPr lang="en-US" altLang="zh-CN" dirty="0" smtClean="0"/>
              <a:t>6</a:t>
            </a:r>
            <a:r>
              <a:rPr lang="zh-CN" altLang="en-US" dirty="0" smtClean="0"/>
              <a:t>周的周度短期计划和</a:t>
            </a:r>
            <a:r>
              <a:rPr lang="en-US" altLang="zh-CN" dirty="0" smtClean="0"/>
              <a:t>3+1</a:t>
            </a:r>
            <a:r>
              <a:rPr lang="zh-CN" altLang="en-US" dirty="0" smtClean="0"/>
              <a:t>日滚动计划，营销部门给出提前一个月提供未来</a:t>
            </a:r>
            <a:r>
              <a:rPr lang="en-US" altLang="zh-CN" dirty="0" smtClean="0"/>
              <a:t>6</a:t>
            </a:r>
            <a:r>
              <a:rPr lang="zh-CN" altLang="en-US" dirty="0" smtClean="0"/>
              <a:t>个月的销售计划，和未来</a:t>
            </a:r>
            <a:r>
              <a:rPr lang="en-US" altLang="zh-CN" dirty="0" smtClean="0"/>
              <a:t>6</a:t>
            </a:r>
            <a:r>
              <a:rPr lang="zh-CN" altLang="en-US" dirty="0" smtClean="0"/>
              <a:t>周的销售计划，经</a:t>
            </a:r>
            <a:r>
              <a:rPr lang="en-US" altLang="zh-CN" dirty="0" smtClean="0"/>
              <a:t>sop</a:t>
            </a:r>
            <a:r>
              <a:rPr lang="zh-CN" altLang="en-US" dirty="0" smtClean="0"/>
              <a:t>会议评审之后，</a:t>
            </a:r>
            <a:r>
              <a:rPr lang="en-US" altLang="zh-CN" dirty="0" smtClean="0"/>
              <a:t>sop</a:t>
            </a:r>
            <a:r>
              <a:rPr lang="zh-CN" altLang="en-US" dirty="0" smtClean="0"/>
              <a:t>会议每周一次，所以周计划在</a:t>
            </a:r>
            <a:r>
              <a:rPr lang="en-US" altLang="zh-CN" dirty="0" smtClean="0"/>
              <a:t>6</a:t>
            </a:r>
            <a:r>
              <a:rPr lang="zh-CN" altLang="en-US" dirty="0" smtClean="0"/>
              <a:t>个月之内都是滚动的，经过评审之后，最终形成公司的运行计划，指导原材料和零部件采购及生产。对于主机公司来说，</a:t>
            </a:r>
            <a:r>
              <a:rPr lang="en-US" altLang="zh-CN" dirty="0" smtClean="0"/>
              <a:t>6</a:t>
            </a:r>
            <a:r>
              <a:rPr lang="zh-CN" altLang="en-US" dirty="0" smtClean="0"/>
              <a:t>周包括当周和未来五周，在本周计划是稳定，本周导入未来五周的计划，</a:t>
            </a:r>
            <a:endParaRPr lang="en-US" altLang="zh-CN" dirty="0" smtClean="0"/>
          </a:p>
          <a:p>
            <a:r>
              <a:rPr lang="zh-CN" altLang="en-US" dirty="0" smtClean="0"/>
              <a:t>每个月的</a:t>
            </a:r>
            <a:r>
              <a:rPr lang="en-US" altLang="zh-CN" dirty="0" smtClean="0"/>
              <a:t>25</a:t>
            </a:r>
            <a:r>
              <a:rPr lang="zh-CN" altLang="en-US" dirty="0" smtClean="0"/>
              <a:t>号事业部总经理</a:t>
            </a:r>
            <a:r>
              <a:rPr lang="en-US" altLang="zh-CN" dirty="0" smtClean="0"/>
              <a:t>sop</a:t>
            </a:r>
            <a:r>
              <a:rPr lang="zh-CN" altLang="en-US" dirty="0" smtClean="0"/>
              <a:t>会议，确定下一个月和未来五个月的生产计划</a:t>
            </a:r>
            <a:endParaRPr lang="en-US" altLang="zh-CN" dirty="0" smtClean="0"/>
          </a:p>
          <a:p>
            <a:r>
              <a:rPr lang="zh-CN" altLang="en-US" dirty="0" smtClean="0"/>
              <a:t>总经办计划、制造、营销、商务、产业链公司确定未来</a:t>
            </a:r>
            <a:r>
              <a:rPr lang="en-US" altLang="zh-CN" dirty="0" smtClean="0"/>
              <a:t>6</a:t>
            </a:r>
            <a:r>
              <a:rPr lang="zh-CN" altLang="en-US" dirty="0" smtClean="0"/>
              <a:t>周的生产计划，每周二导入未来</a:t>
            </a:r>
            <a:r>
              <a:rPr lang="en-US" altLang="zh-CN" dirty="0" smtClean="0"/>
              <a:t>6</a:t>
            </a:r>
            <a:r>
              <a:rPr lang="zh-CN" altLang="en-US" dirty="0" smtClean="0"/>
              <a:t>周计划</a:t>
            </a:r>
            <a:endParaRPr lang="en-US" altLang="zh-CN" dirty="0" smtClean="0"/>
          </a:p>
          <a:p>
            <a:r>
              <a:rPr lang="zh-CN" altLang="en-US" dirty="0" smtClean="0"/>
              <a:t>锁定四周，一周调整，一周预测</a:t>
            </a:r>
            <a:endParaRPr lang="en-US" altLang="zh-CN" dirty="0" smtClean="0"/>
          </a:p>
          <a:p>
            <a:r>
              <a:rPr lang="zh-CN" altLang="en-US" dirty="0" smtClean="0"/>
              <a:t>每周二滚动一次</a:t>
            </a:r>
          </a:p>
          <a:p>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18</a:t>
            </a:fld>
            <a:endParaRPr lang="en-US" altLang="zh-CN" dirty="0"/>
          </a:p>
        </p:txBody>
      </p:sp>
    </p:spTree>
    <p:extLst>
      <p:ext uri="{BB962C8B-B14F-4D97-AF65-F5344CB8AC3E}">
        <p14:creationId xmlns:p14="http://schemas.microsoft.com/office/powerpoint/2010/main" val="2263133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r>
              <a:rPr lang="zh-CN" altLang="en-US" dirty="0" smtClean="0"/>
              <a:t>主机工厂以转储申请和转储订单的形式传递给产业链公司，产业链公司依据转储单通过</a:t>
            </a:r>
            <a:r>
              <a:rPr lang="en-US" altLang="zh-CN" dirty="0" smtClean="0"/>
              <a:t>MRP</a:t>
            </a:r>
            <a:r>
              <a:rPr lang="zh-CN" altLang="en-US" dirty="0" smtClean="0"/>
              <a:t>产生自己公司的采购计划和生产计划，采购收货入库，生产入库后，对主机公司的采购订单发货。</a:t>
            </a:r>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19</a:t>
            </a:fld>
            <a:endParaRPr lang="en-US" altLang="zh-CN" dirty="0"/>
          </a:p>
        </p:txBody>
      </p:sp>
    </p:spTree>
    <p:extLst>
      <p:ext uri="{BB962C8B-B14F-4D97-AF65-F5344CB8AC3E}">
        <p14:creationId xmlns:p14="http://schemas.microsoft.com/office/powerpoint/2010/main" val="32406754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r>
              <a:rPr lang="zh-CN" altLang="en-US" dirty="0" smtClean="0"/>
              <a:t>无效产能，是指僵尸生产线，不能安排生产的生产线</a:t>
            </a:r>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20</a:t>
            </a:fld>
            <a:endParaRPr lang="en-US" altLang="zh-CN" dirty="0"/>
          </a:p>
        </p:txBody>
      </p:sp>
    </p:spTree>
    <p:extLst>
      <p:ext uri="{BB962C8B-B14F-4D97-AF65-F5344CB8AC3E}">
        <p14:creationId xmlns:p14="http://schemas.microsoft.com/office/powerpoint/2010/main" val="1405850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21</a:t>
            </a:fld>
            <a:endParaRPr lang="en-US" altLang="zh-CN" dirty="0"/>
          </a:p>
        </p:txBody>
      </p:sp>
    </p:spTree>
    <p:extLst>
      <p:ext uri="{BB962C8B-B14F-4D97-AF65-F5344CB8AC3E}">
        <p14:creationId xmlns:p14="http://schemas.microsoft.com/office/powerpoint/2010/main" val="3017782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关于生产计划，需要从</a:t>
            </a:r>
            <a:r>
              <a:rPr lang="en-US" altLang="zh-CN" dirty="0" smtClean="0"/>
              <a:t>6</a:t>
            </a:r>
            <a:r>
              <a:rPr lang="zh-CN" altLang="en-US" dirty="0" smtClean="0"/>
              <a:t>个方面了解生产计划的概念，分别为</a:t>
            </a:r>
          </a:p>
          <a:p>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3</a:t>
            </a:fld>
            <a:endParaRPr lang="en-US" altLang="zh-CN" dirty="0"/>
          </a:p>
        </p:txBody>
      </p:sp>
    </p:spTree>
    <p:extLst>
      <p:ext uri="{BB962C8B-B14F-4D97-AF65-F5344CB8AC3E}">
        <p14:creationId xmlns:p14="http://schemas.microsoft.com/office/powerpoint/2010/main" val="519906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22</a:t>
            </a:fld>
            <a:endParaRPr lang="en-US" altLang="zh-CN" dirty="0"/>
          </a:p>
        </p:txBody>
      </p:sp>
    </p:spTree>
    <p:extLst>
      <p:ext uri="{BB962C8B-B14F-4D97-AF65-F5344CB8AC3E}">
        <p14:creationId xmlns:p14="http://schemas.microsoft.com/office/powerpoint/2010/main" val="38771254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r>
              <a:rPr lang="en-US" altLang="zh-CN" dirty="0" smtClean="0"/>
              <a:t>APS</a:t>
            </a:r>
            <a:r>
              <a:rPr lang="zh-CN" altLang="en-US" dirty="0" smtClean="0"/>
              <a:t>的概念，优点，缺点</a:t>
            </a:r>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23</a:t>
            </a:fld>
            <a:endParaRPr lang="en-US" altLang="zh-CN" dirty="0"/>
          </a:p>
        </p:txBody>
      </p:sp>
    </p:spTree>
    <p:extLst>
      <p:ext uri="{BB962C8B-B14F-4D97-AF65-F5344CB8AC3E}">
        <p14:creationId xmlns:p14="http://schemas.microsoft.com/office/powerpoint/2010/main" val="230230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r>
              <a:rPr lang="en-US" altLang="zh-CN" dirty="0" smtClean="0"/>
              <a:t>APS</a:t>
            </a:r>
            <a:r>
              <a:rPr lang="zh-CN" altLang="en-US" dirty="0" smtClean="0"/>
              <a:t>的概念，优点，缺点</a:t>
            </a:r>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24</a:t>
            </a:fld>
            <a:endParaRPr lang="en-US" altLang="zh-CN" dirty="0"/>
          </a:p>
        </p:txBody>
      </p:sp>
    </p:spTree>
    <p:extLst>
      <p:ext uri="{BB962C8B-B14F-4D97-AF65-F5344CB8AC3E}">
        <p14:creationId xmlns:p14="http://schemas.microsoft.com/office/powerpoint/2010/main" val="2443619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r>
              <a:rPr lang="zh-CN" altLang="en-US" dirty="0" smtClean="0"/>
              <a:t>与</a:t>
            </a:r>
            <a:r>
              <a:rPr lang="en-US" altLang="zh-CN" dirty="0" smtClean="0"/>
              <a:t>SAP</a:t>
            </a:r>
            <a:r>
              <a:rPr lang="zh-CN" altLang="en-US" dirty="0" smtClean="0"/>
              <a:t>配置一样</a:t>
            </a:r>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25</a:t>
            </a:fld>
            <a:endParaRPr lang="en-US" altLang="zh-CN" dirty="0"/>
          </a:p>
        </p:txBody>
      </p:sp>
    </p:spTree>
    <p:extLst>
      <p:ext uri="{BB962C8B-B14F-4D97-AF65-F5344CB8AC3E}">
        <p14:creationId xmlns:p14="http://schemas.microsoft.com/office/powerpoint/2010/main" val="13039409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r>
              <a:rPr lang="zh-CN" altLang="en-US" dirty="0" smtClean="0"/>
              <a:t>月度计划与</a:t>
            </a:r>
            <a:r>
              <a:rPr lang="en-US" altLang="zh-CN" dirty="0" smtClean="0"/>
              <a:t>CRM</a:t>
            </a:r>
            <a:r>
              <a:rPr lang="zh-CN" altLang="en-US" dirty="0" smtClean="0"/>
              <a:t>的衔接点，占有量？</a:t>
            </a:r>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26</a:t>
            </a:fld>
            <a:endParaRPr lang="en-US" altLang="zh-CN" dirty="0"/>
          </a:p>
        </p:txBody>
      </p:sp>
    </p:spTree>
    <p:extLst>
      <p:ext uri="{BB962C8B-B14F-4D97-AF65-F5344CB8AC3E}">
        <p14:creationId xmlns:p14="http://schemas.microsoft.com/office/powerpoint/2010/main" val="3337481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27</a:t>
            </a:fld>
            <a:endParaRPr lang="en-US" altLang="zh-CN" dirty="0"/>
          </a:p>
        </p:txBody>
      </p:sp>
    </p:spTree>
    <p:extLst>
      <p:ext uri="{BB962C8B-B14F-4D97-AF65-F5344CB8AC3E}">
        <p14:creationId xmlns:p14="http://schemas.microsoft.com/office/powerpoint/2010/main" val="1807525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r>
              <a:rPr lang="en-US" altLang="zh-CN" dirty="0" smtClean="0"/>
              <a:t>10200848</a:t>
            </a:r>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28</a:t>
            </a:fld>
            <a:endParaRPr lang="en-US" altLang="zh-CN" dirty="0"/>
          </a:p>
        </p:txBody>
      </p:sp>
    </p:spTree>
    <p:extLst>
      <p:ext uri="{BB962C8B-B14F-4D97-AF65-F5344CB8AC3E}">
        <p14:creationId xmlns:p14="http://schemas.microsoft.com/office/powerpoint/2010/main" val="671048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r>
              <a:rPr lang="en-US" altLang="zh-CN" dirty="0" smtClean="0"/>
              <a:t>10200848</a:t>
            </a:r>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29</a:t>
            </a:fld>
            <a:endParaRPr lang="en-US" altLang="zh-CN" dirty="0"/>
          </a:p>
        </p:txBody>
      </p:sp>
    </p:spTree>
    <p:extLst>
      <p:ext uri="{BB962C8B-B14F-4D97-AF65-F5344CB8AC3E}">
        <p14:creationId xmlns:p14="http://schemas.microsoft.com/office/powerpoint/2010/main" val="468565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r>
              <a:rPr lang="en-US" altLang="zh-CN" dirty="0" smtClean="0"/>
              <a:t>10200848</a:t>
            </a:r>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30</a:t>
            </a:fld>
            <a:endParaRPr lang="en-US" altLang="zh-CN" dirty="0"/>
          </a:p>
        </p:txBody>
      </p:sp>
    </p:spTree>
    <p:extLst>
      <p:ext uri="{BB962C8B-B14F-4D97-AF65-F5344CB8AC3E}">
        <p14:creationId xmlns:p14="http://schemas.microsoft.com/office/powerpoint/2010/main" val="129257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r>
              <a:rPr lang="en-US" altLang="zh-CN" dirty="0" smtClean="0"/>
              <a:t>10200848</a:t>
            </a:r>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31</a:t>
            </a:fld>
            <a:endParaRPr lang="en-US" altLang="zh-CN" dirty="0"/>
          </a:p>
        </p:txBody>
      </p:sp>
    </p:spTree>
    <p:extLst>
      <p:ext uri="{BB962C8B-B14F-4D97-AF65-F5344CB8AC3E}">
        <p14:creationId xmlns:p14="http://schemas.microsoft.com/office/powerpoint/2010/main" val="3670587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solidFill>
                  <a:srgbClr val="0070C0"/>
                </a:solidFill>
                <a:latin typeface="Arial" panose="020B0604020202020204" pitchFamily="34" charset="0"/>
                <a:cs typeface="Arial" panose="020B0604020202020204" pitchFamily="34" charset="0"/>
              </a:rPr>
              <a:t>简单来说：生产计划就是决定到何时为止如何生产某种产品。</a:t>
            </a:r>
            <a:r>
              <a:rPr lang="zh-CN" altLang="en-US" dirty="0" smtClean="0">
                <a:solidFill>
                  <a:schemeClr val="tx1"/>
                </a:solidFill>
                <a:latin typeface="Calibri" pitchFamily="34" charset="0"/>
                <a:cs typeface="+mn-cs"/>
              </a:rPr>
              <a:t>生产计划不能由制造部门独自智能，虽然其名称为生产计划，但同时必须是营销部门容易销售的计划，是具有有效性的计划。计划是一种预测，不一定成为现实，所以预测的事情，要不要干，需要决策，所以说，要干计划做，要执行计划，必须有一个决策者决定要不干，要干，决策者就必须对计划负责。</a:t>
            </a:r>
            <a:endParaRPr lang="zh-CN" altLang="en-US" dirty="0" smtClean="0">
              <a:solidFill>
                <a:srgbClr val="0070C0"/>
              </a:solidFill>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4</a:t>
            </a:fld>
            <a:endParaRPr lang="en-US" altLang="zh-CN" dirty="0"/>
          </a:p>
        </p:txBody>
      </p:sp>
    </p:spTree>
    <p:extLst>
      <p:ext uri="{BB962C8B-B14F-4D97-AF65-F5344CB8AC3E}">
        <p14:creationId xmlns:p14="http://schemas.microsoft.com/office/powerpoint/2010/main" val="3646850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r>
              <a:rPr lang="en-US" altLang="zh-CN" dirty="0" smtClean="0"/>
              <a:t>10200848</a:t>
            </a:r>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32</a:t>
            </a:fld>
            <a:endParaRPr lang="en-US" altLang="zh-CN" dirty="0"/>
          </a:p>
        </p:txBody>
      </p:sp>
    </p:spTree>
    <p:extLst>
      <p:ext uri="{BB962C8B-B14F-4D97-AF65-F5344CB8AC3E}">
        <p14:creationId xmlns:p14="http://schemas.microsoft.com/office/powerpoint/2010/main" val="900119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r>
              <a:rPr lang="en-US" altLang="zh-CN" dirty="0" smtClean="0"/>
              <a:t>10200848</a:t>
            </a:r>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33</a:t>
            </a:fld>
            <a:endParaRPr lang="en-US" altLang="zh-CN" dirty="0"/>
          </a:p>
        </p:txBody>
      </p:sp>
    </p:spTree>
    <p:extLst>
      <p:ext uri="{BB962C8B-B14F-4D97-AF65-F5344CB8AC3E}">
        <p14:creationId xmlns:p14="http://schemas.microsoft.com/office/powerpoint/2010/main" val="7572588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r>
              <a:rPr lang="en-US" altLang="zh-CN" dirty="0" smtClean="0"/>
              <a:t>10200848</a:t>
            </a:r>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34</a:t>
            </a:fld>
            <a:endParaRPr lang="en-US" altLang="zh-CN" dirty="0"/>
          </a:p>
        </p:txBody>
      </p:sp>
    </p:spTree>
    <p:extLst>
      <p:ext uri="{BB962C8B-B14F-4D97-AF65-F5344CB8AC3E}">
        <p14:creationId xmlns:p14="http://schemas.microsoft.com/office/powerpoint/2010/main" val="31447839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r>
              <a:rPr lang="en-US" altLang="zh-CN" dirty="0" smtClean="0"/>
              <a:t>10200848</a:t>
            </a:r>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35</a:t>
            </a:fld>
            <a:endParaRPr lang="en-US" altLang="zh-CN" dirty="0"/>
          </a:p>
        </p:txBody>
      </p:sp>
    </p:spTree>
    <p:extLst>
      <p:ext uri="{BB962C8B-B14F-4D97-AF65-F5344CB8AC3E}">
        <p14:creationId xmlns:p14="http://schemas.microsoft.com/office/powerpoint/2010/main" val="41374689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MRP</a:t>
            </a:r>
            <a:r>
              <a:rPr lang="zh-CN" altLang="en-US" dirty="0" smtClean="0"/>
              <a:t>类型</a:t>
            </a:r>
            <a:endParaRPr lang="en-US" altLang="zh-CN" dirty="0" smtClean="0"/>
          </a:p>
          <a:p>
            <a:r>
              <a:rPr lang="en-US" altLang="zh-CN" dirty="0" smtClean="0"/>
              <a:t>MRP</a:t>
            </a:r>
            <a:r>
              <a:rPr lang="zh-CN" altLang="en-US" dirty="0" smtClean="0"/>
              <a:t>控制者，计划员的的分工情况，</a:t>
            </a:r>
            <a:r>
              <a:rPr lang="en-US" altLang="zh-CN" dirty="0" smtClean="0"/>
              <a:t>MRP</a:t>
            </a:r>
            <a:r>
              <a:rPr lang="zh-CN" altLang="en-US" dirty="0" smtClean="0"/>
              <a:t>控制者评估</a:t>
            </a:r>
            <a:r>
              <a:rPr lang="en-US" altLang="zh-CN" dirty="0" smtClean="0"/>
              <a:t>MRP</a:t>
            </a:r>
            <a:r>
              <a:rPr lang="zh-CN" altLang="en-US" dirty="0" smtClean="0"/>
              <a:t>结构，并且及时将计划订单转采购订单和生产订单。 </a:t>
            </a:r>
            <a:endParaRPr lang="en-US" altLang="zh-CN" dirty="0" smtClean="0"/>
          </a:p>
          <a:p>
            <a:r>
              <a:rPr lang="zh-CN" altLang="en-US" dirty="0" smtClean="0"/>
              <a:t>批量大小，</a:t>
            </a:r>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42</a:t>
            </a:fld>
            <a:endParaRPr lang="en-US" altLang="zh-CN" dirty="0"/>
          </a:p>
        </p:txBody>
      </p:sp>
    </p:spTree>
    <p:extLst>
      <p:ext uri="{BB962C8B-B14F-4D97-AF65-F5344CB8AC3E}">
        <p14:creationId xmlns:p14="http://schemas.microsoft.com/office/powerpoint/2010/main" val="37044868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a:t>
            </a:r>
            <a:r>
              <a:rPr lang="zh-CN" altLang="en-US" dirty="0" smtClean="0"/>
              <a:t>天</a:t>
            </a:r>
            <a:r>
              <a:rPr lang="en-US" altLang="zh-CN" dirty="0" smtClean="0"/>
              <a:t>3</a:t>
            </a:r>
            <a:r>
              <a:rPr lang="zh-CN" altLang="en-US" dirty="0" smtClean="0"/>
              <a:t>天</a:t>
            </a:r>
            <a:r>
              <a:rPr lang="en-US" altLang="zh-CN" dirty="0" smtClean="0"/>
              <a:t>2</a:t>
            </a:r>
            <a:r>
              <a:rPr lang="zh-CN" altLang="en-US" dirty="0" smtClean="0"/>
              <a:t>天</a:t>
            </a:r>
            <a:r>
              <a:rPr lang="en-US" altLang="zh-CN" dirty="0" smtClean="0"/>
              <a:t>7</a:t>
            </a:r>
            <a:r>
              <a:rPr lang="zh-CN" altLang="en-US" dirty="0" smtClean="0"/>
              <a:t>天汇总，汇总到需求的第一天</a:t>
            </a:r>
            <a:endParaRPr lang="en-US" altLang="zh-CN" dirty="0" smtClean="0"/>
          </a:p>
          <a:p>
            <a:r>
              <a:rPr lang="zh-CN" altLang="en-US" dirty="0" smtClean="0"/>
              <a:t>周批量，汇总到第一周的第一天</a:t>
            </a:r>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43</a:t>
            </a:fld>
            <a:endParaRPr lang="en-US" altLang="zh-CN" dirty="0"/>
          </a:p>
        </p:txBody>
      </p:sp>
    </p:spTree>
    <p:extLst>
      <p:ext uri="{BB962C8B-B14F-4D97-AF65-F5344CB8AC3E}">
        <p14:creationId xmlns:p14="http://schemas.microsoft.com/office/powerpoint/2010/main" val="31747151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安全库存是为了防止物料短缺。</a:t>
            </a:r>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46</a:t>
            </a:fld>
            <a:endParaRPr lang="en-US" altLang="zh-CN" dirty="0"/>
          </a:p>
        </p:txBody>
      </p:sp>
    </p:spTree>
    <p:extLst>
      <p:ext uri="{BB962C8B-B14F-4D97-AF65-F5344CB8AC3E}">
        <p14:creationId xmlns:p14="http://schemas.microsoft.com/office/powerpoint/2010/main" val="28110264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10.</a:t>
            </a:r>
            <a:r>
              <a:rPr lang="zh-CN" altLang="en-US" dirty="0" smtClean="0"/>
              <a:t>不需要有计划独立需求，按库存生产，不管有没有订单都生产，当订单来的时候，直接对订单发货</a:t>
            </a:r>
            <a:endParaRPr lang="en-US" altLang="zh-CN" dirty="0" smtClean="0"/>
          </a:p>
          <a:p>
            <a:r>
              <a:rPr lang="en-US" altLang="zh-CN" dirty="0" smtClean="0"/>
              <a:t>20.</a:t>
            </a:r>
            <a:r>
              <a:rPr lang="zh-CN" altLang="en-US" dirty="0" smtClean="0"/>
              <a:t> 按订单生产，有订单才生产，没订单不生产</a:t>
            </a:r>
            <a:endParaRPr lang="en-US" altLang="zh-CN" dirty="0" smtClean="0"/>
          </a:p>
          <a:p>
            <a:r>
              <a:rPr lang="en-US" altLang="zh-CN" dirty="0" smtClean="0"/>
              <a:t>40.</a:t>
            </a:r>
            <a:r>
              <a:rPr lang="zh-CN" altLang="en-US" dirty="0" smtClean="0"/>
              <a:t>按库存生产，属于</a:t>
            </a:r>
            <a:r>
              <a:rPr lang="en-US" altLang="zh-CN" dirty="0" smtClean="0"/>
              <a:t>MTS</a:t>
            </a:r>
            <a:r>
              <a:rPr lang="zh-CN" altLang="en-US" dirty="0" smtClean="0"/>
              <a:t>的一种，需要有计划独立需求，根据计划安排生产，生产完成后入库，创建销售订单的时候，冲销独立需求。</a:t>
            </a:r>
            <a:endParaRPr lang="en-US" altLang="zh-CN" dirty="0" smtClean="0"/>
          </a:p>
          <a:p>
            <a:r>
              <a:rPr lang="en-US" altLang="zh-CN" dirty="0" smtClean="0"/>
              <a:t>70.</a:t>
            </a:r>
            <a:r>
              <a:rPr lang="zh-CN" altLang="en-US" dirty="0" smtClean="0"/>
              <a:t>需要和综合</a:t>
            </a:r>
            <a:r>
              <a:rPr lang="en-US" altLang="zh-CN" dirty="0" smtClean="0"/>
              <a:t>MRP</a:t>
            </a:r>
            <a:r>
              <a:rPr lang="zh-CN" altLang="en-US" dirty="0" smtClean="0"/>
              <a:t>一起用，</a:t>
            </a:r>
            <a:r>
              <a:rPr lang="en-US" altLang="zh-CN" dirty="0" smtClean="0"/>
              <a:t>70</a:t>
            </a:r>
            <a:r>
              <a:rPr lang="zh-CN" altLang="en-US" dirty="0" smtClean="0"/>
              <a:t>加</a:t>
            </a:r>
            <a:r>
              <a:rPr lang="en-US" altLang="zh-CN" dirty="0" smtClean="0"/>
              <a:t>1</a:t>
            </a:r>
            <a:r>
              <a:rPr lang="zh-CN" altLang="en-US" dirty="0" smtClean="0"/>
              <a:t>，产成品生产完成入库的时候，冲减独立需求。</a:t>
            </a:r>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47</a:t>
            </a:fld>
            <a:endParaRPr lang="en-US" altLang="zh-CN" dirty="0"/>
          </a:p>
        </p:txBody>
      </p:sp>
    </p:spTree>
    <p:extLst>
      <p:ext uri="{BB962C8B-B14F-4D97-AF65-F5344CB8AC3E}">
        <p14:creationId xmlns:p14="http://schemas.microsoft.com/office/powerpoint/2010/main" val="38131363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Calibri" pitchFamily="34" charset="0"/>
                <a:ea typeface="宋体" pitchFamily="2" charset="-122"/>
                <a:cs typeface="+mn-cs"/>
              </a:rPr>
              <a:t>第一项数据是</a:t>
            </a:r>
            <a:r>
              <a:rPr lang="zh-CN" altLang="zh-CN" sz="1200" b="1" kern="1200" dirty="0" smtClean="0">
                <a:solidFill>
                  <a:schemeClr val="tx1"/>
                </a:solidFill>
                <a:effectLst/>
                <a:latin typeface="Calibri" pitchFamily="34" charset="0"/>
                <a:ea typeface="宋体" pitchFamily="2" charset="-122"/>
                <a:cs typeface="+mn-cs"/>
              </a:rPr>
              <a:t>主生产计划</a:t>
            </a:r>
            <a:r>
              <a:rPr lang="zh-CN" altLang="zh-CN" sz="1200" kern="1200" dirty="0" smtClean="0">
                <a:solidFill>
                  <a:schemeClr val="tx1"/>
                </a:solidFill>
                <a:effectLst/>
                <a:latin typeface="Calibri" pitchFamily="34" charset="0"/>
                <a:ea typeface="宋体" pitchFamily="2" charset="-122"/>
                <a:cs typeface="+mn-cs"/>
              </a:rPr>
              <a:t>，它指明在某一计划时间段内应生产出的各种产品和备件，它是物料需求计划制订的一个最重要的数据来源。</a:t>
            </a:r>
          </a:p>
          <a:p>
            <a:r>
              <a:rPr lang="zh-CN" altLang="zh-CN" sz="1200" kern="1200" dirty="0" smtClean="0">
                <a:solidFill>
                  <a:schemeClr val="tx1"/>
                </a:solidFill>
                <a:effectLst/>
                <a:latin typeface="Calibri" pitchFamily="34" charset="0"/>
                <a:ea typeface="宋体" pitchFamily="2" charset="-122"/>
                <a:cs typeface="+mn-cs"/>
              </a:rPr>
              <a:t>第二项数据是</a:t>
            </a:r>
            <a:r>
              <a:rPr lang="zh-CN" altLang="zh-CN" sz="1200" b="1" kern="1200" dirty="0" smtClean="0">
                <a:solidFill>
                  <a:schemeClr val="tx1"/>
                </a:solidFill>
                <a:effectLst/>
                <a:latin typeface="Calibri" pitchFamily="34" charset="0"/>
                <a:ea typeface="宋体" pitchFamily="2" charset="-122"/>
                <a:cs typeface="+mn-cs"/>
              </a:rPr>
              <a:t>物料清单</a:t>
            </a:r>
            <a:r>
              <a:rPr lang="en-US" altLang="zh-CN" sz="1200" b="1" kern="1200" dirty="0" smtClean="0">
                <a:solidFill>
                  <a:schemeClr val="tx1"/>
                </a:solidFill>
                <a:effectLst/>
                <a:latin typeface="Calibri" pitchFamily="34" charset="0"/>
                <a:ea typeface="宋体" pitchFamily="2" charset="-122"/>
                <a:cs typeface="+mn-cs"/>
              </a:rPr>
              <a:t>(BOM)</a:t>
            </a:r>
            <a:r>
              <a:rPr lang="zh-CN" altLang="zh-CN" sz="1200" kern="1200" dirty="0" smtClean="0">
                <a:solidFill>
                  <a:schemeClr val="tx1"/>
                </a:solidFill>
                <a:effectLst/>
                <a:latin typeface="Calibri" pitchFamily="34" charset="0"/>
                <a:ea typeface="宋体" pitchFamily="2" charset="-122"/>
                <a:cs typeface="+mn-cs"/>
              </a:rPr>
              <a:t>，它指明了物料之间的结构关系，以及每种物料需求的数量，它是物料需求计划系统中最为基础的数据。</a:t>
            </a:r>
          </a:p>
          <a:p>
            <a:r>
              <a:rPr lang="zh-CN" altLang="zh-CN" sz="1200" kern="1200" dirty="0" smtClean="0">
                <a:solidFill>
                  <a:schemeClr val="tx1"/>
                </a:solidFill>
                <a:effectLst/>
                <a:latin typeface="Calibri" pitchFamily="34" charset="0"/>
                <a:ea typeface="宋体" pitchFamily="2" charset="-122"/>
                <a:cs typeface="+mn-cs"/>
              </a:rPr>
              <a:t>第三项数据是</a:t>
            </a:r>
            <a:r>
              <a:rPr lang="zh-CN" altLang="zh-CN" sz="1200" b="1" kern="1200" dirty="0" smtClean="0">
                <a:solidFill>
                  <a:schemeClr val="tx1"/>
                </a:solidFill>
                <a:effectLst/>
                <a:latin typeface="Calibri" pitchFamily="34" charset="0"/>
                <a:ea typeface="宋体" pitchFamily="2" charset="-122"/>
                <a:cs typeface="+mn-cs"/>
              </a:rPr>
              <a:t>库存记录</a:t>
            </a:r>
            <a:r>
              <a:rPr lang="zh-CN" altLang="zh-CN" sz="1200" kern="1200" dirty="0" smtClean="0">
                <a:solidFill>
                  <a:schemeClr val="tx1"/>
                </a:solidFill>
                <a:effectLst/>
                <a:latin typeface="Calibri" pitchFamily="34" charset="0"/>
                <a:ea typeface="宋体" pitchFamily="2" charset="-122"/>
                <a:cs typeface="+mn-cs"/>
              </a:rPr>
              <a:t>，它把每个物料品目的现有库存量和计划接受量的实际状态反映出来。</a:t>
            </a:r>
          </a:p>
          <a:p>
            <a:r>
              <a:rPr lang="zh-CN" altLang="zh-CN" sz="1200" kern="1200" dirty="0" smtClean="0">
                <a:solidFill>
                  <a:schemeClr val="tx1"/>
                </a:solidFill>
                <a:effectLst/>
                <a:latin typeface="Calibri" pitchFamily="34" charset="0"/>
                <a:ea typeface="宋体" pitchFamily="2" charset="-122"/>
                <a:cs typeface="+mn-cs"/>
              </a:rPr>
              <a:t>第四项数据是</a:t>
            </a:r>
            <a:r>
              <a:rPr lang="zh-CN" altLang="zh-CN" sz="1200" b="1" kern="1200" dirty="0" smtClean="0">
                <a:solidFill>
                  <a:schemeClr val="tx1"/>
                </a:solidFill>
                <a:effectLst/>
                <a:latin typeface="Calibri" pitchFamily="34" charset="0"/>
                <a:ea typeface="宋体" pitchFamily="2" charset="-122"/>
                <a:cs typeface="+mn-cs"/>
              </a:rPr>
              <a:t>提前期</a:t>
            </a:r>
            <a:r>
              <a:rPr lang="zh-CN" altLang="zh-CN" sz="1200" kern="1200" dirty="0" smtClean="0">
                <a:solidFill>
                  <a:schemeClr val="tx1"/>
                </a:solidFill>
                <a:effectLst/>
                <a:latin typeface="Calibri" pitchFamily="34" charset="0"/>
                <a:ea typeface="宋体" pitchFamily="2" charset="-122"/>
                <a:cs typeface="+mn-cs"/>
              </a:rPr>
              <a:t>，决定着每种物料何时开工、何时完工。</a:t>
            </a:r>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55</a:t>
            </a:fld>
            <a:endParaRPr lang="en-US" altLang="zh-CN" dirty="0"/>
          </a:p>
        </p:txBody>
      </p:sp>
    </p:spTree>
    <p:extLst>
      <p:ext uri="{BB962C8B-B14F-4D97-AF65-F5344CB8AC3E}">
        <p14:creationId xmlns:p14="http://schemas.microsoft.com/office/powerpoint/2010/main" val="32503595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Calibri" pitchFamily="34" charset="0"/>
                <a:ea typeface="宋体" pitchFamily="2" charset="-122"/>
                <a:cs typeface="+mn-cs"/>
              </a:rPr>
              <a:t>第一项数据是</a:t>
            </a:r>
            <a:r>
              <a:rPr lang="zh-CN" altLang="zh-CN" sz="1200" b="1" kern="1200" dirty="0" smtClean="0">
                <a:solidFill>
                  <a:schemeClr val="tx1"/>
                </a:solidFill>
                <a:effectLst/>
                <a:latin typeface="Calibri" pitchFamily="34" charset="0"/>
                <a:ea typeface="宋体" pitchFamily="2" charset="-122"/>
                <a:cs typeface="+mn-cs"/>
              </a:rPr>
              <a:t>主生产计划</a:t>
            </a:r>
            <a:r>
              <a:rPr lang="zh-CN" altLang="zh-CN" sz="1200" kern="1200" dirty="0" smtClean="0">
                <a:solidFill>
                  <a:schemeClr val="tx1"/>
                </a:solidFill>
                <a:effectLst/>
                <a:latin typeface="Calibri" pitchFamily="34" charset="0"/>
                <a:ea typeface="宋体" pitchFamily="2" charset="-122"/>
                <a:cs typeface="+mn-cs"/>
              </a:rPr>
              <a:t>，它指明在某一计划时间段内应生产出的各种产品和备件，它是物料需求计划制订的一个最重要的数据来源。</a:t>
            </a:r>
          </a:p>
          <a:p>
            <a:r>
              <a:rPr lang="zh-CN" altLang="zh-CN" sz="1200" kern="1200" dirty="0" smtClean="0">
                <a:solidFill>
                  <a:schemeClr val="tx1"/>
                </a:solidFill>
                <a:effectLst/>
                <a:latin typeface="Calibri" pitchFamily="34" charset="0"/>
                <a:ea typeface="宋体" pitchFamily="2" charset="-122"/>
                <a:cs typeface="+mn-cs"/>
              </a:rPr>
              <a:t>第二项数据是</a:t>
            </a:r>
            <a:r>
              <a:rPr lang="zh-CN" altLang="zh-CN" sz="1200" b="1" kern="1200" dirty="0" smtClean="0">
                <a:solidFill>
                  <a:schemeClr val="tx1"/>
                </a:solidFill>
                <a:effectLst/>
                <a:latin typeface="Calibri" pitchFamily="34" charset="0"/>
                <a:ea typeface="宋体" pitchFamily="2" charset="-122"/>
                <a:cs typeface="+mn-cs"/>
              </a:rPr>
              <a:t>物料清单</a:t>
            </a:r>
            <a:r>
              <a:rPr lang="en-US" altLang="zh-CN" sz="1200" b="1" kern="1200" dirty="0" smtClean="0">
                <a:solidFill>
                  <a:schemeClr val="tx1"/>
                </a:solidFill>
                <a:effectLst/>
                <a:latin typeface="Calibri" pitchFamily="34" charset="0"/>
                <a:ea typeface="宋体" pitchFamily="2" charset="-122"/>
                <a:cs typeface="+mn-cs"/>
              </a:rPr>
              <a:t>(BOM)</a:t>
            </a:r>
            <a:r>
              <a:rPr lang="zh-CN" altLang="zh-CN" sz="1200" kern="1200" dirty="0" smtClean="0">
                <a:solidFill>
                  <a:schemeClr val="tx1"/>
                </a:solidFill>
                <a:effectLst/>
                <a:latin typeface="Calibri" pitchFamily="34" charset="0"/>
                <a:ea typeface="宋体" pitchFamily="2" charset="-122"/>
                <a:cs typeface="+mn-cs"/>
              </a:rPr>
              <a:t>，它指明了物料之间的结构关系，以及每种物料需求的数量，它是物料需求计划系统中最为基础的数据。</a:t>
            </a:r>
          </a:p>
          <a:p>
            <a:r>
              <a:rPr lang="zh-CN" altLang="zh-CN" sz="1200" kern="1200" dirty="0" smtClean="0">
                <a:solidFill>
                  <a:schemeClr val="tx1"/>
                </a:solidFill>
                <a:effectLst/>
                <a:latin typeface="Calibri" pitchFamily="34" charset="0"/>
                <a:ea typeface="宋体" pitchFamily="2" charset="-122"/>
                <a:cs typeface="+mn-cs"/>
              </a:rPr>
              <a:t>第三项数据是</a:t>
            </a:r>
            <a:r>
              <a:rPr lang="zh-CN" altLang="zh-CN" sz="1200" b="1" kern="1200" dirty="0" smtClean="0">
                <a:solidFill>
                  <a:schemeClr val="tx1"/>
                </a:solidFill>
                <a:effectLst/>
                <a:latin typeface="Calibri" pitchFamily="34" charset="0"/>
                <a:ea typeface="宋体" pitchFamily="2" charset="-122"/>
                <a:cs typeface="+mn-cs"/>
              </a:rPr>
              <a:t>库存记录</a:t>
            </a:r>
            <a:r>
              <a:rPr lang="zh-CN" altLang="zh-CN" sz="1200" kern="1200" dirty="0" smtClean="0">
                <a:solidFill>
                  <a:schemeClr val="tx1"/>
                </a:solidFill>
                <a:effectLst/>
                <a:latin typeface="Calibri" pitchFamily="34" charset="0"/>
                <a:ea typeface="宋体" pitchFamily="2" charset="-122"/>
                <a:cs typeface="+mn-cs"/>
              </a:rPr>
              <a:t>，它把每个物料品目的现有库存量和计划接受量的实际状态反映出来。</a:t>
            </a:r>
          </a:p>
          <a:p>
            <a:r>
              <a:rPr lang="zh-CN" altLang="zh-CN" sz="1200" kern="1200" dirty="0" smtClean="0">
                <a:solidFill>
                  <a:schemeClr val="tx1"/>
                </a:solidFill>
                <a:effectLst/>
                <a:latin typeface="Calibri" pitchFamily="34" charset="0"/>
                <a:ea typeface="宋体" pitchFamily="2" charset="-122"/>
                <a:cs typeface="+mn-cs"/>
              </a:rPr>
              <a:t>第四项数据是</a:t>
            </a:r>
            <a:r>
              <a:rPr lang="zh-CN" altLang="zh-CN" sz="1200" b="1" kern="1200" dirty="0" smtClean="0">
                <a:solidFill>
                  <a:schemeClr val="tx1"/>
                </a:solidFill>
                <a:effectLst/>
                <a:latin typeface="Calibri" pitchFamily="34" charset="0"/>
                <a:ea typeface="宋体" pitchFamily="2" charset="-122"/>
                <a:cs typeface="+mn-cs"/>
              </a:rPr>
              <a:t>提前期</a:t>
            </a:r>
            <a:r>
              <a:rPr lang="zh-CN" altLang="zh-CN" sz="1200" kern="1200" dirty="0" smtClean="0">
                <a:solidFill>
                  <a:schemeClr val="tx1"/>
                </a:solidFill>
                <a:effectLst/>
                <a:latin typeface="Calibri" pitchFamily="34" charset="0"/>
                <a:ea typeface="宋体" pitchFamily="2" charset="-122"/>
                <a:cs typeface="+mn-cs"/>
              </a:rPr>
              <a:t>，决定着每种物料何时开工、何时完工。</a:t>
            </a:r>
          </a:p>
          <a:p>
            <a:r>
              <a:rPr lang="zh-CN" altLang="zh-CN" sz="1200" kern="1200" dirty="0" smtClean="0">
                <a:solidFill>
                  <a:schemeClr val="tx1"/>
                </a:solidFill>
                <a:effectLst/>
                <a:latin typeface="Calibri" pitchFamily="34" charset="0"/>
                <a:ea typeface="宋体" pitchFamily="2" charset="-122"/>
                <a:cs typeface="+mn-cs"/>
              </a:rPr>
              <a:t>应该说，这四项数据都是至关重要、缺一不可的。缺少其中任何一项或任何一项中的数据不完整，物料需求计划的制订都将是不准确的。因此，在制订物料需求计划之前，这四项数据都必须先完整地建立好，而且保证是绝对可靠的、可执行的数据。</a:t>
            </a:r>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56</a:t>
            </a:fld>
            <a:endParaRPr lang="en-US" altLang="zh-CN" dirty="0"/>
          </a:p>
        </p:txBody>
      </p:sp>
    </p:spTree>
    <p:extLst>
      <p:ext uri="{BB962C8B-B14F-4D97-AF65-F5344CB8AC3E}">
        <p14:creationId xmlns:p14="http://schemas.microsoft.com/office/powerpoint/2010/main" val="1924694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r>
              <a:rPr lang="en-US" altLang="zh-CN" dirty="0" smtClean="0"/>
              <a:t>PLAN</a:t>
            </a:r>
            <a:r>
              <a:rPr lang="zh-CN" altLang="en-US" dirty="0" smtClean="0"/>
              <a:t>，制定生产计划，</a:t>
            </a:r>
            <a:r>
              <a:rPr lang="en-US" altLang="zh-CN" dirty="0" smtClean="0"/>
              <a:t>DO</a:t>
            </a:r>
            <a:r>
              <a:rPr lang="zh-CN" altLang="en-US" dirty="0" smtClean="0"/>
              <a:t>制造部门、销售部门主管执行计划，</a:t>
            </a:r>
            <a:r>
              <a:rPr lang="en-US" altLang="zh-CN" dirty="0" smtClean="0"/>
              <a:t>SEE</a:t>
            </a:r>
            <a:r>
              <a:rPr lang="zh-CN" altLang="en-US" dirty="0" smtClean="0"/>
              <a:t>实施计划，</a:t>
            </a:r>
            <a:r>
              <a:rPr lang="en-US" altLang="zh-CN" dirty="0" smtClean="0"/>
              <a:t>SEE</a:t>
            </a:r>
            <a:r>
              <a:rPr lang="zh-CN" altLang="en-US" dirty="0" smtClean="0"/>
              <a:t>最为重要的。通常的计划一般都是在过去的延长线上制定的，当先前的计划与实际实施情况之间出现差异时，就要对改部门进行修订并制修新的计划，计划也行一开始就会出现差错，拿就很难恢复到原点，因此最好能及时的修正。在生产计划中，销售部门和生产部门可能都存在着无法按计划推进的情况，对销售部门来说，也有可能出现没有按计划发展的情况，对制造来说，如果出现筹备方面的失误，也有可能出现不按计划发展的情况，所以，一旦出现问题，必须及时纠正错误。</a:t>
            </a:r>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5</a:t>
            </a:fld>
            <a:endParaRPr lang="en-US" altLang="zh-CN" dirty="0"/>
          </a:p>
        </p:txBody>
      </p:sp>
    </p:spTree>
    <p:extLst>
      <p:ext uri="{BB962C8B-B14F-4D97-AF65-F5344CB8AC3E}">
        <p14:creationId xmlns:p14="http://schemas.microsoft.com/office/powerpoint/2010/main" val="38968987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57</a:t>
            </a:fld>
            <a:endParaRPr lang="en-US" altLang="zh-CN" dirty="0"/>
          </a:p>
        </p:txBody>
      </p:sp>
    </p:spTree>
    <p:extLst>
      <p:ext uri="{BB962C8B-B14F-4D97-AF65-F5344CB8AC3E}">
        <p14:creationId xmlns:p14="http://schemas.microsoft.com/office/powerpoint/2010/main" val="14529958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smtClean="0">
                <a:solidFill>
                  <a:schemeClr val="tx1"/>
                </a:solidFill>
                <a:effectLst/>
                <a:latin typeface="Calibri" pitchFamily="34" charset="0"/>
                <a:ea typeface="宋体" pitchFamily="2" charset="-122"/>
                <a:cs typeface="+mn-cs"/>
              </a:rPr>
              <a:t>1.</a:t>
            </a:r>
            <a:r>
              <a:rPr lang="zh-CN" altLang="zh-CN" sz="1200" b="1" kern="1200" dirty="0" smtClean="0">
                <a:solidFill>
                  <a:schemeClr val="tx1"/>
                </a:solidFill>
                <a:effectLst/>
                <a:latin typeface="Calibri" pitchFamily="34" charset="0"/>
                <a:ea typeface="宋体" pitchFamily="2" charset="-122"/>
                <a:cs typeface="+mn-cs"/>
              </a:rPr>
              <a:t>计算物料的毛需求量。</a:t>
            </a:r>
            <a:r>
              <a:rPr lang="zh-CN" altLang="zh-CN" sz="1200" kern="1200" dirty="0" smtClean="0">
                <a:solidFill>
                  <a:schemeClr val="tx1"/>
                </a:solidFill>
                <a:effectLst/>
                <a:latin typeface="Calibri" pitchFamily="34" charset="0"/>
                <a:ea typeface="宋体" pitchFamily="2" charset="-122"/>
                <a:cs typeface="+mn-cs"/>
              </a:rPr>
              <a:t>即根据</a:t>
            </a:r>
            <a:r>
              <a:rPr lang="en-US" altLang="zh-CN" sz="1200" u="sng" kern="1200" dirty="0" err="1" smtClean="0">
                <a:solidFill>
                  <a:schemeClr val="tx1"/>
                </a:solidFill>
                <a:effectLst/>
                <a:latin typeface="Calibri" pitchFamily="34" charset="0"/>
                <a:ea typeface="宋体" pitchFamily="2" charset="-122"/>
                <a:cs typeface="+mn-cs"/>
                <a:hlinkClick r:id="rId3"/>
              </a:rPr>
              <a:t>主生产计划</a:t>
            </a:r>
            <a:r>
              <a:rPr lang="zh-CN" altLang="zh-CN" sz="1200" kern="1200" dirty="0" smtClean="0">
                <a:solidFill>
                  <a:schemeClr val="tx1"/>
                </a:solidFill>
                <a:effectLst/>
                <a:latin typeface="Calibri" pitchFamily="34" charset="0"/>
                <a:ea typeface="宋体" pitchFamily="2" charset="-122"/>
                <a:cs typeface="+mn-cs"/>
              </a:rPr>
              <a:t>、</a:t>
            </a:r>
            <a:r>
              <a:rPr lang="en-US" altLang="zh-CN" sz="1200" u="sng" kern="1200" dirty="0" err="1" smtClean="0">
                <a:solidFill>
                  <a:schemeClr val="tx1"/>
                </a:solidFill>
                <a:effectLst/>
                <a:latin typeface="Calibri" pitchFamily="34" charset="0"/>
                <a:ea typeface="宋体" pitchFamily="2" charset="-122"/>
                <a:cs typeface="+mn-cs"/>
                <a:hlinkClick r:id="rId4"/>
              </a:rPr>
              <a:t>物料清单</a:t>
            </a:r>
            <a:r>
              <a:rPr lang="zh-CN" altLang="zh-CN" sz="1200" kern="1200" dirty="0" smtClean="0">
                <a:solidFill>
                  <a:schemeClr val="tx1"/>
                </a:solidFill>
                <a:effectLst/>
                <a:latin typeface="Calibri" pitchFamily="34" charset="0"/>
                <a:ea typeface="宋体" pitchFamily="2" charset="-122"/>
                <a:cs typeface="+mn-cs"/>
              </a:rPr>
              <a:t>得到第一层级物料品目的毛需求量，再通过第一层级物料品目计算出下一层级物料品目的毛</a:t>
            </a:r>
            <a:r>
              <a:rPr lang="en-US" altLang="zh-CN" sz="1200" u="sng" kern="1200" dirty="0" err="1" smtClean="0">
                <a:solidFill>
                  <a:schemeClr val="tx1"/>
                </a:solidFill>
                <a:effectLst/>
                <a:latin typeface="Calibri" pitchFamily="34" charset="0"/>
                <a:ea typeface="宋体" pitchFamily="2" charset="-122"/>
                <a:cs typeface="+mn-cs"/>
                <a:hlinkClick r:id="rId5"/>
              </a:rPr>
              <a:t>需求量</a:t>
            </a:r>
            <a:r>
              <a:rPr lang="zh-CN" altLang="zh-CN" sz="1200" kern="1200" dirty="0" smtClean="0">
                <a:solidFill>
                  <a:schemeClr val="tx1"/>
                </a:solidFill>
                <a:effectLst/>
                <a:latin typeface="Calibri" pitchFamily="34" charset="0"/>
                <a:ea typeface="宋体" pitchFamily="2" charset="-122"/>
                <a:cs typeface="+mn-cs"/>
              </a:rPr>
              <a:t>，依次一直往下展开计算，直到最低层级原材料毛坯或采购件为止。</a:t>
            </a:r>
          </a:p>
          <a:p>
            <a:r>
              <a:rPr lang="en-US" altLang="zh-CN" sz="1200" b="1" kern="1200" dirty="0" smtClean="0">
                <a:solidFill>
                  <a:schemeClr val="tx1"/>
                </a:solidFill>
                <a:effectLst/>
                <a:latin typeface="Calibri" pitchFamily="34" charset="0"/>
                <a:ea typeface="宋体" pitchFamily="2" charset="-122"/>
                <a:cs typeface="+mn-cs"/>
              </a:rPr>
              <a:t>2.</a:t>
            </a:r>
            <a:r>
              <a:rPr lang="zh-CN" altLang="zh-CN" sz="1200" b="1" kern="1200" dirty="0" smtClean="0">
                <a:solidFill>
                  <a:schemeClr val="tx1"/>
                </a:solidFill>
                <a:effectLst/>
                <a:latin typeface="Calibri" pitchFamily="34" charset="0"/>
                <a:ea typeface="宋体" pitchFamily="2" charset="-122"/>
                <a:cs typeface="+mn-cs"/>
              </a:rPr>
              <a:t>净需求量计算。</a:t>
            </a:r>
            <a:r>
              <a:rPr lang="zh-CN" altLang="zh-CN" sz="1200" kern="1200" dirty="0" smtClean="0">
                <a:solidFill>
                  <a:schemeClr val="tx1"/>
                </a:solidFill>
                <a:effectLst/>
                <a:latin typeface="Calibri" pitchFamily="34" charset="0"/>
                <a:ea typeface="宋体" pitchFamily="2" charset="-122"/>
                <a:cs typeface="+mn-cs"/>
              </a:rPr>
              <a:t>即根据毛需求量、可用</a:t>
            </a:r>
            <a:r>
              <a:rPr lang="en-US" altLang="zh-CN" sz="1200" u="sng" kern="1200" dirty="0" err="1" smtClean="0">
                <a:solidFill>
                  <a:schemeClr val="tx1"/>
                </a:solidFill>
                <a:effectLst/>
                <a:latin typeface="Calibri" pitchFamily="34" charset="0"/>
                <a:ea typeface="宋体" pitchFamily="2" charset="-122"/>
                <a:cs typeface="+mn-cs"/>
                <a:hlinkClick r:id="rId6"/>
              </a:rPr>
              <a:t>库存</a:t>
            </a:r>
            <a:r>
              <a:rPr lang="zh-CN" altLang="zh-CN" sz="1200" kern="1200" dirty="0" smtClean="0">
                <a:solidFill>
                  <a:schemeClr val="tx1"/>
                </a:solidFill>
                <a:effectLst/>
                <a:latin typeface="Calibri" pitchFamily="34" charset="0"/>
                <a:ea typeface="宋体" pitchFamily="2" charset="-122"/>
                <a:cs typeface="+mn-cs"/>
              </a:rPr>
              <a:t>量、已分配量等计算出每种物料的</a:t>
            </a:r>
            <a:r>
              <a:rPr lang="en-US" altLang="zh-CN" sz="1200" u="sng" kern="1200" dirty="0" err="1" smtClean="0">
                <a:solidFill>
                  <a:schemeClr val="tx1"/>
                </a:solidFill>
                <a:effectLst/>
                <a:latin typeface="Calibri" pitchFamily="34" charset="0"/>
                <a:ea typeface="宋体" pitchFamily="2" charset="-122"/>
                <a:cs typeface="+mn-cs"/>
                <a:hlinkClick r:id="rId7"/>
              </a:rPr>
              <a:t>净需求量</a:t>
            </a:r>
            <a:r>
              <a:rPr lang="zh-CN" altLang="zh-CN" sz="1200" kern="1200" dirty="0" smtClean="0">
                <a:solidFill>
                  <a:schemeClr val="tx1"/>
                </a:solidFill>
                <a:effectLst/>
                <a:latin typeface="Calibri" pitchFamily="34" charset="0"/>
                <a:ea typeface="宋体" pitchFamily="2" charset="-122"/>
                <a:cs typeface="+mn-cs"/>
              </a:rPr>
              <a:t>。</a:t>
            </a:r>
          </a:p>
          <a:p>
            <a:r>
              <a:rPr lang="en-US" altLang="zh-CN" sz="1200" b="1" kern="1200" dirty="0" smtClean="0">
                <a:solidFill>
                  <a:schemeClr val="tx1"/>
                </a:solidFill>
                <a:effectLst/>
                <a:latin typeface="Calibri" pitchFamily="34" charset="0"/>
                <a:ea typeface="宋体" pitchFamily="2" charset="-122"/>
                <a:cs typeface="+mn-cs"/>
              </a:rPr>
              <a:t>3.</a:t>
            </a:r>
            <a:r>
              <a:rPr lang="zh-CN" altLang="zh-CN" sz="1200" b="1" kern="1200" dirty="0" smtClean="0">
                <a:solidFill>
                  <a:schemeClr val="tx1"/>
                </a:solidFill>
                <a:effectLst/>
                <a:latin typeface="Calibri" pitchFamily="34" charset="0"/>
                <a:ea typeface="宋体" pitchFamily="2" charset="-122"/>
                <a:cs typeface="+mn-cs"/>
              </a:rPr>
              <a:t>批量计算。</a:t>
            </a:r>
            <a:r>
              <a:rPr lang="zh-CN" altLang="zh-CN" sz="1200" kern="1200" dirty="0" smtClean="0">
                <a:solidFill>
                  <a:schemeClr val="tx1"/>
                </a:solidFill>
                <a:effectLst/>
                <a:latin typeface="Calibri" pitchFamily="34" charset="0"/>
                <a:ea typeface="宋体" pitchFamily="2" charset="-122"/>
                <a:cs typeface="+mn-cs"/>
              </a:rPr>
              <a:t>即由相关计划人员对物料生产作出批量策略决定，不管采用何种批量规则或不采用批量规则，净需求量计算后都应该表明有否批量要求。</a:t>
            </a:r>
          </a:p>
          <a:p>
            <a:r>
              <a:rPr lang="en-US" altLang="zh-CN" sz="1200" b="1" kern="1200" dirty="0" smtClean="0">
                <a:solidFill>
                  <a:schemeClr val="tx1"/>
                </a:solidFill>
                <a:effectLst/>
                <a:latin typeface="Calibri" pitchFamily="34" charset="0"/>
                <a:ea typeface="宋体" pitchFamily="2" charset="-122"/>
                <a:cs typeface="+mn-cs"/>
              </a:rPr>
              <a:t>4.</a:t>
            </a:r>
            <a:r>
              <a:rPr lang="zh-CN" altLang="zh-CN" sz="1200" b="1" kern="1200" dirty="0" smtClean="0">
                <a:solidFill>
                  <a:schemeClr val="tx1"/>
                </a:solidFill>
                <a:effectLst/>
                <a:latin typeface="Calibri" pitchFamily="34" charset="0"/>
                <a:ea typeface="宋体" pitchFamily="2" charset="-122"/>
                <a:cs typeface="+mn-cs"/>
              </a:rPr>
              <a:t>安全库存量、废品率和损耗率等的计算。</a:t>
            </a:r>
            <a:r>
              <a:rPr lang="zh-CN" altLang="zh-CN" sz="1200" kern="1200" dirty="0" smtClean="0">
                <a:solidFill>
                  <a:schemeClr val="tx1"/>
                </a:solidFill>
                <a:effectLst/>
                <a:latin typeface="Calibri" pitchFamily="34" charset="0"/>
                <a:ea typeface="宋体" pitchFamily="2" charset="-122"/>
                <a:cs typeface="+mn-cs"/>
              </a:rPr>
              <a:t>即由相关计划人员来规划是否要对每个物料的净需求量作这三项计算。</a:t>
            </a:r>
          </a:p>
          <a:p>
            <a:r>
              <a:rPr lang="en-US" altLang="zh-CN" sz="1200" b="1" kern="1200" dirty="0" smtClean="0">
                <a:solidFill>
                  <a:schemeClr val="tx1"/>
                </a:solidFill>
                <a:effectLst/>
                <a:latin typeface="Calibri" pitchFamily="34" charset="0"/>
                <a:ea typeface="宋体" pitchFamily="2" charset="-122"/>
                <a:cs typeface="+mn-cs"/>
              </a:rPr>
              <a:t>5.</a:t>
            </a:r>
            <a:r>
              <a:rPr lang="zh-CN" altLang="zh-CN" sz="1200" b="1" kern="1200" dirty="0" smtClean="0">
                <a:solidFill>
                  <a:schemeClr val="tx1"/>
                </a:solidFill>
                <a:effectLst/>
                <a:latin typeface="Calibri" pitchFamily="34" charset="0"/>
                <a:ea typeface="宋体" pitchFamily="2" charset="-122"/>
                <a:cs typeface="+mn-cs"/>
              </a:rPr>
              <a:t>下达计划订单。</a:t>
            </a:r>
            <a:r>
              <a:rPr lang="zh-CN" altLang="zh-CN" sz="1200" kern="1200" dirty="0" smtClean="0">
                <a:solidFill>
                  <a:schemeClr val="tx1"/>
                </a:solidFill>
                <a:effectLst/>
                <a:latin typeface="Calibri" pitchFamily="34" charset="0"/>
                <a:ea typeface="宋体" pitchFamily="2" charset="-122"/>
                <a:cs typeface="+mn-cs"/>
              </a:rPr>
              <a:t>即指通过以上计算后，根据</a:t>
            </a:r>
            <a:r>
              <a:rPr lang="en-US" altLang="zh-CN" sz="1200" u="sng" kern="1200" dirty="0" err="1" smtClean="0">
                <a:solidFill>
                  <a:schemeClr val="tx1"/>
                </a:solidFill>
                <a:effectLst/>
                <a:latin typeface="Calibri" pitchFamily="34" charset="0"/>
                <a:ea typeface="宋体" pitchFamily="2" charset="-122"/>
                <a:cs typeface="+mn-cs"/>
                <a:hlinkClick r:id="rId8"/>
              </a:rPr>
              <a:t>提前期</a:t>
            </a:r>
            <a:r>
              <a:rPr lang="zh-CN" altLang="zh-CN" sz="1200" kern="1200" dirty="0" smtClean="0">
                <a:solidFill>
                  <a:schemeClr val="tx1"/>
                </a:solidFill>
                <a:effectLst/>
                <a:latin typeface="Calibri" pitchFamily="34" charset="0"/>
                <a:ea typeface="宋体" pitchFamily="2" charset="-122"/>
                <a:cs typeface="+mn-cs"/>
              </a:rPr>
              <a:t>生成计划订单。物料需求计划所生成的计划订单，要通过能力资源平衡确认后，才能开始正式下达计划订单。</a:t>
            </a:r>
          </a:p>
          <a:p>
            <a:r>
              <a:rPr lang="en-US" altLang="zh-CN" sz="1200" b="1" kern="1200" dirty="0" smtClean="0">
                <a:solidFill>
                  <a:schemeClr val="tx1"/>
                </a:solidFill>
                <a:effectLst/>
                <a:latin typeface="Calibri" pitchFamily="34" charset="0"/>
                <a:ea typeface="宋体" pitchFamily="2" charset="-122"/>
                <a:cs typeface="+mn-cs"/>
              </a:rPr>
              <a:t>6.</a:t>
            </a:r>
            <a:r>
              <a:rPr lang="zh-CN" altLang="zh-CN" sz="1200" b="1" kern="1200" dirty="0" smtClean="0">
                <a:solidFill>
                  <a:schemeClr val="tx1"/>
                </a:solidFill>
                <a:effectLst/>
                <a:latin typeface="Calibri" pitchFamily="34" charset="0"/>
                <a:ea typeface="宋体" pitchFamily="2" charset="-122"/>
                <a:cs typeface="+mn-cs"/>
              </a:rPr>
              <a:t>再一次计算。</a:t>
            </a:r>
            <a:r>
              <a:rPr lang="zh-CN" altLang="zh-CN" sz="1200" kern="1200" dirty="0" smtClean="0">
                <a:solidFill>
                  <a:schemeClr val="tx1"/>
                </a:solidFill>
                <a:effectLst/>
                <a:latin typeface="Calibri" pitchFamily="34" charset="0"/>
                <a:ea typeface="宋体" pitchFamily="2" charset="-122"/>
                <a:cs typeface="+mn-cs"/>
              </a:rPr>
              <a:t>物料需求计划的再次生成大致有两种方式，第一种方式会对库存信息重新计算，同时覆盖原来计算的数据，生成的是全新的物料需求计划；第二种方式则只是在制定、生成物料需求计划的条件发生变化时，才相应地更新物料需求计划有关部分的记录。这两种生成方式都有实际应用的案例，至于选择哪一种要看企业实际的条件和状况。</a:t>
            </a:r>
          </a:p>
          <a:p>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59</a:t>
            </a:fld>
            <a:endParaRPr lang="en-US" altLang="zh-CN" dirty="0"/>
          </a:p>
        </p:txBody>
      </p:sp>
    </p:spTree>
    <p:extLst>
      <p:ext uri="{BB962C8B-B14F-4D97-AF65-F5344CB8AC3E}">
        <p14:creationId xmlns:p14="http://schemas.microsoft.com/office/powerpoint/2010/main" val="38099540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Calibri" pitchFamily="34" charset="0"/>
                <a:ea typeface="宋体" pitchFamily="2" charset="-122"/>
                <a:cs typeface="+mn-cs"/>
              </a:rPr>
              <a:t>MPS</a:t>
            </a:r>
            <a:r>
              <a:rPr lang="zh-CN" altLang="zh-CN" sz="1200" kern="1200" dirty="0" smtClean="0">
                <a:solidFill>
                  <a:schemeClr val="tx1"/>
                </a:solidFill>
                <a:effectLst/>
                <a:latin typeface="Calibri" pitchFamily="34" charset="0"/>
                <a:ea typeface="宋体" pitchFamily="2" charset="-122"/>
                <a:cs typeface="+mn-cs"/>
              </a:rPr>
              <a:t>针对的是总装，</a:t>
            </a:r>
            <a:r>
              <a:rPr lang="en-US" altLang="zh-CN" sz="1200" kern="1200" dirty="0" smtClean="0">
                <a:solidFill>
                  <a:schemeClr val="tx1"/>
                </a:solidFill>
                <a:effectLst/>
                <a:latin typeface="Calibri" pitchFamily="34" charset="0"/>
                <a:ea typeface="宋体" pitchFamily="2" charset="-122"/>
                <a:cs typeface="+mn-cs"/>
              </a:rPr>
              <a:t>MRP</a:t>
            </a:r>
            <a:r>
              <a:rPr lang="zh-CN" altLang="zh-CN" sz="1200" kern="1200" dirty="0" smtClean="0">
                <a:solidFill>
                  <a:schemeClr val="tx1"/>
                </a:solidFill>
                <a:effectLst/>
                <a:latin typeface="Calibri" pitchFamily="34" charset="0"/>
                <a:ea typeface="宋体" pitchFamily="2" charset="-122"/>
                <a:cs typeface="+mn-cs"/>
              </a:rPr>
              <a:t>针对的是总装下的采购及零件。</a:t>
            </a:r>
            <a:endParaRPr lang="en-US" altLang="zh-CN" sz="1200" kern="1200" dirty="0" smtClean="0">
              <a:solidFill>
                <a:schemeClr val="tx1"/>
              </a:solidFill>
              <a:effectLst/>
              <a:latin typeface="Calibri" pitchFamily="34" charset="0"/>
              <a:ea typeface="宋体" pitchFamily="2" charset="-122"/>
              <a:cs typeface="+mn-cs"/>
            </a:endParaRPr>
          </a:p>
          <a:p>
            <a:r>
              <a:rPr lang="en-US" altLang="zh-CN" sz="1200" kern="1200" dirty="0" smtClean="0">
                <a:solidFill>
                  <a:schemeClr val="tx1"/>
                </a:solidFill>
                <a:effectLst/>
                <a:latin typeface="Calibri" pitchFamily="34" charset="0"/>
                <a:ea typeface="宋体" pitchFamily="2" charset="-122"/>
                <a:cs typeface="+mn-cs"/>
              </a:rPr>
              <a:t>1</a:t>
            </a:r>
            <a:r>
              <a:rPr lang="zh-CN" altLang="zh-CN" sz="1200" kern="1200" dirty="0" smtClean="0">
                <a:solidFill>
                  <a:schemeClr val="tx1"/>
                </a:solidFill>
                <a:effectLst/>
                <a:latin typeface="Calibri" pitchFamily="34" charset="0"/>
                <a:ea typeface="宋体" pitchFamily="2" charset="-122"/>
                <a:cs typeface="+mn-cs"/>
              </a:rPr>
              <a:t>、</a:t>
            </a:r>
            <a:r>
              <a:rPr lang="en-US" altLang="zh-CN" sz="1200" kern="1200" dirty="0" smtClean="0">
                <a:solidFill>
                  <a:schemeClr val="tx1"/>
                </a:solidFill>
                <a:effectLst/>
                <a:latin typeface="Calibri" pitchFamily="34" charset="0"/>
                <a:ea typeface="宋体" pitchFamily="2" charset="-122"/>
                <a:cs typeface="+mn-cs"/>
              </a:rPr>
              <a:t>MPS</a:t>
            </a:r>
            <a:r>
              <a:rPr lang="zh-CN" altLang="zh-CN" sz="1200" kern="1200" dirty="0" smtClean="0">
                <a:solidFill>
                  <a:schemeClr val="tx1"/>
                </a:solidFill>
                <a:effectLst/>
                <a:latin typeface="Calibri" pitchFamily="34" charset="0"/>
                <a:ea typeface="宋体" pitchFamily="2" charset="-122"/>
                <a:cs typeface="+mn-cs"/>
              </a:rPr>
              <a:t>是</a:t>
            </a:r>
            <a:r>
              <a:rPr lang="en-US" altLang="zh-CN" sz="1200" kern="1200" dirty="0" smtClean="0">
                <a:solidFill>
                  <a:schemeClr val="tx1"/>
                </a:solidFill>
                <a:effectLst/>
                <a:latin typeface="Calibri" pitchFamily="34" charset="0"/>
                <a:ea typeface="宋体" pitchFamily="2" charset="-122"/>
                <a:cs typeface="+mn-cs"/>
              </a:rPr>
              <a:t>MRP</a:t>
            </a:r>
            <a:r>
              <a:rPr lang="zh-CN" altLang="zh-CN" sz="1200" kern="1200" dirty="0" smtClean="0">
                <a:solidFill>
                  <a:schemeClr val="tx1"/>
                </a:solidFill>
                <a:effectLst/>
                <a:latin typeface="Calibri" pitchFamily="34" charset="0"/>
                <a:ea typeface="宋体" pitchFamily="2" charset="-122"/>
                <a:cs typeface="+mn-cs"/>
              </a:rPr>
              <a:t>的直接目的</a:t>
            </a:r>
            <a:r>
              <a:rPr lang="en-US" altLang="zh-CN" sz="1200" kern="1200" dirty="0" smtClean="0">
                <a:solidFill>
                  <a:schemeClr val="tx1"/>
                </a:solidFill>
                <a:effectLst/>
                <a:latin typeface="Calibri" pitchFamily="34" charset="0"/>
                <a:ea typeface="宋体" pitchFamily="2" charset="-122"/>
                <a:cs typeface="+mn-cs"/>
              </a:rPr>
              <a:t>,MPS</a:t>
            </a:r>
            <a:r>
              <a:rPr lang="zh-CN" altLang="zh-CN" sz="1200" kern="1200" dirty="0" smtClean="0">
                <a:solidFill>
                  <a:schemeClr val="tx1"/>
                </a:solidFill>
                <a:effectLst/>
                <a:latin typeface="Calibri" pitchFamily="34" charset="0"/>
                <a:ea typeface="宋体" pitchFamily="2" charset="-122"/>
                <a:cs typeface="+mn-cs"/>
              </a:rPr>
              <a:t>体现的是净需求</a:t>
            </a:r>
            <a:r>
              <a:rPr lang="en-US" altLang="zh-CN" sz="1200" kern="1200" dirty="0" smtClean="0">
                <a:solidFill>
                  <a:schemeClr val="tx1"/>
                </a:solidFill>
                <a:effectLst/>
                <a:latin typeface="Calibri" pitchFamily="34" charset="0"/>
                <a:ea typeface="宋体" pitchFamily="2" charset="-122"/>
                <a:cs typeface="+mn-cs"/>
              </a:rPr>
              <a:t>,MRP</a:t>
            </a:r>
            <a:r>
              <a:rPr lang="zh-CN" altLang="zh-CN" sz="1200" kern="1200" dirty="0" smtClean="0">
                <a:solidFill>
                  <a:schemeClr val="tx1"/>
                </a:solidFill>
                <a:effectLst/>
                <a:latin typeface="Calibri" pitchFamily="34" charset="0"/>
                <a:ea typeface="宋体" pitchFamily="2" charset="-122"/>
                <a:cs typeface="+mn-cs"/>
              </a:rPr>
              <a:t>运算出来的作业计划和采购计划的目的就是完成</a:t>
            </a:r>
            <a:r>
              <a:rPr lang="en-US" altLang="zh-CN" sz="1200" kern="1200" dirty="0" smtClean="0">
                <a:solidFill>
                  <a:schemeClr val="tx1"/>
                </a:solidFill>
                <a:effectLst/>
                <a:latin typeface="Calibri" pitchFamily="34" charset="0"/>
                <a:ea typeface="宋体" pitchFamily="2" charset="-122"/>
                <a:cs typeface="+mn-cs"/>
              </a:rPr>
              <a:t>MPS</a:t>
            </a:r>
            <a:r>
              <a:rPr lang="zh-CN" altLang="zh-CN" sz="1200" kern="1200" dirty="0" smtClean="0">
                <a:solidFill>
                  <a:schemeClr val="tx1"/>
                </a:solidFill>
                <a:effectLst/>
                <a:latin typeface="Calibri" pitchFamily="34" charset="0"/>
                <a:ea typeface="宋体" pitchFamily="2" charset="-122"/>
                <a:cs typeface="+mn-cs"/>
              </a:rPr>
              <a:t>提出的任务</a:t>
            </a:r>
            <a:r>
              <a:rPr lang="en-US" altLang="zh-CN" sz="1200" kern="1200" dirty="0" smtClean="0">
                <a:solidFill>
                  <a:schemeClr val="tx1"/>
                </a:solidFill>
                <a:effectLst/>
                <a:latin typeface="Calibri" pitchFamily="34" charset="0"/>
                <a:ea typeface="宋体" pitchFamily="2" charset="-122"/>
                <a:cs typeface="+mn-cs"/>
              </a:rPr>
              <a:t>,</a:t>
            </a:r>
            <a:r>
              <a:rPr lang="zh-CN" altLang="zh-CN" sz="1200" kern="1200" dirty="0" smtClean="0">
                <a:solidFill>
                  <a:schemeClr val="tx1"/>
                </a:solidFill>
                <a:effectLst/>
                <a:latin typeface="Calibri" pitchFamily="34" charset="0"/>
                <a:ea typeface="宋体" pitchFamily="2" charset="-122"/>
                <a:cs typeface="+mn-cs"/>
              </a:rPr>
              <a:t>从而达到企业外部市场需求的目标。</a:t>
            </a:r>
          </a:p>
          <a:p>
            <a:r>
              <a:rPr lang="en-US" altLang="zh-CN" sz="1200" kern="1200" dirty="0" smtClean="0">
                <a:solidFill>
                  <a:schemeClr val="tx1"/>
                </a:solidFill>
                <a:effectLst/>
                <a:latin typeface="Calibri" pitchFamily="34" charset="0"/>
                <a:ea typeface="宋体" pitchFamily="2" charset="-122"/>
                <a:cs typeface="+mn-cs"/>
              </a:rPr>
              <a:t>2</a:t>
            </a:r>
            <a:r>
              <a:rPr lang="zh-CN" altLang="zh-CN" sz="1200" kern="1200" dirty="0" smtClean="0">
                <a:solidFill>
                  <a:schemeClr val="tx1"/>
                </a:solidFill>
                <a:effectLst/>
                <a:latin typeface="Calibri" pitchFamily="34" charset="0"/>
                <a:ea typeface="宋体" pitchFamily="2" charset="-122"/>
                <a:cs typeface="+mn-cs"/>
              </a:rPr>
              <a:t>、</a:t>
            </a:r>
            <a:r>
              <a:rPr lang="en-US" altLang="zh-CN" sz="1200" kern="1200" dirty="0" smtClean="0">
                <a:solidFill>
                  <a:schemeClr val="tx1"/>
                </a:solidFill>
                <a:effectLst/>
                <a:latin typeface="Calibri" pitchFamily="34" charset="0"/>
                <a:ea typeface="宋体" pitchFamily="2" charset="-122"/>
                <a:cs typeface="+mn-cs"/>
              </a:rPr>
              <a:t>MPS</a:t>
            </a:r>
            <a:r>
              <a:rPr lang="zh-CN" altLang="zh-CN" sz="1200" kern="1200" dirty="0" smtClean="0">
                <a:solidFill>
                  <a:schemeClr val="tx1"/>
                </a:solidFill>
                <a:effectLst/>
                <a:latin typeface="Calibri" pitchFamily="34" charset="0"/>
                <a:ea typeface="宋体" pitchFamily="2" charset="-122"/>
                <a:cs typeface="+mn-cs"/>
              </a:rPr>
              <a:t>主要针对有独立需求计划而言</a:t>
            </a:r>
            <a:r>
              <a:rPr lang="en-US" altLang="zh-CN" sz="1200" kern="1200" dirty="0" smtClean="0">
                <a:solidFill>
                  <a:schemeClr val="tx1"/>
                </a:solidFill>
                <a:effectLst/>
                <a:latin typeface="Calibri" pitchFamily="34" charset="0"/>
                <a:ea typeface="宋体" pitchFamily="2" charset="-122"/>
                <a:cs typeface="+mn-cs"/>
              </a:rPr>
              <a:t>,</a:t>
            </a:r>
            <a:r>
              <a:rPr lang="zh-CN" altLang="zh-CN" sz="1200" kern="1200" dirty="0" smtClean="0">
                <a:solidFill>
                  <a:schemeClr val="tx1"/>
                </a:solidFill>
                <a:effectLst/>
                <a:latin typeface="Calibri" pitchFamily="34" charset="0"/>
                <a:ea typeface="宋体" pitchFamily="2" charset="-122"/>
                <a:cs typeface="+mn-cs"/>
              </a:rPr>
              <a:t>它是整个计划系统的调节器</a:t>
            </a:r>
            <a:r>
              <a:rPr lang="en-US" altLang="zh-CN" sz="1200" kern="1200" dirty="0" smtClean="0">
                <a:solidFill>
                  <a:schemeClr val="tx1"/>
                </a:solidFill>
                <a:effectLst/>
                <a:latin typeface="Calibri" pitchFamily="34" charset="0"/>
                <a:ea typeface="宋体" pitchFamily="2" charset="-122"/>
                <a:cs typeface="+mn-cs"/>
              </a:rPr>
              <a:t>,</a:t>
            </a:r>
            <a:r>
              <a:rPr lang="zh-CN" altLang="zh-CN" sz="1200" kern="1200" dirty="0" smtClean="0">
                <a:solidFill>
                  <a:schemeClr val="tx1"/>
                </a:solidFill>
                <a:effectLst/>
                <a:latin typeface="Calibri" pitchFamily="34" charset="0"/>
                <a:ea typeface="宋体" pitchFamily="2" charset="-122"/>
                <a:cs typeface="+mn-cs"/>
              </a:rPr>
              <a:t>在充分考虑企业粗能力和资源平衡的基础上平衡外部需求和企业供给能力</a:t>
            </a:r>
            <a:r>
              <a:rPr lang="en-US" altLang="zh-CN" sz="1200" kern="1200" dirty="0" smtClean="0">
                <a:solidFill>
                  <a:schemeClr val="tx1"/>
                </a:solidFill>
                <a:effectLst/>
                <a:latin typeface="Calibri" pitchFamily="34" charset="0"/>
                <a:ea typeface="宋体" pitchFamily="2" charset="-122"/>
                <a:cs typeface="+mn-cs"/>
              </a:rPr>
              <a:t>.</a:t>
            </a:r>
            <a:r>
              <a:rPr lang="zh-CN" altLang="zh-CN" sz="1200" kern="1200" dirty="0" smtClean="0">
                <a:solidFill>
                  <a:schemeClr val="tx1"/>
                </a:solidFill>
                <a:effectLst/>
                <a:latin typeface="Calibri" pitchFamily="34" charset="0"/>
                <a:ea typeface="宋体" pitchFamily="2" charset="-122"/>
                <a:cs typeface="+mn-cs"/>
              </a:rPr>
              <a:t>有些行业可以没有</a:t>
            </a:r>
            <a:r>
              <a:rPr lang="en-US" altLang="zh-CN" sz="1200" kern="1200" dirty="0" smtClean="0">
                <a:solidFill>
                  <a:schemeClr val="tx1"/>
                </a:solidFill>
                <a:effectLst/>
                <a:latin typeface="Calibri" pitchFamily="34" charset="0"/>
                <a:ea typeface="宋体" pitchFamily="2" charset="-122"/>
                <a:cs typeface="+mn-cs"/>
              </a:rPr>
              <a:t>MPS,</a:t>
            </a:r>
            <a:r>
              <a:rPr lang="zh-CN" altLang="zh-CN" sz="1200" kern="1200" dirty="0" smtClean="0">
                <a:solidFill>
                  <a:schemeClr val="tx1"/>
                </a:solidFill>
                <a:effectLst/>
                <a:latin typeface="Calibri" pitchFamily="34" charset="0"/>
                <a:ea typeface="宋体" pitchFamily="2" charset="-122"/>
                <a:cs typeface="+mn-cs"/>
              </a:rPr>
              <a:t>直接通过</a:t>
            </a:r>
            <a:r>
              <a:rPr lang="en-US" altLang="zh-CN" sz="1200" kern="1200" dirty="0" smtClean="0">
                <a:solidFill>
                  <a:schemeClr val="tx1"/>
                </a:solidFill>
                <a:effectLst/>
                <a:latin typeface="Calibri" pitchFamily="34" charset="0"/>
                <a:ea typeface="宋体" pitchFamily="2" charset="-122"/>
                <a:cs typeface="+mn-cs"/>
              </a:rPr>
              <a:t>MRP</a:t>
            </a:r>
            <a:r>
              <a:rPr lang="zh-CN" altLang="zh-CN" sz="1200" kern="1200" dirty="0" smtClean="0">
                <a:solidFill>
                  <a:schemeClr val="tx1"/>
                </a:solidFill>
                <a:effectLst/>
                <a:latin typeface="Calibri" pitchFamily="34" charset="0"/>
                <a:ea typeface="宋体" pitchFamily="2" charset="-122"/>
                <a:cs typeface="+mn-cs"/>
              </a:rPr>
              <a:t>来满足预测和订单的需要。</a:t>
            </a:r>
          </a:p>
          <a:p>
            <a:r>
              <a:rPr lang="en-US" altLang="zh-CN" sz="1200" kern="1200" dirty="0" smtClean="0">
                <a:solidFill>
                  <a:schemeClr val="tx1"/>
                </a:solidFill>
                <a:effectLst/>
                <a:latin typeface="Calibri" pitchFamily="34" charset="0"/>
                <a:ea typeface="宋体" pitchFamily="2" charset="-122"/>
                <a:cs typeface="+mn-cs"/>
              </a:rPr>
              <a:t>3</a:t>
            </a:r>
            <a:r>
              <a:rPr lang="zh-CN" altLang="zh-CN" sz="1200" kern="1200" dirty="0" smtClean="0">
                <a:solidFill>
                  <a:schemeClr val="tx1"/>
                </a:solidFill>
                <a:effectLst/>
                <a:latin typeface="Calibri" pitchFamily="34" charset="0"/>
                <a:ea typeface="宋体" pitchFamily="2" charset="-122"/>
                <a:cs typeface="+mn-cs"/>
              </a:rPr>
              <a:t>、简单的说：</a:t>
            </a:r>
            <a:r>
              <a:rPr lang="en-US" altLang="zh-CN" sz="1200" kern="1200" dirty="0" smtClean="0">
                <a:solidFill>
                  <a:schemeClr val="tx1"/>
                </a:solidFill>
                <a:effectLst/>
                <a:latin typeface="Calibri" pitchFamily="34" charset="0"/>
                <a:ea typeface="宋体" pitchFamily="2" charset="-122"/>
                <a:cs typeface="+mn-cs"/>
              </a:rPr>
              <a:t>MPS</a:t>
            </a:r>
            <a:r>
              <a:rPr lang="zh-CN" altLang="zh-CN" sz="1200" kern="1200" dirty="0" smtClean="0">
                <a:solidFill>
                  <a:schemeClr val="tx1"/>
                </a:solidFill>
                <a:effectLst/>
                <a:latin typeface="Calibri" pitchFamily="34" charset="0"/>
                <a:ea typeface="宋体" pitchFamily="2" charset="-122"/>
                <a:cs typeface="+mn-cs"/>
              </a:rPr>
              <a:t>针对的是总装，</a:t>
            </a:r>
            <a:r>
              <a:rPr lang="en-US" altLang="zh-CN" sz="1200" kern="1200" dirty="0" smtClean="0">
                <a:solidFill>
                  <a:schemeClr val="tx1"/>
                </a:solidFill>
                <a:effectLst/>
                <a:latin typeface="Calibri" pitchFamily="34" charset="0"/>
                <a:ea typeface="宋体" pitchFamily="2" charset="-122"/>
                <a:cs typeface="+mn-cs"/>
              </a:rPr>
              <a:t>MRP</a:t>
            </a:r>
            <a:r>
              <a:rPr lang="zh-CN" altLang="zh-CN" sz="1200" kern="1200" dirty="0" smtClean="0">
                <a:solidFill>
                  <a:schemeClr val="tx1"/>
                </a:solidFill>
                <a:effectLst/>
                <a:latin typeface="Calibri" pitchFamily="34" charset="0"/>
                <a:ea typeface="宋体" pitchFamily="2" charset="-122"/>
                <a:cs typeface="+mn-cs"/>
              </a:rPr>
              <a:t>针对的是总装下的采购及零件。</a:t>
            </a:r>
          </a:p>
          <a:p>
            <a:r>
              <a:rPr lang="en-US" altLang="zh-CN" sz="1200" kern="1200" dirty="0" smtClean="0">
                <a:solidFill>
                  <a:schemeClr val="tx1"/>
                </a:solidFill>
                <a:effectLst/>
                <a:latin typeface="Calibri" pitchFamily="34" charset="0"/>
                <a:ea typeface="宋体" pitchFamily="2" charset="-122"/>
                <a:cs typeface="+mn-cs"/>
              </a:rPr>
              <a:t>4</a:t>
            </a:r>
            <a:r>
              <a:rPr lang="zh-CN" altLang="zh-CN" sz="1200" kern="1200" dirty="0" smtClean="0">
                <a:solidFill>
                  <a:schemeClr val="tx1"/>
                </a:solidFill>
                <a:effectLst/>
                <a:latin typeface="Calibri" pitchFamily="34" charset="0"/>
                <a:ea typeface="宋体" pitchFamily="2" charset="-122"/>
                <a:cs typeface="+mn-cs"/>
              </a:rPr>
              <a:t>、如果从客户订单或预测过来的需求都需要计划部评估一下这个成品的交期和粗能力，在成品的评审没有完成之前下阶的材料都不允许产生相关需求，这个时候就对成品</a:t>
            </a:r>
            <a:r>
              <a:rPr lang="en-US" altLang="zh-CN" sz="1200" kern="1200" dirty="0" smtClean="0">
                <a:solidFill>
                  <a:schemeClr val="tx1"/>
                </a:solidFill>
                <a:effectLst/>
                <a:latin typeface="Calibri" pitchFamily="34" charset="0"/>
                <a:ea typeface="宋体" pitchFamily="2" charset="-122"/>
                <a:cs typeface="+mn-cs"/>
              </a:rPr>
              <a:t>RUN MPS</a:t>
            </a:r>
            <a:r>
              <a:rPr lang="zh-CN" altLang="zh-CN" sz="1200" kern="1200" dirty="0" smtClean="0">
                <a:solidFill>
                  <a:schemeClr val="tx1"/>
                </a:solidFill>
                <a:effectLst/>
                <a:latin typeface="Calibri" pitchFamily="34" charset="0"/>
                <a:ea typeface="宋体" pitchFamily="2" charset="-122"/>
                <a:cs typeface="+mn-cs"/>
              </a:rPr>
              <a:t>，当成品评审通过后再对它的一阶材料</a:t>
            </a:r>
            <a:r>
              <a:rPr lang="en-US" altLang="zh-CN" sz="1200" kern="1200" dirty="0" smtClean="0">
                <a:solidFill>
                  <a:schemeClr val="tx1"/>
                </a:solidFill>
                <a:effectLst/>
                <a:latin typeface="Calibri" pitchFamily="34" charset="0"/>
                <a:ea typeface="宋体" pitchFamily="2" charset="-122"/>
                <a:cs typeface="+mn-cs"/>
              </a:rPr>
              <a:t>RUN MRP</a:t>
            </a:r>
            <a:r>
              <a:rPr lang="zh-CN" altLang="zh-CN" sz="1200" kern="1200" dirty="0" smtClean="0">
                <a:solidFill>
                  <a:schemeClr val="tx1"/>
                </a:solidFill>
                <a:effectLst/>
                <a:latin typeface="Calibri" pitchFamily="34" charset="0"/>
                <a:ea typeface="宋体" pitchFamily="2" charset="-122"/>
                <a:cs typeface="+mn-cs"/>
              </a:rPr>
              <a:t>。有的公司直接</a:t>
            </a:r>
            <a:r>
              <a:rPr lang="en-US" altLang="zh-CN" sz="1200" kern="1200" dirty="0" smtClean="0">
                <a:solidFill>
                  <a:schemeClr val="tx1"/>
                </a:solidFill>
                <a:effectLst/>
                <a:latin typeface="Calibri" pitchFamily="34" charset="0"/>
                <a:ea typeface="宋体" pitchFamily="2" charset="-122"/>
                <a:cs typeface="+mn-cs"/>
              </a:rPr>
              <a:t>RUM MRP</a:t>
            </a:r>
            <a:r>
              <a:rPr lang="zh-CN" altLang="zh-CN" sz="1200" kern="1200" dirty="0" smtClean="0">
                <a:solidFill>
                  <a:schemeClr val="tx1"/>
                </a:solidFill>
                <a:effectLst/>
                <a:latin typeface="Calibri" pitchFamily="34" charset="0"/>
                <a:ea typeface="宋体" pitchFamily="2" charset="-122"/>
                <a:cs typeface="+mn-cs"/>
              </a:rPr>
              <a:t>，对成品一</a:t>
            </a:r>
            <a:r>
              <a:rPr lang="en-US" altLang="zh-CN" sz="1200" kern="1200" dirty="0" smtClean="0">
                <a:solidFill>
                  <a:schemeClr val="tx1"/>
                </a:solidFill>
                <a:effectLst/>
                <a:latin typeface="Calibri" pitchFamily="34" charset="0"/>
                <a:ea typeface="宋体" pitchFamily="2" charset="-122"/>
                <a:cs typeface="+mn-cs"/>
              </a:rPr>
              <a:t>RUN MRP</a:t>
            </a:r>
            <a:r>
              <a:rPr lang="zh-CN" altLang="zh-CN" sz="1200" kern="1200" dirty="0" smtClean="0">
                <a:solidFill>
                  <a:schemeClr val="tx1"/>
                </a:solidFill>
                <a:effectLst/>
                <a:latin typeface="Calibri" pitchFamily="34" charset="0"/>
                <a:ea typeface="宋体" pitchFamily="2" charset="-122"/>
                <a:cs typeface="+mn-cs"/>
              </a:rPr>
              <a:t>，它下面所有组件的相关需求都带出来了。这要看每个公司实际的情况而定。</a:t>
            </a:r>
          </a:p>
          <a:p>
            <a:r>
              <a:rPr lang="en-US" altLang="zh-CN" sz="1200" kern="1200" dirty="0" smtClean="0">
                <a:solidFill>
                  <a:schemeClr val="tx1"/>
                </a:solidFill>
                <a:effectLst/>
                <a:latin typeface="Calibri" pitchFamily="34" charset="0"/>
                <a:ea typeface="宋体" pitchFamily="2" charset="-122"/>
                <a:cs typeface="+mn-cs"/>
              </a:rPr>
              <a:t>5</a:t>
            </a:r>
            <a:r>
              <a:rPr lang="zh-CN" altLang="zh-CN" sz="1200" kern="1200" dirty="0" smtClean="0">
                <a:solidFill>
                  <a:schemeClr val="tx1"/>
                </a:solidFill>
                <a:effectLst/>
                <a:latin typeface="Calibri" pitchFamily="34" charset="0"/>
                <a:ea typeface="宋体" pitchFamily="2" charset="-122"/>
                <a:cs typeface="+mn-cs"/>
              </a:rPr>
              <a:t>、</a:t>
            </a:r>
            <a:r>
              <a:rPr lang="en-US" altLang="zh-CN" sz="1200" kern="1200" dirty="0" smtClean="0">
                <a:solidFill>
                  <a:schemeClr val="tx1"/>
                </a:solidFill>
                <a:effectLst/>
                <a:latin typeface="Calibri" pitchFamily="34" charset="0"/>
                <a:ea typeface="宋体" pitchFamily="2" charset="-122"/>
                <a:cs typeface="+mn-cs"/>
              </a:rPr>
              <a:t>MPS</a:t>
            </a:r>
            <a:r>
              <a:rPr lang="zh-CN" altLang="zh-CN" sz="1200" kern="1200" dirty="0" smtClean="0">
                <a:solidFill>
                  <a:schemeClr val="tx1"/>
                </a:solidFill>
                <a:effectLst/>
                <a:latin typeface="Calibri" pitchFamily="34" charset="0"/>
                <a:ea typeface="宋体" pitchFamily="2" charset="-122"/>
                <a:cs typeface="+mn-cs"/>
              </a:rPr>
              <a:t>主要是控制那些对企业来说比较重要特别是那些高价值的半成品，这样在运行</a:t>
            </a:r>
            <a:r>
              <a:rPr lang="en-US" altLang="zh-CN" sz="1200" kern="1200" dirty="0" smtClean="0">
                <a:solidFill>
                  <a:schemeClr val="tx1"/>
                </a:solidFill>
                <a:effectLst/>
                <a:latin typeface="Calibri" pitchFamily="34" charset="0"/>
                <a:ea typeface="宋体" pitchFamily="2" charset="-122"/>
                <a:cs typeface="+mn-cs"/>
              </a:rPr>
              <a:t>MPS</a:t>
            </a:r>
            <a:r>
              <a:rPr lang="zh-CN" altLang="zh-CN" sz="1200" kern="1200" dirty="0" smtClean="0">
                <a:solidFill>
                  <a:schemeClr val="tx1"/>
                </a:solidFill>
                <a:effectLst/>
                <a:latin typeface="Calibri" pitchFamily="34" charset="0"/>
                <a:ea typeface="宋体" pitchFamily="2" charset="-122"/>
                <a:cs typeface="+mn-cs"/>
              </a:rPr>
              <a:t>后调整后，再运行</a:t>
            </a:r>
            <a:r>
              <a:rPr lang="en-US" altLang="zh-CN" sz="1200" kern="1200" dirty="0" smtClean="0">
                <a:solidFill>
                  <a:schemeClr val="tx1"/>
                </a:solidFill>
                <a:effectLst/>
                <a:latin typeface="Calibri" pitchFamily="34" charset="0"/>
                <a:ea typeface="宋体" pitchFamily="2" charset="-122"/>
                <a:cs typeface="+mn-cs"/>
              </a:rPr>
              <a:t>MRP</a:t>
            </a:r>
            <a:r>
              <a:rPr lang="zh-CN" altLang="zh-CN" sz="1200" kern="1200" dirty="0" smtClean="0">
                <a:solidFill>
                  <a:schemeClr val="tx1"/>
                </a:solidFill>
                <a:effectLst/>
                <a:latin typeface="Calibri" pitchFamily="34" charset="0"/>
                <a:ea typeface="宋体" pitchFamily="2" charset="-122"/>
                <a:cs typeface="+mn-cs"/>
              </a:rPr>
              <a:t>产生下面相关件的需求。</a:t>
            </a:r>
          </a:p>
          <a:p>
            <a:r>
              <a:rPr lang="en-US" altLang="zh-CN" sz="1200" kern="1200" dirty="0" smtClean="0">
                <a:solidFill>
                  <a:schemeClr val="tx1"/>
                </a:solidFill>
                <a:effectLst/>
                <a:latin typeface="Calibri" pitchFamily="34" charset="0"/>
                <a:ea typeface="宋体" pitchFamily="2" charset="-122"/>
                <a:cs typeface="+mn-cs"/>
              </a:rPr>
              <a:t>6</a:t>
            </a:r>
            <a:r>
              <a:rPr lang="zh-CN" altLang="zh-CN" sz="1200" kern="1200" dirty="0" smtClean="0">
                <a:solidFill>
                  <a:schemeClr val="tx1"/>
                </a:solidFill>
                <a:effectLst/>
                <a:latin typeface="Calibri" pitchFamily="34" charset="0"/>
                <a:ea typeface="宋体" pitchFamily="2" charset="-122"/>
                <a:cs typeface="+mn-cs"/>
              </a:rPr>
              <a:t>、两者的运行原理相同</a:t>
            </a:r>
          </a:p>
          <a:p>
            <a:r>
              <a:rPr lang="zh-CN" altLang="zh-CN" sz="1200" kern="1200" dirty="0" smtClean="0">
                <a:solidFill>
                  <a:schemeClr val="tx1"/>
                </a:solidFill>
                <a:effectLst/>
                <a:latin typeface="Calibri" pitchFamily="34" charset="0"/>
                <a:ea typeface="宋体" pitchFamily="2" charset="-122"/>
                <a:cs typeface="+mn-cs"/>
              </a:rPr>
              <a:t>运行</a:t>
            </a:r>
            <a:r>
              <a:rPr lang="en-US" altLang="zh-CN" sz="1200" kern="1200" dirty="0" smtClean="0">
                <a:solidFill>
                  <a:schemeClr val="tx1"/>
                </a:solidFill>
                <a:effectLst/>
                <a:latin typeface="Calibri" pitchFamily="34" charset="0"/>
                <a:ea typeface="宋体" pitchFamily="2" charset="-122"/>
                <a:cs typeface="+mn-cs"/>
              </a:rPr>
              <a:t>MPS</a:t>
            </a:r>
            <a:r>
              <a:rPr lang="zh-CN" altLang="zh-CN" sz="1200" kern="1200" dirty="0" smtClean="0">
                <a:solidFill>
                  <a:schemeClr val="tx1"/>
                </a:solidFill>
                <a:effectLst/>
                <a:latin typeface="Calibri" pitchFamily="34" charset="0"/>
                <a:ea typeface="宋体" pitchFamily="2" charset="-122"/>
                <a:cs typeface="+mn-cs"/>
              </a:rPr>
              <a:t>的物料不能运行</a:t>
            </a:r>
            <a:r>
              <a:rPr lang="en-US" altLang="zh-CN" sz="1200" kern="1200" dirty="0" smtClean="0">
                <a:solidFill>
                  <a:schemeClr val="tx1"/>
                </a:solidFill>
                <a:effectLst/>
                <a:latin typeface="Calibri" pitchFamily="34" charset="0"/>
                <a:ea typeface="宋体" pitchFamily="2" charset="-122"/>
                <a:cs typeface="+mn-cs"/>
              </a:rPr>
              <a:t>MRP</a:t>
            </a:r>
            <a:r>
              <a:rPr lang="zh-CN" altLang="zh-CN" sz="1200" kern="1200" dirty="0" smtClean="0">
                <a:solidFill>
                  <a:schemeClr val="tx1"/>
                </a:solidFill>
                <a:effectLst/>
                <a:latin typeface="Calibri" pitchFamily="34" charset="0"/>
                <a:ea typeface="宋体" pitchFamily="2" charset="-122"/>
                <a:cs typeface="+mn-cs"/>
              </a:rPr>
              <a:t>，运行</a:t>
            </a:r>
            <a:r>
              <a:rPr lang="en-US" altLang="zh-CN" sz="1200" kern="1200" dirty="0" smtClean="0">
                <a:solidFill>
                  <a:schemeClr val="tx1"/>
                </a:solidFill>
                <a:effectLst/>
                <a:latin typeface="Calibri" pitchFamily="34" charset="0"/>
                <a:ea typeface="宋体" pitchFamily="2" charset="-122"/>
                <a:cs typeface="+mn-cs"/>
              </a:rPr>
              <a:t>MRP</a:t>
            </a:r>
            <a:r>
              <a:rPr lang="zh-CN" altLang="zh-CN" sz="1200" kern="1200" dirty="0" smtClean="0">
                <a:solidFill>
                  <a:schemeClr val="tx1"/>
                </a:solidFill>
                <a:effectLst/>
                <a:latin typeface="Calibri" pitchFamily="34" charset="0"/>
                <a:ea typeface="宋体" pitchFamily="2" charset="-122"/>
                <a:cs typeface="+mn-cs"/>
              </a:rPr>
              <a:t>的物料可以运行</a:t>
            </a:r>
            <a:r>
              <a:rPr lang="en-US" altLang="zh-CN" sz="1200" kern="1200" dirty="0" smtClean="0">
                <a:solidFill>
                  <a:schemeClr val="tx1"/>
                </a:solidFill>
                <a:effectLst/>
                <a:latin typeface="Calibri" pitchFamily="34" charset="0"/>
                <a:ea typeface="宋体" pitchFamily="2" charset="-122"/>
                <a:cs typeface="+mn-cs"/>
              </a:rPr>
              <a:t>MPS</a:t>
            </a:r>
            <a:r>
              <a:rPr lang="zh-CN" altLang="zh-CN" sz="1200" kern="1200" dirty="0" smtClean="0">
                <a:solidFill>
                  <a:schemeClr val="tx1"/>
                </a:solidFill>
                <a:effectLst/>
                <a:latin typeface="Calibri" pitchFamily="34" charset="0"/>
                <a:ea typeface="宋体" pitchFamily="2" charset="-122"/>
                <a:cs typeface="+mn-cs"/>
              </a:rPr>
              <a:t>。</a:t>
            </a:r>
            <a:r>
              <a:rPr lang="en-US" altLang="zh-CN" sz="1200" kern="1200" dirty="0" smtClean="0">
                <a:solidFill>
                  <a:schemeClr val="tx1"/>
                </a:solidFill>
                <a:effectLst/>
                <a:latin typeface="Calibri" pitchFamily="34" charset="0"/>
                <a:ea typeface="宋体" pitchFamily="2" charset="-122"/>
                <a:cs typeface="+mn-cs"/>
              </a:rPr>
              <a:t>(</a:t>
            </a:r>
            <a:r>
              <a:rPr lang="zh-CN" altLang="zh-CN" sz="1200" kern="1200" dirty="0" smtClean="0">
                <a:solidFill>
                  <a:schemeClr val="tx1"/>
                </a:solidFill>
                <a:effectLst/>
                <a:latin typeface="Calibri" pitchFamily="34" charset="0"/>
                <a:ea typeface="宋体" pitchFamily="2" charset="-122"/>
                <a:cs typeface="+mn-cs"/>
              </a:rPr>
              <a:t>看物料主数据中设置的</a:t>
            </a:r>
            <a:r>
              <a:rPr lang="en-US" altLang="zh-CN" sz="1200" kern="1200" dirty="0" smtClean="0">
                <a:solidFill>
                  <a:schemeClr val="tx1"/>
                </a:solidFill>
                <a:effectLst/>
                <a:latin typeface="Calibri" pitchFamily="34" charset="0"/>
                <a:ea typeface="宋体" pitchFamily="2" charset="-122"/>
                <a:cs typeface="+mn-cs"/>
              </a:rPr>
              <a:t>MRP</a:t>
            </a:r>
            <a:r>
              <a:rPr lang="zh-CN" altLang="zh-CN" sz="1200" kern="1200" dirty="0" smtClean="0">
                <a:solidFill>
                  <a:schemeClr val="tx1"/>
                </a:solidFill>
                <a:effectLst/>
                <a:latin typeface="Calibri" pitchFamily="34" charset="0"/>
                <a:ea typeface="宋体" pitchFamily="2" charset="-122"/>
                <a:cs typeface="+mn-cs"/>
              </a:rPr>
              <a:t>类型</a:t>
            </a:r>
            <a:r>
              <a:rPr lang="en-US" altLang="zh-CN" sz="1200" kern="1200" dirty="0" smtClean="0">
                <a:solidFill>
                  <a:schemeClr val="tx1"/>
                </a:solidFill>
                <a:effectLst/>
                <a:latin typeface="Calibri" pitchFamily="34" charset="0"/>
                <a:ea typeface="宋体" pitchFamily="2" charset="-122"/>
                <a:cs typeface="+mn-cs"/>
              </a:rPr>
              <a:t>)</a:t>
            </a:r>
            <a:endParaRPr lang="zh-CN" altLang="zh-CN" sz="1200" kern="1200" dirty="0" smtClean="0">
              <a:solidFill>
                <a:schemeClr val="tx1"/>
              </a:solidFill>
              <a:effectLst/>
              <a:latin typeface="Calibri" pitchFamily="34" charset="0"/>
              <a:ea typeface="宋体" pitchFamily="2" charset="-122"/>
              <a:cs typeface="+mn-cs"/>
            </a:endParaRPr>
          </a:p>
          <a:p>
            <a:r>
              <a:rPr lang="en-US" altLang="zh-CN" sz="1200" kern="1200" dirty="0" smtClean="0">
                <a:solidFill>
                  <a:schemeClr val="tx1"/>
                </a:solidFill>
                <a:effectLst/>
                <a:latin typeface="Calibri" pitchFamily="34" charset="0"/>
                <a:ea typeface="宋体" pitchFamily="2" charset="-122"/>
                <a:cs typeface="+mn-cs"/>
              </a:rPr>
              <a:t>MPS</a:t>
            </a:r>
            <a:r>
              <a:rPr lang="zh-CN" altLang="zh-CN" sz="1200" kern="1200" dirty="0" smtClean="0">
                <a:solidFill>
                  <a:schemeClr val="tx1"/>
                </a:solidFill>
                <a:effectLst/>
                <a:latin typeface="Calibri" pitchFamily="34" charset="0"/>
                <a:ea typeface="宋体" pitchFamily="2" charset="-122"/>
                <a:cs typeface="+mn-cs"/>
              </a:rPr>
              <a:t>一般对公司有重大利润的产品或者关键物资进行计划。一般先运行</a:t>
            </a:r>
            <a:r>
              <a:rPr lang="en-US" altLang="zh-CN" sz="1200" kern="1200" dirty="0" smtClean="0">
                <a:solidFill>
                  <a:schemeClr val="tx1"/>
                </a:solidFill>
                <a:effectLst/>
                <a:latin typeface="Calibri" pitchFamily="34" charset="0"/>
                <a:ea typeface="宋体" pitchFamily="2" charset="-122"/>
                <a:cs typeface="+mn-cs"/>
              </a:rPr>
              <a:t>MPS</a:t>
            </a:r>
            <a:r>
              <a:rPr lang="zh-CN" altLang="zh-CN" sz="1200" kern="1200" dirty="0" smtClean="0">
                <a:solidFill>
                  <a:schemeClr val="tx1"/>
                </a:solidFill>
                <a:effectLst/>
                <a:latin typeface="Calibri" pitchFamily="34" charset="0"/>
                <a:ea typeface="宋体" pitchFamily="2" charset="-122"/>
                <a:cs typeface="+mn-cs"/>
              </a:rPr>
              <a:t>，然后再对下一层的物料进行运行</a:t>
            </a:r>
            <a:r>
              <a:rPr lang="en-US" altLang="zh-CN" sz="1200" kern="1200" dirty="0" smtClean="0">
                <a:solidFill>
                  <a:schemeClr val="tx1"/>
                </a:solidFill>
                <a:effectLst/>
                <a:latin typeface="Calibri" pitchFamily="34" charset="0"/>
                <a:ea typeface="宋体" pitchFamily="2" charset="-122"/>
                <a:cs typeface="+mn-cs"/>
              </a:rPr>
              <a:t>MRP </a:t>
            </a:r>
            <a:r>
              <a:rPr lang="zh-CN" altLang="zh-CN" sz="1200" kern="1200" dirty="0" smtClean="0">
                <a:solidFill>
                  <a:schemeClr val="tx1"/>
                </a:solidFill>
                <a:effectLst/>
                <a:latin typeface="Calibri" pitchFamily="34" charset="0"/>
                <a:ea typeface="宋体" pitchFamily="2" charset="-122"/>
                <a:cs typeface="+mn-cs"/>
              </a:rPr>
              <a:t>。</a:t>
            </a:r>
          </a:p>
          <a:p>
            <a:r>
              <a:rPr lang="zh-CN" altLang="zh-CN" sz="1200" b="1" kern="1200" dirty="0" smtClean="0">
                <a:solidFill>
                  <a:schemeClr val="tx1"/>
                </a:solidFill>
                <a:effectLst/>
                <a:latin typeface="Calibri" pitchFamily="34" charset="0"/>
                <a:ea typeface="宋体" pitchFamily="2" charset="-122"/>
                <a:cs typeface="+mn-cs"/>
              </a:rPr>
              <a:t>相同点：</a:t>
            </a:r>
            <a:endParaRPr lang="zh-CN" altLang="zh-CN" sz="1200" kern="1200" dirty="0" smtClean="0">
              <a:solidFill>
                <a:schemeClr val="tx1"/>
              </a:solidFill>
              <a:effectLst/>
              <a:latin typeface="Calibri" pitchFamily="34" charset="0"/>
              <a:ea typeface="宋体" pitchFamily="2" charset="-122"/>
              <a:cs typeface="+mn-cs"/>
            </a:endParaRPr>
          </a:p>
          <a:p>
            <a:r>
              <a:rPr lang="zh-CN" altLang="zh-CN" sz="1200" kern="1200" dirty="0" smtClean="0">
                <a:solidFill>
                  <a:schemeClr val="tx1"/>
                </a:solidFill>
                <a:effectLst/>
                <a:latin typeface="Calibri" pitchFamily="34" charset="0"/>
                <a:ea typeface="宋体" pitchFamily="2" charset="-122"/>
                <a:cs typeface="+mn-cs"/>
              </a:rPr>
              <a:t>功能相同、算法相同</a:t>
            </a:r>
          </a:p>
          <a:p>
            <a:r>
              <a:rPr lang="zh-CN" altLang="zh-CN" sz="1200" b="1" kern="1200" dirty="0" smtClean="0">
                <a:solidFill>
                  <a:schemeClr val="tx1"/>
                </a:solidFill>
                <a:effectLst/>
                <a:latin typeface="Calibri" pitchFamily="34" charset="0"/>
                <a:ea typeface="宋体" pitchFamily="2" charset="-122"/>
                <a:cs typeface="+mn-cs"/>
              </a:rPr>
              <a:t>不同点：</a:t>
            </a:r>
            <a:endParaRPr lang="zh-CN" altLang="zh-CN" sz="1200" kern="1200" dirty="0" smtClean="0">
              <a:solidFill>
                <a:schemeClr val="tx1"/>
              </a:solidFill>
              <a:effectLst/>
              <a:latin typeface="Calibri" pitchFamily="34" charset="0"/>
              <a:ea typeface="宋体" pitchFamily="2" charset="-122"/>
              <a:cs typeface="+mn-cs"/>
            </a:endParaRPr>
          </a:p>
          <a:p>
            <a:r>
              <a:rPr lang="zh-CN" altLang="zh-CN" sz="1200" kern="1200" dirty="0" smtClean="0">
                <a:solidFill>
                  <a:schemeClr val="tx1"/>
                </a:solidFill>
                <a:effectLst/>
                <a:latin typeface="Calibri" pitchFamily="34" charset="0"/>
                <a:ea typeface="宋体" pitchFamily="2" charset="-122"/>
                <a:cs typeface="+mn-cs"/>
              </a:rPr>
              <a:t>对象不同：</a:t>
            </a:r>
            <a:r>
              <a:rPr lang="en-US" altLang="zh-CN" sz="1200" kern="1200" dirty="0" smtClean="0">
                <a:solidFill>
                  <a:schemeClr val="tx1"/>
                </a:solidFill>
                <a:effectLst/>
                <a:latin typeface="Calibri" pitchFamily="34" charset="0"/>
                <a:ea typeface="宋体" pitchFamily="2" charset="-122"/>
                <a:cs typeface="+mn-cs"/>
              </a:rPr>
              <a:t>MPS</a:t>
            </a:r>
            <a:r>
              <a:rPr lang="zh-CN" altLang="zh-CN" sz="1200" kern="1200" dirty="0" smtClean="0">
                <a:solidFill>
                  <a:schemeClr val="tx1"/>
                </a:solidFill>
                <a:effectLst/>
                <a:latin typeface="Calibri" pitchFamily="34" charset="0"/>
                <a:ea typeface="宋体" pitchFamily="2" charset="-122"/>
                <a:cs typeface="+mn-cs"/>
              </a:rPr>
              <a:t>的对象是成品或关键部件，</a:t>
            </a:r>
            <a:r>
              <a:rPr lang="en-US" altLang="zh-CN" sz="1200" kern="1200" dirty="0" smtClean="0">
                <a:solidFill>
                  <a:schemeClr val="tx1"/>
                </a:solidFill>
                <a:effectLst/>
                <a:latin typeface="Calibri" pitchFamily="34" charset="0"/>
                <a:ea typeface="宋体" pitchFamily="2" charset="-122"/>
                <a:cs typeface="+mn-cs"/>
              </a:rPr>
              <a:t>MRP</a:t>
            </a:r>
            <a:r>
              <a:rPr lang="zh-CN" altLang="zh-CN" sz="1200" kern="1200" dirty="0" smtClean="0">
                <a:solidFill>
                  <a:schemeClr val="tx1"/>
                </a:solidFill>
                <a:effectLst/>
                <a:latin typeface="Calibri" pitchFamily="34" charset="0"/>
                <a:ea typeface="宋体" pitchFamily="2" charset="-122"/>
                <a:cs typeface="+mn-cs"/>
              </a:rPr>
              <a:t>的对象是物料</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63</a:t>
            </a:fld>
            <a:endParaRPr lang="en-US" altLang="zh-CN" dirty="0"/>
          </a:p>
        </p:txBody>
      </p:sp>
    </p:spTree>
    <p:extLst>
      <p:ext uri="{BB962C8B-B14F-4D97-AF65-F5344CB8AC3E}">
        <p14:creationId xmlns:p14="http://schemas.microsoft.com/office/powerpoint/2010/main" val="2396811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64</a:t>
            </a:fld>
            <a:endParaRPr lang="en-US" altLang="zh-CN" dirty="0"/>
          </a:p>
        </p:txBody>
      </p:sp>
    </p:spTree>
    <p:extLst>
      <p:ext uri="{BB962C8B-B14F-4D97-AF65-F5344CB8AC3E}">
        <p14:creationId xmlns:p14="http://schemas.microsoft.com/office/powerpoint/2010/main" val="9176521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66</a:t>
            </a:fld>
            <a:endParaRPr lang="en-US" altLang="zh-CN" dirty="0"/>
          </a:p>
        </p:txBody>
      </p:sp>
    </p:spTree>
    <p:extLst>
      <p:ext uri="{BB962C8B-B14F-4D97-AF65-F5344CB8AC3E}">
        <p14:creationId xmlns:p14="http://schemas.microsoft.com/office/powerpoint/2010/main" val="37801390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69</a:t>
            </a:fld>
            <a:endParaRPr lang="en-US" altLang="zh-CN" dirty="0"/>
          </a:p>
        </p:txBody>
      </p:sp>
    </p:spTree>
    <p:extLst>
      <p:ext uri="{BB962C8B-B14F-4D97-AF65-F5344CB8AC3E}">
        <p14:creationId xmlns:p14="http://schemas.microsoft.com/office/powerpoint/2010/main" val="39457753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71</a:t>
            </a:fld>
            <a:endParaRPr lang="en-US" altLang="zh-CN" dirty="0"/>
          </a:p>
        </p:txBody>
      </p:sp>
    </p:spTree>
    <p:extLst>
      <p:ext uri="{BB962C8B-B14F-4D97-AF65-F5344CB8AC3E}">
        <p14:creationId xmlns:p14="http://schemas.microsoft.com/office/powerpoint/2010/main" val="26523800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72</a:t>
            </a:fld>
            <a:endParaRPr lang="en-US" altLang="zh-CN" dirty="0"/>
          </a:p>
        </p:txBody>
      </p:sp>
    </p:spTree>
    <p:extLst>
      <p:ext uri="{BB962C8B-B14F-4D97-AF65-F5344CB8AC3E}">
        <p14:creationId xmlns:p14="http://schemas.microsoft.com/office/powerpoint/2010/main" val="3060671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solidFill>
                  <a:srgbClr val="0070C0"/>
                </a:solidFill>
                <a:latin typeface="Arial" panose="020B0604020202020204" pitchFamily="34" charset="0"/>
                <a:cs typeface="Arial" panose="020B0604020202020204" pitchFamily="34" charset="0"/>
              </a:rPr>
              <a:t>生产计划最大的目的就是实现企业可利用资金的充分调配。如果你有魔法，你第一件事就是想得到任何你想要的的东西，但是在现实世界里可不是这样的，在打算做任何事情之前，必须准备时间和充足的时间，一个企业的生产必须要取得利润，为了获得利润，必须要将生产出来的产品卖出去，如果没有已高于投入生产成本卖出去的话，生产资金就会不足，企业就会倒闭，所以为了防止倒闭，必须严格控制生产活动，已高于投入成本卖出出去，才能获得利润，而担负着这个重大责任的就是生产计划。在生产过程中，需要投入物料采购，设备准备，制造和研发人员的准备，所有这些都需要通过生产计划将这些对象组合起来进行高效率的生产。</a:t>
            </a:r>
          </a:p>
          <a:p>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6</a:t>
            </a:fld>
            <a:endParaRPr lang="en-US" altLang="zh-CN" dirty="0"/>
          </a:p>
        </p:txBody>
      </p:sp>
    </p:spTree>
    <p:extLst>
      <p:ext uri="{BB962C8B-B14F-4D97-AF65-F5344CB8AC3E}">
        <p14:creationId xmlns:p14="http://schemas.microsoft.com/office/powerpoint/2010/main" val="1672162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r>
              <a:rPr lang="zh-CN" altLang="en-US" dirty="0" smtClean="0"/>
              <a:t>生产步骤试制按照什么顺序生产，明确利用那些材料和两件，委托那些外包公司或哪些设备生产。因为生产步骤是在产品的设计阶段就决定了，所以在制定计划的时候就已经明确了。</a:t>
            </a:r>
            <a:endParaRPr lang="en-US" altLang="zh-CN" dirty="0" smtClean="0"/>
          </a:p>
          <a:p>
            <a:r>
              <a:rPr lang="zh-CN" altLang="en-US" dirty="0" smtClean="0"/>
              <a:t>生产时间就是依照什么时间实施生产步骤，生产活动并不是瞬间结束的，每道工序都需要有其一定的时间，为了在交货期前将产品生产完成，除了明确各道工序的时间，还需要明确整体的时间。</a:t>
            </a:r>
            <a:endParaRPr lang="en-US" altLang="zh-CN" dirty="0" smtClean="0"/>
          </a:p>
          <a:p>
            <a:r>
              <a:rPr lang="zh-CN" altLang="en-US" dirty="0" smtClean="0"/>
              <a:t>生产资源分配，在生产过程中，如果生产所使用的设备没有档期，或者生产人员不足，就无法进行生产，所以，需要对各个产品生产所需要的设备和人员进行合理的分配。如果这些不足，需要寻找新的生产资源。</a:t>
            </a:r>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7</a:t>
            </a:fld>
            <a:endParaRPr lang="en-US" altLang="zh-CN" dirty="0"/>
          </a:p>
        </p:txBody>
      </p:sp>
    </p:spTree>
    <p:extLst>
      <p:ext uri="{BB962C8B-B14F-4D97-AF65-F5344CB8AC3E}">
        <p14:creationId xmlns:p14="http://schemas.microsoft.com/office/powerpoint/2010/main" val="354688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solidFill>
                  <a:srgbClr val="0070C0"/>
                </a:solidFill>
                <a:latin typeface="Arial" panose="020B0604020202020204" pitchFamily="34" charset="0"/>
                <a:cs typeface="Arial" panose="020B0604020202020204" pitchFamily="34" charset="0"/>
              </a:rPr>
              <a:t>生产计划的调控对象包括：生产数量、交货期、库存、资源、成本价、利润、资金（现金）等。除此之外还需要有生产资源。</a:t>
            </a:r>
          </a:p>
          <a:p>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8</a:t>
            </a:fld>
            <a:endParaRPr lang="en-US" altLang="zh-CN" dirty="0"/>
          </a:p>
        </p:txBody>
      </p:sp>
    </p:spTree>
    <p:extLst>
      <p:ext uri="{BB962C8B-B14F-4D97-AF65-F5344CB8AC3E}">
        <p14:creationId xmlns:p14="http://schemas.microsoft.com/office/powerpoint/2010/main" val="1697261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r>
              <a:rPr lang="zh-CN" altLang="en-US" sz="1200" b="1" i="0" kern="1200" dirty="0" smtClean="0">
                <a:solidFill>
                  <a:schemeClr val="tx1"/>
                </a:solidFill>
                <a:effectLst/>
                <a:latin typeface="Calibri" pitchFamily="34" charset="0"/>
                <a:ea typeface="宋体" pitchFamily="2" charset="-122"/>
                <a:cs typeface="+mn-cs"/>
              </a:rPr>
              <a:t>按单设计（</a:t>
            </a:r>
            <a:r>
              <a:rPr lang="en-US" altLang="zh-CN" sz="1200" b="1" i="0" kern="1200" dirty="0" smtClean="0">
                <a:solidFill>
                  <a:schemeClr val="tx1"/>
                </a:solidFill>
                <a:effectLst/>
                <a:latin typeface="Calibri" pitchFamily="34" charset="0"/>
                <a:ea typeface="宋体" pitchFamily="2" charset="-122"/>
                <a:cs typeface="+mn-cs"/>
              </a:rPr>
              <a:t>Engineer To Order</a:t>
            </a:r>
            <a:r>
              <a:rPr lang="zh-CN" altLang="en-US" sz="1200" b="1" i="0" kern="1200" dirty="0" smtClean="0">
                <a:solidFill>
                  <a:schemeClr val="tx1"/>
                </a:solidFill>
                <a:effectLst/>
                <a:latin typeface="Calibri" pitchFamily="34" charset="0"/>
                <a:ea typeface="宋体" pitchFamily="2" charset="-122"/>
                <a:cs typeface="+mn-cs"/>
              </a:rPr>
              <a:t>，</a:t>
            </a:r>
            <a:r>
              <a:rPr lang="en-US" altLang="zh-CN" sz="1200" b="1" i="0" kern="1200" dirty="0" smtClean="0">
                <a:solidFill>
                  <a:schemeClr val="tx1"/>
                </a:solidFill>
                <a:effectLst/>
                <a:latin typeface="Calibri" pitchFamily="34" charset="0"/>
                <a:ea typeface="宋体" pitchFamily="2" charset="-122"/>
                <a:cs typeface="+mn-cs"/>
              </a:rPr>
              <a:t>ETO</a:t>
            </a:r>
            <a:r>
              <a:rPr lang="zh-CN" altLang="en-US" sz="1200" b="1" i="0" kern="1200" dirty="0" smtClean="0">
                <a:solidFill>
                  <a:schemeClr val="tx1"/>
                </a:solidFill>
                <a:effectLst/>
                <a:latin typeface="Calibri" pitchFamily="34" charset="0"/>
                <a:ea typeface="宋体" pitchFamily="2" charset="-122"/>
                <a:cs typeface="+mn-cs"/>
              </a:rPr>
              <a:t>）</a:t>
            </a:r>
          </a:p>
          <a:p>
            <a:pPr latinLnBrk="0"/>
            <a:r>
              <a:rPr lang="zh-CN" altLang="en-US" sz="1200" b="0" i="0" kern="1200" dirty="0" smtClean="0">
                <a:solidFill>
                  <a:schemeClr val="tx1"/>
                </a:solidFill>
                <a:effectLst/>
                <a:latin typeface="Calibri" pitchFamily="34" charset="0"/>
                <a:ea typeface="宋体" pitchFamily="2" charset="-122"/>
                <a:cs typeface="+mn-cs"/>
              </a:rPr>
              <a:t>　　在这种生产类型下，一种产品在很大程度上是按照某一特定客户的要求来设计的，所以说支持客户化的设计是该生产流程的重要功能和组成部分。因为绝大多数产品都是为特定客户度身定制，所以这些产品有可能只生产一次。在这种生产类型中，产品的生产批量较小，但是设计工作和最终产品往往非常复杂。在生产过程中，每一项工作都要特殊处理，因为每项工作都可能有不一样的操作，不一样的费用，需要不同的人员来完成。当然，除了特殊该产品专用材料之外也有一些与其它产品共享的原材料。</a:t>
            </a:r>
          </a:p>
          <a:p>
            <a:r>
              <a:rPr lang="zh-CN" altLang="en-US" sz="1200" b="1" i="0" kern="1200" dirty="0" smtClean="0">
                <a:solidFill>
                  <a:schemeClr val="tx1"/>
                </a:solidFill>
                <a:effectLst/>
                <a:latin typeface="Calibri" pitchFamily="34" charset="0"/>
                <a:ea typeface="宋体" pitchFamily="2" charset="-122"/>
                <a:cs typeface="+mn-cs"/>
              </a:rPr>
              <a:t>按单生产（</a:t>
            </a:r>
            <a:r>
              <a:rPr lang="en-US" altLang="zh-CN" sz="1200" b="1" i="0" kern="1200" dirty="0" smtClean="0">
                <a:solidFill>
                  <a:schemeClr val="tx1"/>
                </a:solidFill>
                <a:effectLst/>
                <a:latin typeface="Calibri" pitchFamily="34" charset="0"/>
                <a:ea typeface="宋体" pitchFamily="2" charset="-122"/>
                <a:cs typeface="+mn-cs"/>
              </a:rPr>
              <a:t>Make To Order</a:t>
            </a:r>
            <a:r>
              <a:rPr lang="zh-CN" altLang="en-US" sz="1200" b="1" i="0" kern="1200" dirty="0" smtClean="0">
                <a:solidFill>
                  <a:schemeClr val="tx1"/>
                </a:solidFill>
                <a:effectLst/>
                <a:latin typeface="Calibri" pitchFamily="34" charset="0"/>
                <a:ea typeface="宋体" pitchFamily="2" charset="-122"/>
                <a:cs typeface="+mn-cs"/>
              </a:rPr>
              <a:t>，</a:t>
            </a:r>
            <a:r>
              <a:rPr lang="en-US" altLang="zh-CN" sz="1200" b="1" i="0" kern="1200" dirty="0" smtClean="0">
                <a:solidFill>
                  <a:schemeClr val="tx1"/>
                </a:solidFill>
                <a:effectLst/>
                <a:latin typeface="Calibri" pitchFamily="34" charset="0"/>
                <a:ea typeface="宋体" pitchFamily="2" charset="-122"/>
                <a:cs typeface="+mn-cs"/>
              </a:rPr>
              <a:t>MTO</a:t>
            </a:r>
            <a:r>
              <a:rPr lang="zh-CN" altLang="en-US" sz="1200" b="1" i="0" kern="1200" dirty="0" smtClean="0">
                <a:solidFill>
                  <a:schemeClr val="tx1"/>
                </a:solidFill>
                <a:effectLst/>
                <a:latin typeface="Calibri" pitchFamily="34" charset="0"/>
                <a:ea typeface="宋体" pitchFamily="2" charset="-122"/>
                <a:cs typeface="+mn-cs"/>
              </a:rPr>
              <a:t>）</a:t>
            </a:r>
          </a:p>
          <a:p>
            <a:pPr latinLnBrk="0"/>
            <a:r>
              <a:rPr lang="zh-CN" altLang="en-US" sz="1200" b="0" i="0" kern="1200" dirty="0" smtClean="0">
                <a:solidFill>
                  <a:schemeClr val="tx1"/>
                </a:solidFill>
                <a:effectLst/>
                <a:latin typeface="Calibri" pitchFamily="34" charset="0"/>
                <a:ea typeface="宋体" pitchFamily="2" charset="-122"/>
                <a:cs typeface="+mn-cs"/>
              </a:rPr>
              <a:t>　　按单生产，就是根据顾客的订单原先的设计制造顾客所需的产品，而生产计划则是依据所收到订单中所指定的产品</a:t>
            </a:r>
            <a:r>
              <a:rPr lang="en-US" altLang="zh-CN" sz="1200" b="0" i="0" kern="1200" dirty="0" smtClean="0">
                <a:solidFill>
                  <a:schemeClr val="tx1"/>
                </a:solidFill>
                <a:effectLst/>
                <a:latin typeface="Calibri" pitchFamily="34" charset="0"/>
                <a:ea typeface="宋体" pitchFamily="2" charset="-122"/>
                <a:cs typeface="+mn-cs"/>
              </a:rPr>
              <a:t>BOM</a:t>
            </a:r>
            <a:r>
              <a:rPr lang="zh-CN" altLang="en-US" sz="1200" b="0" i="0" kern="1200" dirty="0" smtClean="0">
                <a:solidFill>
                  <a:schemeClr val="tx1"/>
                </a:solidFill>
                <a:effectLst/>
                <a:latin typeface="Calibri" pitchFamily="34" charset="0"/>
                <a:ea typeface="宋体" pitchFamily="2" charset="-122"/>
                <a:cs typeface="+mn-cs"/>
              </a:rPr>
              <a:t>规划生产排程及购买原料，可以完全依据顾客的特殊要求制造其所需产品，且可将存货降至最低。</a:t>
            </a:r>
          </a:p>
          <a:p>
            <a:r>
              <a:rPr lang="zh-CN" altLang="en-US" sz="1200" b="1" i="0" kern="1200" dirty="0" smtClean="0">
                <a:solidFill>
                  <a:schemeClr val="tx1"/>
                </a:solidFill>
                <a:effectLst/>
                <a:latin typeface="Calibri" pitchFamily="34" charset="0"/>
                <a:ea typeface="宋体" pitchFamily="2" charset="-122"/>
                <a:cs typeface="+mn-cs"/>
              </a:rPr>
              <a:t>按单装配（</a:t>
            </a:r>
            <a:r>
              <a:rPr lang="en-US" altLang="zh-CN" sz="1200" b="1" i="0" kern="1200" dirty="0" smtClean="0">
                <a:solidFill>
                  <a:schemeClr val="tx1"/>
                </a:solidFill>
                <a:effectLst/>
                <a:latin typeface="Calibri" pitchFamily="34" charset="0"/>
                <a:ea typeface="宋体" pitchFamily="2" charset="-122"/>
                <a:cs typeface="+mn-cs"/>
              </a:rPr>
              <a:t>Assemble To Order</a:t>
            </a:r>
            <a:r>
              <a:rPr lang="zh-CN" altLang="en-US" sz="1200" b="1" i="0" kern="1200" dirty="0" smtClean="0">
                <a:solidFill>
                  <a:schemeClr val="tx1"/>
                </a:solidFill>
                <a:effectLst/>
                <a:latin typeface="Calibri" pitchFamily="34" charset="0"/>
                <a:ea typeface="宋体" pitchFamily="2" charset="-122"/>
                <a:cs typeface="+mn-cs"/>
              </a:rPr>
              <a:t>，</a:t>
            </a:r>
            <a:r>
              <a:rPr lang="en-US" altLang="zh-CN" sz="1200" b="1" i="0" kern="1200" dirty="0" smtClean="0">
                <a:solidFill>
                  <a:schemeClr val="tx1"/>
                </a:solidFill>
                <a:effectLst/>
                <a:latin typeface="Calibri" pitchFamily="34" charset="0"/>
                <a:ea typeface="宋体" pitchFamily="2" charset="-122"/>
                <a:cs typeface="+mn-cs"/>
              </a:rPr>
              <a:t>ATO</a:t>
            </a:r>
            <a:r>
              <a:rPr lang="zh-CN" altLang="en-US" sz="1200" b="1" i="0" kern="1200" dirty="0" smtClean="0">
                <a:solidFill>
                  <a:schemeClr val="tx1"/>
                </a:solidFill>
                <a:effectLst/>
                <a:latin typeface="Calibri" pitchFamily="34" charset="0"/>
                <a:ea typeface="宋体" pitchFamily="2" charset="-122"/>
                <a:cs typeface="+mn-cs"/>
              </a:rPr>
              <a:t>）</a:t>
            </a:r>
          </a:p>
          <a:p>
            <a:pPr latinLnBrk="0"/>
            <a:r>
              <a:rPr lang="zh-CN" altLang="en-US" sz="1200" b="0" i="0" kern="1200" dirty="0" smtClean="0">
                <a:solidFill>
                  <a:schemeClr val="tx1"/>
                </a:solidFill>
                <a:effectLst/>
                <a:latin typeface="Calibri" pitchFamily="34" charset="0"/>
                <a:ea typeface="宋体" pitchFamily="2" charset="-122"/>
                <a:cs typeface="+mn-cs"/>
              </a:rPr>
              <a:t>　　在这种生产类型中，客户对零部件或产品的某些配置给出要求，生产商根据客户的要求提供为客户定制的产品。所以，生产商必须保持一定数量的零部件的库存，以便当客户定单到来时，可以迅速按定单装配出产品并发送给客户。为此，需要运用某些类型的配置系统，以便迅速获取并处理定单数据信息，然后按照客户需求组织产品的生产装配来满足客户需要。生产企业必须备有不同部件并准备好多个柔性的组装车间，以便在最短的时间内组装出种类众多的产品。</a:t>
            </a:r>
          </a:p>
          <a:p>
            <a:r>
              <a:rPr lang="zh-CN" altLang="en-US" sz="1200" b="1" i="0" kern="1200" dirty="0" smtClean="0">
                <a:solidFill>
                  <a:schemeClr val="tx1"/>
                </a:solidFill>
                <a:effectLst/>
                <a:latin typeface="Calibri" pitchFamily="34" charset="0"/>
                <a:ea typeface="宋体" pitchFamily="2" charset="-122"/>
                <a:cs typeface="+mn-cs"/>
              </a:rPr>
              <a:t>库存生产（</a:t>
            </a:r>
            <a:r>
              <a:rPr lang="en-US" altLang="zh-CN" sz="1200" b="1" i="0" kern="1200" dirty="0" smtClean="0">
                <a:solidFill>
                  <a:schemeClr val="tx1"/>
                </a:solidFill>
                <a:effectLst/>
                <a:latin typeface="Calibri" pitchFamily="34" charset="0"/>
                <a:ea typeface="宋体" pitchFamily="2" charset="-122"/>
                <a:cs typeface="+mn-cs"/>
              </a:rPr>
              <a:t>Make To Stock</a:t>
            </a:r>
            <a:r>
              <a:rPr lang="zh-CN" altLang="en-US" sz="1200" b="1" i="0" kern="1200" dirty="0" smtClean="0">
                <a:solidFill>
                  <a:schemeClr val="tx1"/>
                </a:solidFill>
                <a:effectLst/>
                <a:latin typeface="Calibri" pitchFamily="34" charset="0"/>
                <a:ea typeface="宋体" pitchFamily="2" charset="-122"/>
                <a:cs typeface="+mn-cs"/>
              </a:rPr>
              <a:t>，</a:t>
            </a:r>
            <a:r>
              <a:rPr lang="en-US" altLang="zh-CN" sz="1200" b="1" i="0" kern="1200" dirty="0" smtClean="0">
                <a:solidFill>
                  <a:schemeClr val="tx1"/>
                </a:solidFill>
                <a:effectLst/>
                <a:latin typeface="Calibri" pitchFamily="34" charset="0"/>
                <a:ea typeface="宋体" pitchFamily="2" charset="-122"/>
                <a:cs typeface="+mn-cs"/>
              </a:rPr>
              <a:t>MTS</a:t>
            </a:r>
            <a:r>
              <a:rPr lang="zh-CN" altLang="en-US" sz="1200" b="1" i="0" kern="1200" dirty="0" smtClean="0">
                <a:solidFill>
                  <a:schemeClr val="tx1"/>
                </a:solidFill>
                <a:effectLst/>
                <a:latin typeface="Calibri" pitchFamily="34" charset="0"/>
                <a:ea typeface="宋体" pitchFamily="2" charset="-122"/>
                <a:cs typeface="+mn-cs"/>
              </a:rPr>
              <a:t>）</a:t>
            </a:r>
          </a:p>
          <a:p>
            <a:pPr latinLnBrk="0"/>
            <a:r>
              <a:rPr lang="zh-CN" altLang="en-US" sz="1200" b="0" i="0" kern="1200" dirty="0" smtClean="0">
                <a:solidFill>
                  <a:schemeClr val="tx1"/>
                </a:solidFill>
                <a:effectLst/>
                <a:latin typeface="Calibri" pitchFamily="34" charset="0"/>
                <a:ea typeface="宋体" pitchFamily="2" charset="-122"/>
                <a:cs typeface="+mn-cs"/>
              </a:rPr>
              <a:t>　　在按库存生产策略的类型中，客户基本上对最终产品规格的确定没有什么建议或要求，他们的投入很少。生产商生产的产品并不是为任何特定客户定制的。但是，按库存生产时的产品批量又不像典型的重复生产那么大。通常，这类产品可能属于大众化的市售通用规格的消费商品，也可能是企业的自有品牌产品；它随着市场的需求并参考本身的库存存量来决定是否要安排生产计划</a:t>
            </a:r>
            <a:endParaRPr lang="zh-CN" altLang="en-US" sz="1200" b="0" i="0" kern="1200" dirty="0">
              <a:solidFill>
                <a:schemeClr val="tx1"/>
              </a:solidFill>
              <a:effectLst/>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9</a:t>
            </a:fld>
            <a:endParaRPr lang="en-US" altLang="zh-CN" dirty="0"/>
          </a:p>
        </p:txBody>
      </p:sp>
    </p:spTree>
    <p:extLst>
      <p:ext uri="{BB962C8B-B14F-4D97-AF65-F5344CB8AC3E}">
        <p14:creationId xmlns:p14="http://schemas.microsoft.com/office/powerpoint/2010/main" val="3824744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39B8C8D-2BCA-4340-9492-B5D660905C32}" type="slidenum">
              <a:rPr lang="zh-CN" altLang="en-US" smtClean="0"/>
              <a:pPr>
                <a:defRPr/>
              </a:pPr>
              <a:t>10</a:t>
            </a:fld>
            <a:endParaRPr lang="en-US" altLang="zh-CN" dirty="0"/>
          </a:p>
        </p:txBody>
      </p:sp>
    </p:spTree>
    <p:extLst>
      <p:ext uri="{BB962C8B-B14F-4D97-AF65-F5344CB8AC3E}">
        <p14:creationId xmlns:p14="http://schemas.microsoft.com/office/powerpoint/2010/main" val="6943039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0">
              <a:solidFill>
                <a:prstClr val="white"/>
              </a:solidFill>
            </a:endParaRPr>
          </a:p>
        </p:txBody>
      </p:sp>
      <p:sp>
        <p:nvSpPr>
          <p:cNvPr id="5" name="矩形 4"/>
          <p:cNvSpPr/>
          <p:nvPr userDrawn="1"/>
        </p:nvSpPr>
        <p:spPr>
          <a:xfrm>
            <a:off x="0" y="5949950"/>
            <a:ext cx="12192000" cy="908050"/>
          </a:xfrm>
          <a:prstGeom prst="rect">
            <a:avLst/>
          </a:prstGeom>
          <a:gradFill flip="none" rotWithShape="1">
            <a:gsLst>
              <a:gs pos="0">
                <a:schemeClr val="bg1">
                  <a:lumMod val="85000"/>
                </a:schemeClr>
              </a:gs>
              <a:gs pos="100000">
                <a:srgbClr val="F9F9F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0">
              <a:solidFill>
                <a:prstClr val="white"/>
              </a:solidFill>
            </a:endParaRPr>
          </a:p>
        </p:txBody>
      </p:sp>
      <p:pic>
        <p:nvPicPr>
          <p:cNvPr id="6" name="Picture 2" descr="C:\Users\wangw3\Desktop\images\未标题-1_02.png"/>
          <p:cNvPicPr>
            <a:picLocks noChangeAspect="1" noChangeArrowheads="1"/>
          </p:cNvPicPr>
          <p:nvPr userDrawn="1"/>
        </p:nvPicPr>
        <p:blipFill>
          <a:blip r:embed="rId2"/>
          <a:srcRect/>
          <a:stretch>
            <a:fillRect/>
          </a:stretch>
        </p:blipFill>
        <p:spPr bwMode="auto">
          <a:xfrm>
            <a:off x="-29308" y="5"/>
            <a:ext cx="2381739" cy="1243013"/>
          </a:xfrm>
          <a:prstGeom prst="rect">
            <a:avLst/>
          </a:prstGeom>
          <a:noFill/>
          <a:ln w="9525">
            <a:noFill/>
            <a:miter lim="800000"/>
            <a:headEnd/>
            <a:tailEnd/>
          </a:ln>
        </p:spPr>
      </p:pic>
      <p:pic>
        <p:nvPicPr>
          <p:cNvPr id="8" name="Picture 5" descr="C:\Users\wangw3\Desktop\images\未标题-1_06.png"/>
          <p:cNvPicPr>
            <a:picLocks noChangeAspect="1" noChangeArrowheads="1"/>
          </p:cNvPicPr>
          <p:nvPr userDrawn="1"/>
        </p:nvPicPr>
        <p:blipFill>
          <a:blip r:embed="rId3"/>
          <a:srcRect/>
          <a:stretch>
            <a:fillRect/>
          </a:stretch>
        </p:blipFill>
        <p:spPr bwMode="auto">
          <a:xfrm>
            <a:off x="-29293" y="5949983"/>
            <a:ext cx="12221308" cy="188913"/>
          </a:xfrm>
          <a:prstGeom prst="rect">
            <a:avLst/>
          </a:prstGeom>
          <a:noFill/>
          <a:ln w="9525">
            <a:noFill/>
            <a:miter lim="800000"/>
            <a:headEnd/>
            <a:tailEnd/>
          </a:ln>
        </p:spPr>
      </p:pic>
      <p:pic>
        <p:nvPicPr>
          <p:cNvPr id="9" name="Picture 2" descr="H:\VI\SanyVI\PNG\964 x 314 - 副本.png"/>
          <p:cNvPicPr>
            <a:picLocks noChangeAspect="1" noChangeArrowheads="1"/>
          </p:cNvPicPr>
          <p:nvPr userDrawn="1"/>
        </p:nvPicPr>
        <p:blipFill>
          <a:blip r:embed="rId4"/>
          <a:srcRect/>
          <a:stretch>
            <a:fillRect/>
          </a:stretch>
        </p:blipFill>
        <p:spPr bwMode="auto">
          <a:xfrm>
            <a:off x="607650" y="366719"/>
            <a:ext cx="2649381" cy="611187"/>
          </a:xfrm>
          <a:prstGeom prst="rect">
            <a:avLst/>
          </a:prstGeom>
          <a:noFill/>
          <a:ln w="9525">
            <a:noFill/>
            <a:miter lim="800000"/>
            <a:headEnd/>
            <a:tailEnd/>
          </a:ln>
        </p:spPr>
      </p:pic>
      <p:sp>
        <p:nvSpPr>
          <p:cNvPr id="2" name="标题 1"/>
          <p:cNvSpPr>
            <a:spLocks noGrp="1"/>
          </p:cNvSpPr>
          <p:nvPr>
            <p:ph type="ctrTitle"/>
          </p:nvPr>
        </p:nvSpPr>
        <p:spPr>
          <a:xfrm>
            <a:off x="914401" y="2202475"/>
            <a:ext cx="10363200" cy="1154559"/>
          </a:xfrm>
        </p:spPr>
        <p:txBody>
          <a:bodyPr>
            <a:normAutofit/>
          </a:bodyPr>
          <a:lstStyle>
            <a:lvl1pPr algn="ctr" defTabSz="914240" rtl="0" eaLnBrk="1" latinLnBrk="0" hangingPunct="1">
              <a:spcBef>
                <a:spcPct val="0"/>
              </a:spcBef>
              <a:buNone/>
              <a:defRPr lang="zh-CN" altLang="en-US" sz="3999" kern="1200" dirty="0">
                <a:solidFill>
                  <a:schemeClr val="tx1"/>
                </a:solidFill>
                <a:latin typeface="微软雅黑" pitchFamily="34" charset="-122"/>
                <a:ea typeface="微软雅黑" pitchFamily="34" charset="-122"/>
                <a:cs typeface="+mj-cs"/>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828801" y="3429000"/>
            <a:ext cx="8534401" cy="406896"/>
          </a:xfrm>
          <a:prstGeom prst="rect">
            <a:avLst/>
          </a:prstGeom>
        </p:spPr>
        <p:txBody>
          <a:bodyPr>
            <a:normAutofit/>
          </a:bodyPr>
          <a:lstStyle>
            <a:lvl1pPr marL="0" indent="0" algn="ctr">
              <a:buNone/>
              <a:defRPr lang="zh-CN" altLang="en-US" sz="2000" b="0" kern="1200" dirty="0">
                <a:solidFill>
                  <a:schemeClr val="tx1"/>
                </a:solidFill>
                <a:latin typeface="微软雅黑" pitchFamily="34" charset="-122"/>
                <a:ea typeface="微软雅黑" pitchFamily="34" charset="-122"/>
                <a:cs typeface="+mj-cs"/>
              </a:defRPr>
            </a:lvl1pPr>
            <a:lvl2pPr marL="457120" indent="0" algn="ctr">
              <a:buNone/>
              <a:defRPr>
                <a:solidFill>
                  <a:schemeClr val="tx1">
                    <a:tint val="75000"/>
                  </a:schemeClr>
                </a:solidFill>
              </a:defRPr>
            </a:lvl2pPr>
            <a:lvl3pPr marL="914240" indent="0" algn="ctr">
              <a:buNone/>
              <a:defRPr>
                <a:solidFill>
                  <a:schemeClr val="tx1">
                    <a:tint val="75000"/>
                  </a:schemeClr>
                </a:solidFill>
              </a:defRPr>
            </a:lvl3pPr>
            <a:lvl4pPr marL="1371360" indent="0" algn="ctr">
              <a:buNone/>
              <a:defRPr>
                <a:solidFill>
                  <a:schemeClr val="tx1">
                    <a:tint val="75000"/>
                  </a:schemeClr>
                </a:solidFill>
              </a:defRPr>
            </a:lvl4pPr>
            <a:lvl5pPr marL="1828480" indent="0" algn="ctr">
              <a:buNone/>
              <a:defRPr>
                <a:solidFill>
                  <a:schemeClr val="tx1">
                    <a:tint val="75000"/>
                  </a:schemeClr>
                </a:solidFill>
              </a:defRPr>
            </a:lvl5pPr>
            <a:lvl6pPr marL="2285600" indent="0" algn="ctr">
              <a:buNone/>
              <a:defRPr>
                <a:solidFill>
                  <a:schemeClr val="tx1">
                    <a:tint val="75000"/>
                  </a:schemeClr>
                </a:solidFill>
              </a:defRPr>
            </a:lvl6pPr>
            <a:lvl7pPr marL="2742720" indent="0" algn="ctr">
              <a:buNone/>
              <a:defRPr>
                <a:solidFill>
                  <a:schemeClr val="tx1">
                    <a:tint val="75000"/>
                  </a:schemeClr>
                </a:solidFill>
              </a:defRPr>
            </a:lvl7pPr>
            <a:lvl8pPr marL="3199840" indent="0" algn="ctr">
              <a:buNone/>
              <a:defRPr>
                <a:solidFill>
                  <a:schemeClr val="tx1">
                    <a:tint val="75000"/>
                  </a:schemeClr>
                </a:solidFill>
              </a:defRPr>
            </a:lvl8pPr>
            <a:lvl9pPr marL="365696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617" y="1380744"/>
            <a:ext cx="11599651" cy="5029200"/>
          </a:xfrm>
          <a:prstGeom prst="rect">
            <a:avLst/>
          </a:prstGeom>
        </p:spPr>
        <p:txBody>
          <a:bodyPr>
            <a:noAutofit/>
          </a:bodyPr>
          <a:lstStyle>
            <a:lvl1pPr marL="199811" indent="-199811">
              <a:spcBef>
                <a:spcPts val="1563"/>
              </a:spcBef>
              <a:buClr>
                <a:schemeClr val="accent1"/>
              </a:buClr>
              <a:defRPr sz="1736">
                <a:solidFill>
                  <a:schemeClr val="accent1"/>
                </a:solidFill>
              </a:defRPr>
            </a:lvl1pPr>
            <a:lvl2pPr marL="593922" indent="-198434">
              <a:spcBef>
                <a:spcPts val="0"/>
              </a:spcBef>
              <a:spcAft>
                <a:spcPts val="173"/>
              </a:spcAft>
              <a:defRPr sz="1563">
                <a:solidFill>
                  <a:srgbClr val="4C4D4F"/>
                </a:solidFill>
                <a:latin typeface="Arial Narrow" pitchFamily="34" charset="0"/>
              </a:defRPr>
            </a:lvl2pPr>
            <a:lvl3pPr marL="992166" indent="-198434">
              <a:spcBef>
                <a:spcPts val="0"/>
              </a:spcBef>
              <a:spcAft>
                <a:spcPts val="173"/>
              </a:spcAft>
              <a:defRPr sz="1389">
                <a:solidFill>
                  <a:srgbClr val="4C4D4F"/>
                </a:solidFill>
                <a:latin typeface="Arial Narrow" pitchFamily="34" charset="0"/>
              </a:defRPr>
            </a:lvl3pPr>
            <a:lvl4pPr marL="1240207" indent="-198434">
              <a:defRPr sz="1216">
                <a:solidFill>
                  <a:srgbClr val="4C4D4F"/>
                </a:solidFill>
              </a:defRPr>
            </a:lvl4pPr>
            <a:lvl5pPr marL="1586087" indent="-198434">
              <a:defRPr sz="1216">
                <a:solidFill>
                  <a:srgbClr val="4C4D4F"/>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8" name="Title 7"/>
          <p:cNvSpPr>
            <a:spLocks noGrp="1"/>
          </p:cNvSpPr>
          <p:nvPr>
            <p:ph type="title"/>
          </p:nvPr>
        </p:nvSpPr>
        <p:spPr>
          <a:xfrm>
            <a:off x="288135" y="151088"/>
            <a:ext cx="10149408" cy="457200"/>
          </a:xfrm>
          <a:prstGeom prst="rect">
            <a:avLst/>
          </a:prstGeom>
        </p:spPr>
        <p:txBody>
          <a:bodyPr/>
          <a:lstStyle/>
          <a:p>
            <a:r>
              <a:rPr lang="zh-CN" altLang="en-US" smtClean="0"/>
              <a:t>单击此处编辑母版标题样式</a:t>
            </a:r>
            <a:endParaRPr lang="en-US" dirty="0"/>
          </a:p>
        </p:txBody>
      </p:sp>
      <p:sp>
        <p:nvSpPr>
          <p:cNvPr id="7" name="Subtitle 2"/>
          <p:cNvSpPr>
            <a:spLocks noGrp="1" noChangeAspect="1"/>
          </p:cNvSpPr>
          <p:nvPr>
            <p:ph type="subTitle" idx="15"/>
          </p:nvPr>
        </p:nvSpPr>
        <p:spPr>
          <a:xfrm>
            <a:off x="287455" y="896112"/>
            <a:ext cx="11594592" cy="338328"/>
          </a:xfrm>
          <a:prstGeom prst="rect">
            <a:avLst/>
          </a:prstGeom>
        </p:spPr>
        <p:txBody>
          <a:bodyPr/>
          <a:lstStyle>
            <a:lvl1pPr marL="0" indent="0" algn="l">
              <a:buNone/>
              <a:defRPr sz="1910">
                <a:solidFill>
                  <a:schemeClr val="tx1"/>
                </a:solidFill>
                <a:latin typeface="Arial Narrow" pitchFamily="34" charset="0"/>
              </a:defRPr>
            </a:lvl1pPr>
            <a:lvl2pPr marL="396866" indent="0" algn="ctr">
              <a:buNone/>
              <a:defRPr>
                <a:solidFill>
                  <a:schemeClr val="tx1">
                    <a:tint val="75000"/>
                  </a:schemeClr>
                </a:solidFill>
              </a:defRPr>
            </a:lvl2pPr>
            <a:lvl3pPr marL="793732" indent="0" algn="ctr">
              <a:buNone/>
              <a:defRPr>
                <a:solidFill>
                  <a:schemeClr val="tx1">
                    <a:tint val="75000"/>
                  </a:schemeClr>
                </a:solidFill>
              </a:defRPr>
            </a:lvl3pPr>
            <a:lvl4pPr marL="1190599" indent="0" algn="ctr">
              <a:buNone/>
              <a:defRPr>
                <a:solidFill>
                  <a:schemeClr val="tx1">
                    <a:tint val="75000"/>
                  </a:schemeClr>
                </a:solidFill>
              </a:defRPr>
            </a:lvl4pPr>
            <a:lvl5pPr marL="1587465" indent="0" algn="ctr">
              <a:buNone/>
              <a:defRPr>
                <a:solidFill>
                  <a:schemeClr val="tx1">
                    <a:tint val="75000"/>
                  </a:schemeClr>
                </a:solidFill>
              </a:defRPr>
            </a:lvl5pPr>
            <a:lvl6pPr marL="1984331" indent="0" algn="ctr">
              <a:buNone/>
              <a:defRPr>
                <a:solidFill>
                  <a:schemeClr val="tx1">
                    <a:tint val="75000"/>
                  </a:schemeClr>
                </a:solidFill>
              </a:defRPr>
            </a:lvl6pPr>
            <a:lvl7pPr marL="2381198" indent="0" algn="ctr">
              <a:buNone/>
              <a:defRPr>
                <a:solidFill>
                  <a:schemeClr val="tx1">
                    <a:tint val="75000"/>
                  </a:schemeClr>
                </a:solidFill>
              </a:defRPr>
            </a:lvl7pPr>
            <a:lvl8pPr marL="2778063" indent="0" algn="ctr">
              <a:buNone/>
              <a:defRPr>
                <a:solidFill>
                  <a:schemeClr val="tx1">
                    <a:tint val="75000"/>
                  </a:schemeClr>
                </a:solidFill>
              </a:defRPr>
            </a:lvl8pPr>
            <a:lvl9pPr marL="3174929" indent="0" algn="ctr">
              <a:buNone/>
              <a:defRPr>
                <a:solidFill>
                  <a:schemeClr val="tx1">
                    <a:tint val="75000"/>
                  </a:schemeClr>
                </a:solidFill>
              </a:defRPr>
            </a:lvl9pPr>
          </a:lstStyle>
          <a:p>
            <a:r>
              <a:rPr lang="zh-CN" altLang="en-US" smtClean="0"/>
              <a:t>单击此处编辑母版副标题样式</a:t>
            </a:r>
            <a:endParaRPr lang="en-US"/>
          </a:p>
        </p:txBody>
      </p:sp>
      <p:sp>
        <p:nvSpPr>
          <p:cNvPr id="5" name="Footer Placeholder 4"/>
          <p:cNvSpPr>
            <a:spLocks noGrp="1"/>
          </p:cNvSpPr>
          <p:nvPr>
            <p:ph type="ftr" sz="quarter" idx="16"/>
          </p:nvPr>
        </p:nvSpPr>
        <p:spPr>
          <a:xfrm>
            <a:off x="3095810" y="6711950"/>
            <a:ext cx="6000385" cy="109538"/>
          </a:xfrm>
          <a:prstGeom prst="rect">
            <a:avLst/>
          </a:prstGeom>
        </p:spPr>
        <p:txBody>
          <a:bodyPr/>
          <a:lstStyle>
            <a:lvl1pPr algn="ctr" eaLnBrk="1" hangingPunct="1">
              <a:defRPr sz="607" b="1"/>
            </a:lvl1pPr>
          </a:lstStyle>
          <a:p>
            <a:pPr>
              <a:defRPr/>
            </a:pPr>
            <a:r>
              <a:rPr lang="en-US" altLang="zh-CN"/>
              <a:t>© 2006 PTC</a:t>
            </a:r>
          </a:p>
        </p:txBody>
      </p:sp>
    </p:spTree>
    <p:extLst>
      <p:ext uri="{BB962C8B-B14F-4D97-AF65-F5344CB8AC3E}">
        <p14:creationId xmlns:p14="http://schemas.microsoft.com/office/powerpoint/2010/main" val="2066181070"/>
      </p:ext>
    </p:extLst>
  </p:cSld>
  <p:clrMapOvr>
    <a:masterClrMapping/>
  </p:clrMapOvr>
  <p:transition>
    <p:wipe dir="r"/>
  </p:transition>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lstStyle>
            <a:lvl1pPr>
              <a:defRPr/>
            </a:lvl1pPr>
          </a:lstStyle>
          <a:p>
            <a:r>
              <a:rPr lang="en-US" dirty="0" smtClean="0"/>
              <a:t>Click to add title</a:t>
            </a:r>
            <a:endParaRPr lang="en-US" dirty="0"/>
          </a:p>
        </p:txBody>
      </p:sp>
    </p:spTree>
    <p:extLst>
      <p:ext uri="{BB962C8B-B14F-4D97-AF65-F5344CB8AC3E}">
        <p14:creationId xmlns:p14="http://schemas.microsoft.com/office/powerpoint/2010/main" val="155865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616" y="1380744"/>
            <a:ext cx="11599651" cy="5029200"/>
          </a:xfrm>
          <a:prstGeom prst="rect">
            <a:avLst/>
          </a:prstGeom>
        </p:spPr>
        <p:txBody>
          <a:bodyPr>
            <a:noAutofit/>
          </a:bodyPr>
          <a:lstStyle>
            <a:lvl1pPr marL="230148" indent="-230148">
              <a:spcBef>
                <a:spcPts val="1800"/>
              </a:spcBef>
              <a:buClr>
                <a:schemeClr val="accent1"/>
              </a:buClr>
              <a:defRPr sz="2000">
                <a:solidFill>
                  <a:schemeClr val="accent1"/>
                </a:solidFill>
              </a:defRPr>
            </a:lvl1pPr>
            <a:lvl2pPr marL="684093" indent="-228560">
              <a:spcBef>
                <a:spcPts val="0"/>
              </a:spcBef>
              <a:spcAft>
                <a:spcPts val="200"/>
              </a:spcAft>
              <a:defRPr sz="1800">
                <a:solidFill>
                  <a:srgbClr val="4C4D4F"/>
                </a:solidFill>
                <a:latin typeface="Arial Narrow" pitchFamily="34" charset="0"/>
              </a:defRPr>
            </a:lvl2pPr>
            <a:lvl3pPr marL="1142800" indent="-228560">
              <a:spcBef>
                <a:spcPts val="0"/>
              </a:spcBef>
              <a:spcAft>
                <a:spcPts val="200"/>
              </a:spcAft>
              <a:defRPr sz="1600">
                <a:solidFill>
                  <a:srgbClr val="4C4D4F"/>
                </a:solidFill>
                <a:latin typeface="Arial Narrow" pitchFamily="34" charset="0"/>
              </a:defRPr>
            </a:lvl3pPr>
            <a:lvl4pPr marL="1428500" indent="-228560">
              <a:defRPr sz="1400">
                <a:solidFill>
                  <a:srgbClr val="4C4D4F"/>
                </a:solidFill>
              </a:defRPr>
            </a:lvl4pPr>
            <a:lvl5pPr marL="1826894" indent="-228560">
              <a:defRPr sz="1400">
                <a:solidFill>
                  <a:srgbClr val="4C4D4F"/>
                </a:solidFill>
              </a:defRPr>
            </a:lvl5pPr>
          </a:lstStyle>
          <a:p>
            <a:pPr lvl="0"/>
            <a:r>
              <a:rPr lang="en-US" altLang="zh-CN" smtClean="0"/>
              <a:t>Click to edit Master text styles</a:t>
            </a:r>
          </a:p>
          <a:p>
            <a:pPr lvl="1"/>
            <a:r>
              <a:rPr lang="en-US" altLang="zh-CN" smtClean="0"/>
              <a:t>Second level</a:t>
            </a:r>
          </a:p>
          <a:p>
            <a:pPr lvl="2"/>
            <a:r>
              <a:rPr lang="en-US" altLang="zh-CN" smtClean="0"/>
              <a:t>Third level</a:t>
            </a:r>
          </a:p>
        </p:txBody>
      </p:sp>
      <p:sp>
        <p:nvSpPr>
          <p:cNvPr id="8" name="Title 7"/>
          <p:cNvSpPr>
            <a:spLocks noGrp="1"/>
          </p:cNvSpPr>
          <p:nvPr>
            <p:ph type="title"/>
          </p:nvPr>
        </p:nvSpPr>
        <p:spPr/>
        <p:txBody>
          <a:bodyPr/>
          <a:lstStyle/>
          <a:p>
            <a:r>
              <a:rPr lang="en-US" altLang="zh-CN" smtClean="0"/>
              <a:t>Click to edit Master title style</a:t>
            </a:r>
            <a:endParaRPr lang="en-US" dirty="0"/>
          </a:p>
        </p:txBody>
      </p:sp>
      <p:sp>
        <p:nvSpPr>
          <p:cNvPr id="7" name="Subtitle 2"/>
          <p:cNvSpPr>
            <a:spLocks noGrp="1" noChangeAspect="1"/>
          </p:cNvSpPr>
          <p:nvPr>
            <p:ph type="subTitle" idx="15"/>
          </p:nvPr>
        </p:nvSpPr>
        <p:spPr>
          <a:xfrm>
            <a:off x="287453" y="896112"/>
            <a:ext cx="11594592" cy="338328"/>
          </a:xfrm>
          <a:prstGeom prst="rect">
            <a:avLst/>
          </a:prstGeom>
        </p:spPr>
        <p:txBody>
          <a:bodyPr/>
          <a:lstStyle>
            <a:lvl1pPr marL="0" indent="0" algn="l">
              <a:buNone/>
              <a:defRPr sz="2200">
                <a:solidFill>
                  <a:schemeClr val="tx1"/>
                </a:solidFill>
                <a:latin typeface="Arial Narrow" pitchFamily="34" charset="0"/>
              </a:defRPr>
            </a:lvl1pPr>
            <a:lvl2pPr marL="457120" indent="0" algn="ctr">
              <a:buNone/>
              <a:defRPr>
                <a:solidFill>
                  <a:schemeClr val="tx1">
                    <a:tint val="75000"/>
                  </a:schemeClr>
                </a:solidFill>
              </a:defRPr>
            </a:lvl2pPr>
            <a:lvl3pPr marL="914240" indent="0" algn="ctr">
              <a:buNone/>
              <a:defRPr>
                <a:solidFill>
                  <a:schemeClr val="tx1">
                    <a:tint val="75000"/>
                  </a:schemeClr>
                </a:solidFill>
              </a:defRPr>
            </a:lvl3pPr>
            <a:lvl4pPr marL="1371360" indent="0" algn="ctr">
              <a:buNone/>
              <a:defRPr>
                <a:solidFill>
                  <a:schemeClr val="tx1">
                    <a:tint val="75000"/>
                  </a:schemeClr>
                </a:solidFill>
              </a:defRPr>
            </a:lvl4pPr>
            <a:lvl5pPr marL="1828480" indent="0" algn="ctr">
              <a:buNone/>
              <a:defRPr>
                <a:solidFill>
                  <a:schemeClr val="tx1">
                    <a:tint val="75000"/>
                  </a:schemeClr>
                </a:solidFill>
              </a:defRPr>
            </a:lvl5pPr>
            <a:lvl6pPr marL="2285600" indent="0" algn="ctr">
              <a:buNone/>
              <a:defRPr>
                <a:solidFill>
                  <a:schemeClr val="tx1">
                    <a:tint val="75000"/>
                  </a:schemeClr>
                </a:solidFill>
              </a:defRPr>
            </a:lvl6pPr>
            <a:lvl7pPr marL="2742720" indent="0" algn="ctr">
              <a:buNone/>
              <a:defRPr>
                <a:solidFill>
                  <a:schemeClr val="tx1">
                    <a:tint val="75000"/>
                  </a:schemeClr>
                </a:solidFill>
              </a:defRPr>
            </a:lvl7pPr>
            <a:lvl8pPr marL="3199840" indent="0" algn="ctr">
              <a:buNone/>
              <a:defRPr>
                <a:solidFill>
                  <a:schemeClr val="tx1">
                    <a:tint val="75000"/>
                  </a:schemeClr>
                </a:solidFill>
              </a:defRPr>
            </a:lvl8pPr>
            <a:lvl9pPr marL="3656960" indent="0" algn="ctr">
              <a:buNone/>
              <a:defRPr>
                <a:solidFill>
                  <a:schemeClr val="tx1">
                    <a:tint val="75000"/>
                  </a:schemeClr>
                </a:solidFill>
              </a:defRPr>
            </a:lvl9pPr>
          </a:lstStyle>
          <a:p>
            <a:r>
              <a:rPr lang="en-US" altLang="zh-CN" smtClean="0"/>
              <a:t>Click to edit Master subtitle style</a:t>
            </a:r>
            <a:endParaRPr lang="en-US"/>
          </a:p>
        </p:txBody>
      </p:sp>
      <p:sp>
        <p:nvSpPr>
          <p:cNvPr id="5" name="Footer Placeholder 4"/>
          <p:cNvSpPr>
            <a:spLocks noGrp="1"/>
          </p:cNvSpPr>
          <p:nvPr>
            <p:ph type="ftr" sz="quarter" idx="3"/>
          </p:nvPr>
        </p:nvSpPr>
        <p:spPr>
          <a:xfrm>
            <a:off x="3096770" y="6711696"/>
            <a:ext cx="5998465" cy="109728"/>
          </a:xfrm>
          <a:prstGeom prst="rect">
            <a:avLst/>
          </a:prstGeom>
        </p:spPr>
        <p:txBody>
          <a:bodyPr lIns="0" tIns="0" rIns="0" bIns="0"/>
          <a:lstStyle>
            <a:lvl1pPr algn="ctr">
              <a:defRPr sz="700" b="1"/>
            </a:lvl1pPr>
          </a:lstStyle>
          <a:p>
            <a:endParaRPr lang="en-US" dirty="0"/>
          </a:p>
        </p:txBody>
      </p:sp>
    </p:spTree>
    <p:extLst>
      <p:ext uri="{BB962C8B-B14F-4D97-AF65-F5344CB8AC3E}">
        <p14:creationId xmlns:p14="http://schemas.microsoft.com/office/powerpoint/2010/main" val="1821728419"/>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6" name="KSO_FN"/>
          <p:cNvSpPr>
            <a:spLocks noGrp="1"/>
          </p:cNvSpPr>
          <p:nvPr>
            <p:ph type="sldNum" sz="quarter" idx="12"/>
          </p:nvPr>
        </p:nvSpPr>
        <p:spPr>
          <a:xfrm>
            <a:off x="8610608" y="6356370"/>
            <a:ext cx="2743200" cy="365125"/>
          </a:xfrm>
          <a:prstGeom prst="rect">
            <a:avLst/>
          </a:prstGeom>
        </p:spPr>
        <p:txBody>
          <a:bodyPr/>
          <a:lstStyle/>
          <a:p>
            <a:fld id="{1560C19B-5D28-4838-8C85-B60248FB9BF2}" type="slidenum">
              <a:rPr lang="zh-CN" altLang="en-US" smtClean="0"/>
              <a:t>‹#›</a:t>
            </a:fld>
            <a:endParaRPr lang="zh-CN" altLang="en-US"/>
          </a:p>
        </p:txBody>
      </p:sp>
    </p:spTree>
    <p:extLst>
      <p:ext uri="{BB962C8B-B14F-4D97-AF65-F5344CB8AC3E}">
        <p14:creationId xmlns:p14="http://schemas.microsoft.com/office/powerpoint/2010/main" val="906257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矩形 5"/>
          <p:cNvSpPr/>
          <p:nvPr userDrawn="1"/>
        </p:nvSpPr>
        <p:spPr>
          <a:xfrm>
            <a:off x="0" y="6524625"/>
            <a:ext cx="12192000" cy="344488"/>
          </a:xfrm>
          <a:prstGeom prst="rect">
            <a:avLst/>
          </a:prstGeom>
          <a:gradFill flip="none" rotWithShape="1">
            <a:gsLst>
              <a:gs pos="0">
                <a:schemeClr val="bg1"/>
              </a:gs>
              <a:gs pos="75000">
                <a:schemeClr val="bg1">
                  <a:lumMod val="95000"/>
                </a:schemeClr>
              </a:gs>
              <a:gs pos="100000">
                <a:srgbClr val="DCDCDC"/>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0" dirty="0">
              <a:solidFill>
                <a:prstClr val="white"/>
              </a:solidFill>
            </a:endParaRPr>
          </a:p>
        </p:txBody>
      </p:sp>
      <p:sp>
        <p:nvSpPr>
          <p:cNvPr id="7" name="标题 1"/>
          <p:cNvSpPr>
            <a:spLocks noGrp="1"/>
          </p:cNvSpPr>
          <p:nvPr>
            <p:ph type="title"/>
          </p:nvPr>
        </p:nvSpPr>
        <p:spPr>
          <a:xfrm>
            <a:off x="67360" y="130622"/>
            <a:ext cx="7653539" cy="490066"/>
          </a:xfrm>
          <a:prstGeom prst="rect">
            <a:avLst/>
          </a:prstGeom>
        </p:spPr>
        <p:txBody>
          <a:bodyPr anchor="t"/>
          <a:lstStyle>
            <a:lvl1pPr>
              <a:lnSpc>
                <a:spcPts val="2699"/>
              </a:lnSpc>
              <a:defRPr sz="2000">
                <a:solidFill>
                  <a:schemeClr val="tx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2" name="文本框 1"/>
          <p:cNvSpPr txBox="1"/>
          <p:nvPr userDrawn="1"/>
        </p:nvSpPr>
        <p:spPr>
          <a:xfrm>
            <a:off x="5615104" y="6457891"/>
            <a:ext cx="961807" cy="400110"/>
          </a:xfrm>
          <a:prstGeom prst="rect">
            <a:avLst/>
          </a:prstGeom>
          <a:noFill/>
        </p:spPr>
        <p:txBody>
          <a:bodyPr wrap="square" rtlCol="0">
            <a:spAutoFit/>
          </a:bodyPr>
          <a:lstStyle/>
          <a:p>
            <a:pPr algn="ctr"/>
            <a:fld id="{411CDB24-A790-4E13-A0D9-B72F7BEC235A}" type="slidenum">
              <a:rPr lang="zh-CN" altLang="en-US" sz="2000" smtClean="0"/>
              <a:t>‹#›</a:t>
            </a:fld>
            <a:endParaRPr lang="zh-CN" altLang="en-US" sz="2000" dirty="0"/>
          </a:p>
        </p:txBody>
      </p:sp>
    </p:spTree>
    <p:extLst>
      <p:ext uri="{BB962C8B-B14F-4D97-AF65-F5344CB8AC3E}">
        <p14:creationId xmlns:p14="http://schemas.microsoft.com/office/powerpoint/2010/main" val="152055292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矩形 1"/>
          <p:cNvSpPr/>
          <p:nvPr userDrawn="1"/>
        </p:nvSpPr>
        <p:spPr>
          <a:xfrm>
            <a:off x="0" y="5949950"/>
            <a:ext cx="12192000" cy="908050"/>
          </a:xfrm>
          <a:prstGeom prst="rect">
            <a:avLst/>
          </a:prstGeom>
          <a:gradFill flip="none" rotWithShape="1">
            <a:gsLst>
              <a:gs pos="0">
                <a:schemeClr val="bg1">
                  <a:lumMod val="85000"/>
                </a:schemeClr>
              </a:gs>
              <a:gs pos="100000">
                <a:srgbClr val="F9F9F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0">
              <a:solidFill>
                <a:prstClr val="white"/>
              </a:solidFill>
            </a:endParaRPr>
          </a:p>
        </p:txBody>
      </p:sp>
      <p:sp>
        <p:nvSpPr>
          <p:cNvPr id="3" name="矩形 2"/>
          <p:cNvSpPr/>
          <p:nvPr userDrawn="1"/>
        </p:nvSpPr>
        <p:spPr>
          <a:xfrm>
            <a:off x="0" y="4"/>
            <a:ext cx="12192000" cy="1916113"/>
          </a:xfrm>
          <a:prstGeom prst="rect">
            <a:avLst/>
          </a:prstGeom>
          <a:gradFill flip="none" rotWithShape="1">
            <a:gsLst>
              <a:gs pos="0">
                <a:srgbClr val="EAEAEA"/>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0">
              <a:solidFill>
                <a:prstClr val="white"/>
              </a:solidFill>
            </a:endParaRPr>
          </a:p>
        </p:txBody>
      </p:sp>
      <p:pic>
        <p:nvPicPr>
          <p:cNvPr id="5" name="Picture 5" descr="C:\Users\wangw3\Desktop\images\未标题-1_06.png"/>
          <p:cNvPicPr>
            <a:picLocks noChangeAspect="1" noChangeArrowheads="1"/>
          </p:cNvPicPr>
          <p:nvPr userDrawn="1"/>
        </p:nvPicPr>
        <p:blipFill>
          <a:blip r:embed="rId2"/>
          <a:srcRect/>
          <a:stretch>
            <a:fillRect/>
          </a:stretch>
        </p:blipFill>
        <p:spPr bwMode="auto">
          <a:xfrm>
            <a:off x="-29293" y="5949983"/>
            <a:ext cx="12221308" cy="188913"/>
          </a:xfrm>
          <a:prstGeom prst="rect">
            <a:avLst/>
          </a:prstGeom>
          <a:noFill/>
          <a:ln w="9525">
            <a:noFill/>
            <a:miter lim="800000"/>
            <a:headEnd/>
            <a:tailEnd/>
          </a:ln>
        </p:spPr>
      </p:pic>
      <p:sp>
        <p:nvSpPr>
          <p:cNvPr id="6" name="矩形 5"/>
          <p:cNvSpPr/>
          <p:nvPr userDrawn="1"/>
        </p:nvSpPr>
        <p:spPr>
          <a:xfrm>
            <a:off x="4921652" y="2625517"/>
            <a:ext cx="2777683" cy="1107867"/>
          </a:xfrm>
          <a:prstGeom prst="rect">
            <a:avLst/>
          </a:prstGeom>
          <a:noFill/>
        </p:spPr>
        <p:txBody>
          <a:bodyPr wrap="none">
            <a:spAutoFit/>
          </a:bodyPr>
          <a:lstStyle/>
          <a:p>
            <a:pPr algn="ctr" fontAlgn="auto">
              <a:spcBef>
                <a:spcPts val="0"/>
              </a:spcBef>
              <a:spcAft>
                <a:spcPts val="0"/>
              </a:spcAft>
              <a:defRPr/>
            </a:pPr>
            <a:r>
              <a:rPr lang="zh-CN" altLang="en-US" sz="6599" b="0" kern="0" spc="140" dirty="0">
                <a:ln w="1905"/>
                <a:solidFill>
                  <a:prstClr val="black"/>
                </a:solidFill>
                <a:effectLst>
                  <a:innerShdw blurRad="69850" dist="43180" dir="5400000">
                    <a:srgbClr val="000000">
                      <a:alpha val="65000"/>
                    </a:srgbClr>
                  </a:innerShdw>
                </a:effectLst>
                <a:latin typeface="微软雅黑" pitchFamily="34" charset="-122"/>
              </a:rPr>
              <a:t>谢谢！</a:t>
            </a:r>
          </a:p>
        </p:txBody>
      </p:sp>
      <p:pic>
        <p:nvPicPr>
          <p:cNvPr id="7" name="Picture 2" descr="H:\VI\SanyVI\PNG\964 x 314 - 副本.png"/>
          <p:cNvPicPr>
            <a:picLocks noChangeAspect="1" noChangeArrowheads="1"/>
          </p:cNvPicPr>
          <p:nvPr userDrawn="1"/>
        </p:nvPicPr>
        <p:blipFill>
          <a:blip r:embed="rId3"/>
          <a:srcRect/>
          <a:stretch>
            <a:fillRect/>
          </a:stretch>
        </p:blipFill>
        <p:spPr bwMode="auto">
          <a:xfrm>
            <a:off x="607657" y="366719"/>
            <a:ext cx="2879969" cy="611187"/>
          </a:xfrm>
          <a:prstGeom prst="rect">
            <a:avLst/>
          </a:prstGeom>
          <a:noFill/>
          <a:ln w="9525">
            <a:noFill/>
            <a:miter lim="800000"/>
            <a:headEnd/>
            <a:tailEnd/>
          </a:ln>
        </p:spPr>
      </p:pic>
      <p:pic>
        <p:nvPicPr>
          <p:cNvPr id="8" name="Picture 2" descr="C:\Users\wangw3\Desktop\images\未标题-1_02.png"/>
          <p:cNvPicPr>
            <a:picLocks noChangeAspect="1" noChangeArrowheads="1"/>
          </p:cNvPicPr>
          <p:nvPr userDrawn="1"/>
        </p:nvPicPr>
        <p:blipFill>
          <a:blip r:embed="rId4"/>
          <a:srcRect/>
          <a:stretch>
            <a:fillRect/>
          </a:stretch>
        </p:blipFill>
        <p:spPr bwMode="auto">
          <a:xfrm>
            <a:off x="-29308" y="5"/>
            <a:ext cx="2381739" cy="1243013"/>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lstStyle>
            <a:lvl1pPr>
              <a:defRPr/>
            </a:lvl1pPr>
          </a:lstStyle>
          <a:p>
            <a:r>
              <a:rPr lang="en-US" dirty="0" smtClean="0"/>
              <a:t>Click to add title</a:t>
            </a:r>
            <a:endParaRPr lang="en-US" dirty="0"/>
          </a:p>
        </p:txBody>
      </p:sp>
    </p:spTree>
    <p:extLst>
      <p:ext uri="{BB962C8B-B14F-4D97-AF65-F5344CB8AC3E}">
        <p14:creationId xmlns:p14="http://schemas.microsoft.com/office/powerpoint/2010/main" val="235657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15763" y="260648"/>
            <a:ext cx="4060032" cy="432048"/>
          </a:xfrm>
        </p:spPr>
        <p:txBody>
          <a:bodyPr/>
          <a:lstStyle/>
          <a:p>
            <a:r>
              <a:rPr lang="zh-CN" altLang="en-US" dirty="0" smtClean="0"/>
              <a:t>点击此处编辑目录名称</a:t>
            </a:r>
            <a:endParaRPr lang="zh-CN" altLang="en-US" dirty="0"/>
          </a:p>
        </p:txBody>
      </p:sp>
      <p:sp>
        <p:nvSpPr>
          <p:cNvPr id="3" name="日期占位符 2"/>
          <p:cNvSpPr>
            <a:spLocks noGrp="1"/>
          </p:cNvSpPr>
          <p:nvPr>
            <p:ph type="dt" sz="half" idx="10"/>
          </p:nvPr>
        </p:nvSpPr>
        <p:spPr>
          <a:xfrm>
            <a:off x="4847869" y="6594778"/>
            <a:ext cx="2844801" cy="208304"/>
          </a:xfrm>
          <a:prstGeom prst="rect">
            <a:avLst/>
          </a:prstGeom>
        </p:spPr>
        <p:txBody>
          <a:bodyPr/>
          <a:lstStyle/>
          <a:p>
            <a:fld id="{16AC6784-C4BF-4736-AD5F-1B1A50D9A70D}" type="datetime1">
              <a:rPr lang="zh-CN" altLang="en-US" smtClean="0"/>
              <a:pPr/>
              <a:t>2019/7/10</a:t>
            </a:fld>
            <a:endParaRPr lang="zh-CN" altLang="en-US" dirty="0"/>
          </a:p>
        </p:txBody>
      </p:sp>
      <p:sp>
        <p:nvSpPr>
          <p:cNvPr id="4" name="页脚占位符 3"/>
          <p:cNvSpPr>
            <a:spLocks noGrp="1"/>
          </p:cNvSpPr>
          <p:nvPr>
            <p:ph type="ftr" sz="quarter" idx="11"/>
          </p:nvPr>
        </p:nvSpPr>
        <p:spPr>
          <a:xfrm>
            <a:off x="122973" y="6597384"/>
            <a:ext cx="3860800" cy="196131"/>
          </a:xfrm>
          <a:prstGeom prst="rect">
            <a:avLst/>
          </a:prstGeom>
        </p:spPr>
        <p:txBody>
          <a:bodyPr/>
          <a:lstStyle/>
          <a:p>
            <a:r>
              <a:rPr lang="zh-CN" altLang="en-US" smtClean="0"/>
              <a:t>流程信息化总部</a:t>
            </a:r>
            <a:endParaRPr lang="zh-CN" altLang="en-US" dirty="0"/>
          </a:p>
        </p:txBody>
      </p:sp>
      <p:sp>
        <p:nvSpPr>
          <p:cNvPr id="5" name="灯片编号占位符 4"/>
          <p:cNvSpPr>
            <a:spLocks noGrp="1"/>
          </p:cNvSpPr>
          <p:nvPr>
            <p:ph type="sldNum" sz="quarter" idx="12"/>
          </p:nvPr>
        </p:nvSpPr>
        <p:spPr>
          <a:xfrm>
            <a:off x="10547018" y="6580262"/>
            <a:ext cx="1440159" cy="233114"/>
          </a:xfrm>
          <a:prstGeom prst="rect">
            <a:avLst/>
          </a:prstGeom>
        </p:spPr>
        <p:txBody>
          <a:bodyPr/>
          <a:lstStyle/>
          <a:p>
            <a:fld id="{0C913308-F349-4B6D-A68A-DD1791B4A57B}" type="slidenum">
              <a:rPr lang="zh-CN" altLang="en-US" smtClean="0"/>
              <a:pPr/>
              <a:t>‹#›</a:t>
            </a:fld>
            <a:endParaRPr lang="zh-CN" altLang="en-US" dirty="0"/>
          </a:p>
        </p:txBody>
      </p:sp>
      <p:sp>
        <p:nvSpPr>
          <p:cNvPr id="7" name="文本占位符 13"/>
          <p:cNvSpPr>
            <a:spLocks noGrp="1"/>
          </p:cNvSpPr>
          <p:nvPr>
            <p:ph type="body" sz="quarter" idx="13" hasCustomPrompt="1"/>
          </p:nvPr>
        </p:nvSpPr>
        <p:spPr>
          <a:xfrm>
            <a:off x="3407701" y="1772816"/>
            <a:ext cx="5238752" cy="2500312"/>
          </a:xfrm>
          <a:prstGeom prst="rect">
            <a:avLst/>
          </a:prstGeom>
        </p:spPr>
        <p:txBody>
          <a:bodyPr/>
          <a:lstStyle>
            <a:lvl1pPr>
              <a:lnSpc>
                <a:spcPct val="200000"/>
              </a:lnSpc>
              <a:buClr>
                <a:srgbClr val="C00000"/>
              </a:buClr>
              <a:buSzPct val="180000"/>
              <a:buFont typeface="+mj-lt"/>
              <a:buAutoNum type="arabicPeriod"/>
              <a:defRPr>
                <a:solidFill>
                  <a:schemeClr val="tx1">
                    <a:lumMod val="50000"/>
                    <a:lumOff val="50000"/>
                  </a:schemeClr>
                </a:solidFill>
                <a:latin typeface="微软雅黑" pitchFamily="34" charset="-122"/>
                <a:ea typeface="微软雅黑" pitchFamily="34" charset="-122"/>
              </a:defRPr>
            </a:lvl1pPr>
            <a:lvl2pPr marL="799960" indent="-342840">
              <a:buFont typeface="+mj-lt"/>
              <a:buAutoNum type="arabicPeriod"/>
              <a:defRPr/>
            </a:lvl2pPr>
            <a:lvl3pPr marL="1257080" indent="-342840">
              <a:buFont typeface="+mj-lt"/>
              <a:buAutoNum type="arabicPeriod"/>
              <a:defRPr/>
            </a:lvl3pPr>
            <a:lvl4pPr>
              <a:buFont typeface="+mj-lt"/>
              <a:buAutoNum type="arabicPeriod"/>
              <a:defRPr/>
            </a:lvl4pPr>
            <a:lvl5pPr>
              <a:buFont typeface="+mj-lt"/>
              <a:buAutoNum type="arabicPeriod"/>
              <a:defRPr/>
            </a:lvl5pPr>
          </a:lstStyle>
          <a:p>
            <a:pPr lvl="0"/>
            <a:r>
              <a:rPr lang="zh-CN" altLang="en-US" dirty="0" smtClean="0"/>
              <a:t> 单击此处编辑母版文本样式</a:t>
            </a:r>
            <a:endParaRPr lang="en-US" altLang="zh-CN" dirty="0" smtClean="0"/>
          </a:p>
          <a:p>
            <a:pPr lvl="0"/>
            <a:r>
              <a:rPr lang="en-US" altLang="zh-CN" dirty="0" smtClean="0"/>
              <a:t> </a:t>
            </a:r>
            <a:r>
              <a:rPr lang="zh-CN" altLang="en-US" dirty="0" smtClean="0"/>
              <a:t>目录</a:t>
            </a:r>
          </a:p>
        </p:txBody>
      </p:sp>
    </p:spTree>
    <p:extLst>
      <p:ext uri="{BB962C8B-B14F-4D97-AF65-F5344CB8AC3E}">
        <p14:creationId xmlns:p14="http://schemas.microsoft.com/office/powerpoint/2010/main" val="143365833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7" name="Subtitle 2"/>
          <p:cNvSpPr>
            <a:spLocks noGrp="1" noChangeAspect="1"/>
          </p:cNvSpPr>
          <p:nvPr>
            <p:ph type="subTitle" idx="15"/>
          </p:nvPr>
        </p:nvSpPr>
        <p:spPr>
          <a:xfrm>
            <a:off x="287453" y="896112"/>
            <a:ext cx="11594592" cy="338328"/>
          </a:xfrm>
          <a:prstGeom prst="rect">
            <a:avLst/>
          </a:prstGeom>
        </p:spPr>
        <p:txBody>
          <a:bodyPr/>
          <a:lstStyle>
            <a:lvl1pPr marL="0" indent="0" algn="l">
              <a:buNone/>
              <a:defRPr sz="1917">
                <a:solidFill>
                  <a:schemeClr val="tx1"/>
                </a:solidFill>
                <a:latin typeface="Arial Narrow" pitchFamily="34" charset="0"/>
              </a:defRPr>
            </a:lvl1pPr>
            <a:lvl2pPr marL="398381" indent="0" algn="ctr">
              <a:buNone/>
              <a:defRPr>
                <a:solidFill>
                  <a:schemeClr val="tx1">
                    <a:tint val="75000"/>
                  </a:schemeClr>
                </a:solidFill>
              </a:defRPr>
            </a:lvl2pPr>
            <a:lvl3pPr marL="796760" indent="0" algn="ctr">
              <a:buNone/>
              <a:defRPr>
                <a:solidFill>
                  <a:schemeClr val="tx1">
                    <a:tint val="75000"/>
                  </a:schemeClr>
                </a:solidFill>
              </a:defRPr>
            </a:lvl3pPr>
            <a:lvl4pPr marL="1195140" indent="0" algn="ctr">
              <a:buNone/>
              <a:defRPr>
                <a:solidFill>
                  <a:schemeClr val="tx1">
                    <a:tint val="75000"/>
                  </a:schemeClr>
                </a:solidFill>
              </a:defRPr>
            </a:lvl4pPr>
            <a:lvl5pPr marL="1593520" indent="0" algn="ctr">
              <a:buNone/>
              <a:defRPr>
                <a:solidFill>
                  <a:schemeClr val="tx1">
                    <a:tint val="75000"/>
                  </a:schemeClr>
                </a:solidFill>
              </a:defRPr>
            </a:lvl5pPr>
            <a:lvl6pPr marL="1991900" indent="0" algn="ctr">
              <a:buNone/>
              <a:defRPr>
                <a:solidFill>
                  <a:schemeClr val="tx1">
                    <a:tint val="75000"/>
                  </a:schemeClr>
                </a:solidFill>
              </a:defRPr>
            </a:lvl6pPr>
            <a:lvl7pPr marL="2390281" indent="0" algn="ctr">
              <a:buNone/>
              <a:defRPr>
                <a:solidFill>
                  <a:schemeClr val="tx1">
                    <a:tint val="75000"/>
                  </a:schemeClr>
                </a:solidFill>
              </a:defRPr>
            </a:lvl7pPr>
            <a:lvl8pPr marL="2788661" indent="0" algn="ctr">
              <a:buNone/>
              <a:defRPr>
                <a:solidFill>
                  <a:schemeClr val="tx1">
                    <a:tint val="75000"/>
                  </a:schemeClr>
                </a:solidFill>
              </a:defRPr>
            </a:lvl8pPr>
            <a:lvl9pPr marL="3187040" indent="0" algn="ctr">
              <a:buNone/>
              <a:defRPr>
                <a:solidFill>
                  <a:schemeClr val="tx1">
                    <a:tint val="75000"/>
                  </a:schemeClr>
                </a:solidFill>
              </a:defRPr>
            </a:lvl9pPr>
          </a:lstStyle>
          <a:p>
            <a:r>
              <a:rPr lang="en-US" smtClean="0"/>
              <a:t>Click to edit Master subtitle style</a:t>
            </a:r>
            <a:endParaRPr lang="en-US"/>
          </a:p>
        </p:txBody>
      </p:sp>
      <p:sp>
        <p:nvSpPr>
          <p:cNvPr id="4" name="Footer Placeholder 4"/>
          <p:cNvSpPr>
            <a:spLocks noGrp="1"/>
          </p:cNvSpPr>
          <p:nvPr>
            <p:ph type="ftr" sz="quarter" idx="3"/>
          </p:nvPr>
        </p:nvSpPr>
        <p:spPr>
          <a:xfrm>
            <a:off x="3096770" y="6711696"/>
            <a:ext cx="5998465" cy="109728"/>
          </a:xfrm>
          <a:prstGeom prst="rect">
            <a:avLst/>
          </a:prstGeom>
        </p:spPr>
        <p:txBody>
          <a:bodyPr lIns="0" tIns="0" rIns="0" bIns="0"/>
          <a:lstStyle>
            <a:lvl1pPr algn="ctr">
              <a:defRPr sz="610" b="1"/>
            </a:lvl1pPr>
          </a:lstStyle>
          <a:p>
            <a:endParaRPr lang="en-US" dirty="0">
              <a:solidFill>
                <a:srgbClr val="53565A"/>
              </a:solidFill>
            </a:endParaRPr>
          </a:p>
        </p:txBody>
      </p:sp>
    </p:spTree>
    <p:extLst>
      <p:ext uri="{BB962C8B-B14F-4D97-AF65-F5344CB8AC3E}">
        <p14:creationId xmlns:p14="http://schemas.microsoft.com/office/powerpoint/2010/main" val="266712088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ftr" sz="quarter" idx="10"/>
          </p:nvPr>
        </p:nvSpPr>
        <p:spPr>
          <a:xfrm>
            <a:off x="3096770" y="6711696"/>
            <a:ext cx="5998465" cy="109728"/>
          </a:xfrm>
          <a:prstGeom prst="rect">
            <a:avLst/>
          </a:prstGeom>
        </p:spPr>
        <p:txBody>
          <a:bodyPr/>
          <a:lstStyle>
            <a:lvl1pPr fontAlgn="auto">
              <a:spcBef>
                <a:spcPts val="0"/>
              </a:spcBef>
              <a:spcAft>
                <a:spcPts val="0"/>
              </a:spcAft>
              <a:defRPr>
                <a:solidFill>
                  <a:schemeClr val="tx1"/>
                </a:solidFill>
                <a:latin typeface="+mn-lt"/>
                <a:ea typeface="+mn-ea"/>
              </a:defRPr>
            </a:lvl1pPr>
          </a:lstStyle>
          <a:p>
            <a:pPr>
              <a:defRPr/>
            </a:pPr>
            <a:r>
              <a:rPr lang="en-US"/>
              <a:t>© 2008 PTC</a:t>
            </a:r>
          </a:p>
        </p:txBody>
      </p:sp>
    </p:spTree>
    <p:extLst>
      <p:ext uri="{BB962C8B-B14F-4D97-AF65-F5344CB8AC3E}">
        <p14:creationId xmlns:p14="http://schemas.microsoft.com/office/powerpoint/2010/main" val="1152827130"/>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5096" y="781050"/>
            <a:ext cx="11260667" cy="381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5091" y="1544638"/>
            <a:ext cx="5528733" cy="502761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87019" y="1544638"/>
            <a:ext cx="5528733" cy="502761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7"/>
          <p:cNvSpPr>
            <a:spLocks noGrp="1" noChangeArrowheads="1"/>
          </p:cNvSpPr>
          <p:nvPr>
            <p:ph type="ftr" sz="quarter" idx="10"/>
          </p:nvPr>
        </p:nvSpPr>
        <p:spPr>
          <a:xfrm>
            <a:off x="3096770" y="6711696"/>
            <a:ext cx="5998465" cy="109728"/>
          </a:xfrm>
          <a:prstGeom prst="rect">
            <a:avLst/>
          </a:prstGeom>
          <a:ln/>
        </p:spPr>
        <p:txBody>
          <a:bodyPr/>
          <a:lstStyle>
            <a:lvl1pPr>
              <a:defRPr/>
            </a:lvl1pPr>
          </a:lstStyle>
          <a:p>
            <a:pPr>
              <a:defRPr/>
            </a:pPr>
            <a:r>
              <a:rPr lang="en-US" altLang="zh-CN"/>
              <a:t>© 2008 PTC</a:t>
            </a:r>
          </a:p>
        </p:txBody>
      </p:sp>
      <p:sp>
        <p:nvSpPr>
          <p:cNvPr id="6" name="Rectangle 8"/>
          <p:cNvSpPr>
            <a:spLocks noGrp="1" noChangeArrowheads="1"/>
          </p:cNvSpPr>
          <p:nvPr>
            <p:ph type="sldNum" sz="quarter" idx="11"/>
          </p:nvPr>
        </p:nvSpPr>
        <p:spPr>
          <a:xfrm>
            <a:off x="455091" y="6735763"/>
            <a:ext cx="592668" cy="106362"/>
          </a:xfrm>
          <a:prstGeom prst="rect">
            <a:avLst/>
          </a:prstGeom>
          <a:ln/>
        </p:spPr>
        <p:txBody>
          <a:bodyPr/>
          <a:lstStyle>
            <a:lvl1pPr>
              <a:defRPr/>
            </a:lvl1pPr>
          </a:lstStyle>
          <a:p>
            <a:fld id="{1214A7D2-4BBA-4FE5-8A47-7F1F3BEFAF4F}" type="slidenum">
              <a:rPr lang="zh-CN" altLang="en-US"/>
              <a:pPr/>
              <a:t>‹#›</a:t>
            </a:fld>
            <a:endParaRPr lang="en-US" altLang="zh-CN"/>
          </a:p>
        </p:txBody>
      </p:sp>
    </p:spTree>
    <p:extLst>
      <p:ext uri="{BB962C8B-B14F-4D97-AF65-F5344CB8AC3E}">
        <p14:creationId xmlns:p14="http://schemas.microsoft.com/office/powerpoint/2010/main" val="3530835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 No Footer">
    <p:spTree>
      <p:nvGrpSpPr>
        <p:cNvPr id="1" name=""/>
        <p:cNvGrpSpPr/>
        <p:nvPr/>
      </p:nvGrpSpPr>
      <p:grpSpPr>
        <a:xfrm>
          <a:off x="0" y="0"/>
          <a:ext cx="0" cy="0"/>
          <a:chOff x="0" y="0"/>
          <a:chExt cx="0" cy="0"/>
        </a:xfrm>
      </p:grpSpPr>
      <p:sp>
        <p:nvSpPr>
          <p:cNvPr id="2" name="Rectangle 1"/>
          <p:cNvSpPr/>
          <p:nvPr/>
        </p:nvSpPr>
        <p:spPr bwMode="gray">
          <a:xfrm>
            <a:off x="0" y="6400800"/>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7" dirty="0">
              <a:solidFill>
                <a:schemeClr val="bg1"/>
              </a:solidFill>
            </a:endParaRPr>
          </a:p>
        </p:txBody>
      </p:sp>
      <p:sp>
        <p:nvSpPr>
          <p:cNvPr id="8" name="Title 7"/>
          <p:cNvSpPr>
            <a:spLocks noGrp="1"/>
          </p:cNvSpPr>
          <p:nvPr>
            <p:ph type="title" hasCustomPrompt="1"/>
          </p:nvPr>
        </p:nvSpPr>
        <p:spPr/>
        <p:txBody>
          <a:bodyPr/>
          <a:lstStyle>
            <a:lvl1pPr>
              <a:defRPr/>
            </a:lvl1pPr>
          </a:lstStyle>
          <a:p>
            <a:r>
              <a:rPr lang="en-US" dirty="0"/>
              <a:t>Click to add title</a:t>
            </a:r>
          </a:p>
        </p:txBody>
      </p:sp>
      <p:sp>
        <p:nvSpPr>
          <p:cNvPr id="5" name="Rectangle 6"/>
          <p:cNvSpPr txBox="1">
            <a:spLocks noChangeArrowheads="1"/>
          </p:cNvSpPr>
          <p:nvPr/>
        </p:nvSpPr>
        <p:spPr bwMode="auto">
          <a:xfrm>
            <a:off x="11320855" y="6629402"/>
            <a:ext cx="592667" cy="12067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46958" rtl="0" eaLnBrk="0" fontAlgn="base" latinLnBrk="0" hangingPunct="0">
              <a:lnSpc>
                <a:spcPct val="100000"/>
              </a:lnSpc>
              <a:spcBef>
                <a:spcPct val="0"/>
              </a:spcBef>
              <a:spcAft>
                <a:spcPct val="0"/>
              </a:spcAft>
              <a:buClrTx/>
              <a:buSzTx/>
              <a:buFontTx/>
              <a:buNone/>
              <a:tabLst/>
              <a:defRPr/>
            </a:pPr>
            <a:fld id="{8D7874BA-B114-4D1F-A449-70AD1C45E88A}" type="slidenum">
              <a:rPr kumimoji="0" lang="en-US" sz="784"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946958" rtl="0" eaLnBrk="0" fontAlgn="base" latinLnBrk="0" hangingPunct="0">
                <a:lnSpc>
                  <a:spcPct val="100000"/>
                </a:lnSpc>
                <a:spcBef>
                  <a:spcPct val="0"/>
                </a:spcBef>
                <a:spcAft>
                  <a:spcPct val="0"/>
                </a:spcAft>
                <a:buClrTx/>
                <a:buSzTx/>
                <a:buFontTx/>
                <a:buNone/>
                <a:tabLst/>
                <a:defRPr/>
              </a:pPr>
              <a:t>‹#›</a:t>
            </a:fld>
            <a:endParaRPr kumimoji="0" lang="en-US" sz="784"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spTree>
    <p:extLst>
      <p:ext uri="{BB962C8B-B14F-4D97-AF65-F5344CB8AC3E}">
        <p14:creationId xmlns:p14="http://schemas.microsoft.com/office/powerpoint/2010/main" val="1891819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矩形 12"/>
          <p:cNvSpPr/>
          <p:nvPr userDrawn="1"/>
        </p:nvSpPr>
        <p:spPr>
          <a:xfrm>
            <a:off x="0" y="6524625"/>
            <a:ext cx="12192000" cy="344488"/>
          </a:xfrm>
          <a:prstGeom prst="rect">
            <a:avLst/>
          </a:prstGeom>
          <a:gradFill flip="none" rotWithShape="1">
            <a:gsLst>
              <a:gs pos="0">
                <a:schemeClr val="bg1"/>
              </a:gs>
              <a:gs pos="75000">
                <a:schemeClr val="bg1">
                  <a:lumMod val="95000"/>
                </a:schemeClr>
              </a:gs>
              <a:gs pos="100000">
                <a:srgbClr val="DCDCDC"/>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b="0" dirty="0">
              <a:solidFill>
                <a:prstClr val="white"/>
              </a:solidFill>
            </a:endParaRPr>
          </a:p>
        </p:txBody>
      </p:sp>
      <p:sp>
        <p:nvSpPr>
          <p:cNvPr id="1030" name="标题占位符 1"/>
          <p:cNvSpPr>
            <a:spLocks noGrp="1"/>
          </p:cNvSpPr>
          <p:nvPr userDrawn="1">
            <p:ph type="title"/>
          </p:nvPr>
        </p:nvSpPr>
        <p:spPr bwMode="auto">
          <a:xfrm>
            <a:off x="115289" y="58744"/>
            <a:ext cx="8669216" cy="4261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smtClean="0"/>
              <a:t>单击此处编辑母版标题样式</a:t>
            </a:r>
          </a:p>
        </p:txBody>
      </p:sp>
      <p:cxnSp>
        <p:nvCxnSpPr>
          <p:cNvPr id="7" name="直接连接符 6"/>
          <p:cNvCxnSpPr/>
          <p:nvPr userDrawn="1"/>
        </p:nvCxnSpPr>
        <p:spPr>
          <a:xfrm>
            <a:off x="0" y="6480175"/>
            <a:ext cx="12192000" cy="0"/>
          </a:xfrm>
          <a:prstGeom prst="line">
            <a:avLst/>
          </a:prstGeom>
          <a:ln w="12700" cmpd="sng">
            <a:gradFill flip="none" rotWithShape="1">
              <a:gsLst>
                <a:gs pos="0">
                  <a:srgbClr val="FF0000"/>
                </a:gs>
                <a:gs pos="50000">
                  <a:srgbClr val="C00000"/>
                </a:gs>
                <a:gs pos="100000">
                  <a:srgbClr val="FF000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0" name="矩形 19"/>
          <p:cNvSpPr/>
          <p:nvPr userDrawn="1"/>
        </p:nvSpPr>
        <p:spPr>
          <a:xfrm>
            <a:off x="10476816" y="509577"/>
            <a:ext cx="1698544" cy="80582"/>
          </a:xfrm>
          <a:prstGeom prst="rect">
            <a:avLst/>
          </a:prstGeom>
          <a:gradFill>
            <a:gsLst>
              <a:gs pos="0">
                <a:srgbClr val="C00000"/>
              </a:gs>
              <a:gs pos="100000">
                <a:srgbClr val="EE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nvGrpSpPr>
          <p:cNvPr id="21" name="组合 20"/>
          <p:cNvGrpSpPr/>
          <p:nvPr userDrawn="1"/>
        </p:nvGrpSpPr>
        <p:grpSpPr>
          <a:xfrm>
            <a:off x="10488015" y="31846"/>
            <a:ext cx="1567432" cy="512418"/>
            <a:chOff x="7808007" y="151040"/>
            <a:chExt cx="1350723" cy="543474"/>
          </a:xfrm>
        </p:grpSpPr>
        <p:pic>
          <p:nvPicPr>
            <p:cNvPr id="22" name="Picture 2" descr="H:\VI\SanyVI\PNG\964 x 314 - 副本.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7901684" y="151040"/>
              <a:ext cx="1257046" cy="35527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7"/>
            <p:cNvSpPr txBox="1"/>
            <p:nvPr userDrawn="1"/>
          </p:nvSpPr>
          <p:spPr>
            <a:xfrm>
              <a:off x="7808007" y="449692"/>
              <a:ext cx="1074987" cy="244822"/>
            </a:xfrm>
            <a:prstGeom prst="rect">
              <a:avLst/>
            </a:prstGeom>
            <a:noFill/>
          </p:spPr>
          <p:txBody>
            <a:bodyPr wrap="none" rtlCol="0">
              <a:spAutoFit/>
            </a:bodyPr>
            <a:lstStyle/>
            <a:p>
              <a:r>
                <a:rPr lang="zh-CN" altLang="en-US" sz="900" dirty="0" smtClean="0">
                  <a:solidFill>
                    <a:schemeClr val="tx1">
                      <a:lumMod val="50000"/>
                      <a:lumOff val="50000"/>
                    </a:schemeClr>
                  </a:solidFill>
                  <a:latin typeface="微软雅黑" pitchFamily="34" charset="-122"/>
                  <a:ea typeface="微软雅黑" pitchFamily="34" charset="-122"/>
                </a:rPr>
                <a:t>品  质  改  变  世   界</a:t>
              </a:r>
              <a:endParaRPr lang="zh-CN" altLang="en-US" sz="900" dirty="0">
                <a:solidFill>
                  <a:schemeClr val="tx1">
                    <a:lumMod val="50000"/>
                    <a:lumOff val="50000"/>
                  </a:schemeClr>
                </a:solidFill>
                <a:latin typeface="微软雅黑" pitchFamily="34" charset="-122"/>
                <a:ea typeface="微软雅黑" pitchFamily="34" charset="-122"/>
              </a:endParaRPr>
            </a:p>
          </p:txBody>
        </p:sp>
      </p:grpSp>
      <p:cxnSp>
        <p:nvCxnSpPr>
          <p:cNvPr id="24" name="直接连接符 23"/>
          <p:cNvCxnSpPr/>
          <p:nvPr userDrawn="1"/>
        </p:nvCxnSpPr>
        <p:spPr>
          <a:xfrm flipV="1">
            <a:off x="-1856" y="579231"/>
            <a:ext cx="12177205" cy="1"/>
          </a:xfrm>
          <a:prstGeom prst="line">
            <a:avLst/>
          </a:prstGeom>
          <a:ln w="19050">
            <a:gradFill flip="none" rotWithShape="1">
              <a:gsLst>
                <a:gs pos="0">
                  <a:srgbClr val="EE0000"/>
                </a:gs>
                <a:gs pos="100000">
                  <a:srgbClr val="C00000"/>
                </a:gs>
              </a:gsLst>
              <a:lin ang="10800000" scaled="1"/>
              <a:tileRect/>
            </a:gra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81" r:id="rId1"/>
    <p:sldLayoutId id="2147483991" r:id="rId2"/>
    <p:sldLayoutId id="2147483984" r:id="rId3"/>
    <p:sldLayoutId id="2147483999" r:id="rId4"/>
    <p:sldLayoutId id="2147484007" r:id="rId5"/>
    <p:sldLayoutId id="2147484009" r:id="rId6"/>
    <p:sldLayoutId id="2147484010" r:id="rId7"/>
    <p:sldLayoutId id="2147484011" r:id="rId8"/>
    <p:sldLayoutId id="2147484013" r:id="rId9"/>
    <p:sldLayoutId id="2147484014" r:id="rId10"/>
    <p:sldLayoutId id="2147484016" r:id="rId11"/>
    <p:sldLayoutId id="2147484017" r:id="rId12"/>
    <p:sldLayoutId id="2147484038" r:id="rId13"/>
  </p:sldLayoutIdLst>
  <p:timing>
    <p:tnLst>
      <p:par>
        <p:cTn id="1" dur="indefinite" restart="never" nodeType="tmRoot"/>
      </p:par>
    </p:tnLst>
  </p:timing>
  <p:hf hdr="0" dt="0"/>
  <p:txStyles>
    <p:titleStyle>
      <a:lvl1pPr algn="l" rtl="0" eaLnBrk="0" fontAlgn="base" hangingPunct="0">
        <a:lnSpc>
          <a:spcPts val="2500"/>
        </a:lnSpc>
        <a:spcBef>
          <a:spcPct val="0"/>
        </a:spcBef>
        <a:spcAft>
          <a:spcPct val="0"/>
        </a:spcAft>
        <a:defRPr lang="zh-CN" altLang="en-US" sz="2000" kern="1200" dirty="0">
          <a:solidFill>
            <a:schemeClr val="tx1"/>
          </a:solidFill>
          <a:latin typeface="微软雅黑" pitchFamily="34" charset="-122"/>
          <a:ea typeface="微软雅黑" pitchFamily="34" charset="-122"/>
          <a:cs typeface="+mj-cs"/>
        </a:defRPr>
      </a:lvl1pPr>
      <a:lvl2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2pPr>
      <a:lvl3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3pPr>
      <a:lvl4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4pPr>
      <a:lvl5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5pPr>
      <a:lvl6pPr marL="45712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6pPr>
      <a:lvl7pPr marL="91424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7pPr>
      <a:lvl8pPr marL="137136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8pPr>
      <a:lvl9pPr marL="182848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9pPr>
    </p:titleStyle>
    <p:bodyStyle>
      <a:lvl1pPr marL="342840" indent="-342840" algn="l" rtl="0" eaLnBrk="0" fontAlgn="base" hangingPunct="0">
        <a:spcBef>
          <a:spcPct val="20000"/>
        </a:spcBef>
        <a:spcAft>
          <a:spcPct val="0"/>
        </a:spcAft>
        <a:buSzPct val="120000"/>
        <a:buFont typeface="Arial" charset="0"/>
        <a:buChar char="•"/>
        <a:defRPr kern="1200">
          <a:solidFill>
            <a:schemeClr val="tx1"/>
          </a:solidFill>
          <a:latin typeface="+mn-lt"/>
          <a:ea typeface="+mn-ea"/>
          <a:cs typeface="+mn-cs"/>
        </a:defRPr>
      </a:lvl1pPr>
      <a:lvl2pPr marL="742820" indent="-285700" algn="l" rtl="0" eaLnBrk="0" fontAlgn="base" hangingPunct="0">
        <a:spcBef>
          <a:spcPct val="20000"/>
        </a:spcBef>
        <a:spcAft>
          <a:spcPct val="0"/>
        </a:spcAft>
        <a:buSzPct val="60000"/>
        <a:buFont typeface="Wingdings" pitchFamily="2" charset="2"/>
        <a:buChar char="p"/>
        <a:defRPr sz="1600" kern="1200">
          <a:solidFill>
            <a:schemeClr val="tx1"/>
          </a:solidFill>
          <a:latin typeface="+mn-lt"/>
          <a:ea typeface="+mn-ea"/>
          <a:cs typeface="+mn-cs"/>
        </a:defRPr>
      </a:lvl2pPr>
      <a:lvl3pPr marL="1142800" indent="-228560" algn="l" rtl="0" eaLnBrk="0" fontAlgn="base" hangingPunct="0">
        <a:spcBef>
          <a:spcPct val="20000"/>
        </a:spcBef>
        <a:spcAft>
          <a:spcPct val="0"/>
        </a:spcAft>
        <a:buSzPct val="60000"/>
        <a:buFont typeface="Wingdings" pitchFamily="2" charset="2"/>
        <a:buChar char="u"/>
        <a:defRPr sz="1400" kern="1200">
          <a:solidFill>
            <a:schemeClr val="tx1"/>
          </a:solidFill>
          <a:latin typeface="+mn-lt"/>
          <a:ea typeface="+mn-ea"/>
          <a:cs typeface="+mn-cs"/>
        </a:defRPr>
      </a:lvl3pPr>
      <a:lvl4pPr marL="1599920" indent="-228560" algn="l" rtl="0" eaLnBrk="0" fontAlgn="base" hangingPunct="0">
        <a:spcBef>
          <a:spcPct val="20000"/>
        </a:spcBef>
        <a:spcAft>
          <a:spcPct val="0"/>
        </a:spcAft>
        <a:buFont typeface="Arial" charset="0"/>
        <a:buChar char="–"/>
        <a:defRPr sz="1200" kern="1200">
          <a:solidFill>
            <a:schemeClr val="tx1"/>
          </a:solidFill>
          <a:latin typeface="+mn-lt"/>
          <a:ea typeface="+mn-ea"/>
          <a:cs typeface="+mn-cs"/>
        </a:defRPr>
      </a:lvl4pPr>
      <a:lvl5pPr marL="2057040" indent="-228560" algn="l" rtl="0" eaLnBrk="0" fontAlgn="base" hangingPunct="0">
        <a:spcBef>
          <a:spcPct val="20000"/>
        </a:spcBef>
        <a:spcAft>
          <a:spcPct val="0"/>
        </a:spcAft>
        <a:buFont typeface="Arial" charset="0"/>
        <a:buChar char="»"/>
        <a:defRPr sz="1200" kern="1200">
          <a:solidFill>
            <a:schemeClr val="tx1"/>
          </a:solidFill>
          <a:latin typeface="+mn-lt"/>
          <a:ea typeface="+mn-ea"/>
          <a:cs typeface="+mn-cs"/>
        </a:defRPr>
      </a:lvl5pPr>
      <a:lvl6pPr marL="251416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8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0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2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80"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openxmlformats.org/officeDocument/2006/relationships/tags" Target="../tags/tag3.xml"/><Relationship Id="rId7"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7.wmf"/><Relationship Id="rId4" Type="http://schemas.openxmlformats.org/officeDocument/2006/relationships/package" Target="../embeddings/Microsoft_Excel____.xlsx"/></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28.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txBox="1">
            <a:spLocks/>
          </p:cNvSpPr>
          <p:nvPr/>
        </p:nvSpPr>
        <p:spPr bwMode="auto">
          <a:xfrm>
            <a:off x="1524000" y="926432"/>
            <a:ext cx="9144001" cy="223019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rtl="0" eaLnBrk="0" fontAlgn="base" hangingPunct="0">
              <a:lnSpc>
                <a:spcPct val="90000"/>
              </a:lnSpc>
              <a:spcBef>
                <a:spcPct val="0"/>
              </a:spcBef>
              <a:spcAft>
                <a:spcPct val="0"/>
              </a:spcAft>
              <a:defRPr lang="en-US" altLang="zh-CN" sz="3200" b="1">
                <a:solidFill>
                  <a:schemeClr val="tx1"/>
                </a:solidFill>
                <a:latin typeface="微软雅黑" pitchFamily="34" charset="-122"/>
                <a:ea typeface="微软雅黑" pitchFamily="34" charset="-122"/>
                <a:cs typeface="+mj-cs"/>
              </a:defRPr>
            </a:lvl1pPr>
            <a:lvl2pPr algn="l" rtl="0" eaLnBrk="0" fontAlgn="base" hangingPunct="0">
              <a:lnSpc>
                <a:spcPct val="90000"/>
              </a:lnSpc>
              <a:spcBef>
                <a:spcPct val="0"/>
              </a:spcBef>
              <a:spcAft>
                <a:spcPct val="0"/>
              </a:spcAft>
              <a:defRPr sz="2000" b="1">
                <a:solidFill>
                  <a:schemeClr val="hlink"/>
                </a:solidFill>
                <a:latin typeface="华文中宋" pitchFamily="2" charset="-122"/>
                <a:ea typeface="华文中宋" pitchFamily="2" charset="-122"/>
              </a:defRPr>
            </a:lvl2pPr>
            <a:lvl3pPr algn="l" rtl="0" eaLnBrk="0" fontAlgn="base" hangingPunct="0">
              <a:lnSpc>
                <a:spcPct val="90000"/>
              </a:lnSpc>
              <a:spcBef>
                <a:spcPct val="0"/>
              </a:spcBef>
              <a:spcAft>
                <a:spcPct val="0"/>
              </a:spcAft>
              <a:defRPr sz="2000" b="1">
                <a:solidFill>
                  <a:schemeClr val="hlink"/>
                </a:solidFill>
                <a:latin typeface="华文中宋" pitchFamily="2" charset="-122"/>
                <a:ea typeface="华文中宋" pitchFamily="2" charset="-122"/>
              </a:defRPr>
            </a:lvl3pPr>
            <a:lvl4pPr algn="l" rtl="0" eaLnBrk="0" fontAlgn="base" hangingPunct="0">
              <a:lnSpc>
                <a:spcPct val="90000"/>
              </a:lnSpc>
              <a:spcBef>
                <a:spcPct val="0"/>
              </a:spcBef>
              <a:spcAft>
                <a:spcPct val="0"/>
              </a:spcAft>
              <a:defRPr sz="2000" b="1">
                <a:solidFill>
                  <a:schemeClr val="hlink"/>
                </a:solidFill>
                <a:latin typeface="华文中宋" pitchFamily="2" charset="-122"/>
                <a:ea typeface="华文中宋" pitchFamily="2" charset="-122"/>
              </a:defRPr>
            </a:lvl4pPr>
            <a:lvl5pPr algn="l" rtl="0" eaLnBrk="0" fontAlgn="base" hangingPunct="0">
              <a:lnSpc>
                <a:spcPct val="90000"/>
              </a:lnSpc>
              <a:spcBef>
                <a:spcPct val="0"/>
              </a:spcBef>
              <a:spcAft>
                <a:spcPct val="0"/>
              </a:spcAft>
              <a:defRPr sz="2000" b="1">
                <a:solidFill>
                  <a:schemeClr val="hlink"/>
                </a:solidFill>
                <a:latin typeface="华文中宋" pitchFamily="2" charset="-122"/>
                <a:ea typeface="华文中宋" pitchFamily="2" charset="-122"/>
              </a:defRPr>
            </a:lvl5pPr>
            <a:lvl6pPr marL="45712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6pPr>
            <a:lvl7pPr marL="91424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7pPr>
            <a:lvl8pPr marL="137136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8pPr>
            <a:lvl9pPr marL="182848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9pPr>
          </a:lstStyle>
          <a:p>
            <a:pPr marL="0" marR="0" lvl="0" indent="0" algn="ctr" defTabSz="914400" rtl="0" eaLnBrk="0" fontAlgn="base" latinLnBrk="0" hangingPunct="0">
              <a:lnSpc>
                <a:spcPct val="120000"/>
              </a:lnSpc>
              <a:spcBef>
                <a:spcPct val="0"/>
              </a:spcBef>
              <a:spcAft>
                <a:spcPct val="0"/>
              </a:spcAft>
              <a:buClrTx/>
              <a:buSzTx/>
              <a:buFontTx/>
              <a:buNone/>
              <a:tabLst/>
              <a:defRPr/>
            </a:pPr>
            <a:r>
              <a:rPr kumimoji="0" lang="en-US" altLang="zh-CN" sz="2399"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mj-cs"/>
              </a:rPr>
              <a:t>SCM2.0</a:t>
            </a:r>
            <a:r>
              <a:rPr kumimoji="0" lang="zh-CN" altLang="en-US" sz="2399"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mj-cs"/>
              </a:rPr>
              <a:t>生产计划模块培训</a:t>
            </a:r>
            <a:r>
              <a:rPr kumimoji="0" lang="zh-CN" altLang="en-US" sz="2399" b="1" i="0" u="none" strike="noStrike" kern="0" cap="none" spc="0" normalizeH="0" baseline="0" noProof="0" dirty="0" smtClean="0">
                <a:ln>
                  <a:noFill/>
                </a:ln>
                <a:solidFill>
                  <a:srgbClr val="4BACC6">
                    <a:lumMod val="50000"/>
                  </a:srgbClr>
                </a:solidFill>
                <a:effectLst/>
                <a:uLnTx/>
                <a:uFillTx/>
                <a:latin typeface="微软雅黑" pitchFamily="34" charset="-122"/>
                <a:ea typeface="微软雅黑" pitchFamily="34" charset="-122"/>
                <a:cs typeface="+mj-cs"/>
              </a:rPr>
              <a:t/>
            </a:r>
            <a:br>
              <a:rPr kumimoji="0" lang="zh-CN" altLang="en-US" sz="2399" b="1" i="0" u="none" strike="noStrike" kern="0" cap="none" spc="0" normalizeH="0" baseline="0" noProof="0" dirty="0" smtClean="0">
                <a:ln>
                  <a:noFill/>
                </a:ln>
                <a:solidFill>
                  <a:srgbClr val="4BACC6">
                    <a:lumMod val="50000"/>
                  </a:srgbClr>
                </a:solidFill>
                <a:effectLst/>
                <a:uLnTx/>
                <a:uFillTx/>
                <a:latin typeface="微软雅黑" pitchFamily="34" charset="-122"/>
                <a:ea typeface="微软雅黑" pitchFamily="34" charset="-122"/>
                <a:cs typeface="+mj-cs"/>
              </a:rPr>
            </a:br>
            <a:r>
              <a:rPr kumimoji="0" lang="zh-CN" altLang="en-US" sz="2399" b="1" i="0" u="none" strike="noStrike" kern="0" cap="none" spc="0" normalizeH="0" baseline="0" noProof="0" dirty="0" smtClean="0">
                <a:ln>
                  <a:noFill/>
                </a:ln>
                <a:solidFill>
                  <a:srgbClr val="4BACC6">
                    <a:lumMod val="50000"/>
                  </a:srgbClr>
                </a:solidFill>
                <a:effectLst/>
                <a:uLnTx/>
                <a:uFillTx/>
                <a:latin typeface="微软雅黑" pitchFamily="34" charset="-122"/>
                <a:ea typeface="微软雅黑" pitchFamily="34" charset="-122"/>
                <a:cs typeface="+mj-cs"/>
              </a:rPr>
              <a:t/>
            </a:r>
            <a:br>
              <a:rPr kumimoji="0" lang="zh-CN" altLang="en-US" sz="2399" b="1" i="0" u="none" strike="noStrike" kern="0" cap="none" spc="0" normalizeH="0" baseline="0" noProof="0" dirty="0" smtClean="0">
                <a:ln>
                  <a:noFill/>
                </a:ln>
                <a:solidFill>
                  <a:srgbClr val="4BACC6">
                    <a:lumMod val="50000"/>
                  </a:srgbClr>
                </a:solidFill>
                <a:effectLst/>
                <a:uLnTx/>
                <a:uFillTx/>
                <a:latin typeface="微软雅黑" pitchFamily="34" charset="-122"/>
                <a:ea typeface="微软雅黑" pitchFamily="34" charset="-122"/>
                <a:cs typeface="+mj-cs"/>
              </a:rPr>
            </a:br>
            <a:r>
              <a:rPr kumimoji="0" lang="en-US" altLang="zh-CN" sz="2400" b="1" i="0" u="none" strike="noStrike" kern="0" cap="none" spc="0" normalizeH="0" baseline="0" noProof="0" dirty="0" smtClean="0">
                <a:ln>
                  <a:noFill/>
                </a:ln>
                <a:solidFill>
                  <a:srgbClr val="4BACC6">
                    <a:lumMod val="50000"/>
                  </a:srgbClr>
                </a:solidFill>
                <a:effectLst/>
                <a:uLnTx/>
                <a:uFillTx/>
              </a:rPr>
              <a:t>2019</a:t>
            </a:r>
            <a:r>
              <a:rPr kumimoji="0" lang="zh-CN" altLang="en-US" sz="2400" b="1" i="0" u="none" strike="noStrike" kern="0" cap="none" spc="0" normalizeH="0" baseline="0" noProof="0" dirty="0" smtClean="0">
                <a:ln>
                  <a:noFill/>
                </a:ln>
                <a:solidFill>
                  <a:srgbClr val="4BACC6">
                    <a:lumMod val="50000"/>
                  </a:srgbClr>
                </a:solidFill>
                <a:effectLst/>
                <a:uLnTx/>
                <a:uFillTx/>
              </a:rPr>
              <a:t>年 </a:t>
            </a:r>
            <a:r>
              <a:rPr kumimoji="0" lang="en-US" altLang="zh-CN" sz="2400" b="1" i="0" u="none" strike="noStrike" kern="0" cap="none" spc="0" normalizeH="0" baseline="0" noProof="0" dirty="0" smtClean="0">
                <a:ln>
                  <a:noFill/>
                </a:ln>
                <a:solidFill>
                  <a:srgbClr val="4BACC6">
                    <a:lumMod val="50000"/>
                  </a:srgbClr>
                </a:solidFill>
                <a:effectLst/>
                <a:uLnTx/>
                <a:uFillTx/>
              </a:rPr>
              <a:t>7</a:t>
            </a:r>
            <a:r>
              <a:rPr kumimoji="0" lang="zh-CN" altLang="en-US" sz="2400" b="1" i="0" u="none" strike="noStrike" kern="0" cap="none" spc="0" normalizeH="0" baseline="0" noProof="0" dirty="0" smtClean="0">
                <a:ln>
                  <a:noFill/>
                </a:ln>
                <a:solidFill>
                  <a:srgbClr val="4BACC6">
                    <a:lumMod val="50000"/>
                  </a:srgbClr>
                </a:solidFill>
                <a:effectLst/>
                <a:uLnTx/>
                <a:uFillTx/>
              </a:rPr>
              <a:t>月</a:t>
            </a:r>
            <a:r>
              <a:rPr lang="en-US" altLang="zh-CN" sz="2400" kern="0" dirty="0" smtClean="0">
                <a:solidFill>
                  <a:srgbClr val="4BACC6">
                    <a:lumMod val="50000"/>
                  </a:srgbClr>
                </a:solidFill>
              </a:rPr>
              <a:t>10</a:t>
            </a:r>
            <a:r>
              <a:rPr kumimoji="0" lang="zh-CN" altLang="en-US" sz="2400" b="1" i="0" u="none" strike="noStrike" kern="0" cap="none" spc="0" normalizeH="0" baseline="0" noProof="0" dirty="0" smtClean="0">
                <a:ln>
                  <a:noFill/>
                </a:ln>
                <a:solidFill>
                  <a:srgbClr val="4BACC6">
                    <a:lumMod val="50000"/>
                  </a:srgbClr>
                </a:solidFill>
                <a:effectLst/>
                <a:uLnTx/>
                <a:uFillTx/>
              </a:rPr>
              <a:t>日</a:t>
            </a:r>
            <a:endParaRPr kumimoji="0" lang="zh-CN" altLang="en-US" sz="2400" b="1" i="0" u="none" strike="noStrike" kern="0" cap="none" spc="0" normalizeH="0" baseline="0" noProof="0" dirty="0">
              <a:ln>
                <a:noFill/>
              </a:ln>
              <a:solidFill>
                <a:srgbClr val="4BACC6">
                  <a:lumMod val="50000"/>
                </a:srgbClr>
              </a:solidFill>
              <a:effectLst/>
              <a:uLnTx/>
              <a:uFillTx/>
            </a:endParaRPr>
          </a:p>
        </p:txBody>
      </p:sp>
      <p:pic>
        <p:nvPicPr>
          <p:cNvPr id="9" name="图片 8"/>
          <p:cNvPicPr>
            <a:picLocks noChangeAspect="1"/>
          </p:cNvPicPr>
          <p:nvPr/>
        </p:nvPicPr>
        <p:blipFill>
          <a:blip r:embed="rId2"/>
          <a:stretch>
            <a:fillRect/>
          </a:stretch>
        </p:blipFill>
        <p:spPr>
          <a:xfrm>
            <a:off x="0" y="3771900"/>
            <a:ext cx="12192000" cy="3086100"/>
          </a:xfrm>
          <a:prstGeom prst="rect">
            <a:avLst/>
          </a:prstGeom>
        </p:spPr>
      </p:pic>
    </p:spTree>
    <p:extLst>
      <p:ext uri="{BB962C8B-B14F-4D97-AF65-F5344CB8AC3E}">
        <p14:creationId xmlns:p14="http://schemas.microsoft.com/office/powerpoint/2010/main" val="6144943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10466" y="-797923"/>
            <a:ext cx="4050250" cy="426095"/>
          </a:xfrm>
        </p:spPr>
        <p:txBody>
          <a:bodyPr/>
          <a:lstStyle/>
          <a:p>
            <a:pPr lvl="0"/>
            <a:r>
              <a:rPr lang="en-US" altLang="zh-CN" b="1" kern="0" dirty="0" smtClean="0">
                <a:solidFill>
                  <a:srgbClr val="0066FF"/>
                </a:solidFill>
              </a:rPr>
              <a:t>2</a:t>
            </a:r>
            <a:r>
              <a:rPr lang="zh-CN" altLang="en-US" b="1" kern="0" dirty="0" smtClean="0">
                <a:solidFill>
                  <a:srgbClr val="0066FF"/>
                </a:solidFill>
              </a:rPr>
              <a:t>、流程优化</a:t>
            </a:r>
            <a:r>
              <a:rPr lang="en-US" altLang="zh-CN" b="1" kern="0" dirty="0" smtClean="0">
                <a:solidFill>
                  <a:srgbClr val="0066FF"/>
                </a:solidFill>
              </a:rPr>
              <a:t>-</a:t>
            </a:r>
            <a:r>
              <a:rPr lang="zh-CN" altLang="en-US" b="1" kern="0" dirty="0" smtClean="0">
                <a:solidFill>
                  <a:srgbClr val="0066FF"/>
                </a:solidFill>
              </a:rPr>
              <a:t>总括（</a:t>
            </a:r>
            <a:r>
              <a:rPr lang="en-US" altLang="zh-CN" b="1" kern="0" dirty="0" smtClean="0">
                <a:solidFill>
                  <a:srgbClr val="0066FF"/>
                </a:solidFill>
              </a:rPr>
              <a:t>1/4</a:t>
            </a:r>
            <a:r>
              <a:rPr lang="zh-CN" altLang="en-US" b="1" kern="0" dirty="0" smtClean="0">
                <a:solidFill>
                  <a:srgbClr val="0066FF"/>
                </a:solidFill>
              </a:rPr>
              <a:t>）</a:t>
            </a:r>
            <a:endParaRPr lang="zh-CN" altLang="en-US" dirty="0"/>
          </a:p>
        </p:txBody>
      </p:sp>
      <p:sp>
        <p:nvSpPr>
          <p:cNvPr id="4" name="TextBox 3"/>
          <p:cNvSpPr txBox="1"/>
          <p:nvPr/>
        </p:nvSpPr>
        <p:spPr>
          <a:xfrm>
            <a:off x="1800762" y="952628"/>
            <a:ext cx="8291534" cy="400110"/>
          </a:xfrm>
          <a:prstGeom prst="rect">
            <a:avLst/>
          </a:prstGeom>
          <a:noFill/>
        </p:spPr>
        <p:txBody>
          <a:bodyPr wrap="square" rtlCol="0">
            <a:spAutoFit/>
          </a:bodyPr>
          <a:lstStyle/>
          <a:p>
            <a:pPr marL="342900" indent="-342900">
              <a:buFont typeface="Wingdings" panose="05000000000000000000" pitchFamily="2" charset="2"/>
              <a:buChar char="l"/>
            </a:pPr>
            <a:r>
              <a:rPr lang="zh-CN" altLang="en-US" dirty="0"/>
              <a:t>物流也是生产计划的对象</a:t>
            </a:r>
          </a:p>
        </p:txBody>
      </p:sp>
      <p:sp>
        <p:nvSpPr>
          <p:cNvPr id="23" name="灯片编号占位符 2"/>
          <p:cNvSpPr txBox="1">
            <a:spLocks/>
          </p:cNvSpPr>
          <p:nvPr/>
        </p:nvSpPr>
        <p:spPr>
          <a:xfrm>
            <a:off x="5817325" y="7375206"/>
            <a:ext cx="550114" cy="307922"/>
          </a:xfrm>
          <a:prstGeom prst="rect">
            <a:avLst/>
          </a:prstGeom>
        </p:spPr>
        <p:txBody>
          <a:bodyPr anchor="ctr"/>
          <a:lstStyle>
            <a:defPPr>
              <a:defRPr lang="zh-CN"/>
            </a:defPPr>
            <a:lvl1pPr algn="l" rtl="0" fontAlgn="base">
              <a:spcBef>
                <a:spcPct val="0"/>
              </a:spcBef>
              <a:spcAft>
                <a:spcPct val="0"/>
              </a:spcAft>
              <a:defRPr sz="2000" b="1" kern="1200">
                <a:solidFill>
                  <a:schemeClr val="tx1"/>
                </a:solidFill>
                <a:latin typeface="宋体" charset="-122"/>
                <a:ea typeface="微软雅黑" pitchFamily="34" charset="-122"/>
                <a:cs typeface="+mn-cs"/>
              </a:defRPr>
            </a:lvl1pPr>
            <a:lvl2pPr marL="457200" algn="l" rtl="0" fontAlgn="base">
              <a:spcBef>
                <a:spcPct val="0"/>
              </a:spcBef>
              <a:spcAft>
                <a:spcPct val="0"/>
              </a:spcAft>
              <a:defRPr sz="2000" b="1" kern="1200">
                <a:solidFill>
                  <a:schemeClr val="tx1"/>
                </a:solidFill>
                <a:latin typeface="宋体" charset="-122"/>
                <a:ea typeface="微软雅黑" pitchFamily="34" charset="-122"/>
                <a:cs typeface="+mn-cs"/>
              </a:defRPr>
            </a:lvl2pPr>
            <a:lvl3pPr marL="914400" algn="l" rtl="0" fontAlgn="base">
              <a:spcBef>
                <a:spcPct val="0"/>
              </a:spcBef>
              <a:spcAft>
                <a:spcPct val="0"/>
              </a:spcAft>
              <a:defRPr sz="2000" b="1" kern="1200">
                <a:solidFill>
                  <a:schemeClr val="tx1"/>
                </a:solidFill>
                <a:latin typeface="宋体" charset="-122"/>
                <a:ea typeface="微软雅黑" pitchFamily="34" charset="-122"/>
                <a:cs typeface="+mn-cs"/>
              </a:defRPr>
            </a:lvl3pPr>
            <a:lvl4pPr marL="1371600" algn="l" rtl="0" fontAlgn="base">
              <a:spcBef>
                <a:spcPct val="0"/>
              </a:spcBef>
              <a:spcAft>
                <a:spcPct val="0"/>
              </a:spcAft>
              <a:defRPr sz="2000" b="1" kern="1200">
                <a:solidFill>
                  <a:schemeClr val="tx1"/>
                </a:solidFill>
                <a:latin typeface="宋体" charset="-122"/>
                <a:ea typeface="微软雅黑" pitchFamily="34" charset="-122"/>
                <a:cs typeface="+mn-cs"/>
              </a:defRPr>
            </a:lvl4pPr>
            <a:lvl5pPr marL="1828800" algn="l" rtl="0" fontAlgn="base">
              <a:spcBef>
                <a:spcPct val="0"/>
              </a:spcBef>
              <a:spcAft>
                <a:spcPct val="0"/>
              </a:spcAft>
              <a:defRPr sz="2000" b="1" kern="1200">
                <a:solidFill>
                  <a:schemeClr val="tx1"/>
                </a:solidFill>
                <a:latin typeface="宋体" charset="-122"/>
                <a:ea typeface="微软雅黑" pitchFamily="34" charset="-122"/>
                <a:cs typeface="+mn-cs"/>
              </a:defRPr>
            </a:lvl5pPr>
            <a:lvl6pPr marL="2286000" algn="l" defTabSz="914400" rtl="0" eaLnBrk="1" latinLnBrk="0" hangingPunct="1">
              <a:defRPr sz="2000" b="1" kern="1200">
                <a:solidFill>
                  <a:schemeClr val="tx1"/>
                </a:solidFill>
                <a:latin typeface="宋体" charset="-122"/>
                <a:ea typeface="微软雅黑" pitchFamily="34" charset="-122"/>
                <a:cs typeface="+mn-cs"/>
              </a:defRPr>
            </a:lvl6pPr>
            <a:lvl7pPr marL="2743200" algn="l" defTabSz="914400" rtl="0" eaLnBrk="1" latinLnBrk="0" hangingPunct="1">
              <a:defRPr sz="2000" b="1" kern="1200">
                <a:solidFill>
                  <a:schemeClr val="tx1"/>
                </a:solidFill>
                <a:latin typeface="宋体" charset="-122"/>
                <a:ea typeface="微软雅黑" pitchFamily="34" charset="-122"/>
                <a:cs typeface="+mn-cs"/>
              </a:defRPr>
            </a:lvl7pPr>
            <a:lvl8pPr marL="3200400" algn="l" defTabSz="914400" rtl="0" eaLnBrk="1" latinLnBrk="0" hangingPunct="1">
              <a:defRPr sz="2000" b="1" kern="1200">
                <a:solidFill>
                  <a:schemeClr val="tx1"/>
                </a:solidFill>
                <a:latin typeface="宋体" charset="-122"/>
                <a:ea typeface="微软雅黑" pitchFamily="34" charset="-122"/>
                <a:cs typeface="+mn-cs"/>
              </a:defRPr>
            </a:lvl8pPr>
            <a:lvl9pPr marL="3657600" algn="l" defTabSz="914400" rtl="0" eaLnBrk="1" latinLnBrk="0" hangingPunct="1">
              <a:defRPr sz="2000" b="1" kern="1200">
                <a:solidFill>
                  <a:schemeClr val="tx1"/>
                </a:solidFill>
                <a:latin typeface="宋体" charset="-122"/>
                <a:ea typeface="微软雅黑" pitchFamily="34" charset="-122"/>
                <a:cs typeface="+mn-cs"/>
              </a:defRPr>
            </a:lvl9pPr>
          </a:lstStyle>
          <a:p>
            <a:pPr algn="ctr">
              <a:defRPr/>
            </a:pPr>
            <a:fld id="{FD5CFB8C-A705-4638-BE88-97AA16A635C1}" type="slidenum">
              <a:rPr lang="zh-CN" altLang="en-US"/>
              <a:pPr algn="ctr">
                <a:defRPr/>
              </a:pPr>
              <a:t>10</a:t>
            </a:fld>
            <a:endParaRPr lang="zh-CN" altLang="en-US" dirty="0"/>
          </a:p>
        </p:txBody>
      </p:sp>
      <p:grpSp>
        <p:nvGrpSpPr>
          <p:cNvPr id="3" name="组合 2"/>
          <p:cNvGrpSpPr/>
          <p:nvPr/>
        </p:nvGrpSpPr>
        <p:grpSpPr>
          <a:xfrm>
            <a:off x="2830068" y="1390238"/>
            <a:ext cx="6524625" cy="4298740"/>
            <a:chOff x="2830068" y="1390238"/>
            <a:chExt cx="6524625" cy="4298740"/>
          </a:xfrm>
        </p:grpSpPr>
        <p:pic>
          <p:nvPicPr>
            <p:cNvPr id="6" name="图片 5"/>
            <p:cNvPicPr>
              <a:picLocks noChangeAspect="1"/>
            </p:cNvPicPr>
            <p:nvPr/>
          </p:nvPicPr>
          <p:blipFill>
            <a:blip r:embed="rId3"/>
            <a:stretch>
              <a:fillRect/>
            </a:stretch>
          </p:blipFill>
          <p:spPr>
            <a:xfrm>
              <a:off x="2830068" y="1390238"/>
              <a:ext cx="6524625" cy="4298740"/>
            </a:xfrm>
            <a:prstGeom prst="rect">
              <a:avLst/>
            </a:prstGeom>
          </p:spPr>
        </p:pic>
        <p:sp>
          <p:nvSpPr>
            <p:cNvPr id="7" name="椭圆 6"/>
            <p:cNvSpPr/>
            <p:nvPr/>
          </p:nvSpPr>
          <p:spPr bwMode="auto">
            <a:xfrm>
              <a:off x="4207566" y="2425149"/>
              <a:ext cx="655983" cy="546653"/>
            </a:xfrm>
            <a:prstGeom prst="ellipse">
              <a:avLst/>
            </a:prstGeom>
            <a:solidFill>
              <a:schemeClr val="bg1"/>
            </a:solidFill>
            <a:ln w="28575">
              <a:no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p:cNvSpPr/>
            <p:nvPr/>
          </p:nvSpPr>
          <p:spPr bwMode="auto">
            <a:xfrm>
              <a:off x="7288696" y="2554358"/>
              <a:ext cx="655983" cy="546653"/>
            </a:xfrm>
            <a:prstGeom prst="ellipse">
              <a:avLst/>
            </a:prstGeom>
            <a:solidFill>
              <a:schemeClr val="bg1"/>
            </a:solidFill>
            <a:ln w="28575">
              <a:no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p:cNvSpPr/>
            <p:nvPr/>
          </p:nvSpPr>
          <p:spPr bwMode="auto">
            <a:xfrm>
              <a:off x="5764390" y="4124741"/>
              <a:ext cx="655983" cy="546653"/>
            </a:xfrm>
            <a:prstGeom prst="ellipse">
              <a:avLst/>
            </a:prstGeom>
            <a:solidFill>
              <a:schemeClr val="bg1"/>
            </a:solidFill>
            <a:ln w="28575">
              <a:no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8" name="矩形 7"/>
          <p:cNvSpPr/>
          <p:nvPr/>
        </p:nvSpPr>
        <p:spPr bwMode="auto">
          <a:xfrm>
            <a:off x="2081932" y="3266281"/>
            <a:ext cx="844826" cy="273327"/>
          </a:xfrm>
          <a:prstGeom prst="rect">
            <a:avLst/>
          </a:prstGeom>
          <a:noFill/>
          <a:ln w="6350">
            <a:noFill/>
            <a:round/>
            <a:headEnd type="triangle" w="sm" len="med"/>
            <a:tailEnd type="triangle" w="sm" len="me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销售</a:t>
            </a:r>
          </a:p>
        </p:txBody>
      </p:sp>
      <p:sp>
        <p:nvSpPr>
          <p:cNvPr id="29" name="矩形 28"/>
          <p:cNvSpPr/>
          <p:nvPr/>
        </p:nvSpPr>
        <p:spPr bwMode="auto">
          <a:xfrm>
            <a:off x="8593680" y="1572868"/>
            <a:ext cx="844826" cy="273327"/>
          </a:xfrm>
          <a:prstGeom prst="rect">
            <a:avLst/>
          </a:prstGeom>
          <a:noFill/>
          <a:ln w="6350">
            <a:noFill/>
            <a:round/>
            <a:headEnd type="triangle" w="sm" len="med"/>
            <a:tailEnd type="triangle" w="sm" len="me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生产</a:t>
            </a:r>
          </a:p>
        </p:txBody>
      </p:sp>
      <p:sp>
        <p:nvSpPr>
          <p:cNvPr id="39" name="矩形 38"/>
          <p:cNvSpPr/>
          <p:nvPr/>
        </p:nvSpPr>
        <p:spPr bwMode="auto">
          <a:xfrm>
            <a:off x="7288695" y="5388544"/>
            <a:ext cx="844826" cy="273327"/>
          </a:xfrm>
          <a:prstGeom prst="rect">
            <a:avLst/>
          </a:prstGeom>
          <a:noFill/>
          <a:ln w="6350">
            <a:noFill/>
            <a:round/>
            <a:headEnd type="triangle" w="sm" len="med"/>
            <a:tailEnd type="triangle" w="sm" len="me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物流</a:t>
            </a:r>
          </a:p>
        </p:txBody>
      </p:sp>
    </p:spTree>
    <p:extLst>
      <p:ext uri="{BB962C8B-B14F-4D97-AF65-F5344CB8AC3E}">
        <p14:creationId xmlns:p14="http://schemas.microsoft.com/office/powerpoint/2010/main" val="224096923"/>
      </p:ext>
    </p:extLst>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txBox="1">
            <a:spLocks/>
          </p:cNvSpPr>
          <p:nvPr/>
        </p:nvSpPr>
        <p:spPr bwMode="auto">
          <a:xfrm>
            <a:off x="2066632" y="1354934"/>
            <a:ext cx="8569651" cy="815834"/>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lgn="l" rtl="0" eaLnBrk="0" fontAlgn="base" hangingPunct="0">
              <a:lnSpc>
                <a:spcPts val="2700"/>
              </a:lnSpc>
              <a:spcBef>
                <a:spcPct val="0"/>
              </a:spcBef>
              <a:spcAft>
                <a:spcPct val="0"/>
              </a:spcAft>
              <a:defRPr lang="zh-CN" altLang="en-US" sz="2000" kern="1200">
                <a:solidFill>
                  <a:schemeClr val="tx1"/>
                </a:solidFill>
                <a:latin typeface="微软雅黑" pitchFamily="34" charset="-122"/>
                <a:ea typeface="微软雅黑" pitchFamily="34" charset="-122"/>
                <a:cs typeface="+mj-cs"/>
              </a:defRPr>
            </a:lvl1pPr>
            <a:lvl2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2pPr>
            <a:lvl3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3pPr>
            <a:lvl4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4pPr>
            <a:lvl5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5pPr>
            <a:lvl6pPr marL="4572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6pPr>
            <a:lvl7pPr marL="9144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7pPr>
            <a:lvl8pPr marL="13716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8pPr>
            <a:lvl9pPr marL="18288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9pPr>
          </a:lstStyle>
          <a:p>
            <a:pPr>
              <a:lnSpc>
                <a:spcPct val="90000"/>
              </a:lnSpc>
            </a:pPr>
            <a:r>
              <a:rPr kumimoji="1" lang="zh-CN" altLang="en-US" sz="1800" dirty="0">
                <a:solidFill>
                  <a:srgbClr val="0066FF"/>
                </a:solidFill>
              </a:rPr>
              <a:t>目录</a:t>
            </a:r>
          </a:p>
        </p:txBody>
      </p:sp>
      <p:sp>
        <p:nvSpPr>
          <p:cNvPr id="4" name="Line 2"/>
          <p:cNvSpPr>
            <a:spLocks noChangeShapeType="1"/>
          </p:cNvSpPr>
          <p:nvPr/>
        </p:nvSpPr>
        <p:spPr bwMode="auto">
          <a:xfrm flipH="1">
            <a:off x="2066630" y="1299293"/>
            <a:ext cx="0" cy="5096772"/>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lIns="0" tIns="46792" rIns="0" bIns="46792" anchor="ctr"/>
          <a:lstStyle/>
          <a:p>
            <a:endParaRPr lang="zh-CN" altLang="en-US" sz="1600">
              <a:solidFill>
                <a:prstClr val="white"/>
              </a:solidFill>
              <a:latin typeface="微软雅黑" panose="020B0503020204020204" pitchFamily="34" charset="-122"/>
            </a:endParaRPr>
          </a:p>
        </p:txBody>
      </p:sp>
      <p:pic>
        <p:nvPicPr>
          <p:cNvPr id="5" name="Picture 2" descr="PPT_title_art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8569" y="1772767"/>
            <a:ext cx="2603256" cy="345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p:cNvGrpSpPr/>
          <p:nvPr/>
        </p:nvGrpSpPr>
        <p:grpSpPr>
          <a:xfrm>
            <a:off x="2202791" y="1915000"/>
            <a:ext cx="5293394" cy="431725"/>
            <a:chOff x="649081" y="1774860"/>
            <a:chExt cx="5294313" cy="431800"/>
          </a:xfrm>
        </p:grpSpPr>
        <p:sp>
          <p:nvSpPr>
            <p:cNvPr id="7"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8" name="Rectangle 5"/>
            <p:cNvSpPr>
              <a:spLocks noChangeArrowheads="1"/>
            </p:cNvSpPr>
            <p:nvPr/>
          </p:nvSpPr>
          <p:spPr bwMode="auto">
            <a:xfrm>
              <a:off x="1415844" y="1774860"/>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zh-CN" altLang="en-US" sz="1800" dirty="0">
                  <a:solidFill>
                    <a:srgbClr val="333399"/>
                  </a:solidFill>
                  <a:latin typeface="微软雅黑" panose="020B0503020204020204" pitchFamily="34" charset="-122"/>
                  <a:sym typeface="微软雅黑" panose="020B0503020204020204" pitchFamily="34" charset="-122"/>
                </a:rPr>
                <a:t>生产计划管理概述</a:t>
              </a:r>
            </a:p>
          </p:txBody>
        </p:sp>
      </p:grpSp>
      <p:grpSp>
        <p:nvGrpSpPr>
          <p:cNvPr id="13" name="组合 12"/>
          <p:cNvGrpSpPr/>
          <p:nvPr/>
        </p:nvGrpSpPr>
        <p:grpSpPr>
          <a:xfrm>
            <a:off x="2202792" y="3680955"/>
            <a:ext cx="5288135" cy="431925"/>
            <a:chOff x="654341" y="2317197"/>
            <a:chExt cx="5289053" cy="431800"/>
          </a:xfrm>
        </p:grpSpPr>
        <p:sp>
          <p:nvSpPr>
            <p:cNvPr id="14" name="Rectangle 5"/>
            <p:cNvSpPr>
              <a:spLocks noChangeArrowheads="1"/>
            </p:cNvSpPr>
            <p:nvPr/>
          </p:nvSpPr>
          <p:spPr bwMode="auto">
            <a:xfrm>
              <a:off x="1415844" y="2317197"/>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zh-CN" altLang="en-US" sz="1800" dirty="0" smtClean="0">
                  <a:solidFill>
                    <a:srgbClr val="333399"/>
                  </a:solidFill>
                  <a:latin typeface="微软雅黑" panose="020B0503020204020204" pitchFamily="34" charset="-122"/>
                  <a:sym typeface="微软雅黑" panose="020B0503020204020204" pitchFamily="34" charset="-122"/>
                </a:rPr>
                <a:t>生产</a:t>
              </a:r>
              <a:r>
                <a:rPr lang="zh-CN" altLang="en-US" sz="1800" dirty="0">
                  <a:solidFill>
                    <a:srgbClr val="333399"/>
                  </a:solidFill>
                  <a:latin typeface="微软雅黑" panose="020B0503020204020204" pitchFamily="34" charset="-122"/>
                  <a:sym typeface="微软雅黑" panose="020B0503020204020204" pitchFamily="34" charset="-122"/>
                </a:rPr>
                <a:t>计划管理涉及主数据</a:t>
              </a:r>
              <a:endParaRPr lang="en-US" altLang="zh-CN" sz="1800" dirty="0">
                <a:solidFill>
                  <a:srgbClr val="333399"/>
                </a:solidFill>
                <a:latin typeface="微软雅黑" panose="020B0503020204020204" pitchFamily="34" charset="-122"/>
                <a:sym typeface="微软雅黑" panose="020B0503020204020204" pitchFamily="34" charset="-122"/>
              </a:endParaRPr>
            </a:p>
          </p:txBody>
        </p:sp>
        <p:sp>
          <p:nvSpPr>
            <p:cNvPr id="15" name="Rectangle 8"/>
            <p:cNvSpPr>
              <a:spLocks noChangeArrowheads="1"/>
            </p:cNvSpPr>
            <p:nvPr/>
          </p:nvSpPr>
          <p:spPr bwMode="auto">
            <a:xfrm>
              <a:off x="654341" y="2317197"/>
              <a:ext cx="65514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4</a:t>
              </a:r>
            </a:p>
          </p:txBody>
        </p:sp>
      </p:grpSp>
      <p:grpSp>
        <p:nvGrpSpPr>
          <p:cNvPr id="16" name="组合 15"/>
          <p:cNvGrpSpPr/>
          <p:nvPr/>
        </p:nvGrpSpPr>
        <p:grpSpPr>
          <a:xfrm>
            <a:off x="2183640" y="4269807"/>
            <a:ext cx="5309917" cy="1020377"/>
            <a:chOff x="632556" y="2317197"/>
            <a:chExt cx="5310838" cy="1020081"/>
          </a:xfrm>
        </p:grpSpPr>
        <p:sp>
          <p:nvSpPr>
            <p:cNvPr id="17" name="Rectangle 5"/>
            <p:cNvSpPr>
              <a:spLocks noChangeArrowheads="1"/>
            </p:cNvSpPr>
            <p:nvPr/>
          </p:nvSpPr>
          <p:spPr bwMode="auto">
            <a:xfrm>
              <a:off x="1415844" y="2317197"/>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en-US" altLang="zh-CN" sz="1800" dirty="0" smtClean="0">
                  <a:solidFill>
                    <a:srgbClr val="333399"/>
                  </a:solidFill>
                  <a:latin typeface="微软雅黑" panose="020B0503020204020204" pitchFamily="34" charset="-122"/>
                  <a:sym typeface="微软雅黑" panose="020B0503020204020204" pitchFamily="34" charset="-122"/>
                </a:rPr>
                <a:t>MRP</a:t>
              </a:r>
              <a:endParaRPr lang="en-US" altLang="zh-CN" sz="1800" dirty="0">
                <a:solidFill>
                  <a:srgbClr val="333399"/>
                </a:solidFill>
                <a:latin typeface="微软雅黑" panose="020B0503020204020204" pitchFamily="34" charset="-122"/>
                <a:sym typeface="微软雅黑" panose="020B0503020204020204" pitchFamily="34" charset="-122"/>
              </a:endParaRPr>
            </a:p>
          </p:txBody>
        </p:sp>
        <p:sp>
          <p:nvSpPr>
            <p:cNvPr id="18" name="Rectangle 8"/>
            <p:cNvSpPr>
              <a:spLocks noChangeArrowheads="1"/>
            </p:cNvSpPr>
            <p:nvPr/>
          </p:nvSpPr>
          <p:spPr bwMode="auto">
            <a:xfrm>
              <a:off x="651711" y="2317197"/>
              <a:ext cx="657769"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5</a:t>
              </a:r>
            </a:p>
          </p:txBody>
        </p:sp>
        <p:sp>
          <p:nvSpPr>
            <p:cNvPr id="41" name="Rectangle 5"/>
            <p:cNvSpPr>
              <a:spLocks noChangeArrowheads="1"/>
            </p:cNvSpPr>
            <p:nvPr/>
          </p:nvSpPr>
          <p:spPr bwMode="auto">
            <a:xfrm>
              <a:off x="1396689" y="2905478"/>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en-US" altLang="zh-CN" sz="1800" dirty="0">
                  <a:solidFill>
                    <a:srgbClr val="333399"/>
                  </a:solidFill>
                  <a:latin typeface="微软雅黑" panose="020B0503020204020204" pitchFamily="34" charset="-122"/>
                  <a:sym typeface="微软雅黑" panose="020B0503020204020204" pitchFamily="34" charset="-122"/>
                </a:rPr>
                <a:t>SAP</a:t>
              </a:r>
              <a:r>
                <a:rPr lang="zh-CN" altLang="en-US" sz="1800" dirty="0">
                  <a:solidFill>
                    <a:srgbClr val="333399"/>
                  </a:solidFill>
                  <a:latin typeface="微软雅黑" panose="020B0503020204020204" pitchFamily="34" charset="-122"/>
                  <a:sym typeface="微软雅黑" panose="020B0503020204020204" pitchFamily="34" charset="-122"/>
                </a:rPr>
                <a:t>系统常用查询事务代码</a:t>
              </a:r>
            </a:p>
          </p:txBody>
        </p:sp>
        <p:sp>
          <p:nvSpPr>
            <p:cNvPr id="42" name="Rectangle 8"/>
            <p:cNvSpPr>
              <a:spLocks noChangeArrowheads="1"/>
            </p:cNvSpPr>
            <p:nvPr/>
          </p:nvSpPr>
          <p:spPr bwMode="auto">
            <a:xfrm>
              <a:off x="632556" y="2905478"/>
              <a:ext cx="657769"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6</a:t>
              </a:r>
            </a:p>
          </p:txBody>
        </p:sp>
      </p:grpSp>
      <p:grpSp>
        <p:nvGrpSpPr>
          <p:cNvPr id="25" name="组合 24"/>
          <p:cNvGrpSpPr/>
          <p:nvPr/>
        </p:nvGrpSpPr>
        <p:grpSpPr>
          <a:xfrm>
            <a:off x="2202791" y="3092303"/>
            <a:ext cx="5293394" cy="431725"/>
            <a:chOff x="649081" y="1774860"/>
            <a:chExt cx="5294313" cy="431800"/>
          </a:xfrm>
        </p:grpSpPr>
        <p:sp>
          <p:nvSpPr>
            <p:cNvPr id="26"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800" dirty="0">
                <a:solidFill>
                  <a:prstClr val="white"/>
                </a:solidFill>
                <a:latin typeface="微软雅黑" panose="020B0503020204020204" pitchFamily="34" charset="-122"/>
                <a:ea typeface="微软雅黑" panose="020B0503020204020204" pitchFamily="34" charset="-122"/>
              </a:endParaRPr>
            </a:p>
          </p:txBody>
        </p:sp>
        <p:sp>
          <p:nvSpPr>
            <p:cNvPr id="27" name="Rectangle 5"/>
            <p:cNvSpPr>
              <a:spLocks noChangeArrowheads="1"/>
            </p:cNvSpPr>
            <p:nvPr/>
          </p:nvSpPr>
          <p:spPr bwMode="auto">
            <a:xfrm>
              <a:off x="1415844" y="1774860"/>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zh-CN" altLang="en-US" sz="1800" dirty="0">
                  <a:solidFill>
                    <a:srgbClr val="333399"/>
                  </a:solidFill>
                  <a:latin typeface="微软雅黑" panose="020B0503020204020204" pitchFamily="34" charset="-122"/>
                  <a:sym typeface="微软雅黑" panose="020B0503020204020204" pitchFamily="34" charset="-122"/>
                </a:rPr>
                <a:t>生产计划</a:t>
              </a:r>
              <a:r>
                <a:rPr lang="zh-CN" altLang="en-US" sz="1800" dirty="0" smtClean="0">
                  <a:solidFill>
                    <a:srgbClr val="333399"/>
                  </a:solidFill>
                  <a:latin typeface="微软雅黑" panose="020B0503020204020204" pitchFamily="34" charset="-122"/>
                  <a:sym typeface="微软雅黑" panose="020B0503020204020204" pitchFamily="34" charset="-122"/>
                </a:rPr>
                <a:t>管理方案</a:t>
              </a:r>
              <a:endParaRPr lang="zh-CN" altLang="en-US" sz="1800" dirty="0">
                <a:solidFill>
                  <a:srgbClr val="333399"/>
                </a:solidFill>
                <a:latin typeface="微软雅黑" panose="020B0503020204020204" pitchFamily="34" charset="-122"/>
                <a:sym typeface="微软雅黑" panose="020B0503020204020204" pitchFamily="34" charset="-122"/>
              </a:endParaRPr>
            </a:p>
          </p:txBody>
        </p:sp>
      </p:grpSp>
      <p:grpSp>
        <p:nvGrpSpPr>
          <p:cNvPr id="35" name="组合 34"/>
          <p:cNvGrpSpPr/>
          <p:nvPr/>
        </p:nvGrpSpPr>
        <p:grpSpPr>
          <a:xfrm>
            <a:off x="2202791" y="2503651"/>
            <a:ext cx="5293394" cy="431725"/>
            <a:chOff x="649081" y="1774860"/>
            <a:chExt cx="5294313" cy="431800"/>
          </a:xfrm>
        </p:grpSpPr>
        <p:sp>
          <p:nvSpPr>
            <p:cNvPr id="36"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800" dirty="0">
                <a:solidFill>
                  <a:prstClr val="white"/>
                </a:solidFill>
                <a:latin typeface="微软雅黑" panose="020B0503020204020204" pitchFamily="34" charset="-122"/>
                <a:ea typeface="微软雅黑" panose="020B0503020204020204" pitchFamily="34" charset="-122"/>
              </a:endParaRPr>
            </a:p>
          </p:txBody>
        </p:sp>
        <p:sp>
          <p:nvSpPr>
            <p:cNvPr id="37" name="Rectangle 5"/>
            <p:cNvSpPr>
              <a:spLocks noChangeArrowheads="1"/>
            </p:cNvSpPr>
            <p:nvPr/>
          </p:nvSpPr>
          <p:spPr bwMode="auto">
            <a:xfrm>
              <a:off x="1415844" y="1774860"/>
              <a:ext cx="452755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zh-CN" altLang="en-US" sz="1800" dirty="0">
                  <a:solidFill>
                    <a:srgbClr val="FFFFFF"/>
                  </a:solidFill>
                  <a:latin typeface="微软雅黑" panose="020B0503020204020204" pitchFamily="34" charset="-122"/>
                  <a:sym typeface="微软雅黑" panose="020B0503020204020204" pitchFamily="34" charset="-122"/>
                </a:rPr>
                <a:t>生产计划</a:t>
              </a:r>
              <a:r>
                <a:rPr lang="zh-CN" altLang="en-US" sz="1800" dirty="0" smtClean="0">
                  <a:solidFill>
                    <a:srgbClr val="FFFFFF"/>
                  </a:solidFill>
                  <a:latin typeface="微软雅黑" panose="020B0503020204020204" pitchFamily="34" charset="-122"/>
                  <a:sym typeface="微软雅黑" panose="020B0503020204020204" pitchFamily="34" charset="-122"/>
                </a:rPr>
                <a:t>管理系统集成方案</a:t>
              </a:r>
              <a:endParaRPr lang="zh-CN" altLang="en-US" sz="1800" dirty="0">
                <a:solidFill>
                  <a:srgbClr val="FFFFFF"/>
                </a:solidFill>
                <a:latin typeface="微软雅黑" panose="020B0503020204020204" pitchFamily="34" charset="-122"/>
                <a:sym typeface="微软雅黑" panose="020B0503020204020204" pitchFamily="34" charset="-122"/>
              </a:endParaRPr>
            </a:p>
          </p:txBody>
        </p:sp>
      </p:grpSp>
      <p:sp>
        <p:nvSpPr>
          <p:cNvPr id="12" name="AutoShape 10"/>
          <p:cNvSpPr>
            <a:spLocks noChangeArrowheads="1"/>
          </p:cNvSpPr>
          <p:nvPr/>
        </p:nvSpPr>
        <p:spPr bwMode="auto">
          <a:xfrm rot="5400000">
            <a:off x="2114456" y="2606236"/>
            <a:ext cx="431725" cy="249194"/>
          </a:xfrm>
          <a:prstGeom prst="triangle">
            <a:avLst>
              <a:gd name="adj" fmla="val 50000"/>
            </a:avLst>
          </a:prstGeom>
          <a:solidFill>
            <a:schemeClr val="accent1"/>
          </a:solidFill>
          <a:ln w="38100">
            <a:solidFill>
              <a:schemeClr val="bg1"/>
            </a:solidFill>
            <a:miter lim="800000"/>
            <a:headEnd/>
            <a:tailEnd/>
          </a:ln>
        </p:spPr>
        <p:txBody>
          <a:bodyPr wrap="none" lIns="0" tIns="46792" rIns="0" bIns="46792"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endParaRPr lang="zh-CN" altLang="zh-CN" sz="1800" b="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7223957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kern="0" dirty="0">
                <a:solidFill>
                  <a:srgbClr val="0066FF"/>
                </a:solidFill>
              </a:rPr>
              <a:t>2</a:t>
            </a:r>
            <a:r>
              <a:rPr lang="zh-CN" altLang="en-US" b="1" kern="0" dirty="0" smtClean="0">
                <a:solidFill>
                  <a:srgbClr val="0066FF"/>
                </a:solidFill>
              </a:rPr>
              <a:t>、生产计划管理系统集成方案</a:t>
            </a:r>
            <a:r>
              <a:rPr lang="en-US" altLang="zh-CN" b="1" kern="0" dirty="0" smtClean="0">
                <a:solidFill>
                  <a:srgbClr val="0066FF"/>
                </a:solidFill>
              </a:rPr>
              <a:t>-</a:t>
            </a:r>
            <a:r>
              <a:rPr lang="en-US" altLang="zh-CN" b="1" dirty="0" smtClean="0">
                <a:solidFill>
                  <a:srgbClr val="0000CC"/>
                </a:solidFill>
              </a:rPr>
              <a:t>SCM</a:t>
            </a:r>
            <a:r>
              <a:rPr lang="zh-CN" altLang="en-US" b="1" dirty="0">
                <a:solidFill>
                  <a:srgbClr val="0000CC"/>
                </a:solidFill>
              </a:rPr>
              <a:t>推广与优化系统集成架构</a:t>
            </a:r>
            <a:br>
              <a:rPr lang="zh-CN" altLang="en-US" b="1" dirty="0">
                <a:solidFill>
                  <a:srgbClr val="0000CC"/>
                </a:solidFill>
              </a:rPr>
            </a:br>
            <a:endParaRPr lang="zh-CN" altLang="en-US" dirty="0"/>
          </a:p>
        </p:txBody>
      </p:sp>
      <p:sp>
        <p:nvSpPr>
          <p:cNvPr id="40" name="Title 1"/>
          <p:cNvSpPr txBox="1">
            <a:spLocks/>
          </p:cNvSpPr>
          <p:nvPr/>
        </p:nvSpPr>
        <p:spPr bwMode="auto">
          <a:xfrm>
            <a:off x="1685978" y="594218"/>
            <a:ext cx="8818469" cy="695204"/>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lgn="l" rtl="0" eaLnBrk="0" fontAlgn="base" hangingPunct="0">
              <a:lnSpc>
                <a:spcPct val="90000"/>
              </a:lnSpc>
              <a:spcBef>
                <a:spcPct val="0"/>
              </a:spcBef>
              <a:spcAft>
                <a:spcPct val="0"/>
              </a:spcAft>
              <a:defRPr lang="en-US" altLang="zh-CN" sz="2000" b="1">
                <a:solidFill>
                  <a:srgbClr val="0066FF"/>
                </a:solidFill>
                <a:latin typeface="微软雅黑" pitchFamily="34" charset="-122"/>
                <a:ea typeface="微软雅黑" pitchFamily="34" charset="-122"/>
                <a:cs typeface="+mj-cs"/>
              </a:defRPr>
            </a:lvl1pPr>
            <a:lvl2pPr algn="l" rtl="0" eaLnBrk="0" fontAlgn="base" hangingPunct="0">
              <a:lnSpc>
                <a:spcPct val="90000"/>
              </a:lnSpc>
              <a:spcBef>
                <a:spcPct val="0"/>
              </a:spcBef>
              <a:spcAft>
                <a:spcPct val="0"/>
              </a:spcAft>
              <a:defRPr sz="2000" b="1">
                <a:solidFill>
                  <a:schemeClr val="hlink"/>
                </a:solidFill>
                <a:latin typeface="华文中宋" pitchFamily="2" charset="-122"/>
                <a:ea typeface="华文中宋" pitchFamily="2" charset="-122"/>
              </a:defRPr>
            </a:lvl2pPr>
            <a:lvl3pPr algn="l" rtl="0" eaLnBrk="0" fontAlgn="base" hangingPunct="0">
              <a:lnSpc>
                <a:spcPct val="90000"/>
              </a:lnSpc>
              <a:spcBef>
                <a:spcPct val="0"/>
              </a:spcBef>
              <a:spcAft>
                <a:spcPct val="0"/>
              </a:spcAft>
              <a:defRPr sz="2000" b="1">
                <a:solidFill>
                  <a:schemeClr val="hlink"/>
                </a:solidFill>
                <a:latin typeface="华文中宋" pitchFamily="2" charset="-122"/>
                <a:ea typeface="华文中宋" pitchFamily="2" charset="-122"/>
              </a:defRPr>
            </a:lvl3pPr>
            <a:lvl4pPr algn="l" rtl="0" eaLnBrk="0" fontAlgn="base" hangingPunct="0">
              <a:lnSpc>
                <a:spcPct val="90000"/>
              </a:lnSpc>
              <a:spcBef>
                <a:spcPct val="0"/>
              </a:spcBef>
              <a:spcAft>
                <a:spcPct val="0"/>
              </a:spcAft>
              <a:defRPr sz="2000" b="1">
                <a:solidFill>
                  <a:schemeClr val="hlink"/>
                </a:solidFill>
                <a:latin typeface="华文中宋" pitchFamily="2" charset="-122"/>
                <a:ea typeface="华文中宋" pitchFamily="2" charset="-122"/>
              </a:defRPr>
            </a:lvl4pPr>
            <a:lvl5pPr algn="l" rtl="0" eaLnBrk="0" fontAlgn="base" hangingPunct="0">
              <a:lnSpc>
                <a:spcPct val="90000"/>
              </a:lnSpc>
              <a:spcBef>
                <a:spcPct val="0"/>
              </a:spcBef>
              <a:spcAft>
                <a:spcPct val="0"/>
              </a:spcAft>
              <a:defRPr sz="2000" b="1">
                <a:solidFill>
                  <a:schemeClr val="hlink"/>
                </a:solidFill>
                <a:latin typeface="华文中宋" pitchFamily="2" charset="-122"/>
                <a:ea typeface="华文中宋" pitchFamily="2" charset="-122"/>
              </a:defRPr>
            </a:lvl5pPr>
            <a:lvl6pPr marL="45720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6pPr>
            <a:lvl7pPr marL="91440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7pPr>
            <a:lvl8pPr marL="137160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8pPr>
            <a:lvl9pPr marL="182880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9pPr>
          </a:lstStyle>
          <a:p>
            <a:pPr defTabSz="914240">
              <a:defRPr/>
            </a:pPr>
            <a:endParaRPr lang="zh-CN" altLang="en-US" kern="0" dirty="0"/>
          </a:p>
        </p:txBody>
      </p:sp>
      <p:sp>
        <p:nvSpPr>
          <p:cNvPr id="76" name="灯片编号占位符 2"/>
          <p:cNvSpPr txBox="1">
            <a:spLocks/>
          </p:cNvSpPr>
          <p:nvPr/>
        </p:nvSpPr>
        <p:spPr>
          <a:xfrm>
            <a:off x="5817325" y="7375206"/>
            <a:ext cx="550114" cy="307922"/>
          </a:xfrm>
          <a:prstGeom prst="rect">
            <a:avLst/>
          </a:prstGeom>
        </p:spPr>
        <p:txBody>
          <a:bodyPr anchor="ctr"/>
          <a:lstStyle>
            <a:defPPr>
              <a:defRPr lang="zh-CN"/>
            </a:defPPr>
            <a:lvl1pPr algn="l" rtl="0" fontAlgn="base">
              <a:spcBef>
                <a:spcPct val="0"/>
              </a:spcBef>
              <a:spcAft>
                <a:spcPct val="0"/>
              </a:spcAft>
              <a:defRPr sz="2000" b="1" kern="1200">
                <a:solidFill>
                  <a:schemeClr val="tx1"/>
                </a:solidFill>
                <a:latin typeface="宋体" charset="-122"/>
                <a:ea typeface="微软雅黑" pitchFamily="34" charset="-122"/>
                <a:cs typeface="+mn-cs"/>
              </a:defRPr>
            </a:lvl1pPr>
            <a:lvl2pPr marL="457200" algn="l" rtl="0" fontAlgn="base">
              <a:spcBef>
                <a:spcPct val="0"/>
              </a:spcBef>
              <a:spcAft>
                <a:spcPct val="0"/>
              </a:spcAft>
              <a:defRPr sz="2000" b="1" kern="1200">
                <a:solidFill>
                  <a:schemeClr val="tx1"/>
                </a:solidFill>
                <a:latin typeface="宋体" charset="-122"/>
                <a:ea typeface="微软雅黑" pitchFamily="34" charset="-122"/>
                <a:cs typeface="+mn-cs"/>
              </a:defRPr>
            </a:lvl2pPr>
            <a:lvl3pPr marL="914400" algn="l" rtl="0" fontAlgn="base">
              <a:spcBef>
                <a:spcPct val="0"/>
              </a:spcBef>
              <a:spcAft>
                <a:spcPct val="0"/>
              </a:spcAft>
              <a:defRPr sz="2000" b="1" kern="1200">
                <a:solidFill>
                  <a:schemeClr val="tx1"/>
                </a:solidFill>
                <a:latin typeface="宋体" charset="-122"/>
                <a:ea typeface="微软雅黑" pitchFamily="34" charset="-122"/>
                <a:cs typeface="+mn-cs"/>
              </a:defRPr>
            </a:lvl3pPr>
            <a:lvl4pPr marL="1371600" algn="l" rtl="0" fontAlgn="base">
              <a:spcBef>
                <a:spcPct val="0"/>
              </a:spcBef>
              <a:spcAft>
                <a:spcPct val="0"/>
              </a:spcAft>
              <a:defRPr sz="2000" b="1" kern="1200">
                <a:solidFill>
                  <a:schemeClr val="tx1"/>
                </a:solidFill>
                <a:latin typeface="宋体" charset="-122"/>
                <a:ea typeface="微软雅黑" pitchFamily="34" charset="-122"/>
                <a:cs typeface="+mn-cs"/>
              </a:defRPr>
            </a:lvl4pPr>
            <a:lvl5pPr marL="1828800" algn="l" rtl="0" fontAlgn="base">
              <a:spcBef>
                <a:spcPct val="0"/>
              </a:spcBef>
              <a:spcAft>
                <a:spcPct val="0"/>
              </a:spcAft>
              <a:defRPr sz="2000" b="1" kern="1200">
                <a:solidFill>
                  <a:schemeClr val="tx1"/>
                </a:solidFill>
                <a:latin typeface="宋体" charset="-122"/>
                <a:ea typeface="微软雅黑" pitchFamily="34" charset="-122"/>
                <a:cs typeface="+mn-cs"/>
              </a:defRPr>
            </a:lvl5pPr>
            <a:lvl6pPr marL="2286000" algn="l" defTabSz="914400" rtl="0" eaLnBrk="1" latinLnBrk="0" hangingPunct="1">
              <a:defRPr sz="2000" b="1" kern="1200">
                <a:solidFill>
                  <a:schemeClr val="tx1"/>
                </a:solidFill>
                <a:latin typeface="宋体" charset="-122"/>
                <a:ea typeface="微软雅黑" pitchFamily="34" charset="-122"/>
                <a:cs typeface="+mn-cs"/>
              </a:defRPr>
            </a:lvl6pPr>
            <a:lvl7pPr marL="2743200" algn="l" defTabSz="914400" rtl="0" eaLnBrk="1" latinLnBrk="0" hangingPunct="1">
              <a:defRPr sz="2000" b="1" kern="1200">
                <a:solidFill>
                  <a:schemeClr val="tx1"/>
                </a:solidFill>
                <a:latin typeface="宋体" charset="-122"/>
                <a:ea typeface="微软雅黑" pitchFamily="34" charset="-122"/>
                <a:cs typeface="+mn-cs"/>
              </a:defRPr>
            </a:lvl7pPr>
            <a:lvl8pPr marL="3200400" algn="l" defTabSz="914400" rtl="0" eaLnBrk="1" latinLnBrk="0" hangingPunct="1">
              <a:defRPr sz="2000" b="1" kern="1200">
                <a:solidFill>
                  <a:schemeClr val="tx1"/>
                </a:solidFill>
                <a:latin typeface="宋体" charset="-122"/>
                <a:ea typeface="微软雅黑" pitchFamily="34" charset="-122"/>
                <a:cs typeface="+mn-cs"/>
              </a:defRPr>
            </a:lvl8pPr>
            <a:lvl9pPr marL="3657600" algn="l" defTabSz="914400" rtl="0" eaLnBrk="1" latinLnBrk="0" hangingPunct="1">
              <a:defRPr sz="2000" b="1" kern="1200">
                <a:solidFill>
                  <a:schemeClr val="tx1"/>
                </a:solidFill>
                <a:latin typeface="宋体" charset="-122"/>
                <a:ea typeface="微软雅黑" pitchFamily="34" charset="-122"/>
                <a:cs typeface="+mn-cs"/>
              </a:defRPr>
            </a:lvl9pPr>
          </a:lstStyle>
          <a:p>
            <a:pPr algn="ctr">
              <a:defRPr/>
            </a:pPr>
            <a:fld id="{FD5CFB8C-A705-4638-BE88-97AA16A635C1}" type="slidenum">
              <a:rPr lang="zh-CN" altLang="en-US"/>
              <a:pPr algn="ctr">
                <a:defRPr/>
              </a:pPr>
              <a:t>12</a:t>
            </a:fld>
            <a:endParaRPr lang="zh-CN" altLang="en-US" dirty="0"/>
          </a:p>
        </p:txBody>
      </p:sp>
      <p:sp>
        <p:nvSpPr>
          <p:cNvPr id="12" name="矩形 11"/>
          <p:cNvSpPr/>
          <p:nvPr/>
        </p:nvSpPr>
        <p:spPr>
          <a:xfrm>
            <a:off x="7357231" y="857006"/>
            <a:ext cx="4682371" cy="5951034"/>
          </a:xfrm>
          <a:prstGeom prst="rect">
            <a:avLst/>
          </a:prstGeom>
        </p:spPr>
        <p:txBody>
          <a:bodyPr wrap="square" numCol="2">
            <a:noAutofit/>
          </a:bodyPr>
          <a:lstStyle/>
          <a:p>
            <a:pPr eaLnBrk="0" fontAlgn="auto" hangingPunct="0">
              <a:spcBef>
                <a:spcPts val="300"/>
              </a:spcBef>
              <a:spcAft>
                <a:spcPts val="300"/>
              </a:spcAft>
              <a:defRPr/>
            </a:pPr>
            <a:r>
              <a:rPr kumimoji="1" lang="en-US" altLang="zh-CN" sz="1200" b="0" kern="0" dirty="0" smtClean="0">
                <a:solidFill>
                  <a:prstClr val="black"/>
                </a:solidFill>
                <a:latin typeface="微软雅黑" panose="020B0503020204020204" pitchFamily="34" charset="-122"/>
                <a:ea typeface="宋体" panose="02010600030101010101" pitchFamily="2" charset="-122"/>
              </a:rPr>
              <a:t>1. ERP6.0</a:t>
            </a:r>
          </a:p>
          <a:p>
            <a:pPr eaLnBrk="0" fontAlgn="auto" hangingPunct="0">
              <a:spcBef>
                <a:spcPts val="300"/>
              </a:spcBef>
              <a:spcAft>
                <a:spcPts val="300"/>
              </a:spcAft>
              <a:defRPr/>
            </a:pPr>
            <a:r>
              <a:rPr kumimoji="1" lang="en-US" altLang="zh-CN" sz="1200" b="0" kern="0" dirty="0" smtClean="0">
                <a:solidFill>
                  <a:prstClr val="black"/>
                </a:solidFill>
                <a:latin typeface="微软雅黑" panose="020B0503020204020204" pitchFamily="34" charset="-122"/>
                <a:ea typeface="宋体" panose="02010600030101010101" pitchFamily="2" charset="-122"/>
              </a:rPr>
              <a:t>2. ERP5.0</a:t>
            </a:r>
          </a:p>
          <a:p>
            <a:pPr eaLnBrk="0" fontAlgn="auto" hangingPunct="0">
              <a:spcBef>
                <a:spcPts val="300"/>
              </a:spcBef>
              <a:spcAft>
                <a:spcPts val="300"/>
              </a:spcAft>
              <a:defRPr/>
            </a:pPr>
            <a:r>
              <a:rPr kumimoji="1" lang="en-US" altLang="zh-CN" sz="1200" b="0" kern="0" dirty="0" smtClean="0">
                <a:solidFill>
                  <a:prstClr val="black"/>
                </a:solidFill>
                <a:latin typeface="微软雅黑" panose="020B0503020204020204" pitchFamily="34" charset="-122"/>
                <a:ea typeface="宋体" panose="02010600030101010101" pitchFamily="2" charset="-122"/>
              </a:rPr>
              <a:t>3.</a:t>
            </a:r>
            <a:r>
              <a:rPr kumimoji="1" lang="zh-CN" altLang="en-US" sz="1200" b="0" kern="0" dirty="0" smtClean="0">
                <a:solidFill>
                  <a:prstClr val="black"/>
                </a:solidFill>
                <a:latin typeface="微软雅黑" panose="020B0503020204020204" pitchFamily="34" charset="-122"/>
                <a:ea typeface="宋体" panose="02010600030101010101" pitchFamily="2" charset="-122"/>
              </a:rPr>
              <a:t> </a:t>
            </a:r>
            <a:r>
              <a:rPr kumimoji="1" lang="en-US" altLang="zh-CN" sz="1200" b="0" kern="0" dirty="0" smtClean="0">
                <a:solidFill>
                  <a:prstClr val="black"/>
                </a:solidFill>
                <a:latin typeface="微软雅黑" panose="020B0503020204020204" pitchFamily="34" charset="-122"/>
                <a:ea typeface="宋体" panose="02010600030101010101" pitchFamily="2" charset="-122"/>
              </a:rPr>
              <a:t>PLM</a:t>
            </a:r>
            <a:r>
              <a:rPr kumimoji="1" lang="en-US" altLang="zh-CN" sz="1200" b="0" kern="0" dirty="0">
                <a:solidFill>
                  <a:prstClr val="black"/>
                </a:solidFill>
                <a:latin typeface="微软雅黑" panose="020B0503020204020204" pitchFamily="34" charset="-122"/>
                <a:ea typeface="宋体" panose="02010600030101010101" pitchFamily="2" charset="-122"/>
              </a:rPr>
              <a:t>(</a:t>
            </a:r>
            <a:r>
              <a:rPr kumimoji="1" lang="zh-CN" altLang="en-US" sz="1200" b="0" kern="0" dirty="0">
                <a:solidFill>
                  <a:prstClr val="black"/>
                </a:solidFill>
                <a:latin typeface="微软雅黑" panose="020B0503020204020204" pitchFamily="34" charset="-122"/>
                <a:ea typeface="宋体" panose="02010600030101010101" pitchFamily="2" charset="-122"/>
              </a:rPr>
              <a:t>产品数据管理系统</a:t>
            </a:r>
            <a:r>
              <a:rPr kumimoji="1" lang="en-US" altLang="zh-CN" sz="1200" b="0" kern="0" dirty="0">
                <a:solidFill>
                  <a:prstClr val="black"/>
                </a:solidFill>
                <a:latin typeface="微软雅黑" panose="020B0503020204020204" pitchFamily="34" charset="-122"/>
                <a:ea typeface="宋体" panose="02010600030101010101" pitchFamily="2" charset="-122"/>
              </a:rPr>
              <a:t>)</a:t>
            </a:r>
          </a:p>
          <a:p>
            <a:pPr eaLnBrk="0" fontAlgn="auto" hangingPunct="0">
              <a:spcBef>
                <a:spcPts val="300"/>
              </a:spcBef>
              <a:spcAft>
                <a:spcPts val="300"/>
              </a:spcAft>
              <a:defRPr/>
            </a:pPr>
            <a:r>
              <a:rPr kumimoji="1" lang="en-US" altLang="zh-CN" sz="1200" b="0" kern="0" dirty="0">
                <a:solidFill>
                  <a:prstClr val="black"/>
                </a:solidFill>
                <a:latin typeface="微软雅黑" panose="020B0503020204020204" pitchFamily="34" charset="-122"/>
                <a:ea typeface="宋体" panose="02010600030101010101" pitchFamily="2" charset="-122"/>
              </a:rPr>
              <a:t>4</a:t>
            </a:r>
            <a:r>
              <a:rPr kumimoji="1" lang="en-US" altLang="zh-CN" sz="1200" b="0" kern="0" dirty="0" smtClean="0">
                <a:solidFill>
                  <a:prstClr val="black"/>
                </a:solidFill>
                <a:latin typeface="微软雅黑" panose="020B0503020204020204" pitchFamily="34" charset="-122"/>
                <a:ea typeface="宋体" panose="02010600030101010101" pitchFamily="2" charset="-122"/>
              </a:rPr>
              <a:t>. </a:t>
            </a:r>
            <a:r>
              <a:rPr kumimoji="1" lang="en-US" altLang="zh-CN" sz="1200" b="0" kern="0" dirty="0">
                <a:solidFill>
                  <a:prstClr val="black"/>
                </a:solidFill>
                <a:latin typeface="微软雅黑" panose="020B0503020204020204" pitchFamily="34" charset="-122"/>
                <a:ea typeface="宋体" panose="02010600030101010101" pitchFamily="2" charset="-122"/>
              </a:rPr>
              <a:t>MDM(</a:t>
            </a:r>
            <a:r>
              <a:rPr kumimoji="1" lang="zh-CN" altLang="en-US" sz="1200" b="0" kern="0" dirty="0">
                <a:solidFill>
                  <a:prstClr val="black"/>
                </a:solidFill>
                <a:latin typeface="微软雅黑" panose="020B0503020204020204" pitchFamily="34" charset="-122"/>
                <a:ea typeface="宋体" panose="02010600030101010101" pitchFamily="2" charset="-122"/>
              </a:rPr>
              <a:t>编码管理系统</a:t>
            </a:r>
            <a:r>
              <a:rPr kumimoji="1" lang="en-US" altLang="zh-CN" sz="1200" b="0" kern="0" dirty="0">
                <a:solidFill>
                  <a:prstClr val="black"/>
                </a:solidFill>
                <a:latin typeface="微软雅黑" panose="020B0503020204020204" pitchFamily="34" charset="-122"/>
                <a:ea typeface="宋体" panose="02010600030101010101" pitchFamily="2" charset="-122"/>
              </a:rPr>
              <a:t>)</a:t>
            </a:r>
          </a:p>
          <a:p>
            <a:pPr eaLnBrk="0" fontAlgn="auto" hangingPunct="0">
              <a:spcBef>
                <a:spcPts val="300"/>
              </a:spcBef>
              <a:spcAft>
                <a:spcPts val="300"/>
              </a:spcAft>
              <a:defRPr/>
            </a:pPr>
            <a:r>
              <a:rPr kumimoji="1" lang="en-US" altLang="zh-CN" sz="1200" b="0" kern="0" dirty="0">
                <a:solidFill>
                  <a:prstClr val="black"/>
                </a:solidFill>
                <a:latin typeface="微软雅黑" panose="020B0503020204020204" pitchFamily="34" charset="-122"/>
                <a:ea typeface="宋体" panose="02010600030101010101" pitchFamily="2" charset="-122"/>
              </a:rPr>
              <a:t>5</a:t>
            </a:r>
            <a:r>
              <a:rPr kumimoji="1" lang="en-US" altLang="zh-CN" sz="1200" b="0" kern="0" dirty="0" smtClean="0">
                <a:solidFill>
                  <a:prstClr val="black"/>
                </a:solidFill>
                <a:latin typeface="微软雅黑" panose="020B0503020204020204" pitchFamily="34" charset="-122"/>
                <a:ea typeface="宋体" panose="02010600030101010101" pitchFamily="2" charset="-122"/>
              </a:rPr>
              <a:t>. </a:t>
            </a:r>
            <a:r>
              <a:rPr kumimoji="1" lang="en-US" altLang="zh-CN" sz="1200" b="0" kern="0" dirty="0">
                <a:solidFill>
                  <a:prstClr val="black"/>
                </a:solidFill>
                <a:latin typeface="微软雅黑" panose="020B0503020204020204" pitchFamily="34" charset="-122"/>
                <a:ea typeface="宋体" panose="02010600030101010101" pitchFamily="2" charset="-122"/>
              </a:rPr>
              <a:t>IBP(</a:t>
            </a:r>
            <a:r>
              <a:rPr kumimoji="1" lang="zh-CN" altLang="en-US" sz="1200" b="0" kern="0" dirty="0">
                <a:solidFill>
                  <a:prstClr val="black"/>
                </a:solidFill>
                <a:latin typeface="微软雅黑" panose="020B0503020204020204" pitchFamily="34" charset="-122"/>
                <a:ea typeface="宋体" panose="02010600030101010101" pitchFamily="2" charset="-122"/>
              </a:rPr>
              <a:t>集成</a:t>
            </a:r>
            <a:r>
              <a:rPr kumimoji="1" lang="en-US" altLang="zh-CN" sz="1200" b="0" kern="0" dirty="0">
                <a:solidFill>
                  <a:prstClr val="black"/>
                </a:solidFill>
                <a:latin typeface="微软雅黑" panose="020B0503020204020204" pitchFamily="34" charset="-122"/>
                <a:ea typeface="宋体" panose="02010600030101010101" pitchFamily="2" charset="-122"/>
              </a:rPr>
              <a:t>BOM</a:t>
            </a:r>
            <a:r>
              <a:rPr kumimoji="1" lang="zh-CN" altLang="en-US" sz="1200" b="0" kern="0" dirty="0">
                <a:solidFill>
                  <a:prstClr val="black"/>
                </a:solidFill>
                <a:latin typeface="微软雅黑" panose="020B0503020204020204" pitchFamily="34" charset="-122"/>
                <a:ea typeface="宋体" panose="02010600030101010101" pitchFamily="2" charset="-122"/>
              </a:rPr>
              <a:t>管理平台</a:t>
            </a:r>
            <a:r>
              <a:rPr kumimoji="1" lang="en-US" altLang="zh-CN" sz="1200" b="0" kern="0" dirty="0" smtClean="0">
                <a:solidFill>
                  <a:prstClr val="black"/>
                </a:solidFill>
                <a:latin typeface="微软雅黑" panose="020B0503020204020204" pitchFamily="34" charset="-122"/>
                <a:ea typeface="宋体" panose="02010600030101010101" pitchFamily="2" charset="-122"/>
              </a:rPr>
              <a:t>)</a:t>
            </a:r>
          </a:p>
          <a:p>
            <a:pPr eaLnBrk="0" fontAlgn="auto" hangingPunct="0">
              <a:spcBef>
                <a:spcPts val="300"/>
              </a:spcBef>
              <a:spcAft>
                <a:spcPts val="300"/>
              </a:spcAft>
              <a:defRPr/>
            </a:pPr>
            <a:r>
              <a:rPr kumimoji="1" lang="en-US" altLang="zh-CN" sz="1200" b="0" kern="0" dirty="0">
                <a:solidFill>
                  <a:prstClr val="black"/>
                </a:solidFill>
                <a:latin typeface="微软雅黑" panose="020B0503020204020204" pitchFamily="34" charset="-122"/>
                <a:ea typeface="宋体" panose="02010600030101010101" pitchFamily="2" charset="-122"/>
              </a:rPr>
              <a:t>6</a:t>
            </a:r>
            <a:r>
              <a:rPr kumimoji="1" lang="en-US" altLang="zh-CN" sz="1200" b="0" kern="0" dirty="0" smtClean="0">
                <a:solidFill>
                  <a:prstClr val="black"/>
                </a:solidFill>
                <a:latin typeface="微软雅黑" panose="020B0503020204020204" pitchFamily="34" charset="-122"/>
                <a:ea typeface="宋体" panose="02010600030101010101" pitchFamily="2" charset="-122"/>
              </a:rPr>
              <a:t>. </a:t>
            </a:r>
            <a:r>
              <a:rPr kumimoji="1" lang="en-US" altLang="zh-CN" sz="1200" b="0" kern="0" dirty="0">
                <a:solidFill>
                  <a:prstClr val="black"/>
                </a:solidFill>
                <a:latin typeface="微软雅黑" panose="020B0503020204020204" pitchFamily="34" charset="-122"/>
                <a:ea typeface="宋体" panose="02010600030101010101" pitchFamily="2" charset="-122"/>
              </a:rPr>
              <a:t>CRM(</a:t>
            </a:r>
            <a:r>
              <a:rPr kumimoji="1" lang="zh-CN" altLang="en-US" sz="1200" b="0" kern="0" dirty="0">
                <a:solidFill>
                  <a:prstClr val="black"/>
                </a:solidFill>
                <a:latin typeface="微软雅黑" panose="020B0503020204020204" pitchFamily="34" charset="-122"/>
                <a:ea typeface="宋体" panose="02010600030101010101" pitchFamily="2" charset="-122"/>
              </a:rPr>
              <a:t>客户关系管理系统</a:t>
            </a:r>
            <a:r>
              <a:rPr kumimoji="1" lang="en-US" altLang="zh-CN" sz="1200" b="0" kern="0" dirty="0">
                <a:solidFill>
                  <a:prstClr val="black"/>
                </a:solidFill>
                <a:latin typeface="微软雅黑" panose="020B0503020204020204" pitchFamily="34" charset="-122"/>
                <a:ea typeface="宋体" panose="02010600030101010101" pitchFamily="2" charset="-122"/>
              </a:rPr>
              <a:t>)</a:t>
            </a:r>
          </a:p>
          <a:p>
            <a:pPr eaLnBrk="0" fontAlgn="auto" hangingPunct="0">
              <a:spcBef>
                <a:spcPts val="300"/>
              </a:spcBef>
              <a:spcAft>
                <a:spcPts val="300"/>
              </a:spcAft>
              <a:defRPr/>
            </a:pPr>
            <a:r>
              <a:rPr kumimoji="1" lang="en-US" altLang="zh-CN" sz="1200" b="0" kern="0" dirty="0">
                <a:solidFill>
                  <a:prstClr val="black"/>
                </a:solidFill>
                <a:latin typeface="微软雅黑" panose="020B0503020204020204" pitchFamily="34" charset="-122"/>
                <a:ea typeface="宋体" panose="02010600030101010101" pitchFamily="2" charset="-122"/>
              </a:rPr>
              <a:t>7</a:t>
            </a:r>
            <a:r>
              <a:rPr kumimoji="1" lang="en-US" altLang="zh-CN" sz="1200" b="0" kern="0" dirty="0" smtClean="0">
                <a:solidFill>
                  <a:prstClr val="black"/>
                </a:solidFill>
                <a:latin typeface="微软雅黑" panose="020B0503020204020204" pitchFamily="34" charset="-122"/>
                <a:ea typeface="宋体" panose="02010600030101010101" pitchFamily="2" charset="-122"/>
              </a:rPr>
              <a:t>. </a:t>
            </a:r>
            <a:r>
              <a:rPr kumimoji="1" lang="en-US" altLang="zh-CN" sz="1200" b="0" kern="0" dirty="0">
                <a:solidFill>
                  <a:prstClr val="black"/>
                </a:solidFill>
                <a:latin typeface="微软雅黑" panose="020B0503020204020204" pitchFamily="34" charset="-122"/>
                <a:ea typeface="宋体" panose="02010600030101010101" pitchFamily="2" charset="-122"/>
              </a:rPr>
              <a:t>GCP(</a:t>
            </a:r>
            <a:r>
              <a:rPr kumimoji="1" lang="zh-CN" altLang="en-US" sz="1200" b="0" kern="0" dirty="0">
                <a:solidFill>
                  <a:prstClr val="black"/>
                </a:solidFill>
                <a:latin typeface="微软雅黑" panose="020B0503020204020204" pitchFamily="34" charset="-122"/>
                <a:ea typeface="宋体" panose="02010600030101010101" pitchFamily="2" charset="-122"/>
              </a:rPr>
              <a:t>全球客户门户</a:t>
            </a:r>
            <a:r>
              <a:rPr kumimoji="1" lang="en-US" altLang="zh-CN" sz="1200" b="0" kern="0" dirty="0">
                <a:solidFill>
                  <a:prstClr val="black"/>
                </a:solidFill>
                <a:latin typeface="微软雅黑" panose="020B0503020204020204" pitchFamily="34" charset="-122"/>
                <a:ea typeface="宋体" panose="02010600030101010101" pitchFamily="2" charset="-122"/>
              </a:rPr>
              <a:t>)</a:t>
            </a:r>
          </a:p>
          <a:p>
            <a:pPr eaLnBrk="0" fontAlgn="auto" hangingPunct="0">
              <a:spcBef>
                <a:spcPts val="300"/>
              </a:spcBef>
              <a:spcAft>
                <a:spcPts val="300"/>
              </a:spcAft>
              <a:defRPr/>
            </a:pPr>
            <a:r>
              <a:rPr kumimoji="1" lang="en-US" altLang="zh-CN" sz="1200" b="0" kern="0" dirty="0">
                <a:solidFill>
                  <a:prstClr val="black"/>
                </a:solidFill>
                <a:latin typeface="微软雅黑" panose="020B0503020204020204" pitchFamily="34" charset="-122"/>
                <a:ea typeface="宋体" panose="02010600030101010101" pitchFamily="2" charset="-122"/>
              </a:rPr>
              <a:t>8</a:t>
            </a:r>
            <a:r>
              <a:rPr kumimoji="1" lang="en-US" altLang="zh-CN" sz="1200" b="0" kern="0" dirty="0" smtClean="0">
                <a:solidFill>
                  <a:prstClr val="black"/>
                </a:solidFill>
                <a:latin typeface="微软雅黑" panose="020B0503020204020204" pitchFamily="34" charset="-122"/>
                <a:ea typeface="宋体" panose="02010600030101010101" pitchFamily="2" charset="-122"/>
              </a:rPr>
              <a:t>. </a:t>
            </a:r>
            <a:r>
              <a:rPr kumimoji="1" lang="en-US" altLang="zh-CN" sz="1200" b="0" kern="0" dirty="0">
                <a:solidFill>
                  <a:prstClr val="black"/>
                </a:solidFill>
                <a:latin typeface="微软雅黑" panose="020B0503020204020204" pitchFamily="34" charset="-122"/>
                <a:ea typeface="宋体" panose="02010600030101010101" pitchFamily="2" charset="-122"/>
              </a:rPr>
              <a:t>31TRUCK(</a:t>
            </a:r>
            <a:r>
              <a:rPr kumimoji="1" lang="zh-CN" altLang="en-US" sz="1200" b="0" kern="0" dirty="0">
                <a:solidFill>
                  <a:prstClr val="black"/>
                </a:solidFill>
                <a:latin typeface="微软雅黑" panose="020B0503020204020204" pitchFamily="34" charset="-122"/>
                <a:ea typeface="宋体" panose="02010600030101010101" pitchFamily="2" charset="-122"/>
              </a:rPr>
              <a:t>卡车应用平台</a:t>
            </a:r>
            <a:r>
              <a:rPr kumimoji="1" lang="en-US" altLang="zh-CN" sz="1200" b="0" kern="0" dirty="0" smtClean="0">
                <a:solidFill>
                  <a:prstClr val="black"/>
                </a:solidFill>
                <a:latin typeface="微软雅黑" panose="020B0503020204020204" pitchFamily="34" charset="-122"/>
                <a:ea typeface="宋体" panose="02010600030101010101" pitchFamily="2" charset="-122"/>
              </a:rPr>
              <a:t>)</a:t>
            </a:r>
            <a:endParaRPr kumimoji="1" lang="en-US" altLang="zh-CN" sz="1200" b="0" kern="0" dirty="0">
              <a:solidFill>
                <a:prstClr val="black"/>
              </a:solidFill>
              <a:latin typeface="微软雅黑" panose="020B0503020204020204" pitchFamily="34" charset="-122"/>
              <a:ea typeface="宋体" panose="02010600030101010101" pitchFamily="2" charset="-122"/>
            </a:endParaRPr>
          </a:p>
          <a:p>
            <a:pPr eaLnBrk="0" fontAlgn="auto" hangingPunct="0">
              <a:spcBef>
                <a:spcPts val="300"/>
              </a:spcBef>
              <a:spcAft>
                <a:spcPts val="300"/>
              </a:spcAft>
              <a:defRPr/>
            </a:pPr>
            <a:r>
              <a:rPr kumimoji="1" lang="en-US" altLang="zh-CN" sz="1200" b="0" kern="0" dirty="0">
                <a:solidFill>
                  <a:prstClr val="black"/>
                </a:solidFill>
                <a:latin typeface="微软雅黑" panose="020B0503020204020204" pitchFamily="34" charset="-122"/>
                <a:ea typeface="宋体" panose="02010600030101010101" pitchFamily="2" charset="-122"/>
              </a:rPr>
              <a:t>9</a:t>
            </a:r>
            <a:r>
              <a:rPr kumimoji="1" lang="en-US" altLang="zh-CN" sz="1200" b="0" kern="0" dirty="0" smtClean="0">
                <a:solidFill>
                  <a:prstClr val="black"/>
                </a:solidFill>
                <a:latin typeface="微软雅黑" panose="020B0503020204020204" pitchFamily="34" charset="-122"/>
                <a:ea typeface="宋体" panose="02010600030101010101" pitchFamily="2" charset="-122"/>
              </a:rPr>
              <a:t>. </a:t>
            </a:r>
            <a:r>
              <a:rPr kumimoji="1" lang="zh-CN" altLang="en-US" sz="1200" b="0" kern="0" dirty="0" smtClean="0">
                <a:solidFill>
                  <a:prstClr val="black"/>
                </a:solidFill>
                <a:latin typeface="微软雅黑" panose="020B0503020204020204" pitchFamily="34" charset="-122"/>
                <a:ea typeface="宋体" panose="02010600030101010101" pitchFamily="2" charset="-122"/>
              </a:rPr>
              <a:t>代理商</a:t>
            </a:r>
            <a:r>
              <a:rPr kumimoji="1" lang="en-US" altLang="zh-CN" sz="1200" b="0" kern="0" dirty="0" smtClean="0">
                <a:solidFill>
                  <a:prstClr val="black"/>
                </a:solidFill>
                <a:latin typeface="微软雅黑" panose="020B0503020204020204" pitchFamily="34" charset="-122"/>
                <a:ea typeface="宋体" panose="02010600030101010101" pitchFamily="2" charset="-122"/>
              </a:rPr>
              <a:t>ERP</a:t>
            </a:r>
            <a:endParaRPr kumimoji="1" lang="en-US" altLang="zh-CN" sz="1200" b="0" kern="0" dirty="0">
              <a:solidFill>
                <a:prstClr val="black"/>
              </a:solidFill>
              <a:latin typeface="微软雅黑" panose="020B0503020204020204" pitchFamily="34" charset="-122"/>
              <a:ea typeface="宋体" panose="02010600030101010101" pitchFamily="2" charset="-122"/>
            </a:endParaRPr>
          </a:p>
          <a:p>
            <a:pPr eaLnBrk="0" fontAlgn="auto" hangingPunct="0">
              <a:spcBef>
                <a:spcPts val="300"/>
              </a:spcBef>
              <a:spcAft>
                <a:spcPts val="300"/>
              </a:spcAft>
              <a:defRPr/>
            </a:pPr>
            <a:r>
              <a:rPr kumimoji="1" lang="en-US" altLang="zh-CN" sz="1200" b="0" kern="0" dirty="0" smtClean="0">
                <a:solidFill>
                  <a:prstClr val="black"/>
                </a:solidFill>
                <a:latin typeface="微软雅黑" panose="020B0503020204020204" pitchFamily="34" charset="-122"/>
                <a:ea typeface="宋体" panose="02010600030101010101" pitchFamily="2" charset="-122"/>
              </a:rPr>
              <a:t>10. APS(</a:t>
            </a:r>
            <a:r>
              <a:rPr kumimoji="1" lang="zh-CN" altLang="en-US" sz="1200" b="0" kern="0" dirty="0" smtClean="0">
                <a:solidFill>
                  <a:prstClr val="black"/>
                </a:solidFill>
                <a:latin typeface="微软雅黑" panose="020B0503020204020204" pitchFamily="34" charset="-122"/>
                <a:ea typeface="宋体" panose="02010600030101010101" pitchFamily="2" charset="-122"/>
              </a:rPr>
              <a:t>高级</a:t>
            </a:r>
            <a:r>
              <a:rPr kumimoji="1" lang="zh-CN" altLang="en-US" sz="1200" b="0" kern="0" dirty="0">
                <a:solidFill>
                  <a:prstClr val="black"/>
                </a:solidFill>
                <a:latin typeface="微软雅黑" panose="020B0503020204020204" pitchFamily="34" charset="-122"/>
                <a:ea typeface="宋体" panose="02010600030101010101" pitchFamily="2" charset="-122"/>
              </a:rPr>
              <a:t>计划排程</a:t>
            </a:r>
            <a:r>
              <a:rPr kumimoji="1" lang="zh-CN" altLang="en-US" sz="1200" b="0" kern="0" dirty="0" smtClean="0">
                <a:solidFill>
                  <a:prstClr val="black"/>
                </a:solidFill>
                <a:latin typeface="微软雅黑" panose="020B0503020204020204" pitchFamily="34" charset="-122"/>
                <a:ea typeface="宋体" panose="02010600030101010101" pitchFamily="2" charset="-122"/>
              </a:rPr>
              <a:t>系统</a:t>
            </a:r>
            <a:r>
              <a:rPr kumimoji="1" lang="en-US" altLang="zh-CN" sz="1200" b="0" kern="0" dirty="0" smtClean="0">
                <a:solidFill>
                  <a:prstClr val="black"/>
                </a:solidFill>
                <a:latin typeface="微软雅黑" panose="020B0503020204020204" pitchFamily="34" charset="-122"/>
                <a:ea typeface="宋体" panose="02010600030101010101" pitchFamily="2" charset="-122"/>
              </a:rPr>
              <a:t>)</a:t>
            </a:r>
            <a:endParaRPr kumimoji="1" lang="en-US" altLang="zh-CN" sz="1200" b="0" kern="0" dirty="0">
              <a:solidFill>
                <a:prstClr val="black"/>
              </a:solidFill>
              <a:latin typeface="微软雅黑" panose="020B0503020204020204" pitchFamily="34" charset="-122"/>
              <a:ea typeface="宋体" panose="02010600030101010101" pitchFamily="2" charset="-122"/>
            </a:endParaRPr>
          </a:p>
          <a:p>
            <a:pPr eaLnBrk="0" fontAlgn="auto" hangingPunct="0">
              <a:spcBef>
                <a:spcPts val="300"/>
              </a:spcBef>
              <a:spcAft>
                <a:spcPts val="300"/>
              </a:spcAft>
              <a:defRPr/>
            </a:pPr>
            <a:r>
              <a:rPr kumimoji="1" lang="en-US" altLang="zh-CN" sz="1200" b="0" kern="0" dirty="0" smtClean="0">
                <a:solidFill>
                  <a:prstClr val="black"/>
                </a:solidFill>
                <a:latin typeface="微软雅黑" panose="020B0503020204020204" pitchFamily="34" charset="-122"/>
                <a:ea typeface="宋体" panose="02010600030101010101" pitchFamily="2" charset="-122"/>
              </a:rPr>
              <a:t>11. IMES(</a:t>
            </a:r>
            <a:r>
              <a:rPr kumimoji="1" lang="zh-CN" altLang="en-US" sz="1200" b="0" kern="0" dirty="0" smtClean="0">
                <a:solidFill>
                  <a:prstClr val="black"/>
                </a:solidFill>
                <a:latin typeface="微软雅黑" panose="020B0503020204020204" pitchFamily="34" charset="-122"/>
                <a:ea typeface="宋体" panose="02010600030101010101" pitchFamily="2" charset="-122"/>
              </a:rPr>
              <a:t>制造</a:t>
            </a:r>
            <a:r>
              <a:rPr kumimoji="1" lang="zh-CN" altLang="en-US" sz="1200" b="0" kern="0" dirty="0">
                <a:solidFill>
                  <a:prstClr val="black"/>
                </a:solidFill>
                <a:latin typeface="微软雅黑" panose="020B0503020204020204" pitchFamily="34" charset="-122"/>
                <a:ea typeface="宋体" panose="02010600030101010101" pitchFamily="2" charset="-122"/>
              </a:rPr>
              <a:t>执行</a:t>
            </a:r>
            <a:r>
              <a:rPr kumimoji="1" lang="zh-CN" altLang="en-US" sz="1200" b="0" kern="0" dirty="0" smtClean="0">
                <a:solidFill>
                  <a:prstClr val="black"/>
                </a:solidFill>
                <a:latin typeface="微软雅黑" panose="020B0503020204020204" pitchFamily="34" charset="-122"/>
                <a:ea typeface="宋体" panose="02010600030101010101" pitchFamily="2" charset="-122"/>
              </a:rPr>
              <a:t>系统</a:t>
            </a:r>
            <a:r>
              <a:rPr kumimoji="1" lang="en-US" altLang="zh-CN" sz="1200" b="0" kern="0" dirty="0" smtClean="0">
                <a:solidFill>
                  <a:prstClr val="black"/>
                </a:solidFill>
                <a:latin typeface="微软雅黑" panose="020B0503020204020204" pitchFamily="34" charset="-122"/>
                <a:ea typeface="宋体" panose="02010600030101010101" pitchFamily="2" charset="-122"/>
              </a:rPr>
              <a:t>)</a:t>
            </a:r>
          </a:p>
          <a:p>
            <a:pPr eaLnBrk="0" fontAlgn="auto" hangingPunct="0">
              <a:spcBef>
                <a:spcPts val="300"/>
              </a:spcBef>
              <a:spcAft>
                <a:spcPts val="300"/>
              </a:spcAft>
              <a:defRPr/>
            </a:pPr>
            <a:r>
              <a:rPr kumimoji="1" lang="en-US" altLang="zh-CN" sz="1200" b="0" kern="0" dirty="0" smtClean="0">
                <a:solidFill>
                  <a:prstClr val="black"/>
                </a:solidFill>
                <a:latin typeface="微软雅黑" panose="020B0503020204020204" pitchFamily="34" charset="-122"/>
                <a:ea typeface="宋体" panose="02010600030101010101" pitchFamily="2" charset="-122"/>
              </a:rPr>
              <a:t>12. </a:t>
            </a:r>
            <a:r>
              <a:rPr kumimoji="1" lang="en-US" altLang="zh-CN" sz="1200" b="0" kern="0" dirty="0">
                <a:solidFill>
                  <a:prstClr val="black"/>
                </a:solidFill>
                <a:latin typeface="微软雅黑" panose="020B0503020204020204" pitchFamily="34" charset="-122"/>
                <a:ea typeface="宋体" panose="02010600030101010101" pitchFamily="2" charset="-122"/>
              </a:rPr>
              <a:t>DNC(</a:t>
            </a:r>
            <a:r>
              <a:rPr kumimoji="1" lang="zh-CN" altLang="en-US" sz="1200" b="0" kern="0" dirty="0">
                <a:solidFill>
                  <a:prstClr val="black"/>
                </a:solidFill>
                <a:latin typeface="微软雅黑" panose="020B0503020204020204" pitchFamily="34" charset="-122"/>
                <a:ea typeface="宋体" panose="02010600030101010101" pitchFamily="2" charset="-122"/>
              </a:rPr>
              <a:t>程序上传加工系统</a:t>
            </a:r>
            <a:r>
              <a:rPr kumimoji="1" lang="en-US" altLang="zh-CN" sz="1200" b="0" kern="0" dirty="0">
                <a:solidFill>
                  <a:prstClr val="black"/>
                </a:solidFill>
                <a:latin typeface="微软雅黑" panose="020B0503020204020204" pitchFamily="34" charset="-122"/>
                <a:ea typeface="宋体" panose="02010600030101010101" pitchFamily="2" charset="-122"/>
              </a:rPr>
              <a:t>)</a:t>
            </a:r>
          </a:p>
          <a:p>
            <a:pPr eaLnBrk="0" fontAlgn="auto" hangingPunct="0">
              <a:spcBef>
                <a:spcPts val="300"/>
              </a:spcBef>
              <a:spcAft>
                <a:spcPts val="300"/>
              </a:spcAft>
              <a:defRPr/>
            </a:pPr>
            <a:r>
              <a:rPr kumimoji="1" lang="en-US" altLang="zh-CN" sz="1200" b="0" kern="0" dirty="0" smtClean="0">
                <a:solidFill>
                  <a:prstClr val="black"/>
                </a:solidFill>
                <a:latin typeface="微软雅黑" panose="020B0503020204020204" pitchFamily="34" charset="-122"/>
                <a:ea typeface="宋体" panose="02010600030101010101" pitchFamily="2" charset="-122"/>
              </a:rPr>
              <a:t>13. DIP(</a:t>
            </a:r>
            <a:r>
              <a:rPr kumimoji="1" lang="zh-CN" altLang="en-US" sz="1200" b="0" kern="0" dirty="0" smtClean="0">
                <a:solidFill>
                  <a:prstClr val="black"/>
                </a:solidFill>
                <a:latin typeface="微软雅黑" panose="020B0503020204020204" pitchFamily="34" charset="-122"/>
                <a:ea typeface="宋体" panose="02010600030101010101" pitchFamily="2" charset="-122"/>
              </a:rPr>
              <a:t>数字化集中下料平台</a:t>
            </a:r>
            <a:r>
              <a:rPr kumimoji="1" lang="en-US" altLang="zh-CN" sz="1200" b="0" kern="0" dirty="0" smtClean="0">
                <a:solidFill>
                  <a:prstClr val="black"/>
                </a:solidFill>
                <a:latin typeface="微软雅黑" panose="020B0503020204020204" pitchFamily="34" charset="-122"/>
                <a:ea typeface="宋体" panose="02010600030101010101" pitchFamily="2" charset="-122"/>
              </a:rPr>
              <a:t>)</a:t>
            </a:r>
            <a:endParaRPr kumimoji="1" lang="en-US" altLang="zh-CN" sz="1200" b="0" kern="0" dirty="0">
              <a:solidFill>
                <a:prstClr val="black"/>
              </a:solidFill>
              <a:latin typeface="微软雅黑" panose="020B0503020204020204" pitchFamily="34" charset="-122"/>
              <a:ea typeface="宋体" panose="02010600030101010101" pitchFamily="2" charset="-122"/>
            </a:endParaRPr>
          </a:p>
          <a:p>
            <a:pPr eaLnBrk="0" fontAlgn="auto" hangingPunct="0">
              <a:spcBef>
                <a:spcPts val="300"/>
              </a:spcBef>
              <a:spcAft>
                <a:spcPts val="300"/>
              </a:spcAft>
              <a:defRPr/>
            </a:pPr>
            <a:r>
              <a:rPr kumimoji="1" lang="en-US" altLang="zh-CN" sz="1200" b="0" kern="0" dirty="0" smtClean="0">
                <a:solidFill>
                  <a:prstClr val="black"/>
                </a:solidFill>
                <a:latin typeface="微软雅黑" panose="020B0503020204020204" pitchFamily="34" charset="-122"/>
                <a:ea typeface="宋体" panose="02010600030101010101" pitchFamily="2" charset="-122"/>
              </a:rPr>
              <a:t>14. </a:t>
            </a:r>
            <a:r>
              <a:rPr kumimoji="1" lang="en-US" altLang="zh-CN" sz="1200" b="0" kern="0" dirty="0">
                <a:solidFill>
                  <a:prstClr val="black"/>
                </a:solidFill>
                <a:latin typeface="微软雅黑" panose="020B0503020204020204" pitchFamily="34" charset="-122"/>
                <a:ea typeface="宋体" panose="02010600030101010101" pitchFamily="2" charset="-122"/>
              </a:rPr>
              <a:t>NMMS(</a:t>
            </a:r>
            <a:r>
              <a:rPr kumimoji="1" lang="zh-CN" altLang="en-US" sz="1200" b="0" kern="0" dirty="0">
                <a:solidFill>
                  <a:prstClr val="black"/>
                </a:solidFill>
                <a:latin typeface="微软雅黑" panose="020B0503020204020204" pitchFamily="34" charset="-122"/>
                <a:ea typeface="宋体" panose="02010600030101010101" pitchFamily="2" charset="-122"/>
              </a:rPr>
              <a:t>辅料管理系统</a:t>
            </a:r>
            <a:r>
              <a:rPr kumimoji="1" lang="en-US" altLang="zh-CN" sz="1200" b="0" kern="0" dirty="0">
                <a:solidFill>
                  <a:prstClr val="black"/>
                </a:solidFill>
                <a:latin typeface="微软雅黑" panose="020B0503020204020204" pitchFamily="34" charset="-122"/>
                <a:ea typeface="宋体" panose="02010600030101010101" pitchFamily="2" charset="-122"/>
              </a:rPr>
              <a:t>)</a:t>
            </a:r>
          </a:p>
          <a:p>
            <a:pPr eaLnBrk="0" fontAlgn="auto" hangingPunct="0">
              <a:spcBef>
                <a:spcPts val="300"/>
              </a:spcBef>
              <a:spcAft>
                <a:spcPts val="300"/>
              </a:spcAft>
              <a:defRPr/>
            </a:pPr>
            <a:r>
              <a:rPr kumimoji="1" lang="en-US" altLang="zh-CN" sz="1200" b="0" kern="0" dirty="0" smtClean="0">
                <a:solidFill>
                  <a:prstClr val="black"/>
                </a:solidFill>
                <a:latin typeface="微软雅黑" panose="020B0503020204020204" pitchFamily="34" charset="-122"/>
                <a:ea typeface="宋体" panose="02010600030101010101" pitchFamily="2" charset="-122"/>
              </a:rPr>
              <a:t>15. </a:t>
            </a:r>
            <a:r>
              <a:rPr kumimoji="1" lang="en-US" altLang="zh-CN" sz="1200" b="0" kern="0" dirty="0">
                <a:solidFill>
                  <a:prstClr val="black"/>
                </a:solidFill>
                <a:latin typeface="微软雅黑" panose="020B0503020204020204" pitchFamily="34" charset="-122"/>
                <a:ea typeface="宋体" panose="02010600030101010101" pitchFamily="2" charset="-122"/>
              </a:rPr>
              <a:t>NMAM</a:t>
            </a:r>
            <a:r>
              <a:rPr kumimoji="1" lang="zh-CN" altLang="en-US" sz="1200" b="0" kern="0" dirty="0">
                <a:solidFill>
                  <a:prstClr val="black"/>
                </a:solidFill>
                <a:latin typeface="微软雅黑" panose="020B0503020204020204" pitchFamily="34" charset="-122"/>
                <a:ea typeface="宋体" panose="02010600030101010101" pitchFamily="2" charset="-122"/>
              </a:rPr>
              <a:t>（物资出门系统</a:t>
            </a:r>
            <a:r>
              <a:rPr kumimoji="1" lang="en-US" altLang="zh-CN" sz="1200" b="0" kern="0" dirty="0">
                <a:solidFill>
                  <a:prstClr val="black"/>
                </a:solidFill>
                <a:latin typeface="微软雅黑" panose="020B0503020204020204" pitchFamily="34" charset="-122"/>
                <a:ea typeface="宋体" panose="02010600030101010101" pitchFamily="2" charset="-122"/>
              </a:rPr>
              <a:t>)</a:t>
            </a:r>
          </a:p>
          <a:p>
            <a:pPr eaLnBrk="0" fontAlgn="auto" hangingPunct="0">
              <a:spcBef>
                <a:spcPts val="300"/>
              </a:spcBef>
              <a:spcAft>
                <a:spcPts val="300"/>
              </a:spcAft>
              <a:defRPr/>
            </a:pPr>
            <a:r>
              <a:rPr kumimoji="1" lang="en-US" altLang="zh-CN" sz="1200" b="0" kern="0" dirty="0" smtClean="0">
                <a:solidFill>
                  <a:prstClr val="black"/>
                </a:solidFill>
                <a:latin typeface="微软雅黑" panose="020B0503020204020204" pitchFamily="34" charset="-122"/>
                <a:ea typeface="宋体" panose="02010600030101010101" pitchFamily="2" charset="-122"/>
              </a:rPr>
              <a:t>16. </a:t>
            </a:r>
            <a:r>
              <a:rPr kumimoji="1" lang="en-US" altLang="zh-CN" sz="1200" b="0" kern="0" dirty="0">
                <a:solidFill>
                  <a:prstClr val="black"/>
                </a:solidFill>
                <a:latin typeface="微软雅黑" panose="020B0503020204020204" pitchFamily="34" charset="-122"/>
                <a:ea typeface="宋体" panose="02010600030101010101" pitchFamily="2" charset="-122"/>
              </a:rPr>
              <a:t>WMS(</a:t>
            </a:r>
            <a:r>
              <a:rPr kumimoji="1" lang="zh-CN" altLang="en-US" sz="1200" b="0" kern="0" dirty="0">
                <a:solidFill>
                  <a:prstClr val="black"/>
                </a:solidFill>
                <a:latin typeface="微软雅黑" panose="020B0503020204020204" pitchFamily="34" charset="-122"/>
                <a:ea typeface="宋体" panose="02010600030101010101" pitchFamily="2" charset="-122"/>
              </a:rPr>
              <a:t>仓储管理系统</a:t>
            </a:r>
            <a:r>
              <a:rPr kumimoji="1" lang="en-US" altLang="zh-CN" sz="1200" b="0" kern="0" dirty="0">
                <a:solidFill>
                  <a:prstClr val="black"/>
                </a:solidFill>
                <a:latin typeface="微软雅黑" panose="020B0503020204020204" pitchFamily="34" charset="-122"/>
                <a:ea typeface="宋体" panose="02010600030101010101" pitchFamily="2" charset="-122"/>
              </a:rPr>
              <a:t>)</a:t>
            </a:r>
          </a:p>
          <a:p>
            <a:pPr eaLnBrk="0" fontAlgn="auto" hangingPunct="0">
              <a:spcBef>
                <a:spcPts val="300"/>
              </a:spcBef>
              <a:spcAft>
                <a:spcPts val="300"/>
              </a:spcAft>
              <a:defRPr/>
            </a:pPr>
            <a:r>
              <a:rPr kumimoji="1" lang="en-US" altLang="zh-CN" sz="1200" b="0" dirty="0" smtClean="0">
                <a:solidFill>
                  <a:prstClr val="black"/>
                </a:solidFill>
                <a:latin typeface="微软雅黑" pitchFamily="34" charset="-122"/>
              </a:rPr>
              <a:t>17. </a:t>
            </a:r>
            <a:r>
              <a:rPr kumimoji="1" lang="zh-CN" altLang="en-US" sz="1200" b="0" dirty="0">
                <a:solidFill>
                  <a:prstClr val="black"/>
                </a:solidFill>
                <a:latin typeface="微软雅黑" pitchFamily="34" charset="-122"/>
              </a:rPr>
              <a:t>安吉</a:t>
            </a:r>
            <a:r>
              <a:rPr kumimoji="1" lang="en-US" altLang="zh-CN" sz="1200" b="0" dirty="0">
                <a:solidFill>
                  <a:prstClr val="black"/>
                </a:solidFill>
                <a:latin typeface="微软雅黑" pitchFamily="34" charset="-122"/>
              </a:rPr>
              <a:t>WMS</a:t>
            </a:r>
            <a:r>
              <a:rPr kumimoji="1" lang="zh-CN" altLang="en-US" sz="1200" b="0" dirty="0" smtClean="0">
                <a:solidFill>
                  <a:prstClr val="black"/>
                </a:solidFill>
                <a:latin typeface="微软雅黑" pitchFamily="34" charset="-122"/>
              </a:rPr>
              <a:t>系统</a:t>
            </a:r>
            <a:endParaRPr kumimoji="1" lang="en-US" altLang="zh-CN" sz="1200" b="0" dirty="0" smtClean="0">
              <a:solidFill>
                <a:prstClr val="black"/>
              </a:solidFill>
              <a:latin typeface="微软雅黑" pitchFamily="34" charset="-122"/>
            </a:endParaRPr>
          </a:p>
          <a:p>
            <a:pPr eaLnBrk="0" fontAlgn="auto" hangingPunct="0">
              <a:spcBef>
                <a:spcPts val="300"/>
              </a:spcBef>
              <a:spcAft>
                <a:spcPts val="300"/>
              </a:spcAft>
              <a:defRPr/>
            </a:pPr>
            <a:r>
              <a:rPr kumimoji="1" lang="en-US" altLang="zh-CN" sz="1200" b="0" kern="0" dirty="0" smtClean="0">
                <a:solidFill>
                  <a:prstClr val="black"/>
                </a:solidFill>
                <a:latin typeface="微软雅黑" panose="020B0503020204020204" pitchFamily="34" charset="-122"/>
                <a:ea typeface="宋体" panose="02010600030101010101" pitchFamily="2" charset="-122"/>
              </a:rPr>
              <a:t>18. </a:t>
            </a:r>
            <a:r>
              <a:rPr kumimoji="1" lang="en-US" altLang="zh-CN" sz="1200" b="0" kern="0" dirty="0">
                <a:solidFill>
                  <a:prstClr val="black"/>
                </a:solidFill>
                <a:latin typeface="微软雅黑" panose="020B0503020204020204" pitchFamily="34" charset="-122"/>
                <a:ea typeface="宋体" panose="02010600030101010101" pitchFamily="2" charset="-122"/>
              </a:rPr>
              <a:t>BCP(</a:t>
            </a:r>
            <a:r>
              <a:rPr kumimoji="1" lang="zh-CN" altLang="en-US" sz="1200" b="0" kern="0" dirty="0">
                <a:solidFill>
                  <a:prstClr val="black"/>
                </a:solidFill>
                <a:latin typeface="微软雅黑" panose="020B0503020204020204" pitchFamily="34" charset="-122"/>
                <a:ea typeface="宋体" panose="02010600030101010101" pitchFamily="2" charset="-122"/>
              </a:rPr>
              <a:t>条码管理系统</a:t>
            </a:r>
            <a:r>
              <a:rPr kumimoji="1" lang="en-US" altLang="zh-CN" sz="1200" b="0" kern="0" dirty="0">
                <a:solidFill>
                  <a:prstClr val="black"/>
                </a:solidFill>
                <a:latin typeface="微软雅黑" panose="020B0503020204020204" pitchFamily="34" charset="-122"/>
                <a:ea typeface="宋体" panose="02010600030101010101" pitchFamily="2" charset="-122"/>
              </a:rPr>
              <a:t>)</a:t>
            </a:r>
          </a:p>
          <a:p>
            <a:pPr eaLnBrk="0" fontAlgn="auto" hangingPunct="0">
              <a:spcBef>
                <a:spcPts val="300"/>
              </a:spcBef>
              <a:spcAft>
                <a:spcPts val="300"/>
              </a:spcAft>
              <a:defRPr/>
            </a:pPr>
            <a:r>
              <a:rPr kumimoji="1" lang="en-US" altLang="zh-CN" sz="1200" b="0" dirty="0" smtClean="0">
                <a:solidFill>
                  <a:prstClr val="black"/>
                </a:solidFill>
                <a:latin typeface="微软雅黑" pitchFamily="34" charset="-122"/>
              </a:rPr>
              <a:t>19. </a:t>
            </a:r>
            <a:r>
              <a:rPr kumimoji="1" lang="en-US" altLang="zh-CN" sz="1200" b="0" dirty="0">
                <a:solidFill>
                  <a:prstClr val="black"/>
                </a:solidFill>
                <a:latin typeface="微软雅黑" pitchFamily="34" charset="-122"/>
              </a:rPr>
              <a:t>ASRS(</a:t>
            </a:r>
            <a:r>
              <a:rPr kumimoji="1" lang="zh-CN" altLang="en-US" sz="1200" b="0" dirty="0">
                <a:solidFill>
                  <a:prstClr val="black"/>
                </a:solidFill>
                <a:latin typeface="微软雅黑" pitchFamily="34" charset="-122"/>
              </a:rPr>
              <a:t>泵送立库系统</a:t>
            </a:r>
            <a:r>
              <a:rPr kumimoji="1" lang="en-US" altLang="zh-CN" sz="1200" b="0" dirty="0" smtClean="0">
                <a:solidFill>
                  <a:prstClr val="black"/>
                </a:solidFill>
                <a:latin typeface="微软雅黑" pitchFamily="34" charset="-122"/>
              </a:rPr>
              <a:t>)</a:t>
            </a:r>
            <a:endParaRPr kumimoji="1" lang="en-US" altLang="zh-CN" sz="1200" b="0" dirty="0">
              <a:solidFill>
                <a:prstClr val="black"/>
              </a:solidFill>
              <a:latin typeface="微软雅黑" pitchFamily="34" charset="-122"/>
            </a:endParaRPr>
          </a:p>
          <a:p>
            <a:pPr eaLnBrk="0" fontAlgn="auto" hangingPunct="0">
              <a:spcBef>
                <a:spcPts val="300"/>
              </a:spcBef>
              <a:spcAft>
                <a:spcPts val="300"/>
              </a:spcAft>
              <a:defRPr/>
            </a:pPr>
            <a:r>
              <a:rPr kumimoji="1" lang="en-US" altLang="zh-CN" sz="1200" b="0" dirty="0" smtClean="0">
                <a:solidFill>
                  <a:prstClr val="black"/>
                </a:solidFill>
                <a:latin typeface="微软雅黑" pitchFamily="34" charset="-122"/>
              </a:rPr>
              <a:t>20.</a:t>
            </a:r>
            <a:r>
              <a:rPr kumimoji="1" lang="zh-CN" altLang="en-US" sz="1200" b="0" dirty="0">
                <a:solidFill>
                  <a:prstClr val="black"/>
                </a:solidFill>
                <a:latin typeface="微软雅黑" pitchFamily="34" charset="-122"/>
              </a:rPr>
              <a:t>地磅</a:t>
            </a:r>
            <a:r>
              <a:rPr kumimoji="1" lang="zh-CN" altLang="en-US" sz="1200" b="0" dirty="0" smtClean="0">
                <a:solidFill>
                  <a:prstClr val="black"/>
                </a:solidFill>
                <a:latin typeface="微软雅黑" pitchFamily="34" charset="-122"/>
              </a:rPr>
              <a:t>系统</a:t>
            </a:r>
            <a:endParaRPr kumimoji="1" lang="en-US" altLang="zh-CN" sz="1200" b="0" kern="0" dirty="0" smtClean="0">
              <a:solidFill>
                <a:prstClr val="black"/>
              </a:solidFill>
              <a:latin typeface="微软雅黑" panose="020B0503020204020204" pitchFamily="34" charset="-122"/>
              <a:ea typeface="宋体" panose="02010600030101010101" pitchFamily="2" charset="-122"/>
            </a:endParaRPr>
          </a:p>
          <a:p>
            <a:pPr eaLnBrk="0" fontAlgn="auto" hangingPunct="0">
              <a:spcBef>
                <a:spcPts val="300"/>
              </a:spcBef>
              <a:spcAft>
                <a:spcPts val="300"/>
              </a:spcAft>
              <a:defRPr/>
            </a:pPr>
            <a:r>
              <a:rPr kumimoji="1" lang="en-US" altLang="zh-CN" sz="1200" b="0" kern="0" dirty="0" smtClean="0">
                <a:solidFill>
                  <a:prstClr val="black"/>
                </a:solidFill>
                <a:latin typeface="微软雅黑" panose="020B0503020204020204" pitchFamily="34" charset="-122"/>
                <a:ea typeface="宋体" panose="02010600030101010101" pitchFamily="2" charset="-122"/>
              </a:rPr>
              <a:t>21. GSP(</a:t>
            </a:r>
            <a:r>
              <a:rPr kumimoji="1" lang="zh-CN" altLang="en-US" sz="1200" b="0" kern="0" dirty="0" smtClean="0">
                <a:solidFill>
                  <a:prstClr val="black"/>
                </a:solidFill>
                <a:latin typeface="微软雅黑" panose="020B0503020204020204" pitchFamily="34" charset="-122"/>
                <a:ea typeface="宋体" panose="02010600030101010101" pitchFamily="2" charset="-122"/>
              </a:rPr>
              <a:t>供应</a:t>
            </a:r>
            <a:r>
              <a:rPr kumimoji="1" lang="zh-CN" altLang="en-US" sz="1200" b="0" kern="0" dirty="0">
                <a:solidFill>
                  <a:prstClr val="black"/>
                </a:solidFill>
                <a:latin typeface="微软雅黑" panose="020B0503020204020204" pitchFamily="34" charset="-122"/>
                <a:ea typeface="宋体" panose="02010600030101010101" pitchFamily="2" charset="-122"/>
              </a:rPr>
              <a:t>商</a:t>
            </a:r>
            <a:r>
              <a:rPr kumimoji="1" lang="zh-CN" altLang="en-US" sz="1200" b="0" kern="0" dirty="0" smtClean="0">
                <a:solidFill>
                  <a:prstClr val="black"/>
                </a:solidFill>
                <a:latin typeface="微软雅黑" panose="020B0503020204020204" pitchFamily="34" charset="-122"/>
                <a:ea typeface="宋体" panose="02010600030101010101" pitchFamily="2" charset="-122"/>
              </a:rPr>
              <a:t>门户</a:t>
            </a:r>
            <a:r>
              <a:rPr kumimoji="1" lang="en-US" altLang="zh-CN" sz="1200" b="0" kern="0" dirty="0" smtClean="0">
                <a:solidFill>
                  <a:prstClr val="black"/>
                </a:solidFill>
                <a:latin typeface="微软雅黑" panose="020B0503020204020204" pitchFamily="34" charset="-122"/>
                <a:ea typeface="宋体" panose="02010600030101010101" pitchFamily="2" charset="-122"/>
              </a:rPr>
              <a:t>)</a:t>
            </a:r>
          </a:p>
          <a:p>
            <a:pPr eaLnBrk="0" fontAlgn="auto" hangingPunct="0">
              <a:spcBef>
                <a:spcPts val="300"/>
              </a:spcBef>
              <a:spcAft>
                <a:spcPts val="300"/>
              </a:spcAft>
              <a:defRPr/>
            </a:pPr>
            <a:r>
              <a:rPr kumimoji="1" lang="en-US" altLang="zh-CN" sz="1200" b="0" kern="0" dirty="0" smtClean="0">
                <a:solidFill>
                  <a:prstClr val="black"/>
                </a:solidFill>
                <a:latin typeface="微软雅黑" panose="020B0503020204020204" pitchFamily="34" charset="-122"/>
                <a:ea typeface="宋体" panose="02010600030101010101" pitchFamily="2" charset="-122"/>
              </a:rPr>
              <a:t>22. S_CMS</a:t>
            </a:r>
            <a:r>
              <a:rPr kumimoji="1" lang="en-US" altLang="zh-CN" sz="1200" b="0" kern="0" dirty="0">
                <a:solidFill>
                  <a:prstClr val="black"/>
                </a:solidFill>
                <a:latin typeface="微软雅黑" panose="020B0503020204020204" pitchFamily="34" charset="-122"/>
                <a:ea typeface="宋体" panose="02010600030101010101" pitchFamily="2" charset="-122"/>
              </a:rPr>
              <a:t>(</a:t>
            </a:r>
            <a:r>
              <a:rPr kumimoji="1" lang="zh-CN" altLang="en-US" sz="1200" b="0" kern="0" dirty="0">
                <a:solidFill>
                  <a:prstClr val="black"/>
                </a:solidFill>
                <a:latin typeface="微软雅黑" panose="020B0503020204020204" pitchFamily="34" charset="-122"/>
                <a:ea typeface="宋体" panose="02010600030101010101" pitchFamily="2" charset="-122"/>
              </a:rPr>
              <a:t>关务系统</a:t>
            </a:r>
            <a:r>
              <a:rPr kumimoji="1" lang="en-US" altLang="zh-CN" sz="1200" b="0" kern="0" dirty="0">
                <a:solidFill>
                  <a:prstClr val="black"/>
                </a:solidFill>
                <a:latin typeface="微软雅黑" panose="020B0503020204020204" pitchFamily="34" charset="-122"/>
                <a:ea typeface="宋体" panose="02010600030101010101" pitchFamily="2" charset="-122"/>
              </a:rPr>
              <a:t>) </a:t>
            </a:r>
            <a:endParaRPr kumimoji="1" lang="en-US" altLang="zh-CN" sz="1200" b="0" kern="0" dirty="0" smtClean="0">
              <a:solidFill>
                <a:prstClr val="black"/>
              </a:solidFill>
              <a:latin typeface="微软雅黑" panose="020B0503020204020204" pitchFamily="34" charset="-122"/>
              <a:ea typeface="宋体" panose="02010600030101010101" pitchFamily="2" charset="-122"/>
            </a:endParaRPr>
          </a:p>
          <a:p>
            <a:pPr eaLnBrk="0" fontAlgn="auto" hangingPunct="0">
              <a:spcBef>
                <a:spcPts val="300"/>
              </a:spcBef>
              <a:spcAft>
                <a:spcPts val="300"/>
              </a:spcAft>
              <a:defRPr/>
            </a:pPr>
            <a:r>
              <a:rPr kumimoji="1" lang="en-US" altLang="zh-CN" sz="1200" b="0" kern="0" dirty="0" smtClean="0">
                <a:solidFill>
                  <a:prstClr val="black"/>
                </a:solidFill>
                <a:latin typeface="微软雅黑" panose="020B0503020204020204" pitchFamily="34" charset="-122"/>
                <a:ea typeface="宋体" panose="02010600030101010101" pitchFamily="2" charset="-122"/>
              </a:rPr>
              <a:t>23. </a:t>
            </a:r>
            <a:r>
              <a:rPr kumimoji="1" lang="en-US" altLang="zh-CN" sz="1200" b="0" kern="0" dirty="0">
                <a:solidFill>
                  <a:prstClr val="black"/>
                </a:solidFill>
                <a:latin typeface="微软雅黑" panose="020B0503020204020204" pitchFamily="34" charset="-122"/>
                <a:ea typeface="宋体" panose="02010600030101010101" pitchFamily="2" charset="-122"/>
              </a:rPr>
              <a:t>BSMIS(</a:t>
            </a:r>
            <a:r>
              <a:rPr kumimoji="1" lang="zh-CN" altLang="en-US" sz="1200" b="0" kern="0" dirty="0">
                <a:solidFill>
                  <a:prstClr val="black"/>
                </a:solidFill>
                <a:latin typeface="微软雅黑" panose="020B0503020204020204" pitchFamily="34" charset="-122"/>
                <a:ea typeface="宋体" panose="02010600030101010101" pitchFamily="2" charset="-122"/>
              </a:rPr>
              <a:t>泵送管理信息系统</a:t>
            </a:r>
            <a:r>
              <a:rPr kumimoji="1" lang="en-US" altLang="zh-CN" sz="1200" b="0" kern="0" dirty="0" smtClean="0">
                <a:solidFill>
                  <a:prstClr val="black"/>
                </a:solidFill>
                <a:latin typeface="微软雅黑" panose="020B0503020204020204" pitchFamily="34" charset="-122"/>
                <a:ea typeface="宋体" panose="02010600030101010101" pitchFamily="2" charset="-122"/>
              </a:rPr>
              <a:t>)</a:t>
            </a:r>
            <a:endParaRPr kumimoji="1" lang="en-US" altLang="zh-CN" sz="1200" b="0" kern="0" dirty="0">
              <a:solidFill>
                <a:prstClr val="black"/>
              </a:solidFill>
              <a:latin typeface="微软雅黑" panose="020B0503020204020204" pitchFamily="34" charset="-122"/>
              <a:ea typeface="宋体" panose="02010600030101010101" pitchFamily="2" charset="-122"/>
            </a:endParaRPr>
          </a:p>
          <a:p>
            <a:pPr eaLnBrk="0" fontAlgn="auto" hangingPunct="0">
              <a:spcBef>
                <a:spcPts val="300"/>
              </a:spcBef>
              <a:spcAft>
                <a:spcPts val="300"/>
              </a:spcAft>
              <a:defRPr/>
            </a:pPr>
            <a:r>
              <a:rPr kumimoji="1" lang="en-US" altLang="zh-CN" sz="1200" b="0" kern="0" dirty="0" smtClean="0">
                <a:solidFill>
                  <a:prstClr val="black"/>
                </a:solidFill>
                <a:latin typeface="微软雅黑" panose="020B0503020204020204" pitchFamily="34" charset="-122"/>
                <a:ea typeface="宋体" panose="02010600030101010101" pitchFamily="2" charset="-122"/>
              </a:rPr>
              <a:t>24. MPCB(</a:t>
            </a:r>
            <a:r>
              <a:rPr kumimoji="1" lang="zh-CN" altLang="en-US" sz="1200" b="0" kern="0" dirty="0" smtClean="0">
                <a:solidFill>
                  <a:prstClr val="black"/>
                </a:solidFill>
                <a:latin typeface="微软雅黑" panose="020B0503020204020204" pitchFamily="34" charset="-122"/>
                <a:ea typeface="宋体" panose="02010600030101010101" pitchFamily="2" charset="-122"/>
              </a:rPr>
              <a:t>预算管理系统</a:t>
            </a:r>
            <a:r>
              <a:rPr kumimoji="1" lang="en-US" altLang="zh-CN" sz="1200" b="0" kern="0" dirty="0">
                <a:solidFill>
                  <a:prstClr val="black"/>
                </a:solidFill>
                <a:latin typeface="微软雅黑" panose="020B0503020204020204" pitchFamily="34" charset="-122"/>
                <a:ea typeface="宋体" panose="02010600030101010101" pitchFamily="2" charset="-122"/>
              </a:rPr>
              <a:t>)</a:t>
            </a:r>
          </a:p>
          <a:p>
            <a:pPr eaLnBrk="0" fontAlgn="auto" hangingPunct="0">
              <a:spcBef>
                <a:spcPts val="300"/>
              </a:spcBef>
              <a:spcAft>
                <a:spcPts val="300"/>
              </a:spcAft>
              <a:defRPr/>
            </a:pPr>
            <a:r>
              <a:rPr kumimoji="1" lang="en-US" altLang="zh-CN" sz="1200" b="0" kern="0" dirty="0" smtClean="0">
                <a:solidFill>
                  <a:prstClr val="black"/>
                </a:solidFill>
                <a:latin typeface="微软雅黑" panose="020B0503020204020204" pitchFamily="34" charset="-122"/>
                <a:ea typeface="宋体" panose="02010600030101010101" pitchFamily="2" charset="-122"/>
              </a:rPr>
              <a:t>25.NEWEMS(</a:t>
            </a:r>
            <a:r>
              <a:rPr kumimoji="1" lang="zh-CN" altLang="en-US" sz="1200" b="0" kern="0" dirty="0" smtClean="0">
                <a:solidFill>
                  <a:prstClr val="black"/>
                </a:solidFill>
                <a:latin typeface="微软雅黑" panose="020B0503020204020204" pitchFamily="34" charset="-122"/>
                <a:ea typeface="宋体" panose="02010600030101010101" pitchFamily="2" charset="-122"/>
              </a:rPr>
              <a:t>费用管理系统</a:t>
            </a:r>
            <a:r>
              <a:rPr kumimoji="1" lang="en-US" altLang="zh-CN" sz="1200" b="0" kern="0" dirty="0" smtClean="0">
                <a:solidFill>
                  <a:prstClr val="black"/>
                </a:solidFill>
                <a:latin typeface="微软雅黑" panose="020B0503020204020204" pitchFamily="34" charset="-122"/>
                <a:ea typeface="宋体" panose="02010600030101010101" pitchFamily="2" charset="-122"/>
              </a:rPr>
              <a:t>)</a:t>
            </a:r>
            <a:endParaRPr kumimoji="1" lang="en-US" altLang="zh-CN" sz="1200" b="0" kern="0" dirty="0">
              <a:solidFill>
                <a:prstClr val="black"/>
              </a:solidFill>
              <a:latin typeface="微软雅黑" panose="020B0503020204020204" pitchFamily="34" charset="-122"/>
              <a:ea typeface="宋体" panose="02010600030101010101" pitchFamily="2" charset="-122"/>
            </a:endParaRPr>
          </a:p>
          <a:p>
            <a:pPr eaLnBrk="0" fontAlgn="auto" hangingPunct="0">
              <a:spcBef>
                <a:spcPts val="300"/>
              </a:spcBef>
              <a:spcAft>
                <a:spcPts val="300"/>
              </a:spcAft>
              <a:defRPr/>
            </a:pPr>
            <a:r>
              <a:rPr kumimoji="1" lang="en-US" altLang="zh-CN" sz="1200" b="0" kern="0" dirty="0" smtClean="0">
                <a:solidFill>
                  <a:prstClr val="black"/>
                </a:solidFill>
                <a:latin typeface="微软雅黑" panose="020B0503020204020204" pitchFamily="34" charset="-122"/>
                <a:ea typeface="宋体" panose="02010600030101010101" pitchFamily="2" charset="-122"/>
              </a:rPr>
              <a:t>26.CBS(</a:t>
            </a:r>
            <a:r>
              <a:rPr kumimoji="1" lang="zh-CN" altLang="en-US" sz="1200" b="0" kern="0" dirty="0" smtClean="0">
                <a:solidFill>
                  <a:prstClr val="black"/>
                </a:solidFill>
                <a:latin typeface="微软雅黑" panose="020B0503020204020204" pitchFamily="34" charset="-122"/>
                <a:ea typeface="宋体" panose="02010600030101010101" pitchFamily="2" charset="-122"/>
              </a:rPr>
              <a:t>招商银行网银</a:t>
            </a:r>
            <a:r>
              <a:rPr kumimoji="1" lang="en-US" altLang="zh-CN" sz="1200" b="0" kern="0" dirty="0" smtClean="0">
                <a:solidFill>
                  <a:prstClr val="black"/>
                </a:solidFill>
                <a:latin typeface="微软雅黑" panose="020B0503020204020204" pitchFamily="34" charset="-122"/>
                <a:ea typeface="宋体" panose="02010600030101010101" pitchFamily="2" charset="-122"/>
              </a:rPr>
              <a:t>)</a:t>
            </a:r>
            <a:endParaRPr kumimoji="1" lang="en-US" altLang="zh-CN" sz="1200" b="0" kern="0" dirty="0">
              <a:solidFill>
                <a:prstClr val="black"/>
              </a:solidFill>
              <a:latin typeface="微软雅黑" panose="020B0503020204020204" pitchFamily="34" charset="-122"/>
              <a:ea typeface="宋体" panose="02010600030101010101" pitchFamily="2" charset="-122"/>
            </a:endParaRPr>
          </a:p>
          <a:p>
            <a:pPr eaLnBrk="0" fontAlgn="auto" hangingPunct="0">
              <a:spcBef>
                <a:spcPts val="300"/>
              </a:spcBef>
              <a:spcAft>
                <a:spcPts val="300"/>
              </a:spcAft>
              <a:defRPr/>
            </a:pPr>
            <a:r>
              <a:rPr kumimoji="1" lang="en-US" altLang="zh-CN" sz="1200" b="0" kern="0" dirty="0" smtClean="0">
                <a:solidFill>
                  <a:prstClr val="black"/>
                </a:solidFill>
                <a:latin typeface="微软雅黑" panose="020B0503020204020204" pitchFamily="34" charset="-122"/>
                <a:ea typeface="宋体" panose="02010600030101010101" pitchFamily="2" charset="-122"/>
              </a:rPr>
              <a:t>27.MOP(</a:t>
            </a:r>
            <a:r>
              <a:rPr kumimoji="1" lang="zh-CN" altLang="en-US" sz="1200" b="0" kern="0" dirty="0" smtClean="0">
                <a:solidFill>
                  <a:prstClr val="black"/>
                </a:solidFill>
                <a:latin typeface="微软雅黑" panose="020B0503020204020204" pitchFamily="34" charset="-122"/>
                <a:ea typeface="宋体" panose="02010600030101010101" pitchFamily="2" charset="-122"/>
              </a:rPr>
              <a:t>存货分析系统</a:t>
            </a:r>
            <a:r>
              <a:rPr kumimoji="1" lang="en-US" altLang="zh-CN" sz="1200" b="0" kern="0" dirty="0" smtClean="0">
                <a:solidFill>
                  <a:prstClr val="black"/>
                </a:solidFill>
                <a:latin typeface="微软雅黑" panose="020B0503020204020204" pitchFamily="34" charset="-122"/>
                <a:ea typeface="宋体" panose="02010600030101010101" pitchFamily="2" charset="-122"/>
              </a:rPr>
              <a:t>)</a:t>
            </a:r>
          </a:p>
          <a:p>
            <a:pPr eaLnBrk="0" fontAlgn="auto" hangingPunct="0">
              <a:spcBef>
                <a:spcPts val="300"/>
              </a:spcBef>
              <a:spcAft>
                <a:spcPts val="300"/>
              </a:spcAft>
              <a:defRPr/>
            </a:pPr>
            <a:r>
              <a:rPr kumimoji="1" lang="en-US" altLang="zh-CN" sz="1200" b="0" kern="0" dirty="0" smtClean="0">
                <a:solidFill>
                  <a:prstClr val="black"/>
                </a:solidFill>
                <a:latin typeface="微软雅黑" panose="020B0503020204020204" pitchFamily="34" charset="-122"/>
                <a:ea typeface="宋体" panose="02010600030101010101" pitchFamily="2" charset="-122"/>
              </a:rPr>
              <a:t>28.AP</a:t>
            </a:r>
            <a:r>
              <a:rPr kumimoji="1" lang="zh-CN" altLang="en-US" sz="1200" b="0" kern="0" dirty="0" smtClean="0">
                <a:solidFill>
                  <a:prstClr val="black"/>
                </a:solidFill>
                <a:latin typeface="微软雅黑" panose="020B0503020204020204" pitchFamily="34" charset="-122"/>
                <a:ea typeface="宋体" panose="02010600030101010101" pitchFamily="2" charset="-122"/>
              </a:rPr>
              <a:t>平台（应付自动化）</a:t>
            </a:r>
            <a:endParaRPr kumimoji="1" lang="en-US" altLang="zh-CN" sz="1200" b="0" kern="0" dirty="0" smtClean="0">
              <a:solidFill>
                <a:prstClr val="black"/>
              </a:solidFill>
              <a:latin typeface="微软雅黑" panose="020B0503020204020204" pitchFamily="34" charset="-122"/>
              <a:ea typeface="宋体" panose="02010600030101010101" pitchFamily="2" charset="-122"/>
            </a:endParaRPr>
          </a:p>
          <a:p>
            <a:pPr eaLnBrk="0" fontAlgn="auto" hangingPunct="0">
              <a:spcBef>
                <a:spcPts val="300"/>
              </a:spcBef>
              <a:spcAft>
                <a:spcPts val="300"/>
              </a:spcAft>
              <a:defRPr/>
            </a:pPr>
            <a:r>
              <a:rPr kumimoji="1" lang="en-US" altLang="zh-CN" sz="1200" b="0" kern="0" dirty="0" smtClean="0">
                <a:solidFill>
                  <a:prstClr val="black"/>
                </a:solidFill>
                <a:latin typeface="微软雅黑" panose="020B0503020204020204" pitchFamily="34" charset="-122"/>
                <a:ea typeface="宋体" panose="02010600030101010101" pitchFamily="2" charset="-122"/>
              </a:rPr>
              <a:t>29.FMS(</a:t>
            </a:r>
            <a:r>
              <a:rPr kumimoji="1" lang="zh-CN" altLang="en-US" sz="1200" b="0" kern="0" dirty="0" smtClean="0">
                <a:solidFill>
                  <a:prstClr val="black"/>
                </a:solidFill>
                <a:latin typeface="微软雅黑" panose="020B0503020204020204" pitchFamily="34" charset="-122"/>
                <a:ea typeface="宋体" panose="02010600030101010101" pitchFamily="2" charset="-122"/>
              </a:rPr>
              <a:t>财务管理系统</a:t>
            </a:r>
            <a:r>
              <a:rPr kumimoji="1" lang="en-US" altLang="zh-CN" sz="1200" b="0" kern="0" dirty="0" smtClean="0">
                <a:solidFill>
                  <a:prstClr val="black"/>
                </a:solidFill>
                <a:latin typeface="微软雅黑" panose="020B0503020204020204" pitchFamily="34" charset="-122"/>
                <a:ea typeface="宋体" panose="02010600030101010101" pitchFamily="2" charset="-122"/>
              </a:rPr>
              <a:t>)</a:t>
            </a:r>
          </a:p>
          <a:p>
            <a:pPr eaLnBrk="0" fontAlgn="auto" hangingPunct="0">
              <a:spcBef>
                <a:spcPts val="300"/>
              </a:spcBef>
              <a:spcAft>
                <a:spcPts val="300"/>
              </a:spcAft>
              <a:defRPr/>
            </a:pPr>
            <a:r>
              <a:rPr kumimoji="1" lang="en-US" altLang="zh-CN" sz="1200" b="0" kern="0" dirty="0" smtClean="0">
                <a:solidFill>
                  <a:prstClr val="black"/>
                </a:solidFill>
                <a:latin typeface="微软雅黑" panose="020B0503020204020204" pitchFamily="34" charset="-122"/>
                <a:ea typeface="宋体" panose="02010600030101010101" pitchFamily="2" charset="-122"/>
              </a:rPr>
              <a:t>30. PO(</a:t>
            </a:r>
            <a:r>
              <a:rPr kumimoji="1" lang="zh-CN" altLang="en-US" sz="1200" b="0" kern="0" dirty="0" smtClean="0">
                <a:solidFill>
                  <a:prstClr val="black"/>
                </a:solidFill>
                <a:latin typeface="微软雅黑" panose="020B0503020204020204" pitchFamily="34" charset="-122"/>
                <a:ea typeface="宋体" panose="02010600030101010101" pitchFamily="2" charset="-122"/>
              </a:rPr>
              <a:t>集成总线</a:t>
            </a:r>
            <a:r>
              <a:rPr kumimoji="1" lang="en-US" altLang="zh-CN" sz="1200" b="0" kern="0" dirty="0" smtClean="0">
                <a:solidFill>
                  <a:prstClr val="black"/>
                </a:solidFill>
                <a:latin typeface="微软雅黑" panose="020B0503020204020204" pitchFamily="34" charset="-122"/>
                <a:ea typeface="宋体" panose="02010600030101010101" pitchFamily="2" charset="-122"/>
              </a:rPr>
              <a:t>)</a:t>
            </a:r>
          </a:p>
          <a:p>
            <a:pPr eaLnBrk="0" fontAlgn="auto" hangingPunct="0">
              <a:spcBef>
                <a:spcPts val="300"/>
              </a:spcBef>
              <a:spcAft>
                <a:spcPts val="300"/>
              </a:spcAft>
              <a:defRPr/>
            </a:pPr>
            <a:r>
              <a:rPr kumimoji="1" lang="en-US" altLang="zh-CN" sz="1200" b="0" dirty="0" smtClean="0">
                <a:solidFill>
                  <a:prstClr val="black"/>
                </a:solidFill>
                <a:latin typeface="微软雅黑" pitchFamily="34" charset="-122"/>
              </a:rPr>
              <a:t>31. </a:t>
            </a:r>
            <a:r>
              <a:rPr kumimoji="1" lang="en-US" altLang="zh-CN" sz="1200" b="0" dirty="0">
                <a:solidFill>
                  <a:prstClr val="black"/>
                </a:solidFill>
                <a:latin typeface="微软雅黑" pitchFamily="34" charset="-122"/>
              </a:rPr>
              <a:t>ESB(</a:t>
            </a:r>
            <a:r>
              <a:rPr kumimoji="1" lang="zh-CN" altLang="en-US" sz="1200" b="0" dirty="0">
                <a:solidFill>
                  <a:prstClr val="black"/>
                </a:solidFill>
                <a:latin typeface="微软雅黑" pitchFamily="34" charset="-122"/>
              </a:rPr>
              <a:t>企业服务总线</a:t>
            </a:r>
            <a:r>
              <a:rPr kumimoji="1" lang="en-US" altLang="zh-CN" sz="1200" b="0" dirty="0" smtClean="0">
                <a:solidFill>
                  <a:prstClr val="black"/>
                </a:solidFill>
                <a:latin typeface="微软雅黑" pitchFamily="34" charset="-122"/>
              </a:rPr>
              <a:t>)</a:t>
            </a:r>
            <a:endParaRPr kumimoji="1" lang="en-US" altLang="zh-CN" sz="1200" b="0" kern="0" dirty="0">
              <a:solidFill>
                <a:prstClr val="black"/>
              </a:solidFill>
              <a:latin typeface="微软雅黑" panose="020B0503020204020204" pitchFamily="34" charset="-122"/>
              <a:ea typeface="宋体" panose="02010600030101010101" pitchFamily="2" charset="-122"/>
            </a:endParaRPr>
          </a:p>
          <a:p>
            <a:pPr eaLnBrk="0" fontAlgn="auto" hangingPunct="0">
              <a:spcBef>
                <a:spcPts val="300"/>
              </a:spcBef>
              <a:spcAft>
                <a:spcPts val="300"/>
              </a:spcAft>
              <a:defRPr/>
            </a:pPr>
            <a:r>
              <a:rPr kumimoji="1" lang="en-US" altLang="zh-CN" sz="1200" b="0" kern="0" dirty="0" smtClean="0">
                <a:solidFill>
                  <a:prstClr val="black"/>
                </a:solidFill>
                <a:latin typeface="微软雅黑" panose="020B0503020204020204" pitchFamily="34" charset="-122"/>
                <a:ea typeface="宋体" panose="02010600030101010101" pitchFamily="2" charset="-122"/>
              </a:rPr>
              <a:t>32. BW/BO</a:t>
            </a:r>
            <a:r>
              <a:rPr kumimoji="1" lang="en-US" altLang="zh-CN" sz="1200" b="0" kern="0" dirty="0">
                <a:solidFill>
                  <a:prstClr val="black"/>
                </a:solidFill>
                <a:latin typeface="微软雅黑" panose="020B0503020204020204" pitchFamily="34" charset="-122"/>
                <a:ea typeface="宋体" panose="02010600030101010101" pitchFamily="2" charset="-122"/>
              </a:rPr>
              <a:t>(</a:t>
            </a:r>
            <a:r>
              <a:rPr kumimoji="1" lang="zh-CN" altLang="en-US" sz="1200" b="0" kern="0" dirty="0" smtClean="0">
                <a:solidFill>
                  <a:prstClr val="black"/>
                </a:solidFill>
                <a:latin typeface="微软雅黑" panose="020B0503020204020204" pitchFamily="34" charset="-122"/>
                <a:ea typeface="宋体" panose="02010600030101010101" pitchFamily="2" charset="-122"/>
              </a:rPr>
              <a:t>决策报表</a:t>
            </a:r>
            <a:r>
              <a:rPr kumimoji="1" lang="en-US" altLang="zh-CN" sz="1200" b="0" kern="0" dirty="0" smtClean="0">
                <a:solidFill>
                  <a:prstClr val="black"/>
                </a:solidFill>
                <a:latin typeface="微软雅黑" panose="020B0503020204020204" pitchFamily="34" charset="-122"/>
                <a:ea typeface="宋体" panose="02010600030101010101" pitchFamily="2" charset="-122"/>
              </a:rPr>
              <a:t>)</a:t>
            </a:r>
          </a:p>
          <a:p>
            <a:pPr eaLnBrk="0" fontAlgn="auto" hangingPunct="0">
              <a:spcBef>
                <a:spcPts val="300"/>
              </a:spcBef>
              <a:spcAft>
                <a:spcPts val="300"/>
              </a:spcAft>
              <a:defRPr/>
            </a:pPr>
            <a:r>
              <a:rPr kumimoji="1" lang="en-US" altLang="zh-CN" sz="1200" b="0" kern="0" dirty="0" smtClean="0">
                <a:solidFill>
                  <a:prstClr val="black"/>
                </a:solidFill>
                <a:latin typeface="微软雅黑" panose="020B0503020204020204" pitchFamily="34" charset="-122"/>
                <a:ea typeface="宋体" panose="02010600030101010101" pitchFamily="2" charset="-122"/>
              </a:rPr>
              <a:t>33. </a:t>
            </a:r>
            <a:r>
              <a:rPr kumimoji="1" lang="zh-CN" altLang="en-US" sz="1200" b="0" kern="0" dirty="0" smtClean="0">
                <a:solidFill>
                  <a:prstClr val="black"/>
                </a:solidFill>
                <a:latin typeface="微软雅黑" panose="020B0503020204020204" pitchFamily="34" charset="-122"/>
                <a:ea typeface="宋体" panose="02010600030101010101" pitchFamily="2" charset="-122"/>
              </a:rPr>
              <a:t>集团</a:t>
            </a:r>
            <a:r>
              <a:rPr kumimoji="1" lang="en-US" altLang="zh-CN" sz="1200" b="0" kern="0" dirty="0" smtClean="0">
                <a:solidFill>
                  <a:prstClr val="black"/>
                </a:solidFill>
                <a:latin typeface="微软雅黑" panose="020B0503020204020204" pitchFamily="34" charset="-122"/>
                <a:ea typeface="宋体" panose="02010600030101010101" pitchFamily="2" charset="-122"/>
              </a:rPr>
              <a:t>BW</a:t>
            </a:r>
            <a:r>
              <a:rPr kumimoji="1" lang="zh-CN" altLang="en-US" sz="1200" b="0" kern="0" dirty="0" smtClean="0">
                <a:solidFill>
                  <a:prstClr val="black"/>
                </a:solidFill>
                <a:latin typeface="微软雅黑" panose="020B0503020204020204" pitchFamily="34" charset="-122"/>
                <a:ea typeface="宋体" panose="02010600030101010101" pitchFamily="2" charset="-122"/>
              </a:rPr>
              <a:t>系统</a:t>
            </a:r>
            <a:endParaRPr kumimoji="1" lang="en-US" altLang="zh-CN" sz="1200" b="0" kern="0" dirty="0">
              <a:solidFill>
                <a:prstClr val="black"/>
              </a:solidFill>
              <a:latin typeface="微软雅黑" panose="020B0503020204020204" pitchFamily="34" charset="-122"/>
              <a:ea typeface="宋体" panose="02010600030101010101" pitchFamily="2" charset="-122"/>
            </a:endParaRPr>
          </a:p>
          <a:p>
            <a:pPr eaLnBrk="0" fontAlgn="auto" hangingPunct="0">
              <a:spcBef>
                <a:spcPts val="300"/>
              </a:spcBef>
              <a:spcAft>
                <a:spcPts val="300"/>
              </a:spcAft>
              <a:defRPr/>
            </a:pPr>
            <a:r>
              <a:rPr kumimoji="1" lang="en-US" altLang="zh-CN" sz="1200" b="0" kern="0" dirty="0" smtClean="0">
                <a:solidFill>
                  <a:prstClr val="black"/>
                </a:solidFill>
                <a:latin typeface="微软雅黑" panose="020B0503020204020204" pitchFamily="34" charset="-122"/>
                <a:ea typeface="宋体" panose="02010600030101010101" pitchFamily="2" charset="-122"/>
              </a:rPr>
              <a:t>34. BPM(</a:t>
            </a:r>
            <a:r>
              <a:rPr kumimoji="1" lang="zh-CN" altLang="en-US" sz="1200" b="0" kern="0" dirty="0" smtClean="0">
                <a:solidFill>
                  <a:prstClr val="black"/>
                </a:solidFill>
                <a:latin typeface="微软雅黑" panose="020B0503020204020204" pitchFamily="34" charset="-122"/>
                <a:ea typeface="宋体" panose="02010600030101010101" pitchFamily="2" charset="-122"/>
              </a:rPr>
              <a:t>工作</a:t>
            </a:r>
            <a:r>
              <a:rPr kumimoji="1" lang="zh-CN" altLang="en-US" sz="1200" b="0" kern="0" dirty="0">
                <a:solidFill>
                  <a:prstClr val="black"/>
                </a:solidFill>
                <a:latin typeface="微软雅黑" panose="020B0503020204020204" pitchFamily="34" charset="-122"/>
                <a:ea typeface="宋体" panose="02010600030101010101" pitchFamily="2" charset="-122"/>
              </a:rPr>
              <a:t>流</a:t>
            </a:r>
            <a:r>
              <a:rPr kumimoji="1" lang="zh-CN" altLang="en-US" sz="1200" b="0" kern="0" dirty="0" smtClean="0">
                <a:solidFill>
                  <a:prstClr val="black"/>
                </a:solidFill>
                <a:latin typeface="微软雅黑" panose="020B0503020204020204" pitchFamily="34" charset="-122"/>
                <a:ea typeface="宋体" panose="02010600030101010101" pitchFamily="2" charset="-122"/>
              </a:rPr>
              <a:t>平台</a:t>
            </a:r>
            <a:r>
              <a:rPr kumimoji="1" lang="en-US" altLang="zh-CN" sz="1200" b="0" kern="0" dirty="0" smtClean="0">
                <a:solidFill>
                  <a:prstClr val="black"/>
                </a:solidFill>
                <a:latin typeface="微软雅黑" panose="020B0503020204020204" pitchFamily="34" charset="-122"/>
                <a:ea typeface="宋体" panose="02010600030101010101" pitchFamily="2" charset="-122"/>
              </a:rPr>
              <a:t>)</a:t>
            </a:r>
          </a:p>
          <a:p>
            <a:pPr eaLnBrk="0" fontAlgn="auto" hangingPunct="0">
              <a:spcBef>
                <a:spcPts val="300"/>
              </a:spcBef>
              <a:spcAft>
                <a:spcPts val="300"/>
              </a:spcAft>
              <a:defRPr/>
            </a:pPr>
            <a:r>
              <a:rPr kumimoji="1" lang="en-US" altLang="zh-CN" sz="1200" b="0" kern="0" dirty="0" smtClean="0">
                <a:solidFill>
                  <a:prstClr val="black"/>
                </a:solidFill>
                <a:latin typeface="微软雅黑" panose="020B0503020204020204" pitchFamily="34" charset="-122"/>
                <a:ea typeface="宋体" panose="02010600030101010101" pitchFamily="2" charset="-122"/>
              </a:rPr>
              <a:t>35.NEWOA(</a:t>
            </a:r>
            <a:r>
              <a:rPr kumimoji="1" lang="zh-CN" altLang="en-US" sz="1200" b="0" kern="0" dirty="0">
                <a:solidFill>
                  <a:prstClr val="black"/>
                </a:solidFill>
                <a:latin typeface="微软雅黑" panose="020B0503020204020204" pitchFamily="34" charset="-122"/>
                <a:ea typeface="宋体" panose="02010600030101010101" pitchFamily="2" charset="-122"/>
              </a:rPr>
              <a:t>新</a:t>
            </a:r>
            <a:r>
              <a:rPr kumimoji="1" lang="en-US" altLang="zh-CN" sz="1200" b="0" kern="0" dirty="0">
                <a:solidFill>
                  <a:prstClr val="black"/>
                </a:solidFill>
                <a:latin typeface="微软雅黑" panose="020B0503020204020204" pitchFamily="34" charset="-122"/>
                <a:ea typeface="宋体" panose="02010600030101010101" pitchFamily="2" charset="-122"/>
              </a:rPr>
              <a:t>OA</a:t>
            </a:r>
            <a:r>
              <a:rPr kumimoji="1" lang="zh-CN" altLang="en-US" sz="1200" b="0" kern="0" dirty="0">
                <a:solidFill>
                  <a:prstClr val="black"/>
                </a:solidFill>
                <a:latin typeface="微软雅黑" panose="020B0503020204020204" pitchFamily="34" charset="-122"/>
                <a:ea typeface="宋体" panose="02010600030101010101" pitchFamily="2" charset="-122"/>
              </a:rPr>
              <a:t>办公系统</a:t>
            </a:r>
            <a:r>
              <a:rPr kumimoji="1" lang="en-US" altLang="zh-CN" sz="1200" b="0" kern="0" dirty="0" smtClean="0">
                <a:solidFill>
                  <a:prstClr val="black"/>
                </a:solidFill>
                <a:latin typeface="微软雅黑" panose="020B0503020204020204" pitchFamily="34" charset="-122"/>
                <a:ea typeface="宋体" panose="02010600030101010101" pitchFamily="2" charset="-122"/>
              </a:rPr>
              <a:t>)</a:t>
            </a:r>
          </a:p>
          <a:p>
            <a:pPr eaLnBrk="0" fontAlgn="auto" hangingPunct="0">
              <a:spcBef>
                <a:spcPts val="300"/>
              </a:spcBef>
              <a:spcAft>
                <a:spcPts val="300"/>
              </a:spcAft>
              <a:defRPr/>
            </a:pPr>
            <a:r>
              <a:rPr kumimoji="1" lang="en-US" altLang="zh-CN" sz="1200" b="0" dirty="0" smtClean="0">
                <a:solidFill>
                  <a:prstClr val="black"/>
                </a:solidFill>
                <a:latin typeface="微软雅黑" pitchFamily="34" charset="-122"/>
              </a:rPr>
              <a:t>36.  PORTAL(</a:t>
            </a:r>
            <a:r>
              <a:rPr kumimoji="1" lang="zh-CN" altLang="en-US" sz="1200" b="0" dirty="0" smtClean="0">
                <a:solidFill>
                  <a:prstClr val="black"/>
                </a:solidFill>
                <a:latin typeface="微软雅黑" pitchFamily="34" charset="-122"/>
              </a:rPr>
              <a:t>企业内部门户</a:t>
            </a:r>
            <a:r>
              <a:rPr kumimoji="1" lang="en-US" altLang="zh-CN" sz="1200" b="0" dirty="0" smtClean="0">
                <a:solidFill>
                  <a:prstClr val="black"/>
                </a:solidFill>
                <a:latin typeface="微软雅黑" pitchFamily="34" charset="-122"/>
              </a:rPr>
              <a:t>)</a:t>
            </a:r>
            <a:endParaRPr kumimoji="1" lang="en-US" altLang="zh-CN" sz="1200" b="0" dirty="0">
              <a:solidFill>
                <a:prstClr val="black"/>
              </a:solidFill>
              <a:latin typeface="微软雅黑" pitchFamily="34" charset="-122"/>
            </a:endParaRPr>
          </a:p>
          <a:p>
            <a:pPr eaLnBrk="0" fontAlgn="auto" hangingPunct="0">
              <a:spcBef>
                <a:spcPts val="300"/>
              </a:spcBef>
              <a:spcAft>
                <a:spcPts val="300"/>
              </a:spcAft>
              <a:defRPr/>
            </a:pPr>
            <a:endParaRPr kumimoji="1" lang="en-US" altLang="zh-CN" sz="1200" b="0" kern="0" dirty="0">
              <a:solidFill>
                <a:prstClr val="black">
                  <a:lumMod val="75000"/>
                  <a:lumOff val="25000"/>
                </a:prstClr>
              </a:solidFill>
              <a:latin typeface="微软雅黑" panose="020B0503020204020204" pitchFamily="34" charset="-122"/>
              <a:ea typeface="宋体" panose="02010600030101010101" pitchFamily="2" charset="-122"/>
            </a:endParaRPr>
          </a:p>
          <a:p>
            <a:pPr eaLnBrk="0" fontAlgn="auto" hangingPunct="0">
              <a:spcBef>
                <a:spcPts val="300"/>
              </a:spcBef>
              <a:spcAft>
                <a:spcPts val="300"/>
              </a:spcAft>
              <a:defRPr/>
            </a:pPr>
            <a:endParaRPr kumimoji="1" lang="en-US" altLang="zh-CN" sz="1200" b="0" kern="0" dirty="0">
              <a:solidFill>
                <a:prstClr val="black">
                  <a:lumMod val="75000"/>
                  <a:lumOff val="25000"/>
                </a:prstClr>
              </a:solidFill>
              <a:latin typeface="微软雅黑" panose="020B0503020204020204" pitchFamily="34" charset="-122"/>
              <a:ea typeface="宋体" panose="02010600030101010101" pitchFamily="2" charset="-122"/>
            </a:endParaRPr>
          </a:p>
        </p:txBody>
      </p:sp>
      <p:sp>
        <p:nvSpPr>
          <p:cNvPr id="14" name="矩形 13"/>
          <p:cNvSpPr/>
          <p:nvPr/>
        </p:nvSpPr>
        <p:spPr>
          <a:xfrm>
            <a:off x="7354655" y="745517"/>
            <a:ext cx="4684948" cy="6062523"/>
          </a:xfrm>
          <a:prstGeom prst="rect">
            <a:avLst/>
          </a:prstGeom>
          <a:noFill/>
          <a:ln w="6350" cap="flat" cmpd="sng" algn="ctr">
            <a:solidFill>
              <a:sysClr val="window" lastClr="FFFFFF">
                <a:lumMod val="85000"/>
              </a:sysClr>
            </a:solidFill>
            <a:prstDash val="solid"/>
            <a:headEnd type="none" w="med" len="lg"/>
            <a:tailEnd type="stealth" w="lg" len="lg"/>
          </a:ln>
          <a:effectLst/>
        </p:spPr>
        <p:txBody>
          <a:bodyPr rtlCol="0"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华文楷体"/>
              <a:ea typeface="华文楷体"/>
              <a:cs typeface="+mn-cs"/>
            </a:endParaRPr>
          </a:p>
        </p:txBody>
      </p:sp>
      <p:sp>
        <p:nvSpPr>
          <p:cNvPr id="17" name="圆角矩形 16"/>
          <p:cNvSpPr/>
          <p:nvPr/>
        </p:nvSpPr>
        <p:spPr bwMode="auto">
          <a:xfrm>
            <a:off x="9168529" y="631602"/>
            <a:ext cx="1037746" cy="228180"/>
          </a:xfrm>
          <a:prstGeom prst="roundRect">
            <a:avLst/>
          </a:prstGeom>
          <a:solidFill>
            <a:sysClr val="window" lastClr="FFFFFF"/>
          </a:solidFill>
          <a:extLst/>
        </p:spPr>
        <p:txBody>
          <a:bodyPr vert="horz" wrap="square" lIns="0" tIns="0" rIns="0" bIns="0">
            <a:no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1400" b="0" i="0" u="none" strike="noStrike" kern="0" cap="none" spc="0" normalizeH="0" baseline="0" noProof="0" dirty="0" smtClean="0">
                <a:ln>
                  <a:noFill/>
                </a:ln>
                <a:solidFill>
                  <a:srgbClr val="0000CC"/>
                </a:solidFill>
                <a:effectLst/>
                <a:uLnTx/>
                <a:uFillTx/>
                <a:latin typeface="微软雅黑" pitchFamily="34" charset="-122"/>
              </a:rPr>
              <a:t>系统清单</a:t>
            </a:r>
            <a:endParaRPr kumimoji="1" lang="zh-CN" altLang="en-US" sz="1400" b="0" i="0" u="none" strike="noStrike" kern="0" cap="none" spc="0" normalizeH="0" baseline="0" noProof="0" dirty="0">
              <a:ln>
                <a:noFill/>
              </a:ln>
              <a:solidFill>
                <a:srgbClr val="0000CC"/>
              </a:solidFill>
              <a:effectLst/>
              <a:uLnTx/>
              <a:uFillTx/>
              <a:latin typeface="微软雅黑" pitchFamily="34" charset="-122"/>
            </a:endParaRPr>
          </a:p>
        </p:txBody>
      </p:sp>
      <p:sp>
        <p:nvSpPr>
          <p:cNvPr id="18" name="矩形 17"/>
          <p:cNvSpPr/>
          <p:nvPr/>
        </p:nvSpPr>
        <p:spPr bwMode="auto">
          <a:xfrm>
            <a:off x="257809" y="745517"/>
            <a:ext cx="6682607" cy="571716"/>
          </a:xfrm>
          <a:prstGeom prst="rect">
            <a:avLst/>
          </a:prstGeom>
          <a:noFill/>
          <a:ln w="9525" cmpd="sng">
            <a:solidFill>
              <a:srgbClr val="C00000"/>
            </a:solidFill>
            <a:prstDash val="dash"/>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eaLnBrk="0" hangingPunct="0">
              <a:lnSpc>
                <a:spcPct val="110000"/>
              </a:lnSpc>
              <a:defRPr/>
            </a:pPr>
            <a:endParaRPr kumimoji="1" lang="zh-CN" altLang="en-US" sz="1200" b="0" dirty="0">
              <a:solidFill>
                <a:prstClr val="black"/>
              </a:solidFill>
              <a:latin typeface="微软雅黑" pitchFamily="34" charset="-122"/>
            </a:endParaRPr>
          </a:p>
        </p:txBody>
      </p:sp>
      <p:sp>
        <p:nvSpPr>
          <p:cNvPr id="19" name="燕尾形 18"/>
          <p:cNvSpPr/>
          <p:nvPr/>
        </p:nvSpPr>
        <p:spPr>
          <a:xfrm>
            <a:off x="602293" y="1496304"/>
            <a:ext cx="611002" cy="462737"/>
          </a:xfrm>
          <a:prstGeom prst="chevron">
            <a:avLst>
              <a:gd name="adj" fmla="val 0"/>
            </a:avLst>
          </a:prstGeom>
          <a:solidFill>
            <a:srgbClr val="9BBB59"/>
          </a:solidFill>
          <a:ln w="19050" cmpd="sng">
            <a:solidFill>
              <a:srgbClr val="1F497D">
                <a:lumMod val="60000"/>
                <a:lumOff val="40000"/>
              </a:srgbClr>
            </a:solid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rPr>
              <a:t>CRM</a:t>
            </a:r>
          </a:p>
        </p:txBody>
      </p:sp>
      <p:sp>
        <p:nvSpPr>
          <p:cNvPr id="20" name="燕尾形 19"/>
          <p:cNvSpPr/>
          <p:nvPr/>
        </p:nvSpPr>
        <p:spPr>
          <a:xfrm>
            <a:off x="2044093" y="1401962"/>
            <a:ext cx="1696382" cy="460094"/>
          </a:xfrm>
          <a:prstGeom prst="chevron">
            <a:avLst>
              <a:gd name="adj" fmla="val 0"/>
            </a:avLst>
          </a:prstGeom>
          <a:solidFill>
            <a:srgbClr val="9BBB59"/>
          </a:solidFill>
          <a:ln w="19050" cmpd="sng">
            <a:solidFill>
              <a:srgbClr val="1F497D">
                <a:lumMod val="60000"/>
                <a:lumOff val="40000"/>
              </a:srgbClr>
            </a:solid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rPr>
              <a:t>APS</a:t>
            </a:r>
            <a:endParaRPr kumimoji="1" lang="zh-CN" altLang="en-US" sz="1200" b="0" i="0" u="none" strike="noStrike" kern="0" cap="none" spc="0" normalizeH="0" baseline="0" noProof="0" dirty="0">
              <a:ln>
                <a:noFill/>
              </a:ln>
              <a:solidFill>
                <a:prstClr val="black">
                  <a:lumMod val="75000"/>
                  <a:lumOff val="25000"/>
                </a:prstClr>
              </a:solidFill>
              <a:effectLst/>
              <a:uLnTx/>
              <a:uFillTx/>
              <a:latin typeface="微软雅黑" pitchFamily="34" charset="-122"/>
            </a:endParaRPr>
          </a:p>
        </p:txBody>
      </p:sp>
      <p:sp>
        <p:nvSpPr>
          <p:cNvPr id="21" name="燕尾形 20"/>
          <p:cNvSpPr/>
          <p:nvPr/>
        </p:nvSpPr>
        <p:spPr>
          <a:xfrm>
            <a:off x="5631502" y="1496304"/>
            <a:ext cx="1162749" cy="443349"/>
          </a:xfrm>
          <a:prstGeom prst="chevron">
            <a:avLst>
              <a:gd name="adj" fmla="val 0"/>
            </a:avLst>
          </a:prstGeom>
          <a:solidFill>
            <a:srgbClr val="4BACC6">
              <a:lumMod val="20000"/>
              <a:lumOff val="80000"/>
            </a:srgbClr>
          </a:solidFill>
          <a:ln w="19050" cmpd="sng">
            <a:solidFill>
              <a:srgbClr val="1F497D">
                <a:lumMod val="60000"/>
                <a:lumOff val="40000"/>
              </a:srgbClr>
            </a:solid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rPr>
              <a:t>GSP</a:t>
            </a:r>
          </a:p>
        </p:txBody>
      </p:sp>
      <p:sp>
        <p:nvSpPr>
          <p:cNvPr id="22" name="圆角矩形 21"/>
          <p:cNvSpPr/>
          <p:nvPr/>
        </p:nvSpPr>
        <p:spPr bwMode="auto">
          <a:xfrm>
            <a:off x="5629999" y="2078208"/>
            <a:ext cx="1156783" cy="462738"/>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smtClean="0">
                <a:ln>
                  <a:noFill/>
                </a:ln>
                <a:solidFill>
                  <a:prstClr val="black">
                    <a:lumMod val="75000"/>
                    <a:lumOff val="25000"/>
                  </a:prstClr>
                </a:solidFill>
                <a:effectLst/>
                <a:uLnTx/>
                <a:uFillTx/>
                <a:latin typeface="微软雅黑" pitchFamily="34" charset="-122"/>
              </a:rPr>
              <a:t>S_CMS</a:t>
            </a:r>
            <a:endPar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endParaRPr>
          </a:p>
        </p:txBody>
      </p:sp>
      <p:sp>
        <p:nvSpPr>
          <p:cNvPr id="23" name="圆角矩形 22"/>
          <p:cNvSpPr/>
          <p:nvPr/>
        </p:nvSpPr>
        <p:spPr bwMode="auto">
          <a:xfrm>
            <a:off x="4033362" y="3644207"/>
            <a:ext cx="2760890" cy="323105"/>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smtClean="0">
                <a:ln>
                  <a:noFill/>
                </a:ln>
                <a:solidFill>
                  <a:prstClr val="black">
                    <a:lumMod val="75000"/>
                    <a:lumOff val="25000"/>
                  </a:prstClr>
                </a:solidFill>
                <a:effectLst/>
                <a:uLnTx/>
                <a:uFillTx/>
                <a:latin typeface="微软雅黑" pitchFamily="34" charset="-122"/>
              </a:rPr>
              <a:t>MPCB</a:t>
            </a:r>
            <a:endPar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endParaRPr>
          </a:p>
        </p:txBody>
      </p:sp>
      <p:sp>
        <p:nvSpPr>
          <p:cNvPr id="24" name="圆角矩形 23"/>
          <p:cNvSpPr/>
          <p:nvPr/>
        </p:nvSpPr>
        <p:spPr bwMode="auto">
          <a:xfrm>
            <a:off x="4033362" y="4395505"/>
            <a:ext cx="2760890" cy="323105"/>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smtClean="0">
                <a:ln>
                  <a:noFill/>
                </a:ln>
                <a:solidFill>
                  <a:prstClr val="black">
                    <a:lumMod val="75000"/>
                    <a:lumOff val="25000"/>
                  </a:prstClr>
                </a:solidFill>
                <a:effectLst/>
                <a:uLnTx/>
                <a:uFillTx/>
                <a:latin typeface="微软雅黑" pitchFamily="34" charset="-122"/>
              </a:rPr>
              <a:t>CBS</a:t>
            </a:r>
            <a:endPar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endParaRPr>
          </a:p>
        </p:txBody>
      </p:sp>
      <p:sp>
        <p:nvSpPr>
          <p:cNvPr id="25" name="圆角矩形 24"/>
          <p:cNvSpPr/>
          <p:nvPr/>
        </p:nvSpPr>
        <p:spPr bwMode="auto">
          <a:xfrm>
            <a:off x="4033362" y="4019856"/>
            <a:ext cx="2760890" cy="323105"/>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smtClean="0">
                <a:ln>
                  <a:noFill/>
                </a:ln>
                <a:solidFill>
                  <a:prstClr val="black">
                    <a:lumMod val="75000"/>
                    <a:lumOff val="25000"/>
                  </a:prstClr>
                </a:solidFill>
                <a:effectLst/>
                <a:uLnTx/>
                <a:uFillTx/>
                <a:latin typeface="微软雅黑" pitchFamily="34" charset="-122"/>
              </a:rPr>
              <a:t>NEWEMS</a:t>
            </a:r>
            <a:endPar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endParaRPr>
          </a:p>
        </p:txBody>
      </p:sp>
      <p:sp>
        <p:nvSpPr>
          <p:cNvPr id="26" name="燕尾形 25"/>
          <p:cNvSpPr/>
          <p:nvPr/>
        </p:nvSpPr>
        <p:spPr>
          <a:xfrm>
            <a:off x="580970" y="900692"/>
            <a:ext cx="1847652" cy="355069"/>
          </a:xfrm>
          <a:prstGeom prst="chevron">
            <a:avLst>
              <a:gd name="adj" fmla="val 0"/>
            </a:avLst>
          </a:prstGeom>
          <a:solidFill>
            <a:srgbClr val="9BBB59"/>
          </a:solidFill>
          <a:ln w="19050" cmpd="sng">
            <a:solidFill>
              <a:srgbClr val="1F497D">
                <a:lumMod val="60000"/>
                <a:lumOff val="40000"/>
              </a:srgbClr>
            </a:solid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smtClean="0">
                <a:ln>
                  <a:noFill/>
                </a:ln>
                <a:solidFill>
                  <a:prstClr val="black">
                    <a:lumMod val="75000"/>
                    <a:lumOff val="25000"/>
                  </a:prstClr>
                </a:solidFill>
                <a:effectLst/>
                <a:uLnTx/>
                <a:uFillTx/>
                <a:latin typeface="微软雅黑" pitchFamily="34" charset="-122"/>
              </a:rPr>
              <a:t>PLM</a:t>
            </a:r>
          </a:p>
        </p:txBody>
      </p:sp>
      <p:sp>
        <p:nvSpPr>
          <p:cNvPr id="27" name="燕尾形 26"/>
          <p:cNvSpPr/>
          <p:nvPr/>
        </p:nvSpPr>
        <p:spPr>
          <a:xfrm>
            <a:off x="2687233" y="900692"/>
            <a:ext cx="1956150" cy="353416"/>
          </a:xfrm>
          <a:prstGeom prst="chevron">
            <a:avLst>
              <a:gd name="adj" fmla="val 0"/>
            </a:avLst>
          </a:prstGeom>
          <a:solidFill>
            <a:srgbClr val="4BACC6">
              <a:lumMod val="20000"/>
              <a:lumOff val="80000"/>
            </a:srgbClr>
          </a:solidFill>
          <a:ln w="19050" cmpd="sng">
            <a:solidFill>
              <a:srgbClr val="1F497D">
                <a:lumMod val="60000"/>
                <a:lumOff val="40000"/>
              </a:srgbClr>
            </a:solid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rPr>
              <a:t>MDM</a:t>
            </a:r>
            <a:endParaRPr kumimoji="1" lang="zh-CN" altLang="en-US" sz="1200" b="0" i="0" u="none" strike="noStrike" kern="0" cap="none" spc="0" normalizeH="0" baseline="0" noProof="0" dirty="0">
              <a:ln>
                <a:noFill/>
              </a:ln>
              <a:solidFill>
                <a:prstClr val="black">
                  <a:lumMod val="75000"/>
                  <a:lumOff val="25000"/>
                </a:prstClr>
              </a:solidFill>
              <a:effectLst/>
              <a:uLnTx/>
              <a:uFillTx/>
              <a:latin typeface="微软雅黑" pitchFamily="34" charset="-122"/>
            </a:endParaRPr>
          </a:p>
        </p:txBody>
      </p:sp>
      <p:sp>
        <p:nvSpPr>
          <p:cNvPr id="28" name="圆角矩形 27"/>
          <p:cNvSpPr/>
          <p:nvPr/>
        </p:nvSpPr>
        <p:spPr bwMode="auto">
          <a:xfrm>
            <a:off x="2044093" y="1905743"/>
            <a:ext cx="3478281" cy="1700014"/>
          </a:xfrm>
          <a:prstGeom prst="roundRect">
            <a:avLst>
              <a:gd name="adj" fmla="val 214"/>
            </a:avLst>
          </a:prstGeom>
          <a:solidFill>
            <a:srgbClr val="4F81BD">
              <a:lumMod val="75000"/>
            </a:srgbClr>
          </a:solidFill>
          <a:ln w="12700" cmpd="sng">
            <a:solidFill>
              <a:srgbClr val="4F81B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rgbClr val="FFFF00"/>
                </a:solidFill>
                <a:effectLst/>
                <a:uLnTx/>
                <a:uFillTx/>
                <a:latin typeface="微软雅黑" pitchFamily="34" charset="-122"/>
              </a:rPr>
              <a:t>ERP6.0</a:t>
            </a:r>
          </a:p>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C000"/>
              </a:solidFill>
              <a:effectLst/>
              <a:uLnTx/>
              <a:uFillTx/>
              <a:latin typeface="微软雅黑" pitchFamily="34" charset="-122"/>
            </a:endParaRPr>
          </a:p>
        </p:txBody>
      </p:sp>
      <p:sp>
        <p:nvSpPr>
          <p:cNvPr id="29" name="文本框 28"/>
          <p:cNvSpPr txBox="1"/>
          <p:nvPr/>
        </p:nvSpPr>
        <p:spPr bwMode="auto">
          <a:xfrm>
            <a:off x="1872698" y="3391994"/>
            <a:ext cx="1136954" cy="255975"/>
          </a:xfrm>
          <a:prstGeom prst="rect">
            <a:avLst/>
          </a:prstGeom>
          <a:noFill/>
          <a:ln w="19050" cmpd="sng">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defPPr>
              <a:defRPr lang="en-US"/>
            </a:defPPr>
            <a:lvl1pPr algn="ctr">
              <a:lnSpc>
                <a:spcPct val="110000"/>
              </a:lnSpc>
              <a:defRPr kumimoji="1">
                <a:latin typeface="微软雅黑" pitchFamily="34" charset="-122"/>
                <a:ea typeface="微软雅黑" pitchFamily="34" charset="-122"/>
              </a:defRPr>
            </a:lvl1p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white"/>
                </a:solidFill>
                <a:effectLst/>
                <a:uLnTx/>
                <a:uFillTx/>
                <a:latin typeface="微软雅黑" pitchFamily="34" charset="-122"/>
                <a:ea typeface="微软雅黑" pitchFamily="34" charset="-122"/>
              </a:rPr>
              <a:t>生产物流</a:t>
            </a:r>
          </a:p>
        </p:txBody>
      </p:sp>
      <p:sp>
        <p:nvSpPr>
          <p:cNvPr id="30" name="文本框 29"/>
          <p:cNvSpPr txBox="1"/>
          <p:nvPr/>
        </p:nvSpPr>
        <p:spPr bwMode="auto">
          <a:xfrm>
            <a:off x="3124987" y="1949438"/>
            <a:ext cx="1352142" cy="241680"/>
          </a:xfrm>
          <a:prstGeom prst="rect">
            <a:avLst/>
          </a:prstGeom>
          <a:noFill/>
          <a:ln w="19050" cmpd="sng">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defPPr>
              <a:defRPr lang="en-US"/>
            </a:defPPr>
            <a:lvl1pPr algn="ctr">
              <a:lnSpc>
                <a:spcPct val="110000"/>
              </a:lnSpc>
              <a:defRPr kumimoji="1" sz="1100">
                <a:latin typeface="微软雅黑" pitchFamily="34" charset="-122"/>
                <a:ea typeface="微软雅黑" pitchFamily="34" charset="-122"/>
              </a:defRPr>
            </a:lvl1p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white"/>
                </a:solidFill>
                <a:effectLst/>
                <a:uLnTx/>
                <a:uFillTx/>
                <a:latin typeface="微软雅黑" pitchFamily="34" charset="-122"/>
                <a:ea typeface="微软雅黑" pitchFamily="34" charset="-122"/>
              </a:rPr>
              <a:t>数据管理</a:t>
            </a:r>
          </a:p>
        </p:txBody>
      </p:sp>
      <p:sp>
        <p:nvSpPr>
          <p:cNvPr id="31" name="文本框 30"/>
          <p:cNvSpPr txBox="1"/>
          <p:nvPr/>
        </p:nvSpPr>
        <p:spPr bwMode="auto">
          <a:xfrm>
            <a:off x="4528098" y="3372216"/>
            <a:ext cx="1136954" cy="255975"/>
          </a:xfrm>
          <a:prstGeom prst="rect">
            <a:avLst/>
          </a:prstGeom>
          <a:noFill/>
          <a:ln w="19050" cmpd="sng">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defPPr>
              <a:defRPr lang="en-US"/>
            </a:defPPr>
            <a:lvl1pPr algn="ctr">
              <a:lnSpc>
                <a:spcPct val="110000"/>
              </a:lnSpc>
              <a:defRPr kumimoji="1">
                <a:latin typeface="微软雅黑" pitchFamily="34" charset="-122"/>
                <a:ea typeface="微软雅黑" pitchFamily="34" charset="-122"/>
              </a:defRPr>
            </a:lvl1p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white"/>
                </a:solidFill>
                <a:effectLst/>
                <a:uLnTx/>
                <a:uFillTx/>
                <a:latin typeface="微软雅黑" pitchFamily="34" charset="-122"/>
                <a:ea typeface="微软雅黑" pitchFamily="34" charset="-122"/>
              </a:rPr>
              <a:t>财务</a:t>
            </a:r>
            <a:r>
              <a:rPr kumimoji="1" lang="en-US" altLang="zh-CN" sz="1200" b="0" i="0" u="none" strike="noStrike" kern="0" cap="none" spc="0" normalizeH="0" baseline="0" noProof="0" dirty="0">
                <a:ln>
                  <a:noFill/>
                </a:ln>
                <a:solidFill>
                  <a:prstClr val="white"/>
                </a:solidFill>
                <a:effectLst/>
                <a:uLnTx/>
                <a:uFillTx/>
                <a:latin typeface="微软雅黑" pitchFamily="34" charset="-122"/>
                <a:ea typeface="微软雅黑" pitchFamily="34" charset="-122"/>
              </a:rPr>
              <a:t>/</a:t>
            </a:r>
            <a:r>
              <a:rPr kumimoji="1" lang="zh-CN" altLang="en-US" sz="1200" b="0" i="0" u="none" strike="noStrike" kern="0" cap="none" spc="0" normalizeH="0" baseline="0" noProof="0" dirty="0">
                <a:ln>
                  <a:noFill/>
                </a:ln>
                <a:solidFill>
                  <a:prstClr val="white"/>
                </a:solidFill>
                <a:effectLst/>
                <a:uLnTx/>
                <a:uFillTx/>
                <a:latin typeface="微软雅黑" pitchFamily="34" charset="-122"/>
                <a:ea typeface="微软雅黑" pitchFamily="34" charset="-122"/>
              </a:rPr>
              <a:t>成本</a:t>
            </a:r>
          </a:p>
        </p:txBody>
      </p:sp>
      <p:sp>
        <p:nvSpPr>
          <p:cNvPr id="32" name="文本框 31"/>
          <p:cNvSpPr txBox="1"/>
          <p:nvPr/>
        </p:nvSpPr>
        <p:spPr bwMode="auto">
          <a:xfrm>
            <a:off x="5022975" y="2142825"/>
            <a:ext cx="404979" cy="810519"/>
          </a:xfrm>
          <a:prstGeom prst="rect">
            <a:avLst/>
          </a:prstGeom>
          <a:noFill/>
          <a:ln w="19050" cmpd="sng">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defPPr>
              <a:defRPr lang="en-US"/>
            </a:defPPr>
            <a:lvl1pPr algn="ctr">
              <a:lnSpc>
                <a:spcPct val="110000"/>
              </a:lnSpc>
              <a:defRPr kumimoji="1">
                <a:latin typeface="微软雅黑" pitchFamily="34" charset="-122"/>
                <a:ea typeface="微软雅黑" pitchFamily="34" charset="-122"/>
              </a:defRPr>
            </a:lvl1p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white"/>
                </a:solidFill>
                <a:effectLst/>
                <a:uLnTx/>
                <a:uFillTx/>
                <a:latin typeface="微软雅黑" pitchFamily="34" charset="-122"/>
                <a:ea typeface="微软雅黑" pitchFamily="34" charset="-122"/>
              </a:rPr>
              <a:t>采购管理</a:t>
            </a:r>
          </a:p>
        </p:txBody>
      </p:sp>
      <p:sp>
        <p:nvSpPr>
          <p:cNvPr id="33" name="矩形 32"/>
          <p:cNvSpPr/>
          <p:nvPr/>
        </p:nvSpPr>
        <p:spPr bwMode="auto">
          <a:xfrm>
            <a:off x="2081081" y="1941335"/>
            <a:ext cx="411694" cy="1026133"/>
          </a:xfrm>
          <a:prstGeom prst="rect">
            <a:avLst/>
          </a:prstGeom>
          <a:noFill/>
          <a:ln w="19050" cmpd="sng">
            <a:no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eaLnBrk="0" hangingPunct="0">
              <a:lnSpc>
                <a:spcPct val="110000"/>
              </a:lnSpc>
              <a:defRPr/>
            </a:pPr>
            <a:r>
              <a:rPr kumimoji="1" lang="zh-CN" altLang="en-US" sz="1200" dirty="0">
                <a:solidFill>
                  <a:prstClr val="white"/>
                </a:solidFill>
                <a:latin typeface="微软雅黑" pitchFamily="34" charset="-122"/>
              </a:rPr>
              <a:t>销售管理</a:t>
            </a:r>
          </a:p>
        </p:txBody>
      </p:sp>
      <p:sp>
        <p:nvSpPr>
          <p:cNvPr id="34" name="矩形 33"/>
          <p:cNvSpPr/>
          <p:nvPr/>
        </p:nvSpPr>
        <p:spPr bwMode="auto">
          <a:xfrm>
            <a:off x="2749416" y="3201385"/>
            <a:ext cx="369985" cy="224605"/>
          </a:xfrm>
          <a:prstGeom prst="rect">
            <a:avLst/>
          </a:prstGeom>
          <a:solidFill>
            <a:sysClr val="window" lastClr="FFFFFF">
              <a:lumMod val="75000"/>
            </a:sysClr>
          </a:solidFill>
          <a:ln w="19050" cmpd="sng">
            <a:solidFill>
              <a:sysClr val="window" lastClr="FFFFFF">
                <a:lumMod val="95000"/>
              </a:sys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prstClr val="black"/>
                </a:solidFill>
                <a:effectLst/>
                <a:uLnTx/>
                <a:uFillTx/>
                <a:latin typeface="微软雅黑" pitchFamily="34" charset="-122"/>
              </a:rPr>
              <a:t>PP</a:t>
            </a:r>
            <a:endParaRPr kumimoji="1" lang="zh-CN" altLang="en-US" sz="1200" b="0" i="0" u="none" strike="noStrike" kern="0" cap="none" spc="0" normalizeH="0" baseline="0" noProof="0" dirty="0">
              <a:ln>
                <a:noFill/>
              </a:ln>
              <a:solidFill>
                <a:prstClr val="black"/>
              </a:solidFill>
              <a:effectLst/>
              <a:uLnTx/>
              <a:uFillTx/>
              <a:latin typeface="微软雅黑" pitchFamily="34" charset="-122"/>
            </a:endParaRPr>
          </a:p>
        </p:txBody>
      </p:sp>
      <p:sp>
        <p:nvSpPr>
          <p:cNvPr id="35" name="矩形 34"/>
          <p:cNvSpPr/>
          <p:nvPr/>
        </p:nvSpPr>
        <p:spPr bwMode="auto">
          <a:xfrm>
            <a:off x="4660034" y="1987758"/>
            <a:ext cx="471223" cy="224605"/>
          </a:xfrm>
          <a:prstGeom prst="rect">
            <a:avLst/>
          </a:prstGeom>
          <a:solidFill>
            <a:sysClr val="window" lastClr="FFFFFF">
              <a:lumMod val="75000"/>
            </a:sysClr>
          </a:solidFill>
          <a:ln w="19050" cmpd="sng">
            <a:solidFill>
              <a:sysClr val="window" lastClr="FFFFFF">
                <a:lumMod val="95000"/>
              </a:sys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prstClr val="black"/>
                </a:solidFill>
                <a:effectLst/>
                <a:uLnTx/>
                <a:uFillTx/>
                <a:latin typeface="微软雅黑" pitchFamily="34" charset="-122"/>
              </a:rPr>
              <a:t>MM</a:t>
            </a:r>
            <a:endParaRPr kumimoji="1" lang="zh-CN" altLang="en-US" sz="1200" b="0" i="0" u="none" strike="noStrike" kern="0" cap="none" spc="0" normalizeH="0" baseline="0" noProof="0" dirty="0">
              <a:ln>
                <a:noFill/>
              </a:ln>
              <a:solidFill>
                <a:prstClr val="black"/>
              </a:solidFill>
              <a:effectLst/>
              <a:uLnTx/>
              <a:uFillTx/>
              <a:latin typeface="微软雅黑" pitchFamily="34" charset="-122"/>
            </a:endParaRPr>
          </a:p>
        </p:txBody>
      </p:sp>
      <p:sp>
        <p:nvSpPr>
          <p:cNvPr id="36" name="矩形 35"/>
          <p:cNvSpPr/>
          <p:nvPr/>
        </p:nvSpPr>
        <p:spPr bwMode="auto">
          <a:xfrm>
            <a:off x="3210825" y="3197886"/>
            <a:ext cx="495526" cy="224605"/>
          </a:xfrm>
          <a:prstGeom prst="rect">
            <a:avLst/>
          </a:prstGeom>
          <a:solidFill>
            <a:sysClr val="window" lastClr="FFFFFF">
              <a:lumMod val="75000"/>
            </a:sysClr>
          </a:solidFill>
          <a:ln w="19050" cmpd="sng">
            <a:solidFill>
              <a:sysClr val="window" lastClr="FFFFFF">
                <a:lumMod val="95000"/>
              </a:sys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prstClr val="black"/>
                </a:solidFill>
                <a:effectLst/>
                <a:uLnTx/>
                <a:uFillTx/>
                <a:latin typeface="微软雅黑" pitchFamily="34" charset="-122"/>
              </a:rPr>
              <a:t>QM</a:t>
            </a:r>
            <a:endParaRPr kumimoji="1" lang="zh-CN" altLang="en-US" sz="1200" b="0" i="0" u="none" strike="noStrike" kern="0" cap="none" spc="0" normalizeH="0" baseline="0" noProof="0" dirty="0">
              <a:ln>
                <a:noFill/>
              </a:ln>
              <a:solidFill>
                <a:prstClr val="black"/>
              </a:solidFill>
              <a:effectLst/>
              <a:uLnTx/>
              <a:uFillTx/>
              <a:latin typeface="微软雅黑" pitchFamily="34" charset="-122"/>
            </a:endParaRPr>
          </a:p>
        </p:txBody>
      </p:sp>
      <p:sp>
        <p:nvSpPr>
          <p:cNvPr id="37" name="矩形 36"/>
          <p:cNvSpPr/>
          <p:nvPr/>
        </p:nvSpPr>
        <p:spPr bwMode="auto">
          <a:xfrm>
            <a:off x="4044504" y="3197886"/>
            <a:ext cx="713248" cy="228104"/>
          </a:xfrm>
          <a:prstGeom prst="rect">
            <a:avLst/>
          </a:prstGeom>
          <a:solidFill>
            <a:sysClr val="window" lastClr="FFFFFF">
              <a:lumMod val="75000"/>
            </a:sysClr>
          </a:solidFill>
          <a:ln w="19050" cmpd="sng">
            <a:solidFill>
              <a:sysClr val="window" lastClr="FFFFFF">
                <a:lumMod val="95000"/>
              </a:sys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prstClr val="black"/>
                </a:solidFill>
                <a:effectLst/>
                <a:uLnTx/>
                <a:uFillTx/>
                <a:latin typeface="微软雅黑" pitchFamily="34" charset="-122"/>
              </a:rPr>
              <a:t>FI/CO</a:t>
            </a:r>
            <a:endParaRPr kumimoji="1" lang="zh-CN" altLang="en-US" sz="1200" b="0" i="0" u="none" strike="noStrike" kern="0" cap="none" spc="0" normalizeH="0" baseline="0" noProof="0" dirty="0">
              <a:ln>
                <a:noFill/>
              </a:ln>
              <a:solidFill>
                <a:prstClr val="black"/>
              </a:solidFill>
              <a:effectLst/>
              <a:uLnTx/>
              <a:uFillTx/>
              <a:latin typeface="微软雅黑" pitchFamily="34" charset="-122"/>
            </a:endParaRPr>
          </a:p>
        </p:txBody>
      </p:sp>
      <p:sp>
        <p:nvSpPr>
          <p:cNvPr id="38" name="矩形 37"/>
          <p:cNvSpPr/>
          <p:nvPr/>
        </p:nvSpPr>
        <p:spPr bwMode="auto">
          <a:xfrm>
            <a:off x="2428622" y="1967615"/>
            <a:ext cx="420195" cy="240475"/>
          </a:xfrm>
          <a:prstGeom prst="rect">
            <a:avLst/>
          </a:prstGeom>
          <a:solidFill>
            <a:sysClr val="window" lastClr="FFFFFF">
              <a:lumMod val="75000"/>
            </a:sysClr>
          </a:solidFill>
          <a:ln w="19050" cmpd="sng">
            <a:solidFill>
              <a:sysClr val="window" lastClr="FFFFFF">
                <a:lumMod val="95000"/>
              </a:sys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prstClr val="black"/>
                </a:solidFill>
                <a:effectLst/>
                <a:uLnTx/>
                <a:uFillTx/>
                <a:latin typeface="微软雅黑" pitchFamily="34" charset="-122"/>
              </a:rPr>
              <a:t>SD</a:t>
            </a:r>
            <a:endParaRPr kumimoji="1" lang="zh-CN" altLang="en-US" sz="1200" b="0" i="0" u="none" strike="noStrike" kern="0" cap="none" spc="0" normalizeH="0" baseline="0" noProof="0" dirty="0">
              <a:ln>
                <a:noFill/>
              </a:ln>
              <a:solidFill>
                <a:prstClr val="black"/>
              </a:solidFill>
              <a:effectLst/>
              <a:uLnTx/>
              <a:uFillTx/>
              <a:latin typeface="微软雅黑" pitchFamily="34" charset="-122"/>
            </a:endParaRPr>
          </a:p>
        </p:txBody>
      </p:sp>
      <p:sp>
        <p:nvSpPr>
          <p:cNvPr id="39" name="燕尾形 38"/>
          <p:cNvSpPr/>
          <p:nvPr/>
        </p:nvSpPr>
        <p:spPr>
          <a:xfrm>
            <a:off x="4940284" y="900692"/>
            <a:ext cx="1789869" cy="353416"/>
          </a:xfrm>
          <a:prstGeom prst="chevron">
            <a:avLst>
              <a:gd name="adj" fmla="val 0"/>
            </a:avLst>
          </a:prstGeom>
          <a:solidFill>
            <a:srgbClr val="9BBB59"/>
          </a:solidFill>
          <a:ln w="19050" cmpd="sng">
            <a:solidFill>
              <a:srgbClr val="1F497D">
                <a:lumMod val="60000"/>
                <a:lumOff val="40000"/>
              </a:srgbClr>
            </a:solid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rPr>
              <a:t>IBP</a:t>
            </a:r>
            <a:endParaRPr kumimoji="1" lang="zh-CN" altLang="en-US" sz="1200" b="0" i="0" u="none" strike="noStrike" kern="0" cap="none" spc="0" normalizeH="0" baseline="0" noProof="0" dirty="0">
              <a:ln>
                <a:noFill/>
              </a:ln>
              <a:solidFill>
                <a:prstClr val="black">
                  <a:lumMod val="75000"/>
                  <a:lumOff val="25000"/>
                </a:prstClr>
              </a:solidFill>
              <a:effectLst/>
              <a:uLnTx/>
              <a:uFillTx/>
              <a:latin typeface="微软雅黑" pitchFamily="34" charset="-122"/>
            </a:endParaRPr>
          </a:p>
        </p:txBody>
      </p:sp>
      <p:sp>
        <p:nvSpPr>
          <p:cNvPr id="41" name="圆角矩形 40"/>
          <p:cNvSpPr/>
          <p:nvPr/>
        </p:nvSpPr>
        <p:spPr bwMode="auto">
          <a:xfrm>
            <a:off x="580976" y="5679539"/>
            <a:ext cx="2862879" cy="283366"/>
          </a:xfrm>
          <a:prstGeom prst="roundRect">
            <a:avLst>
              <a:gd name="adj" fmla="val 0"/>
            </a:avLst>
          </a:prstGeom>
          <a:solidFill>
            <a:srgbClr val="9BBB59"/>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smtClean="0">
                <a:ln>
                  <a:noFill/>
                </a:ln>
                <a:solidFill>
                  <a:prstClr val="black">
                    <a:lumMod val="75000"/>
                    <a:lumOff val="25000"/>
                  </a:prstClr>
                </a:solidFill>
                <a:effectLst/>
                <a:uLnTx/>
                <a:uFillTx/>
                <a:latin typeface="微软雅黑" pitchFamily="34" charset="-122"/>
                <a:ea typeface="宋体" panose="02010600030101010101" pitchFamily="2" charset="-122"/>
              </a:rPr>
              <a:t>PO</a:t>
            </a:r>
            <a:endPar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ea typeface="宋体" panose="02010600030101010101" pitchFamily="2" charset="-122"/>
            </a:endParaRPr>
          </a:p>
        </p:txBody>
      </p:sp>
      <p:sp>
        <p:nvSpPr>
          <p:cNvPr id="42" name="圆角矩形 41"/>
          <p:cNvSpPr/>
          <p:nvPr/>
        </p:nvSpPr>
        <p:spPr bwMode="auto">
          <a:xfrm>
            <a:off x="4033362" y="4798862"/>
            <a:ext cx="2760890" cy="323105"/>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smtClean="0">
                <a:ln>
                  <a:noFill/>
                </a:ln>
                <a:solidFill>
                  <a:prstClr val="black">
                    <a:lumMod val="75000"/>
                    <a:lumOff val="25000"/>
                  </a:prstClr>
                </a:solidFill>
                <a:effectLst/>
                <a:uLnTx/>
                <a:uFillTx/>
                <a:latin typeface="微软雅黑" pitchFamily="34" charset="-122"/>
              </a:rPr>
              <a:t>MOP</a:t>
            </a:r>
            <a:endPar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endParaRPr>
          </a:p>
        </p:txBody>
      </p:sp>
      <p:sp>
        <p:nvSpPr>
          <p:cNvPr id="43" name="燕尾形 42"/>
          <p:cNvSpPr/>
          <p:nvPr/>
        </p:nvSpPr>
        <p:spPr>
          <a:xfrm>
            <a:off x="3821894" y="1401610"/>
            <a:ext cx="1672770" cy="460446"/>
          </a:xfrm>
          <a:prstGeom prst="chevron">
            <a:avLst>
              <a:gd name="adj" fmla="val 0"/>
            </a:avLst>
          </a:prstGeom>
          <a:solidFill>
            <a:srgbClr val="4BACC6">
              <a:lumMod val="20000"/>
              <a:lumOff val="80000"/>
            </a:srgbClr>
          </a:solidFill>
          <a:ln w="19050" cmpd="sng">
            <a:solidFill>
              <a:srgbClr val="1F497D">
                <a:lumMod val="60000"/>
                <a:lumOff val="40000"/>
              </a:srgbClr>
            </a:solid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rPr>
              <a:t>ERP5.0</a:t>
            </a:r>
            <a:endParaRPr kumimoji="1" lang="zh-CN" altLang="en-US" sz="1200" b="0" i="0" u="none" strike="noStrike" kern="0" cap="none" spc="0" normalizeH="0" baseline="0" noProof="0" dirty="0">
              <a:ln>
                <a:noFill/>
              </a:ln>
              <a:solidFill>
                <a:prstClr val="black">
                  <a:lumMod val="75000"/>
                  <a:lumOff val="25000"/>
                </a:prstClr>
              </a:solidFill>
              <a:effectLst/>
              <a:uLnTx/>
              <a:uFillTx/>
              <a:latin typeface="微软雅黑" pitchFamily="34" charset="-122"/>
            </a:endParaRPr>
          </a:p>
        </p:txBody>
      </p:sp>
      <p:sp>
        <p:nvSpPr>
          <p:cNvPr id="44" name="矩形 43"/>
          <p:cNvSpPr/>
          <p:nvPr/>
        </p:nvSpPr>
        <p:spPr bwMode="auto">
          <a:xfrm>
            <a:off x="310474" y="1364831"/>
            <a:ext cx="2355811" cy="1905583"/>
          </a:xfrm>
          <a:prstGeom prst="rect">
            <a:avLst/>
          </a:prstGeom>
          <a:noFill/>
          <a:ln w="9525" cmpd="sng">
            <a:solidFill>
              <a:srgbClr val="C00000"/>
            </a:solidFill>
            <a:prstDash val="dash"/>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eaLnBrk="0" hangingPunct="0">
              <a:lnSpc>
                <a:spcPct val="110000"/>
              </a:lnSpc>
              <a:defRPr/>
            </a:pPr>
            <a:endParaRPr kumimoji="1" lang="zh-CN" altLang="en-US" sz="1200" b="0" dirty="0">
              <a:solidFill>
                <a:prstClr val="black"/>
              </a:solidFill>
              <a:latin typeface="微软雅黑" pitchFamily="34" charset="-122"/>
            </a:endParaRPr>
          </a:p>
        </p:txBody>
      </p:sp>
      <p:sp>
        <p:nvSpPr>
          <p:cNvPr id="45" name="矩形 44"/>
          <p:cNvSpPr/>
          <p:nvPr/>
        </p:nvSpPr>
        <p:spPr bwMode="auto">
          <a:xfrm>
            <a:off x="310474" y="3375973"/>
            <a:ext cx="3539130" cy="2161217"/>
          </a:xfrm>
          <a:prstGeom prst="rect">
            <a:avLst/>
          </a:prstGeom>
          <a:noFill/>
          <a:ln w="9525" cmpd="sng">
            <a:solidFill>
              <a:srgbClr val="C00000"/>
            </a:solidFill>
            <a:prstDash val="dash"/>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eaLnBrk="0" hangingPunct="0">
              <a:lnSpc>
                <a:spcPct val="110000"/>
              </a:lnSpc>
              <a:defRPr/>
            </a:pPr>
            <a:endParaRPr kumimoji="1" lang="zh-CN" altLang="en-US" sz="1200" b="0" dirty="0">
              <a:solidFill>
                <a:prstClr val="black"/>
              </a:solidFill>
              <a:latin typeface="微软雅黑" pitchFamily="34" charset="-122"/>
            </a:endParaRPr>
          </a:p>
        </p:txBody>
      </p:sp>
      <p:sp>
        <p:nvSpPr>
          <p:cNvPr id="46" name="矩形 45"/>
          <p:cNvSpPr/>
          <p:nvPr/>
        </p:nvSpPr>
        <p:spPr bwMode="auto">
          <a:xfrm>
            <a:off x="3939784" y="3365506"/>
            <a:ext cx="3019325" cy="2171684"/>
          </a:xfrm>
          <a:prstGeom prst="rect">
            <a:avLst/>
          </a:prstGeom>
          <a:noFill/>
          <a:ln w="9525" cmpd="sng">
            <a:solidFill>
              <a:srgbClr val="C00000"/>
            </a:solidFill>
            <a:prstDash val="dash"/>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eaLnBrk="0" hangingPunct="0">
              <a:lnSpc>
                <a:spcPct val="110000"/>
              </a:lnSpc>
              <a:defRPr/>
            </a:pPr>
            <a:endParaRPr kumimoji="1" lang="zh-CN" altLang="en-US" sz="1200" b="0" dirty="0">
              <a:solidFill>
                <a:prstClr val="black"/>
              </a:solidFill>
              <a:latin typeface="微软雅黑" pitchFamily="34" charset="-122"/>
            </a:endParaRPr>
          </a:p>
        </p:txBody>
      </p:sp>
      <p:sp>
        <p:nvSpPr>
          <p:cNvPr id="47" name="矩形 46"/>
          <p:cNvSpPr/>
          <p:nvPr/>
        </p:nvSpPr>
        <p:spPr bwMode="auto">
          <a:xfrm>
            <a:off x="4940284" y="1373560"/>
            <a:ext cx="2000132" cy="1885314"/>
          </a:xfrm>
          <a:prstGeom prst="rect">
            <a:avLst/>
          </a:prstGeom>
          <a:noFill/>
          <a:ln w="9525" cmpd="sng">
            <a:solidFill>
              <a:srgbClr val="C00000"/>
            </a:solidFill>
            <a:prstDash val="dash"/>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eaLnBrk="0" hangingPunct="0">
              <a:lnSpc>
                <a:spcPct val="110000"/>
              </a:lnSpc>
              <a:defRPr/>
            </a:pPr>
            <a:endParaRPr kumimoji="1" lang="zh-CN" altLang="en-US" sz="1200" b="0" dirty="0">
              <a:solidFill>
                <a:prstClr val="black"/>
              </a:solidFill>
              <a:latin typeface="微软雅黑" pitchFamily="34" charset="-122"/>
            </a:endParaRPr>
          </a:p>
        </p:txBody>
      </p:sp>
      <p:sp>
        <p:nvSpPr>
          <p:cNvPr id="48" name="圆角矩形 47"/>
          <p:cNvSpPr/>
          <p:nvPr/>
        </p:nvSpPr>
        <p:spPr bwMode="auto">
          <a:xfrm>
            <a:off x="310475" y="652695"/>
            <a:ext cx="1094772" cy="204311"/>
          </a:xfrm>
          <a:prstGeom prst="roundRect">
            <a:avLst/>
          </a:prstGeom>
          <a:solidFill>
            <a:sysClr val="window" lastClr="FFFFFF">
              <a:lumMod val="75000"/>
            </a:sysClr>
          </a:solidFill>
          <a:extLst/>
        </p:spPr>
        <p:txBody>
          <a:bodyPr vert="horz" wrap="square" lIns="0" tIns="0" rIns="0" bIns="0">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1200" b="0" i="0" u="none" strike="noStrike" kern="0" cap="none" spc="0" normalizeH="0" baseline="0" noProof="0" dirty="0" smtClean="0">
                <a:ln>
                  <a:noFill/>
                </a:ln>
                <a:solidFill>
                  <a:srgbClr val="0000CC"/>
                </a:solidFill>
                <a:effectLst/>
                <a:uLnTx/>
                <a:uFillTx/>
                <a:latin typeface="微软雅黑" pitchFamily="34" charset="-122"/>
                <a:ea typeface="宋体" panose="02010600030101010101" pitchFamily="2" charset="-122"/>
              </a:rPr>
              <a:t>研发与数据</a:t>
            </a:r>
            <a:endParaRPr kumimoji="1" lang="zh-CN" altLang="en-US" sz="1200" b="0" i="0" u="none" strike="noStrike" kern="0" cap="none" spc="0" normalizeH="0" baseline="0" noProof="0" dirty="0">
              <a:ln>
                <a:noFill/>
              </a:ln>
              <a:solidFill>
                <a:srgbClr val="0000CC"/>
              </a:solidFill>
              <a:effectLst/>
              <a:uLnTx/>
              <a:uFillTx/>
              <a:latin typeface="微软雅黑" pitchFamily="34" charset="-122"/>
              <a:ea typeface="宋体" panose="02010600030101010101" pitchFamily="2" charset="-122"/>
            </a:endParaRPr>
          </a:p>
        </p:txBody>
      </p:sp>
      <p:sp>
        <p:nvSpPr>
          <p:cNvPr id="49" name="圆角矩形 48"/>
          <p:cNvSpPr/>
          <p:nvPr/>
        </p:nvSpPr>
        <p:spPr bwMode="auto">
          <a:xfrm>
            <a:off x="255285" y="1373560"/>
            <a:ext cx="204311" cy="797238"/>
          </a:xfrm>
          <a:prstGeom prst="roundRect">
            <a:avLst/>
          </a:prstGeom>
          <a:solidFill>
            <a:sysClr val="window" lastClr="FFFFFF">
              <a:lumMod val="75000"/>
            </a:sysClr>
          </a:solidFill>
          <a:extLst/>
        </p:spPr>
        <p:txBody>
          <a:bodyPr vert="eaVert" wrap="square" lIns="0" tIns="0" rIns="0" bIns="0">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srgbClr val="0000CC"/>
                </a:solidFill>
                <a:effectLst/>
                <a:uLnTx/>
                <a:uFillTx/>
                <a:latin typeface="微软雅黑" pitchFamily="34" charset="-122"/>
              </a:rPr>
              <a:t>营销与服务</a:t>
            </a:r>
          </a:p>
        </p:txBody>
      </p:sp>
      <p:sp>
        <p:nvSpPr>
          <p:cNvPr id="50" name="圆角矩形 49"/>
          <p:cNvSpPr/>
          <p:nvPr/>
        </p:nvSpPr>
        <p:spPr bwMode="auto">
          <a:xfrm>
            <a:off x="6872853" y="1401961"/>
            <a:ext cx="204311" cy="797238"/>
          </a:xfrm>
          <a:prstGeom prst="roundRect">
            <a:avLst/>
          </a:prstGeom>
          <a:solidFill>
            <a:sysClr val="window" lastClr="FFFFFF">
              <a:lumMod val="75000"/>
            </a:sysClr>
          </a:solidFill>
          <a:extLst/>
        </p:spPr>
        <p:txBody>
          <a:bodyPr vert="eaVert" wrap="square" lIns="0" tIns="0" rIns="0" bIns="0">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srgbClr val="0000CC"/>
                </a:solidFill>
                <a:effectLst/>
                <a:uLnTx/>
                <a:uFillTx/>
                <a:latin typeface="微软雅黑" pitchFamily="34" charset="-122"/>
              </a:rPr>
              <a:t>商务采购</a:t>
            </a:r>
          </a:p>
        </p:txBody>
      </p:sp>
      <p:sp>
        <p:nvSpPr>
          <p:cNvPr id="51" name="圆角矩形 50"/>
          <p:cNvSpPr/>
          <p:nvPr/>
        </p:nvSpPr>
        <p:spPr bwMode="auto">
          <a:xfrm>
            <a:off x="212899" y="3440860"/>
            <a:ext cx="204311" cy="776485"/>
          </a:xfrm>
          <a:prstGeom prst="roundRect">
            <a:avLst/>
          </a:prstGeom>
          <a:solidFill>
            <a:sysClr val="window" lastClr="FFFFFF">
              <a:lumMod val="75000"/>
            </a:sysClr>
          </a:solidFill>
          <a:extLst/>
        </p:spPr>
        <p:txBody>
          <a:bodyPr vert="eaVert" wrap="square" lIns="0" tIns="0" rIns="0" bIns="0">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1200" b="0" i="0" u="none" strike="noStrike" kern="0" cap="none" spc="0" normalizeH="0" baseline="0" noProof="0" dirty="0" smtClean="0">
                <a:ln>
                  <a:noFill/>
                </a:ln>
                <a:solidFill>
                  <a:srgbClr val="0000CC"/>
                </a:solidFill>
                <a:effectLst/>
                <a:uLnTx/>
                <a:uFillTx/>
                <a:latin typeface="微软雅黑" pitchFamily="34" charset="-122"/>
              </a:rPr>
              <a:t>制造物流</a:t>
            </a:r>
            <a:endParaRPr kumimoji="1" lang="zh-CN" altLang="en-US" sz="1200" b="0" i="0" u="none" strike="noStrike" kern="0" cap="none" spc="0" normalizeH="0" baseline="0" noProof="0" dirty="0">
              <a:ln>
                <a:noFill/>
              </a:ln>
              <a:solidFill>
                <a:srgbClr val="0000CC"/>
              </a:solidFill>
              <a:effectLst/>
              <a:uLnTx/>
              <a:uFillTx/>
              <a:latin typeface="微软雅黑" pitchFamily="34" charset="-122"/>
            </a:endParaRPr>
          </a:p>
        </p:txBody>
      </p:sp>
      <p:sp>
        <p:nvSpPr>
          <p:cNvPr id="52" name="圆角矩形 51"/>
          <p:cNvSpPr/>
          <p:nvPr/>
        </p:nvSpPr>
        <p:spPr bwMode="auto">
          <a:xfrm>
            <a:off x="6890773" y="3418098"/>
            <a:ext cx="204311" cy="644631"/>
          </a:xfrm>
          <a:prstGeom prst="roundRect">
            <a:avLst/>
          </a:prstGeom>
          <a:solidFill>
            <a:sysClr val="window" lastClr="FFFFFF">
              <a:lumMod val="75000"/>
            </a:sysClr>
          </a:solidFill>
          <a:extLst/>
        </p:spPr>
        <p:txBody>
          <a:bodyPr vert="eaVert" wrap="square" lIns="0" tIns="0" rIns="0" bIns="0">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srgbClr val="0000CC"/>
                </a:solidFill>
                <a:effectLst/>
                <a:uLnTx/>
                <a:uFillTx/>
                <a:latin typeface="微软雅黑" pitchFamily="34" charset="-122"/>
              </a:rPr>
              <a:t>财务管理</a:t>
            </a:r>
          </a:p>
        </p:txBody>
      </p:sp>
      <p:sp>
        <p:nvSpPr>
          <p:cNvPr id="53" name="矩形 52"/>
          <p:cNvSpPr/>
          <p:nvPr/>
        </p:nvSpPr>
        <p:spPr bwMode="auto">
          <a:xfrm>
            <a:off x="319135" y="5623471"/>
            <a:ext cx="6644644" cy="1073730"/>
          </a:xfrm>
          <a:prstGeom prst="rect">
            <a:avLst/>
          </a:prstGeom>
          <a:noFill/>
          <a:ln w="9525" cmpd="sng">
            <a:solidFill>
              <a:srgbClr val="C00000"/>
            </a:solidFill>
            <a:prstDash val="dash"/>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eaLnBrk="0" hangingPunct="0">
              <a:lnSpc>
                <a:spcPct val="110000"/>
              </a:lnSpc>
              <a:defRPr/>
            </a:pPr>
            <a:endParaRPr kumimoji="1" lang="zh-CN" altLang="en-US" sz="1200" b="0" dirty="0">
              <a:solidFill>
                <a:prstClr val="black"/>
              </a:solidFill>
              <a:latin typeface="微软雅黑" pitchFamily="34" charset="-122"/>
            </a:endParaRPr>
          </a:p>
        </p:txBody>
      </p:sp>
      <p:sp>
        <p:nvSpPr>
          <p:cNvPr id="54" name="圆角矩形 53"/>
          <p:cNvSpPr/>
          <p:nvPr/>
        </p:nvSpPr>
        <p:spPr bwMode="auto">
          <a:xfrm>
            <a:off x="214079" y="5925923"/>
            <a:ext cx="204311" cy="709801"/>
          </a:xfrm>
          <a:prstGeom prst="roundRect">
            <a:avLst/>
          </a:prstGeom>
          <a:solidFill>
            <a:sysClr val="window" lastClr="FFFFFF">
              <a:lumMod val="75000"/>
            </a:sysClr>
          </a:solidFill>
          <a:extLst/>
        </p:spPr>
        <p:txBody>
          <a:bodyPr vert="eaVert" wrap="square" lIns="0" tIns="0" rIns="0" bIns="0">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1200" b="0" i="0" u="none" strike="noStrike" kern="0" cap="none" spc="0" normalizeH="0" baseline="0" noProof="0" dirty="0" smtClean="0">
                <a:ln>
                  <a:noFill/>
                </a:ln>
                <a:solidFill>
                  <a:srgbClr val="0000CC"/>
                </a:solidFill>
                <a:effectLst/>
                <a:uLnTx/>
                <a:uFillTx/>
                <a:latin typeface="微软雅黑" pitchFamily="34" charset="-122"/>
              </a:rPr>
              <a:t>基础平台</a:t>
            </a:r>
            <a:endParaRPr kumimoji="1" lang="zh-CN" altLang="en-US" sz="1200" b="0" i="0" u="none" strike="noStrike" kern="0" cap="none" spc="0" normalizeH="0" baseline="0" noProof="0" dirty="0">
              <a:ln>
                <a:noFill/>
              </a:ln>
              <a:solidFill>
                <a:srgbClr val="0000CC"/>
              </a:solidFill>
              <a:effectLst/>
              <a:uLnTx/>
              <a:uFillTx/>
              <a:latin typeface="微软雅黑" pitchFamily="34" charset="-122"/>
            </a:endParaRPr>
          </a:p>
        </p:txBody>
      </p:sp>
      <p:sp>
        <p:nvSpPr>
          <p:cNvPr id="55" name="燕尾形 54"/>
          <p:cNvSpPr/>
          <p:nvPr/>
        </p:nvSpPr>
        <p:spPr>
          <a:xfrm>
            <a:off x="1336593" y="1496304"/>
            <a:ext cx="611002" cy="456143"/>
          </a:xfrm>
          <a:prstGeom prst="chevron">
            <a:avLst>
              <a:gd name="adj" fmla="val 0"/>
            </a:avLst>
          </a:prstGeom>
          <a:solidFill>
            <a:srgbClr val="FFC000"/>
          </a:solidFill>
          <a:ln w="19050" cmpd="sng">
            <a:solidFill>
              <a:srgbClr val="1F497D">
                <a:lumMod val="60000"/>
                <a:lumOff val="40000"/>
              </a:srgbClr>
            </a:solid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rPr>
              <a:t>GCP</a:t>
            </a:r>
          </a:p>
        </p:txBody>
      </p:sp>
      <p:sp>
        <p:nvSpPr>
          <p:cNvPr id="56" name="燕尾形 55"/>
          <p:cNvSpPr/>
          <p:nvPr/>
        </p:nvSpPr>
        <p:spPr>
          <a:xfrm>
            <a:off x="580716" y="2078209"/>
            <a:ext cx="1380246" cy="462737"/>
          </a:xfrm>
          <a:prstGeom prst="chevron">
            <a:avLst>
              <a:gd name="adj" fmla="val 0"/>
            </a:avLst>
          </a:prstGeom>
          <a:solidFill>
            <a:srgbClr val="4BACC6">
              <a:lumMod val="20000"/>
              <a:lumOff val="80000"/>
            </a:srgbClr>
          </a:solidFill>
          <a:ln w="19050" cmpd="sng">
            <a:solidFill>
              <a:srgbClr val="1F497D">
                <a:lumMod val="60000"/>
                <a:lumOff val="40000"/>
              </a:srgbClr>
            </a:solid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smtClean="0">
                <a:ln>
                  <a:noFill/>
                </a:ln>
                <a:solidFill>
                  <a:prstClr val="black">
                    <a:lumMod val="75000"/>
                    <a:lumOff val="25000"/>
                  </a:prstClr>
                </a:solidFill>
                <a:effectLst/>
                <a:uLnTx/>
                <a:uFillTx/>
                <a:latin typeface="微软雅黑" pitchFamily="34" charset="-122"/>
              </a:rPr>
              <a:t>31TRUCK</a:t>
            </a:r>
            <a:endPar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endParaRPr>
          </a:p>
        </p:txBody>
      </p:sp>
      <p:sp>
        <p:nvSpPr>
          <p:cNvPr id="57" name="燕尾形 56"/>
          <p:cNvSpPr/>
          <p:nvPr/>
        </p:nvSpPr>
        <p:spPr>
          <a:xfrm>
            <a:off x="602288" y="2673955"/>
            <a:ext cx="1345297" cy="458569"/>
          </a:xfrm>
          <a:prstGeom prst="chevron">
            <a:avLst>
              <a:gd name="adj" fmla="val 0"/>
            </a:avLst>
          </a:prstGeom>
          <a:solidFill>
            <a:srgbClr val="4BACC6">
              <a:lumMod val="20000"/>
              <a:lumOff val="80000"/>
            </a:srgbClr>
          </a:solidFill>
          <a:ln w="19050" cmpd="sng">
            <a:solidFill>
              <a:srgbClr val="1F497D">
                <a:lumMod val="60000"/>
                <a:lumOff val="40000"/>
              </a:srgbClr>
            </a:solid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200" b="0" i="0" u="none" strike="noStrike" kern="0" cap="none" spc="0" normalizeH="0" baseline="0" noProof="0" dirty="0" smtClean="0">
                <a:ln>
                  <a:noFill/>
                </a:ln>
                <a:solidFill>
                  <a:prstClr val="black">
                    <a:lumMod val="75000"/>
                    <a:lumOff val="25000"/>
                  </a:prstClr>
                </a:solidFill>
                <a:effectLst/>
                <a:uLnTx/>
                <a:uFillTx/>
                <a:latin typeface="微软雅黑" pitchFamily="34" charset="-122"/>
              </a:rPr>
              <a:t>代理商</a:t>
            </a:r>
            <a:r>
              <a:rPr kumimoji="1" lang="en-US" altLang="zh-CN" sz="1200" b="0" i="0" u="none" strike="noStrike" kern="0" cap="none" spc="0" normalizeH="0" baseline="0" noProof="0" dirty="0" smtClean="0">
                <a:ln>
                  <a:noFill/>
                </a:ln>
                <a:solidFill>
                  <a:prstClr val="black">
                    <a:lumMod val="75000"/>
                    <a:lumOff val="25000"/>
                  </a:prstClr>
                </a:solidFill>
                <a:effectLst/>
                <a:uLnTx/>
                <a:uFillTx/>
                <a:latin typeface="微软雅黑" pitchFamily="34" charset="-122"/>
              </a:rPr>
              <a:t>ERP</a:t>
            </a:r>
            <a:endPar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endParaRPr>
          </a:p>
        </p:txBody>
      </p:sp>
      <p:sp>
        <p:nvSpPr>
          <p:cNvPr id="58" name="圆角矩形 57"/>
          <p:cNvSpPr/>
          <p:nvPr/>
        </p:nvSpPr>
        <p:spPr bwMode="auto">
          <a:xfrm>
            <a:off x="2214575" y="3642647"/>
            <a:ext cx="1506389" cy="304464"/>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rPr>
              <a:t>DNC</a:t>
            </a:r>
          </a:p>
        </p:txBody>
      </p:sp>
      <p:sp>
        <p:nvSpPr>
          <p:cNvPr id="59" name="圆角矩形 58"/>
          <p:cNvSpPr/>
          <p:nvPr/>
        </p:nvSpPr>
        <p:spPr bwMode="auto">
          <a:xfrm>
            <a:off x="566551" y="3649248"/>
            <a:ext cx="1506389" cy="294677"/>
          </a:xfrm>
          <a:prstGeom prst="roundRect">
            <a:avLst>
              <a:gd name="adj" fmla="val 0"/>
            </a:avLst>
          </a:prstGeom>
          <a:solidFill>
            <a:srgbClr val="FFC000"/>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rPr>
              <a:t>IMES</a:t>
            </a:r>
          </a:p>
        </p:txBody>
      </p:sp>
      <p:sp>
        <p:nvSpPr>
          <p:cNvPr id="60" name="圆角矩形 59"/>
          <p:cNvSpPr/>
          <p:nvPr/>
        </p:nvSpPr>
        <p:spPr bwMode="auto">
          <a:xfrm>
            <a:off x="566546" y="4023328"/>
            <a:ext cx="1506389" cy="294677"/>
          </a:xfrm>
          <a:prstGeom prst="roundRect">
            <a:avLst>
              <a:gd name="adj" fmla="val 0"/>
            </a:avLst>
          </a:prstGeom>
          <a:solidFill>
            <a:srgbClr val="FFC000"/>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smtClean="0">
                <a:ln>
                  <a:noFill/>
                </a:ln>
                <a:solidFill>
                  <a:prstClr val="black">
                    <a:lumMod val="75000"/>
                    <a:lumOff val="25000"/>
                  </a:prstClr>
                </a:solidFill>
                <a:effectLst/>
                <a:uLnTx/>
                <a:uFillTx/>
                <a:latin typeface="微软雅黑" pitchFamily="34" charset="-122"/>
              </a:rPr>
              <a:t>DIP</a:t>
            </a:r>
            <a:endPar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endParaRPr>
          </a:p>
        </p:txBody>
      </p:sp>
      <p:sp>
        <p:nvSpPr>
          <p:cNvPr id="61" name="圆角矩形 60"/>
          <p:cNvSpPr/>
          <p:nvPr/>
        </p:nvSpPr>
        <p:spPr bwMode="auto">
          <a:xfrm>
            <a:off x="2215256" y="4023316"/>
            <a:ext cx="1506389" cy="294677"/>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rPr>
              <a:t>NMMS</a:t>
            </a:r>
          </a:p>
        </p:txBody>
      </p:sp>
      <p:sp>
        <p:nvSpPr>
          <p:cNvPr id="62" name="圆角矩形 61"/>
          <p:cNvSpPr/>
          <p:nvPr/>
        </p:nvSpPr>
        <p:spPr bwMode="auto">
          <a:xfrm>
            <a:off x="566541" y="4771477"/>
            <a:ext cx="1506389" cy="294677"/>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smtClean="0">
                <a:ln>
                  <a:noFill/>
                </a:ln>
                <a:solidFill>
                  <a:prstClr val="black">
                    <a:lumMod val="75000"/>
                    <a:lumOff val="25000"/>
                  </a:prstClr>
                </a:solidFill>
                <a:effectLst/>
                <a:uLnTx/>
                <a:uFillTx/>
                <a:latin typeface="微软雅黑" pitchFamily="34" charset="-122"/>
              </a:rPr>
              <a:t>WMS</a:t>
            </a:r>
            <a:endPar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endParaRPr>
          </a:p>
        </p:txBody>
      </p:sp>
      <p:sp>
        <p:nvSpPr>
          <p:cNvPr id="63" name="圆角矩形 62"/>
          <p:cNvSpPr/>
          <p:nvPr/>
        </p:nvSpPr>
        <p:spPr bwMode="auto">
          <a:xfrm>
            <a:off x="2215237" y="4397402"/>
            <a:ext cx="1506389" cy="294677"/>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rPr>
              <a:t>BCP</a:t>
            </a:r>
          </a:p>
        </p:txBody>
      </p:sp>
      <p:sp>
        <p:nvSpPr>
          <p:cNvPr id="64" name="圆角矩形 63"/>
          <p:cNvSpPr/>
          <p:nvPr/>
        </p:nvSpPr>
        <p:spPr bwMode="auto">
          <a:xfrm>
            <a:off x="3933795" y="5679534"/>
            <a:ext cx="2862879" cy="283366"/>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smtClean="0">
                <a:ln>
                  <a:noFill/>
                </a:ln>
                <a:solidFill>
                  <a:prstClr val="black">
                    <a:lumMod val="75000"/>
                    <a:lumOff val="25000"/>
                  </a:prstClr>
                </a:solidFill>
                <a:effectLst/>
                <a:uLnTx/>
                <a:uFillTx/>
                <a:latin typeface="微软雅黑" pitchFamily="34" charset="-122"/>
                <a:ea typeface="宋体" panose="02010600030101010101" pitchFamily="2" charset="-122"/>
              </a:rPr>
              <a:t>ESB</a:t>
            </a:r>
            <a:endPar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ea typeface="宋体" panose="02010600030101010101" pitchFamily="2" charset="-122"/>
            </a:endParaRPr>
          </a:p>
        </p:txBody>
      </p:sp>
      <p:sp>
        <p:nvSpPr>
          <p:cNvPr id="65" name="圆角矩形 64"/>
          <p:cNvSpPr/>
          <p:nvPr/>
        </p:nvSpPr>
        <p:spPr bwMode="auto">
          <a:xfrm>
            <a:off x="580971" y="6012054"/>
            <a:ext cx="2862879" cy="283366"/>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smtClean="0">
                <a:ln>
                  <a:noFill/>
                </a:ln>
                <a:solidFill>
                  <a:prstClr val="black">
                    <a:lumMod val="75000"/>
                    <a:lumOff val="25000"/>
                  </a:prstClr>
                </a:solidFill>
                <a:effectLst/>
                <a:uLnTx/>
                <a:uFillTx/>
                <a:latin typeface="微软雅黑" pitchFamily="34" charset="-122"/>
                <a:ea typeface="宋体" panose="02010600030101010101" pitchFamily="2" charset="-122"/>
              </a:rPr>
              <a:t>BO/BW/</a:t>
            </a:r>
            <a:r>
              <a:rPr kumimoji="1" lang="zh-CN" altLang="en-US" sz="1200" b="0" i="0" u="none" strike="noStrike" kern="0" cap="none" spc="0" normalizeH="0" baseline="0" noProof="0" dirty="0" smtClean="0">
                <a:ln>
                  <a:noFill/>
                </a:ln>
                <a:solidFill>
                  <a:prstClr val="black">
                    <a:lumMod val="75000"/>
                    <a:lumOff val="25000"/>
                  </a:prstClr>
                </a:solidFill>
                <a:effectLst/>
                <a:uLnTx/>
                <a:uFillTx/>
                <a:latin typeface="微软雅黑" pitchFamily="34" charset="-122"/>
                <a:ea typeface="宋体" panose="02010600030101010101" pitchFamily="2" charset="-122"/>
              </a:rPr>
              <a:t>集团</a:t>
            </a:r>
            <a:r>
              <a:rPr kumimoji="1" lang="en-US" altLang="zh-CN" sz="1200" b="0" i="0" u="none" strike="noStrike" kern="0" cap="none" spc="0" normalizeH="0" baseline="0" noProof="0" dirty="0" smtClean="0">
                <a:ln>
                  <a:noFill/>
                </a:ln>
                <a:solidFill>
                  <a:prstClr val="black">
                    <a:lumMod val="75000"/>
                    <a:lumOff val="25000"/>
                  </a:prstClr>
                </a:solidFill>
                <a:effectLst/>
                <a:uLnTx/>
                <a:uFillTx/>
                <a:latin typeface="微软雅黑" pitchFamily="34" charset="-122"/>
                <a:ea typeface="宋体" panose="02010600030101010101" pitchFamily="2" charset="-122"/>
              </a:rPr>
              <a:t>BW</a:t>
            </a:r>
            <a:endPar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ea typeface="宋体" panose="02010600030101010101" pitchFamily="2" charset="-122"/>
            </a:endParaRPr>
          </a:p>
        </p:txBody>
      </p:sp>
      <p:sp>
        <p:nvSpPr>
          <p:cNvPr id="66" name="圆角矩形 65"/>
          <p:cNvSpPr/>
          <p:nvPr/>
        </p:nvSpPr>
        <p:spPr bwMode="auto">
          <a:xfrm>
            <a:off x="3933790" y="6012049"/>
            <a:ext cx="2862879" cy="283366"/>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smtClean="0">
                <a:ln>
                  <a:noFill/>
                </a:ln>
                <a:solidFill>
                  <a:prstClr val="black">
                    <a:lumMod val="75000"/>
                    <a:lumOff val="25000"/>
                  </a:prstClr>
                </a:solidFill>
                <a:effectLst/>
                <a:uLnTx/>
                <a:uFillTx/>
                <a:latin typeface="微软雅黑" pitchFamily="34" charset="-122"/>
                <a:ea typeface="宋体" panose="02010600030101010101" pitchFamily="2" charset="-122"/>
              </a:rPr>
              <a:t>BPM</a:t>
            </a:r>
            <a:endPar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ea typeface="宋体" panose="02010600030101010101" pitchFamily="2" charset="-122"/>
            </a:endParaRPr>
          </a:p>
        </p:txBody>
      </p:sp>
      <p:sp>
        <p:nvSpPr>
          <p:cNvPr id="67" name="圆角矩形 66"/>
          <p:cNvSpPr/>
          <p:nvPr/>
        </p:nvSpPr>
        <p:spPr bwMode="auto">
          <a:xfrm>
            <a:off x="580970" y="6344564"/>
            <a:ext cx="2862879" cy="283366"/>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smtClean="0">
                <a:ln>
                  <a:noFill/>
                </a:ln>
                <a:solidFill>
                  <a:prstClr val="black">
                    <a:lumMod val="75000"/>
                    <a:lumOff val="25000"/>
                  </a:prstClr>
                </a:solidFill>
                <a:effectLst/>
                <a:uLnTx/>
                <a:uFillTx/>
                <a:latin typeface="微软雅黑" pitchFamily="34" charset="-122"/>
                <a:ea typeface="宋体" panose="02010600030101010101" pitchFamily="2" charset="-122"/>
              </a:rPr>
              <a:t>NEWOA</a:t>
            </a:r>
            <a:endPar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ea typeface="宋体" panose="02010600030101010101" pitchFamily="2" charset="-122"/>
            </a:endParaRPr>
          </a:p>
        </p:txBody>
      </p:sp>
      <p:sp>
        <p:nvSpPr>
          <p:cNvPr id="68" name="圆角矩形 67"/>
          <p:cNvSpPr/>
          <p:nvPr/>
        </p:nvSpPr>
        <p:spPr bwMode="auto">
          <a:xfrm>
            <a:off x="567111" y="4397364"/>
            <a:ext cx="1506389" cy="294677"/>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rPr>
              <a:t>NMAM</a:t>
            </a:r>
          </a:p>
        </p:txBody>
      </p:sp>
      <p:sp>
        <p:nvSpPr>
          <p:cNvPr id="69" name="圆角矩形 68"/>
          <p:cNvSpPr/>
          <p:nvPr/>
        </p:nvSpPr>
        <p:spPr bwMode="auto">
          <a:xfrm>
            <a:off x="2215233" y="4771458"/>
            <a:ext cx="1506389" cy="294677"/>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black">
                    <a:lumMod val="75000"/>
                    <a:lumOff val="25000"/>
                  </a:prstClr>
                </a:solidFill>
                <a:effectLst/>
                <a:uLnTx/>
                <a:uFillTx/>
                <a:latin typeface="微软雅黑" pitchFamily="34" charset="-122"/>
              </a:rPr>
              <a:t>安</a:t>
            </a:r>
            <a:r>
              <a:rPr kumimoji="1" lang="zh-CN" altLang="en-US" sz="1200" b="0" i="0" u="none" strike="noStrike" kern="0" cap="none" spc="0" normalizeH="0" baseline="0" noProof="0" dirty="0" smtClean="0">
                <a:ln>
                  <a:noFill/>
                </a:ln>
                <a:solidFill>
                  <a:prstClr val="black">
                    <a:lumMod val="75000"/>
                    <a:lumOff val="25000"/>
                  </a:prstClr>
                </a:solidFill>
                <a:effectLst/>
                <a:uLnTx/>
                <a:uFillTx/>
                <a:latin typeface="微软雅黑" pitchFamily="34" charset="-122"/>
              </a:rPr>
              <a:t>吉</a:t>
            </a:r>
            <a:r>
              <a:rPr kumimoji="1" lang="en-US" altLang="zh-CN" sz="1200" b="0" i="0" u="none" strike="noStrike" kern="0" cap="none" spc="0" normalizeH="0" baseline="0" noProof="0" dirty="0" smtClean="0">
                <a:ln>
                  <a:noFill/>
                </a:ln>
                <a:solidFill>
                  <a:prstClr val="black">
                    <a:lumMod val="75000"/>
                    <a:lumOff val="25000"/>
                  </a:prstClr>
                </a:solidFill>
                <a:effectLst/>
                <a:uLnTx/>
                <a:uFillTx/>
                <a:latin typeface="微软雅黑" pitchFamily="34" charset="-122"/>
              </a:rPr>
              <a:t>WMS</a:t>
            </a:r>
            <a:endPar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endParaRPr>
          </a:p>
        </p:txBody>
      </p:sp>
      <p:sp>
        <p:nvSpPr>
          <p:cNvPr id="70" name="圆角矩形 69"/>
          <p:cNvSpPr/>
          <p:nvPr/>
        </p:nvSpPr>
        <p:spPr bwMode="auto">
          <a:xfrm>
            <a:off x="566526" y="5145529"/>
            <a:ext cx="1506389" cy="294677"/>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rPr>
              <a:t>ASRS</a:t>
            </a:r>
          </a:p>
        </p:txBody>
      </p:sp>
      <p:sp>
        <p:nvSpPr>
          <p:cNvPr id="71" name="圆角矩形 70"/>
          <p:cNvSpPr/>
          <p:nvPr/>
        </p:nvSpPr>
        <p:spPr bwMode="auto">
          <a:xfrm>
            <a:off x="4047212" y="5202219"/>
            <a:ext cx="1298699" cy="307683"/>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smtClean="0">
                <a:ln>
                  <a:noFill/>
                </a:ln>
                <a:solidFill>
                  <a:prstClr val="black">
                    <a:lumMod val="75000"/>
                    <a:lumOff val="25000"/>
                  </a:prstClr>
                </a:solidFill>
                <a:effectLst/>
                <a:uLnTx/>
                <a:uFillTx/>
                <a:latin typeface="微软雅黑" pitchFamily="34" charset="-122"/>
              </a:rPr>
              <a:t>AP</a:t>
            </a:r>
            <a:r>
              <a:rPr kumimoji="1" lang="zh-CN" altLang="en-US" sz="1200" b="0" i="0" u="none" strike="noStrike" kern="0" cap="none" spc="0" normalizeH="0" baseline="0" noProof="0" dirty="0" smtClean="0">
                <a:ln>
                  <a:noFill/>
                </a:ln>
                <a:solidFill>
                  <a:prstClr val="black">
                    <a:lumMod val="75000"/>
                    <a:lumOff val="25000"/>
                  </a:prstClr>
                </a:solidFill>
                <a:effectLst/>
                <a:uLnTx/>
                <a:uFillTx/>
                <a:latin typeface="微软雅黑" pitchFamily="34" charset="-122"/>
              </a:rPr>
              <a:t>平台</a:t>
            </a:r>
            <a:endPar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endParaRPr>
          </a:p>
        </p:txBody>
      </p:sp>
      <p:sp>
        <p:nvSpPr>
          <p:cNvPr id="72" name="圆角矩形 71"/>
          <p:cNvSpPr/>
          <p:nvPr/>
        </p:nvSpPr>
        <p:spPr bwMode="auto">
          <a:xfrm>
            <a:off x="3933782" y="6344559"/>
            <a:ext cx="2862879" cy="283366"/>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ea typeface="宋体" panose="02010600030101010101" pitchFamily="2" charset="-122"/>
              </a:rPr>
              <a:t>PORTAL</a:t>
            </a:r>
          </a:p>
        </p:txBody>
      </p:sp>
      <p:sp>
        <p:nvSpPr>
          <p:cNvPr id="73" name="圆角矩形 72"/>
          <p:cNvSpPr/>
          <p:nvPr/>
        </p:nvSpPr>
        <p:spPr bwMode="auto">
          <a:xfrm>
            <a:off x="5488083" y="5202214"/>
            <a:ext cx="1298699" cy="307683"/>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smtClean="0">
                <a:ln>
                  <a:noFill/>
                </a:ln>
                <a:solidFill>
                  <a:prstClr val="black">
                    <a:lumMod val="75000"/>
                    <a:lumOff val="25000"/>
                  </a:prstClr>
                </a:solidFill>
                <a:effectLst/>
                <a:uLnTx/>
                <a:uFillTx/>
                <a:latin typeface="微软雅黑" pitchFamily="34" charset="-122"/>
              </a:rPr>
              <a:t>FMS</a:t>
            </a:r>
            <a:endPar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endParaRPr>
          </a:p>
        </p:txBody>
      </p:sp>
      <p:sp>
        <p:nvSpPr>
          <p:cNvPr id="74" name="圆角矩形 73"/>
          <p:cNvSpPr/>
          <p:nvPr/>
        </p:nvSpPr>
        <p:spPr bwMode="auto">
          <a:xfrm>
            <a:off x="2200471" y="5145528"/>
            <a:ext cx="1506389" cy="294677"/>
          </a:xfrm>
          <a:prstGeom prst="roundRect">
            <a:avLst>
              <a:gd name="adj" fmla="val 0"/>
            </a:avLst>
          </a:prstGeom>
          <a:solidFill>
            <a:srgbClr val="4BACC6">
              <a:lumMod val="20000"/>
              <a:lumOff val="80000"/>
            </a:srgbClr>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black">
                    <a:lumMod val="75000"/>
                    <a:lumOff val="25000"/>
                  </a:prstClr>
                </a:solidFill>
                <a:effectLst/>
                <a:uLnTx/>
                <a:uFillTx/>
                <a:latin typeface="微软雅黑" pitchFamily="34" charset="-122"/>
              </a:rPr>
              <a:t>地磅</a:t>
            </a:r>
            <a:endPar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endParaRPr>
          </a:p>
        </p:txBody>
      </p:sp>
      <p:sp>
        <p:nvSpPr>
          <p:cNvPr id="75" name="燕尾形 74"/>
          <p:cNvSpPr/>
          <p:nvPr/>
        </p:nvSpPr>
        <p:spPr>
          <a:xfrm>
            <a:off x="5643493" y="2673955"/>
            <a:ext cx="1143289" cy="457263"/>
          </a:xfrm>
          <a:prstGeom prst="chevron">
            <a:avLst>
              <a:gd name="adj" fmla="val 0"/>
            </a:avLst>
          </a:prstGeom>
          <a:solidFill>
            <a:srgbClr val="4BACC6">
              <a:lumMod val="20000"/>
              <a:lumOff val="80000"/>
            </a:srgbClr>
          </a:solidFill>
          <a:ln w="19050" cmpd="sng">
            <a:solidFill>
              <a:srgbClr val="1F497D">
                <a:lumMod val="60000"/>
                <a:lumOff val="40000"/>
              </a:srgbClr>
            </a:solid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prstClr val="black">
                    <a:lumMod val="75000"/>
                    <a:lumOff val="25000"/>
                  </a:prstClr>
                </a:solidFill>
                <a:effectLst/>
                <a:uLnTx/>
                <a:uFillTx/>
                <a:latin typeface="微软雅黑" pitchFamily="34" charset="-122"/>
              </a:rPr>
              <a:t>BSMIS</a:t>
            </a:r>
          </a:p>
        </p:txBody>
      </p:sp>
    </p:spTree>
    <p:extLst>
      <p:ext uri="{BB962C8B-B14F-4D97-AF65-F5344CB8AC3E}">
        <p14:creationId xmlns:p14="http://schemas.microsoft.com/office/powerpoint/2010/main" val="2671232844"/>
      </p:ext>
    </p:extLst>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kern="0" dirty="0">
                <a:solidFill>
                  <a:srgbClr val="0066FF"/>
                </a:solidFill>
              </a:rPr>
              <a:t>2</a:t>
            </a:r>
            <a:r>
              <a:rPr lang="zh-CN" altLang="en-US" b="1" kern="0" dirty="0" smtClean="0">
                <a:solidFill>
                  <a:srgbClr val="0066FF"/>
                </a:solidFill>
              </a:rPr>
              <a:t>、生产计划管理系统集成方案</a:t>
            </a:r>
            <a:r>
              <a:rPr lang="en-US" altLang="zh-CN" b="1" kern="0" dirty="0" smtClean="0">
                <a:solidFill>
                  <a:srgbClr val="0066FF"/>
                </a:solidFill>
              </a:rPr>
              <a:t>-</a:t>
            </a:r>
            <a:r>
              <a:rPr lang="zh-CN" altLang="en-US" b="1" dirty="0">
                <a:solidFill>
                  <a:srgbClr val="0000CC"/>
                </a:solidFill>
              </a:rPr>
              <a:t>系统集成方案</a:t>
            </a:r>
          </a:p>
        </p:txBody>
      </p:sp>
      <p:sp>
        <p:nvSpPr>
          <p:cNvPr id="77" name="圆角矩形 3">
            <a:extLst>
              <a:ext uri="{FF2B5EF4-FFF2-40B4-BE49-F238E27FC236}">
                <a16:creationId xmlns:a16="http://schemas.microsoft.com/office/drawing/2014/main" id="{39EA4B47-9452-456B-80DE-AE8200B965D0}"/>
              </a:ext>
            </a:extLst>
          </p:cNvPr>
          <p:cNvSpPr/>
          <p:nvPr/>
        </p:nvSpPr>
        <p:spPr bwMode="auto">
          <a:xfrm>
            <a:off x="584217" y="1033088"/>
            <a:ext cx="3214761" cy="4668990"/>
          </a:xfrm>
          <a:prstGeom prst="roundRect">
            <a:avLst/>
          </a:prstGeom>
          <a:solidFill>
            <a:sysClr val="window" lastClr="FFFFFF"/>
          </a:solidFill>
          <a:ln w="12700" cmpd="sng">
            <a:solidFill>
              <a:sysClr val="window" lastClr="FFFFFF">
                <a:lumMod val="75000"/>
              </a:sysClr>
            </a:solidFill>
            <a:miter lim="800000"/>
            <a:headEnd/>
            <a:tailEnd/>
          </a:ln>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srgbClr val="4F81BD">
                    <a:lumMod val="75000"/>
                  </a:srgbClr>
                </a:solidFill>
                <a:effectLst/>
                <a:uLnTx/>
                <a:uFillTx/>
                <a:latin typeface="微软雅黑" panose="020B0503020204020204" pitchFamily="34" charset="-122"/>
              </a:rPr>
              <a:t>APS</a:t>
            </a:r>
          </a:p>
        </p:txBody>
      </p:sp>
      <p:sp>
        <p:nvSpPr>
          <p:cNvPr id="79" name="圆角矩形 9">
            <a:extLst>
              <a:ext uri="{FF2B5EF4-FFF2-40B4-BE49-F238E27FC236}">
                <a16:creationId xmlns:a16="http://schemas.microsoft.com/office/drawing/2014/main" id="{9CC59143-A340-40C5-8FA1-7B6164D1F259}"/>
              </a:ext>
            </a:extLst>
          </p:cNvPr>
          <p:cNvSpPr/>
          <p:nvPr/>
        </p:nvSpPr>
        <p:spPr bwMode="auto">
          <a:xfrm>
            <a:off x="4384692" y="2106854"/>
            <a:ext cx="5219699" cy="2230744"/>
          </a:xfrm>
          <a:prstGeom prst="roundRect">
            <a:avLst/>
          </a:prstGeom>
          <a:solidFill>
            <a:sysClr val="window" lastClr="FFFFFF"/>
          </a:solidFill>
          <a:ln w="12700" cmpd="sng">
            <a:solidFill>
              <a:sysClr val="window" lastClr="FFFFFF">
                <a:lumMod val="75000"/>
              </a:sysClr>
            </a:solidFill>
            <a:miter lim="800000"/>
            <a:headEnd/>
            <a:tailEnd/>
          </a:ln>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srgbClr val="4F81BD">
                    <a:lumMod val="75000"/>
                  </a:srgbClr>
                </a:solidFill>
                <a:effectLst/>
                <a:uLnTx/>
                <a:uFillTx/>
                <a:latin typeface="微软雅黑" panose="020B0503020204020204" pitchFamily="34" charset="-122"/>
              </a:rPr>
              <a:t>ERP6.0</a:t>
            </a:r>
          </a:p>
        </p:txBody>
      </p:sp>
      <p:sp>
        <p:nvSpPr>
          <p:cNvPr id="80" name="圆角矩形 3">
            <a:extLst>
              <a:ext uri="{FF2B5EF4-FFF2-40B4-BE49-F238E27FC236}">
                <a16:creationId xmlns:a16="http://schemas.microsoft.com/office/drawing/2014/main" id="{18868128-54F0-46F3-8E1C-BD8926078539}"/>
              </a:ext>
            </a:extLst>
          </p:cNvPr>
          <p:cNvSpPr/>
          <p:nvPr/>
        </p:nvSpPr>
        <p:spPr bwMode="auto">
          <a:xfrm>
            <a:off x="4384692" y="1033146"/>
            <a:ext cx="5219699" cy="749688"/>
          </a:xfrm>
          <a:prstGeom prst="roundRect">
            <a:avLst/>
          </a:prstGeom>
          <a:solidFill>
            <a:sysClr val="window" lastClr="FFFFFF"/>
          </a:solidFill>
          <a:ln w="12700" cmpd="sng">
            <a:solidFill>
              <a:sysClr val="window" lastClr="FFFFFF">
                <a:lumMod val="75000"/>
              </a:sysClr>
            </a:solidFill>
            <a:miter lim="800000"/>
            <a:headEnd/>
            <a:tailEnd/>
          </a:ln>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srgbClr val="4F81BD">
                    <a:lumMod val="75000"/>
                  </a:srgbClr>
                </a:solidFill>
                <a:effectLst/>
                <a:uLnTx/>
                <a:uFillTx/>
                <a:latin typeface="微软雅黑" panose="020B0503020204020204" pitchFamily="34" charset="-122"/>
              </a:rPr>
              <a:t>CRM</a:t>
            </a:r>
          </a:p>
        </p:txBody>
      </p:sp>
      <p:sp>
        <p:nvSpPr>
          <p:cNvPr id="81" name="圆角矩形 3">
            <a:extLst>
              <a:ext uri="{FF2B5EF4-FFF2-40B4-BE49-F238E27FC236}">
                <a16:creationId xmlns:a16="http://schemas.microsoft.com/office/drawing/2014/main" id="{27218B74-855A-416E-BDE6-AC27DE73ED34}"/>
              </a:ext>
            </a:extLst>
          </p:cNvPr>
          <p:cNvSpPr/>
          <p:nvPr/>
        </p:nvSpPr>
        <p:spPr bwMode="auto">
          <a:xfrm>
            <a:off x="9978522" y="1033088"/>
            <a:ext cx="1537203" cy="4668990"/>
          </a:xfrm>
          <a:prstGeom prst="roundRect">
            <a:avLst/>
          </a:prstGeom>
          <a:solidFill>
            <a:sysClr val="window" lastClr="FFFFFF"/>
          </a:solidFill>
          <a:ln w="12700" cmpd="sng">
            <a:solidFill>
              <a:sysClr val="window" lastClr="FFFFFF">
                <a:lumMod val="75000"/>
              </a:sysClr>
            </a:solidFill>
            <a:miter lim="800000"/>
            <a:headEnd/>
            <a:tailEnd/>
          </a:ln>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en-US" altLang="zh-CN" sz="1600" b="0" i="0" u="none" strike="noStrike" kern="0" cap="none" spc="0" normalizeH="0" baseline="0" noProof="0" dirty="0" smtClean="0">
                <a:ln>
                  <a:noFill/>
                </a:ln>
                <a:solidFill>
                  <a:srgbClr val="4F81BD">
                    <a:lumMod val="75000"/>
                  </a:srgbClr>
                </a:solidFill>
                <a:effectLst/>
                <a:uLnTx/>
                <a:uFillTx/>
                <a:latin typeface="微软雅黑" panose="020B0503020204020204" pitchFamily="34" charset="-122"/>
              </a:rPr>
              <a:t>DIP/</a:t>
            </a:r>
            <a:r>
              <a:rPr kumimoji="1" lang="en-US" altLang="zh-CN" sz="1600" b="0" i="0" u="none" strike="noStrike" kern="0" cap="none" spc="0" normalizeH="0" baseline="0" noProof="0" dirty="0" err="1" smtClean="0">
                <a:ln>
                  <a:noFill/>
                </a:ln>
                <a:solidFill>
                  <a:srgbClr val="4F81BD">
                    <a:lumMod val="75000"/>
                  </a:srgbClr>
                </a:solidFill>
                <a:effectLst/>
                <a:uLnTx/>
                <a:uFillTx/>
                <a:latin typeface="微软雅黑" panose="020B0503020204020204" pitchFamily="34" charset="-122"/>
              </a:rPr>
              <a:t>SigmaNest</a:t>
            </a:r>
            <a:r>
              <a:rPr kumimoji="1" lang="en-US" altLang="zh-CN" sz="1600" b="0" i="0" u="none" strike="noStrike" kern="0" cap="none" spc="0" normalizeH="0" baseline="0" noProof="0" dirty="0" smtClean="0">
                <a:ln>
                  <a:noFill/>
                </a:ln>
                <a:solidFill>
                  <a:srgbClr val="4F81BD">
                    <a:lumMod val="75000"/>
                  </a:srgbClr>
                </a:solidFill>
                <a:effectLst/>
                <a:uLnTx/>
                <a:uFillTx/>
                <a:latin typeface="微软雅黑" panose="020B0503020204020204" pitchFamily="34" charset="-122"/>
              </a:rPr>
              <a:t>/MUPS</a:t>
            </a:r>
            <a:endParaRPr kumimoji="1" lang="en-US" altLang="zh-CN" sz="1600" b="0" i="0" u="none" strike="noStrike" kern="0" cap="none" spc="0" normalizeH="0" baseline="0" noProof="0" dirty="0">
              <a:ln>
                <a:noFill/>
              </a:ln>
              <a:solidFill>
                <a:srgbClr val="4F81BD">
                  <a:lumMod val="75000"/>
                </a:srgbClr>
              </a:solidFill>
              <a:effectLst/>
              <a:uLnTx/>
              <a:uFillTx/>
              <a:latin typeface="微软雅黑" panose="020B0503020204020204" pitchFamily="34" charset="-122"/>
            </a:endParaRPr>
          </a:p>
        </p:txBody>
      </p:sp>
      <p:sp>
        <p:nvSpPr>
          <p:cNvPr id="82" name="圆角矩形 3">
            <a:extLst>
              <a:ext uri="{FF2B5EF4-FFF2-40B4-BE49-F238E27FC236}">
                <a16:creationId xmlns:a16="http://schemas.microsoft.com/office/drawing/2014/main" id="{09F2388D-8D50-4D17-B1FA-01281B972FE0}"/>
              </a:ext>
            </a:extLst>
          </p:cNvPr>
          <p:cNvSpPr/>
          <p:nvPr/>
        </p:nvSpPr>
        <p:spPr bwMode="auto">
          <a:xfrm>
            <a:off x="4384693" y="4655996"/>
            <a:ext cx="5219698" cy="1073516"/>
          </a:xfrm>
          <a:prstGeom prst="roundRect">
            <a:avLst/>
          </a:prstGeom>
          <a:solidFill>
            <a:sysClr val="window" lastClr="FFFFFF"/>
          </a:solidFill>
          <a:ln w="12700" cmpd="sng">
            <a:solidFill>
              <a:sysClr val="window" lastClr="FFFFFF">
                <a:lumMod val="75000"/>
              </a:sysClr>
            </a:solidFill>
            <a:miter lim="800000"/>
            <a:headEnd/>
            <a:tailEnd/>
          </a:ln>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srgbClr val="4F81BD">
                    <a:lumMod val="75000"/>
                  </a:srgbClr>
                </a:solidFill>
                <a:effectLst/>
                <a:uLnTx/>
                <a:uFillTx/>
                <a:latin typeface="微软雅黑" panose="020B0503020204020204" pitchFamily="34" charset="-122"/>
              </a:rPr>
              <a:t>IMES</a:t>
            </a:r>
          </a:p>
        </p:txBody>
      </p:sp>
      <p:sp>
        <p:nvSpPr>
          <p:cNvPr id="83" name="矩形 82">
            <a:extLst>
              <a:ext uri="{FF2B5EF4-FFF2-40B4-BE49-F238E27FC236}">
                <a16:creationId xmlns:a16="http://schemas.microsoft.com/office/drawing/2014/main" id="{E98A3B2D-62FA-439D-A49B-CF18F660E5F6}"/>
              </a:ext>
            </a:extLst>
          </p:cNvPr>
          <p:cNvSpPr/>
          <p:nvPr/>
        </p:nvSpPr>
        <p:spPr bwMode="auto">
          <a:xfrm>
            <a:off x="5862915" y="1364462"/>
            <a:ext cx="859289"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销售预测</a:t>
            </a:r>
          </a:p>
        </p:txBody>
      </p:sp>
      <p:sp>
        <p:nvSpPr>
          <p:cNvPr id="84" name="矩形 83">
            <a:extLst>
              <a:ext uri="{FF2B5EF4-FFF2-40B4-BE49-F238E27FC236}">
                <a16:creationId xmlns:a16="http://schemas.microsoft.com/office/drawing/2014/main" id="{7B3F50CE-F317-4DF3-BF6A-7C6B304B22F9}"/>
              </a:ext>
            </a:extLst>
          </p:cNvPr>
          <p:cNvSpPr/>
          <p:nvPr/>
        </p:nvSpPr>
        <p:spPr bwMode="auto">
          <a:xfrm>
            <a:off x="8552433" y="2543358"/>
            <a:ext cx="859289"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下料总需求</a:t>
            </a:r>
          </a:p>
        </p:txBody>
      </p:sp>
      <p:sp>
        <p:nvSpPr>
          <p:cNvPr id="85" name="矩形 84">
            <a:extLst>
              <a:ext uri="{FF2B5EF4-FFF2-40B4-BE49-F238E27FC236}">
                <a16:creationId xmlns:a16="http://schemas.microsoft.com/office/drawing/2014/main" id="{04E8CF93-864D-456C-86C3-CB6EC01E308F}"/>
              </a:ext>
            </a:extLst>
          </p:cNvPr>
          <p:cNvSpPr/>
          <p:nvPr/>
        </p:nvSpPr>
        <p:spPr bwMode="auto">
          <a:xfrm>
            <a:off x="8550927" y="3355740"/>
            <a:ext cx="859289"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下料计划</a:t>
            </a:r>
          </a:p>
        </p:txBody>
      </p:sp>
      <p:sp>
        <p:nvSpPr>
          <p:cNvPr id="86" name="矩形 85">
            <a:extLst>
              <a:ext uri="{FF2B5EF4-FFF2-40B4-BE49-F238E27FC236}">
                <a16:creationId xmlns:a16="http://schemas.microsoft.com/office/drawing/2014/main" id="{1EF526A7-BF0C-442A-80CD-F4C782F6D423}"/>
              </a:ext>
            </a:extLst>
          </p:cNvPr>
          <p:cNvSpPr/>
          <p:nvPr/>
        </p:nvSpPr>
        <p:spPr bwMode="auto">
          <a:xfrm>
            <a:off x="7274758" y="4992815"/>
            <a:ext cx="859289"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下料计划</a:t>
            </a:r>
          </a:p>
        </p:txBody>
      </p:sp>
      <p:sp>
        <p:nvSpPr>
          <p:cNvPr id="87" name="矩形 86">
            <a:extLst>
              <a:ext uri="{FF2B5EF4-FFF2-40B4-BE49-F238E27FC236}">
                <a16:creationId xmlns:a16="http://schemas.microsoft.com/office/drawing/2014/main" id="{B37EF17B-6288-4816-8751-15FB7B227239}"/>
              </a:ext>
            </a:extLst>
          </p:cNvPr>
          <p:cNvSpPr/>
          <p:nvPr/>
        </p:nvSpPr>
        <p:spPr bwMode="auto">
          <a:xfrm>
            <a:off x="10322528" y="2158528"/>
            <a:ext cx="859289"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下料总需求</a:t>
            </a:r>
          </a:p>
        </p:txBody>
      </p:sp>
      <p:sp>
        <p:nvSpPr>
          <p:cNvPr id="88" name="矩形 87">
            <a:extLst>
              <a:ext uri="{FF2B5EF4-FFF2-40B4-BE49-F238E27FC236}">
                <a16:creationId xmlns:a16="http://schemas.microsoft.com/office/drawing/2014/main" id="{7FE26F1E-CF0B-4220-92EB-270EF954ABB9}"/>
              </a:ext>
            </a:extLst>
          </p:cNvPr>
          <p:cNvSpPr/>
          <p:nvPr/>
        </p:nvSpPr>
        <p:spPr bwMode="auto">
          <a:xfrm>
            <a:off x="10322528" y="3368744"/>
            <a:ext cx="859289" cy="685561"/>
          </a:xfrm>
          <a:prstGeom prst="rect">
            <a:avLst/>
          </a:prstGeom>
          <a:solidFill>
            <a:srgbClr val="D99694"/>
          </a:solidFill>
          <a:ln w="12700" cmpd="sng">
            <a:solidFill>
              <a:srgbClr val="1F497D">
                <a:lumMod val="60000"/>
                <a:lumOff val="40000"/>
              </a:srgbClr>
            </a:solid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srgbClr val="F9F9F9"/>
                </a:solidFill>
                <a:effectLst/>
                <a:uLnTx/>
                <a:uFillTx/>
                <a:latin typeface="微软雅黑" pitchFamily="34" charset="-122"/>
              </a:rPr>
              <a:t>套料计算</a:t>
            </a:r>
          </a:p>
        </p:txBody>
      </p:sp>
      <p:sp>
        <p:nvSpPr>
          <p:cNvPr id="89" name="文本框 88">
            <a:extLst>
              <a:ext uri="{FF2B5EF4-FFF2-40B4-BE49-F238E27FC236}">
                <a16:creationId xmlns:a16="http://schemas.microsoft.com/office/drawing/2014/main" id="{A3E4102C-816C-4E20-8AE1-1CCD640F4B7D}"/>
              </a:ext>
            </a:extLst>
          </p:cNvPr>
          <p:cNvSpPr txBox="1"/>
          <p:nvPr/>
        </p:nvSpPr>
        <p:spPr bwMode="auto">
          <a:xfrm>
            <a:off x="10322528" y="2668699"/>
            <a:ext cx="495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0" hangingPunct="0">
              <a:defRPr/>
            </a:pPr>
            <a:r>
              <a:rPr kumimoji="1" lang="zh-CN" altLang="en-US" sz="1200" b="0" dirty="0">
                <a:solidFill>
                  <a:srgbClr val="000000"/>
                </a:solidFill>
                <a:latin typeface="微软雅黑"/>
                <a:ea typeface="微软雅黑"/>
                <a:cs typeface="微软雅黑"/>
              </a:rPr>
              <a:t>信息参考</a:t>
            </a:r>
          </a:p>
        </p:txBody>
      </p:sp>
      <p:sp>
        <p:nvSpPr>
          <p:cNvPr id="90" name="文本框 89">
            <a:extLst>
              <a:ext uri="{FF2B5EF4-FFF2-40B4-BE49-F238E27FC236}">
                <a16:creationId xmlns:a16="http://schemas.microsoft.com/office/drawing/2014/main" id="{7EC27CFC-6197-45AB-BCD4-481DF2B0C8B6}"/>
              </a:ext>
            </a:extLst>
          </p:cNvPr>
          <p:cNvSpPr txBox="1"/>
          <p:nvPr/>
        </p:nvSpPr>
        <p:spPr bwMode="auto">
          <a:xfrm>
            <a:off x="10743511" y="2668699"/>
            <a:ext cx="495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0" hangingPunct="0">
              <a:defRPr/>
            </a:pPr>
            <a:r>
              <a:rPr kumimoji="1" lang="zh-CN" altLang="en-US" sz="1200" b="0" dirty="0">
                <a:solidFill>
                  <a:srgbClr val="000000"/>
                </a:solidFill>
                <a:latin typeface="微软雅黑"/>
                <a:ea typeface="微软雅黑"/>
                <a:cs typeface="微软雅黑"/>
              </a:rPr>
              <a:t>余料利用</a:t>
            </a:r>
          </a:p>
        </p:txBody>
      </p:sp>
      <p:sp>
        <p:nvSpPr>
          <p:cNvPr id="91" name="矩形 90">
            <a:extLst>
              <a:ext uri="{FF2B5EF4-FFF2-40B4-BE49-F238E27FC236}">
                <a16:creationId xmlns:a16="http://schemas.microsoft.com/office/drawing/2014/main" id="{3F582BD5-7E5D-4403-A314-280F56994150}"/>
              </a:ext>
            </a:extLst>
          </p:cNvPr>
          <p:cNvSpPr/>
          <p:nvPr/>
        </p:nvSpPr>
        <p:spPr bwMode="auto">
          <a:xfrm>
            <a:off x="4742010" y="2976634"/>
            <a:ext cx="859289"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物料主数据</a:t>
            </a:r>
          </a:p>
        </p:txBody>
      </p:sp>
      <p:sp>
        <p:nvSpPr>
          <p:cNvPr id="92" name="矩形 91">
            <a:extLst>
              <a:ext uri="{FF2B5EF4-FFF2-40B4-BE49-F238E27FC236}">
                <a16:creationId xmlns:a16="http://schemas.microsoft.com/office/drawing/2014/main" id="{5A3EED6A-2E1F-4246-860B-E8DDDCCD7CE6}"/>
              </a:ext>
            </a:extLst>
          </p:cNvPr>
          <p:cNvSpPr/>
          <p:nvPr/>
        </p:nvSpPr>
        <p:spPr bwMode="auto">
          <a:xfrm>
            <a:off x="5863255" y="2976634"/>
            <a:ext cx="859289"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en-US" altLang="zh-CN" sz="1200" kern="0" dirty="0">
                <a:solidFill>
                  <a:prstClr val="white"/>
                </a:solidFill>
                <a:latin typeface="微软雅黑" pitchFamily="34" charset="-122"/>
              </a:rPr>
              <a:t>BOM</a:t>
            </a:r>
            <a:endParaRPr kumimoji="1" lang="zh-CN" altLang="en-US" sz="1200" kern="0" dirty="0">
              <a:solidFill>
                <a:prstClr val="white"/>
              </a:solidFill>
              <a:latin typeface="微软雅黑" pitchFamily="34" charset="-122"/>
            </a:endParaRPr>
          </a:p>
        </p:txBody>
      </p:sp>
      <p:sp>
        <p:nvSpPr>
          <p:cNvPr id="93" name="矩形 92">
            <a:extLst>
              <a:ext uri="{FF2B5EF4-FFF2-40B4-BE49-F238E27FC236}">
                <a16:creationId xmlns:a16="http://schemas.microsoft.com/office/drawing/2014/main" id="{6E9F7ACC-259D-46A7-A1E7-97453A164B5D}"/>
              </a:ext>
            </a:extLst>
          </p:cNvPr>
          <p:cNvSpPr/>
          <p:nvPr/>
        </p:nvSpPr>
        <p:spPr bwMode="auto">
          <a:xfrm>
            <a:off x="4731301" y="2469363"/>
            <a:ext cx="859289"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销售订单</a:t>
            </a:r>
          </a:p>
        </p:txBody>
      </p:sp>
      <p:sp>
        <p:nvSpPr>
          <p:cNvPr id="94" name="矩形 93">
            <a:extLst>
              <a:ext uri="{FF2B5EF4-FFF2-40B4-BE49-F238E27FC236}">
                <a16:creationId xmlns:a16="http://schemas.microsoft.com/office/drawing/2014/main" id="{4428B5C3-DE56-4F5A-8C2E-BB9DCD60CBDF}"/>
              </a:ext>
            </a:extLst>
          </p:cNvPr>
          <p:cNvSpPr/>
          <p:nvPr/>
        </p:nvSpPr>
        <p:spPr bwMode="auto">
          <a:xfrm>
            <a:off x="1018194" y="1872573"/>
            <a:ext cx="756000"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销售预测</a:t>
            </a:r>
          </a:p>
        </p:txBody>
      </p:sp>
      <p:sp>
        <p:nvSpPr>
          <p:cNvPr id="95" name="矩形 94">
            <a:extLst>
              <a:ext uri="{FF2B5EF4-FFF2-40B4-BE49-F238E27FC236}">
                <a16:creationId xmlns:a16="http://schemas.microsoft.com/office/drawing/2014/main" id="{522F120D-2348-4E80-9B4F-702E53105C8D}"/>
              </a:ext>
            </a:extLst>
          </p:cNvPr>
          <p:cNvSpPr/>
          <p:nvPr/>
        </p:nvSpPr>
        <p:spPr bwMode="auto">
          <a:xfrm>
            <a:off x="2364901" y="2703481"/>
            <a:ext cx="756000" cy="330919"/>
          </a:xfrm>
          <a:prstGeom prst="rect">
            <a:avLst/>
          </a:prstGeom>
          <a:solidFill>
            <a:srgbClr val="D99694"/>
          </a:solidFill>
          <a:ln w="12700" cmpd="sng">
            <a:solidFill>
              <a:srgbClr val="1F497D">
                <a:lumMod val="60000"/>
                <a:lumOff val="40000"/>
              </a:srgbClr>
            </a:solid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srgbClr val="F9F9F9"/>
                </a:solidFill>
                <a:effectLst/>
                <a:uLnTx/>
                <a:uFillTx/>
                <a:latin typeface="微软雅黑" pitchFamily="34" charset="-122"/>
              </a:rPr>
              <a:t>周度计划</a:t>
            </a:r>
          </a:p>
        </p:txBody>
      </p:sp>
      <p:sp>
        <p:nvSpPr>
          <p:cNvPr id="96" name="矩形 95">
            <a:extLst>
              <a:ext uri="{FF2B5EF4-FFF2-40B4-BE49-F238E27FC236}">
                <a16:creationId xmlns:a16="http://schemas.microsoft.com/office/drawing/2014/main" id="{D17ABDD1-81D2-4B61-AE35-9F9DAD9B6F84}"/>
              </a:ext>
            </a:extLst>
          </p:cNvPr>
          <p:cNvSpPr/>
          <p:nvPr/>
        </p:nvSpPr>
        <p:spPr bwMode="auto">
          <a:xfrm>
            <a:off x="4755582" y="3483020"/>
            <a:ext cx="859289"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计划订单</a:t>
            </a:r>
          </a:p>
        </p:txBody>
      </p:sp>
      <p:sp>
        <p:nvSpPr>
          <p:cNvPr id="97" name="矩形 96">
            <a:extLst>
              <a:ext uri="{FF2B5EF4-FFF2-40B4-BE49-F238E27FC236}">
                <a16:creationId xmlns:a16="http://schemas.microsoft.com/office/drawing/2014/main" id="{76674CF9-EE3C-45B8-B664-90E38BB0DAA8}"/>
              </a:ext>
            </a:extLst>
          </p:cNvPr>
          <p:cNvSpPr/>
          <p:nvPr/>
        </p:nvSpPr>
        <p:spPr bwMode="auto">
          <a:xfrm>
            <a:off x="5876074" y="3483020"/>
            <a:ext cx="859289"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生产订单</a:t>
            </a:r>
          </a:p>
        </p:txBody>
      </p:sp>
      <p:sp>
        <p:nvSpPr>
          <p:cNvPr id="98" name="矩形 97">
            <a:extLst>
              <a:ext uri="{FF2B5EF4-FFF2-40B4-BE49-F238E27FC236}">
                <a16:creationId xmlns:a16="http://schemas.microsoft.com/office/drawing/2014/main" id="{748DD215-5AE1-4312-92B1-8CBCB2090359}"/>
              </a:ext>
            </a:extLst>
          </p:cNvPr>
          <p:cNvSpPr/>
          <p:nvPr/>
        </p:nvSpPr>
        <p:spPr bwMode="auto">
          <a:xfrm>
            <a:off x="1705805" y="4636548"/>
            <a:ext cx="756000"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计划订单</a:t>
            </a:r>
          </a:p>
        </p:txBody>
      </p:sp>
      <p:sp>
        <p:nvSpPr>
          <p:cNvPr id="99" name="矩形 98">
            <a:extLst>
              <a:ext uri="{FF2B5EF4-FFF2-40B4-BE49-F238E27FC236}">
                <a16:creationId xmlns:a16="http://schemas.microsoft.com/office/drawing/2014/main" id="{C0872556-023E-43BB-9DC2-B9D882C3B1CB}"/>
              </a:ext>
            </a:extLst>
          </p:cNvPr>
          <p:cNvSpPr/>
          <p:nvPr/>
        </p:nvSpPr>
        <p:spPr bwMode="auto">
          <a:xfrm>
            <a:off x="1704446" y="5251862"/>
            <a:ext cx="756000"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生产订单</a:t>
            </a:r>
          </a:p>
        </p:txBody>
      </p:sp>
      <p:sp>
        <p:nvSpPr>
          <p:cNvPr id="100" name="矩形 99">
            <a:extLst>
              <a:ext uri="{FF2B5EF4-FFF2-40B4-BE49-F238E27FC236}">
                <a16:creationId xmlns:a16="http://schemas.microsoft.com/office/drawing/2014/main" id="{2EB63751-D641-4E48-913B-FD6DA2534A91}"/>
              </a:ext>
            </a:extLst>
          </p:cNvPr>
          <p:cNvSpPr/>
          <p:nvPr/>
        </p:nvSpPr>
        <p:spPr bwMode="auto">
          <a:xfrm>
            <a:off x="5880548" y="4992816"/>
            <a:ext cx="859289"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生产订单</a:t>
            </a:r>
          </a:p>
        </p:txBody>
      </p:sp>
      <p:sp>
        <p:nvSpPr>
          <p:cNvPr id="101" name="矩形: 圆角 108">
            <a:extLst>
              <a:ext uri="{FF2B5EF4-FFF2-40B4-BE49-F238E27FC236}">
                <a16:creationId xmlns:a16="http://schemas.microsoft.com/office/drawing/2014/main" id="{1CFF5D96-BD33-454C-9500-CDC45775106D}"/>
              </a:ext>
            </a:extLst>
          </p:cNvPr>
          <p:cNvSpPr/>
          <p:nvPr/>
        </p:nvSpPr>
        <p:spPr bwMode="auto">
          <a:xfrm>
            <a:off x="7257098" y="2469363"/>
            <a:ext cx="757575" cy="1325009"/>
          </a:xfrm>
          <a:prstGeom prst="roundRect">
            <a:avLst/>
          </a:prstGeom>
          <a:solidFill>
            <a:srgbClr val="D99694"/>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rgbClr val="F9F9F9"/>
                </a:solidFill>
                <a:effectLst/>
                <a:uLnTx/>
                <a:uFillTx/>
                <a:latin typeface="微软雅黑" pitchFamily="34" charset="-122"/>
              </a:rPr>
              <a:t>MRP</a:t>
            </a:r>
            <a:endParaRPr kumimoji="1" lang="zh-CN" altLang="en-US" sz="1800" b="0" i="0" u="none" strike="noStrike" kern="0" cap="none" spc="0" normalizeH="0" baseline="0" noProof="0" dirty="0">
              <a:ln>
                <a:noFill/>
              </a:ln>
              <a:solidFill>
                <a:srgbClr val="F9F9F9"/>
              </a:solidFill>
              <a:effectLst/>
              <a:uLnTx/>
              <a:uFillTx/>
              <a:latin typeface="微软雅黑" pitchFamily="34" charset="-122"/>
            </a:endParaRPr>
          </a:p>
        </p:txBody>
      </p:sp>
      <p:sp>
        <p:nvSpPr>
          <p:cNvPr id="102" name="箭头: 右 109">
            <a:extLst>
              <a:ext uri="{FF2B5EF4-FFF2-40B4-BE49-F238E27FC236}">
                <a16:creationId xmlns:a16="http://schemas.microsoft.com/office/drawing/2014/main" id="{5CAC4197-E522-48AE-A48B-C07A76626EB3}"/>
              </a:ext>
            </a:extLst>
          </p:cNvPr>
          <p:cNvSpPr/>
          <p:nvPr/>
        </p:nvSpPr>
        <p:spPr bwMode="auto">
          <a:xfrm>
            <a:off x="8144621" y="2730073"/>
            <a:ext cx="267534" cy="812383"/>
          </a:xfrm>
          <a:prstGeom prst="rightArrow">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sp>
        <p:nvSpPr>
          <p:cNvPr id="103" name="矩形 102">
            <a:extLst>
              <a:ext uri="{FF2B5EF4-FFF2-40B4-BE49-F238E27FC236}">
                <a16:creationId xmlns:a16="http://schemas.microsoft.com/office/drawing/2014/main" id="{AF70E737-F794-4CA6-B86E-5004E0CA3D29}"/>
              </a:ext>
            </a:extLst>
          </p:cNvPr>
          <p:cNvSpPr/>
          <p:nvPr/>
        </p:nvSpPr>
        <p:spPr bwMode="auto">
          <a:xfrm>
            <a:off x="5859926" y="2469363"/>
            <a:ext cx="859289"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转储需求</a:t>
            </a:r>
          </a:p>
        </p:txBody>
      </p:sp>
      <p:sp>
        <p:nvSpPr>
          <p:cNvPr id="104" name="箭头: 右 111">
            <a:extLst>
              <a:ext uri="{FF2B5EF4-FFF2-40B4-BE49-F238E27FC236}">
                <a16:creationId xmlns:a16="http://schemas.microsoft.com/office/drawing/2014/main" id="{71A76082-CA6F-4B45-B6A8-A4ADAAA8C0E8}"/>
              </a:ext>
            </a:extLst>
          </p:cNvPr>
          <p:cNvSpPr/>
          <p:nvPr/>
        </p:nvSpPr>
        <p:spPr bwMode="auto">
          <a:xfrm>
            <a:off x="6887850" y="2730073"/>
            <a:ext cx="267534" cy="812383"/>
          </a:xfrm>
          <a:prstGeom prst="rightArrow">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sp>
        <p:nvSpPr>
          <p:cNvPr id="105" name="矩形 104">
            <a:extLst>
              <a:ext uri="{FF2B5EF4-FFF2-40B4-BE49-F238E27FC236}">
                <a16:creationId xmlns:a16="http://schemas.microsoft.com/office/drawing/2014/main" id="{A6FCA4E9-1A5F-464A-891C-B57EFFEA16E3}"/>
              </a:ext>
            </a:extLst>
          </p:cNvPr>
          <p:cNvSpPr/>
          <p:nvPr/>
        </p:nvSpPr>
        <p:spPr bwMode="auto">
          <a:xfrm>
            <a:off x="1011865" y="2703481"/>
            <a:ext cx="756000" cy="330919"/>
          </a:xfrm>
          <a:prstGeom prst="rect">
            <a:avLst/>
          </a:prstGeom>
          <a:solidFill>
            <a:srgbClr val="D99694"/>
          </a:solidFill>
          <a:ln w="12700" cmpd="sng">
            <a:solidFill>
              <a:srgbClr val="1F497D">
                <a:lumMod val="60000"/>
                <a:lumOff val="40000"/>
              </a:srgbClr>
            </a:solid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srgbClr val="F9F9F9"/>
                </a:solidFill>
                <a:effectLst/>
                <a:uLnTx/>
                <a:uFillTx/>
                <a:latin typeface="微软雅黑" pitchFamily="34" charset="-122"/>
              </a:rPr>
              <a:t>月度计划</a:t>
            </a:r>
          </a:p>
        </p:txBody>
      </p:sp>
      <p:sp>
        <p:nvSpPr>
          <p:cNvPr id="106" name="矩形 105">
            <a:extLst>
              <a:ext uri="{FF2B5EF4-FFF2-40B4-BE49-F238E27FC236}">
                <a16:creationId xmlns:a16="http://schemas.microsoft.com/office/drawing/2014/main" id="{95F49285-7C3A-4EAB-A716-7FDE19304CE0}"/>
              </a:ext>
            </a:extLst>
          </p:cNvPr>
          <p:cNvSpPr/>
          <p:nvPr/>
        </p:nvSpPr>
        <p:spPr bwMode="auto">
          <a:xfrm>
            <a:off x="4667250" y="2874277"/>
            <a:ext cx="2114765" cy="527642"/>
          </a:xfrm>
          <a:prstGeom prst="rect">
            <a:avLst/>
          </a:prstGeom>
          <a:no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sp>
        <p:nvSpPr>
          <p:cNvPr id="107" name="矩形 106">
            <a:extLst>
              <a:ext uri="{FF2B5EF4-FFF2-40B4-BE49-F238E27FC236}">
                <a16:creationId xmlns:a16="http://schemas.microsoft.com/office/drawing/2014/main" id="{154EC3A7-8543-476A-AF10-805BA7F3DA7F}"/>
              </a:ext>
            </a:extLst>
          </p:cNvPr>
          <p:cNvSpPr/>
          <p:nvPr/>
        </p:nvSpPr>
        <p:spPr bwMode="auto">
          <a:xfrm>
            <a:off x="2919658" y="4162018"/>
            <a:ext cx="756000"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基础数据</a:t>
            </a:r>
          </a:p>
        </p:txBody>
      </p:sp>
      <p:sp>
        <p:nvSpPr>
          <p:cNvPr id="108" name="矩形 107">
            <a:extLst>
              <a:ext uri="{FF2B5EF4-FFF2-40B4-BE49-F238E27FC236}">
                <a16:creationId xmlns:a16="http://schemas.microsoft.com/office/drawing/2014/main" id="{6089DD55-CB31-4E4A-9B9F-F1D837F87918}"/>
              </a:ext>
            </a:extLst>
          </p:cNvPr>
          <p:cNvSpPr/>
          <p:nvPr/>
        </p:nvSpPr>
        <p:spPr bwMode="auto">
          <a:xfrm>
            <a:off x="2372196" y="1862613"/>
            <a:ext cx="756000"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转储需求</a:t>
            </a:r>
          </a:p>
        </p:txBody>
      </p:sp>
      <p:sp>
        <p:nvSpPr>
          <p:cNvPr id="109" name="矩形 108">
            <a:extLst>
              <a:ext uri="{FF2B5EF4-FFF2-40B4-BE49-F238E27FC236}">
                <a16:creationId xmlns:a16="http://schemas.microsoft.com/office/drawing/2014/main" id="{DCAFD218-E1DE-4867-806A-3127EC7AD555}"/>
              </a:ext>
            </a:extLst>
          </p:cNvPr>
          <p:cNvSpPr/>
          <p:nvPr/>
        </p:nvSpPr>
        <p:spPr bwMode="auto">
          <a:xfrm>
            <a:off x="953840" y="1775393"/>
            <a:ext cx="2269836" cy="484488"/>
          </a:xfrm>
          <a:prstGeom prst="rect">
            <a:avLst/>
          </a:prstGeom>
          <a:no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cxnSp>
        <p:nvCxnSpPr>
          <p:cNvPr id="110" name="直接箭头连接符 109">
            <a:extLst>
              <a:ext uri="{FF2B5EF4-FFF2-40B4-BE49-F238E27FC236}">
                <a16:creationId xmlns:a16="http://schemas.microsoft.com/office/drawing/2014/main" id="{92EB47F1-5A8B-4E9E-8FDC-9ED9760C6AC6}"/>
              </a:ext>
            </a:extLst>
          </p:cNvPr>
          <p:cNvCxnSpPr>
            <a:cxnSpLocks/>
            <a:stCxn id="105" idx="3"/>
            <a:endCxn id="95" idx="1"/>
          </p:cNvCxnSpPr>
          <p:nvPr/>
        </p:nvCxnSpPr>
        <p:spPr bwMode="auto">
          <a:xfrm>
            <a:off x="1767865" y="2868941"/>
            <a:ext cx="597036" cy="0"/>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sp>
        <p:nvSpPr>
          <p:cNvPr id="111" name="矩形 110">
            <a:extLst>
              <a:ext uri="{FF2B5EF4-FFF2-40B4-BE49-F238E27FC236}">
                <a16:creationId xmlns:a16="http://schemas.microsoft.com/office/drawing/2014/main" id="{D2C8ADAA-3463-4431-A3C7-B3E3193FBB0E}"/>
              </a:ext>
            </a:extLst>
          </p:cNvPr>
          <p:cNvSpPr/>
          <p:nvPr/>
        </p:nvSpPr>
        <p:spPr bwMode="auto">
          <a:xfrm>
            <a:off x="953840" y="2648914"/>
            <a:ext cx="2269836" cy="448805"/>
          </a:xfrm>
          <a:prstGeom prst="rect">
            <a:avLst/>
          </a:prstGeom>
          <a:no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sp>
        <p:nvSpPr>
          <p:cNvPr id="112" name="箭头: 下 147">
            <a:extLst>
              <a:ext uri="{FF2B5EF4-FFF2-40B4-BE49-F238E27FC236}">
                <a16:creationId xmlns:a16="http://schemas.microsoft.com/office/drawing/2014/main" id="{7B5D2E25-D2E9-412C-8862-4AA417DE86F3}"/>
              </a:ext>
            </a:extLst>
          </p:cNvPr>
          <p:cNvSpPr/>
          <p:nvPr/>
        </p:nvSpPr>
        <p:spPr bwMode="auto">
          <a:xfrm>
            <a:off x="1882419" y="2333207"/>
            <a:ext cx="367927" cy="268436"/>
          </a:xfrm>
          <a:prstGeom prst="downArrow">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grpSp>
        <p:nvGrpSpPr>
          <p:cNvPr id="113" name="组合 112">
            <a:extLst>
              <a:ext uri="{FF2B5EF4-FFF2-40B4-BE49-F238E27FC236}">
                <a16:creationId xmlns:a16="http://schemas.microsoft.com/office/drawing/2014/main" id="{36341767-349D-42CB-8C67-093A20FF3F6E}"/>
              </a:ext>
            </a:extLst>
          </p:cNvPr>
          <p:cNvGrpSpPr/>
          <p:nvPr/>
        </p:nvGrpSpPr>
        <p:grpSpPr>
          <a:xfrm>
            <a:off x="1578439" y="3506725"/>
            <a:ext cx="1008014" cy="764364"/>
            <a:chOff x="1298530" y="3562626"/>
            <a:chExt cx="1008014" cy="764364"/>
          </a:xfrm>
          <a:solidFill>
            <a:srgbClr val="C0504D">
              <a:lumMod val="60000"/>
              <a:lumOff val="40000"/>
            </a:srgbClr>
          </a:solidFill>
        </p:grpSpPr>
        <p:sp>
          <p:nvSpPr>
            <p:cNvPr id="114" name="Rectangle 11">
              <a:extLst>
                <a:ext uri="{FF2B5EF4-FFF2-40B4-BE49-F238E27FC236}">
                  <a16:creationId xmlns:a16="http://schemas.microsoft.com/office/drawing/2014/main" id="{25A3FCCD-3079-4156-9722-E42243FDD1DF}"/>
                </a:ext>
              </a:extLst>
            </p:cNvPr>
            <p:cNvSpPr/>
            <p:nvPr/>
          </p:nvSpPr>
          <p:spPr>
            <a:xfrm>
              <a:off x="1298530" y="3562626"/>
              <a:ext cx="1008014" cy="764364"/>
            </a:xfrm>
            <a:prstGeom prst="rect">
              <a:avLst/>
            </a:prstGeom>
            <a:grpFill/>
            <a:ln w="25400" cap="flat" cmpd="sng" algn="ctr">
              <a:noFill/>
              <a:prstDash val="solid"/>
            </a:ln>
            <a:effectLst/>
          </p:spPr>
          <p:txBody>
            <a:bodyPr rtlCol="0" anchor="ct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white"/>
                  </a:solidFill>
                  <a:effectLst/>
                  <a:uLnTx/>
                  <a:uFillTx/>
                  <a:latin typeface="华文楷体"/>
                  <a:ea typeface="华文楷体"/>
                  <a:cs typeface="+mn-cs"/>
                </a:rPr>
                <a:t>     排产</a:t>
              </a:r>
              <a:endParaRPr kumimoji="0" lang="en-US" altLang="zh-CN" sz="1600" b="0" i="0" u="none" strike="noStrike" kern="0" cap="none" spc="0" normalizeH="0" baseline="0" noProof="0" dirty="0">
                <a:ln>
                  <a:noFill/>
                </a:ln>
                <a:solidFill>
                  <a:prstClr val="white"/>
                </a:solidFill>
                <a:effectLst/>
                <a:uLnTx/>
                <a:uFillTx/>
                <a:latin typeface="华文楷体"/>
                <a:ea typeface="华文楷体"/>
                <a:cs typeface="+mn-cs"/>
              </a:endParaRPr>
            </a:p>
            <a:p>
              <a:pPr marL="0" marR="0" lvl="0" indent="0" algn="r" defTabSz="914400" eaLnBrk="0" fontAlgn="auto" latinLnBrk="0" hangingPunct="0">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white"/>
                  </a:solidFill>
                  <a:effectLst/>
                  <a:uLnTx/>
                  <a:uFillTx/>
                  <a:latin typeface="华文楷体"/>
                  <a:ea typeface="华文楷体"/>
                  <a:cs typeface="+mn-cs"/>
                </a:rPr>
                <a:t>引擎</a:t>
              </a:r>
              <a:endParaRPr kumimoji="0" lang="en-US" sz="1600" b="0" i="0" u="none" strike="noStrike" kern="0" cap="none" spc="0" normalizeH="0" baseline="0" noProof="0" dirty="0">
                <a:ln>
                  <a:noFill/>
                </a:ln>
                <a:solidFill>
                  <a:prstClr val="white"/>
                </a:solidFill>
                <a:effectLst/>
                <a:uLnTx/>
                <a:uFillTx/>
                <a:latin typeface="华文楷体"/>
                <a:ea typeface="华文楷体"/>
                <a:cs typeface="+mn-cs"/>
              </a:endParaRPr>
            </a:p>
          </p:txBody>
        </p:sp>
        <p:pic>
          <p:nvPicPr>
            <p:cNvPr id="115" name="Picture 49">
              <a:extLst>
                <a:ext uri="{FF2B5EF4-FFF2-40B4-BE49-F238E27FC236}">
                  <a16:creationId xmlns:a16="http://schemas.microsoft.com/office/drawing/2014/main" id="{68FCA617-34EA-4579-AF7A-1772D23BB6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3956" y="3651763"/>
              <a:ext cx="434339" cy="526285"/>
            </a:xfrm>
            <a:prstGeom prst="rect">
              <a:avLst/>
            </a:prstGeom>
            <a:grpFill/>
            <a:ln>
              <a:noFill/>
            </a:ln>
          </p:spPr>
        </p:pic>
      </p:grpSp>
      <p:sp>
        <p:nvSpPr>
          <p:cNvPr id="116" name="箭头: 下 154">
            <a:extLst>
              <a:ext uri="{FF2B5EF4-FFF2-40B4-BE49-F238E27FC236}">
                <a16:creationId xmlns:a16="http://schemas.microsoft.com/office/drawing/2014/main" id="{9F90EF16-FB8B-47BC-8307-B7D6C60B421D}"/>
              </a:ext>
            </a:extLst>
          </p:cNvPr>
          <p:cNvSpPr/>
          <p:nvPr/>
        </p:nvSpPr>
        <p:spPr bwMode="auto">
          <a:xfrm>
            <a:off x="1882419" y="3159461"/>
            <a:ext cx="367927" cy="268436"/>
          </a:xfrm>
          <a:prstGeom prst="downArrow">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sp>
        <p:nvSpPr>
          <p:cNvPr id="117" name="箭头: 下 169">
            <a:extLst>
              <a:ext uri="{FF2B5EF4-FFF2-40B4-BE49-F238E27FC236}">
                <a16:creationId xmlns:a16="http://schemas.microsoft.com/office/drawing/2014/main" id="{D1F0596C-A11D-4EFD-A4C7-0AF4EAA50271}"/>
              </a:ext>
            </a:extLst>
          </p:cNvPr>
          <p:cNvSpPr/>
          <p:nvPr/>
        </p:nvSpPr>
        <p:spPr bwMode="auto">
          <a:xfrm>
            <a:off x="1900839" y="4350908"/>
            <a:ext cx="367927" cy="268436"/>
          </a:xfrm>
          <a:prstGeom prst="downArrow">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sp>
        <p:nvSpPr>
          <p:cNvPr id="118" name="箭头: 左 183">
            <a:extLst>
              <a:ext uri="{FF2B5EF4-FFF2-40B4-BE49-F238E27FC236}">
                <a16:creationId xmlns:a16="http://schemas.microsoft.com/office/drawing/2014/main" id="{DEA56909-3CE4-4783-AC7D-EA14ED020FE5}"/>
              </a:ext>
            </a:extLst>
          </p:cNvPr>
          <p:cNvSpPr/>
          <p:nvPr/>
        </p:nvSpPr>
        <p:spPr bwMode="auto">
          <a:xfrm>
            <a:off x="2604640" y="3448117"/>
            <a:ext cx="281561" cy="295489"/>
          </a:xfrm>
          <a:prstGeom prst="leftArrow">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sp>
        <p:nvSpPr>
          <p:cNvPr id="119" name="箭头: 左 184">
            <a:extLst>
              <a:ext uri="{FF2B5EF4-FFF2-40B4-BE49-F238E27FC236}">
                <a16:creationId xmlns:a16="http://schemas.microsoft.com/office/drawing/2014/main" id="{726306C7-7A08-44AD-A978-86781CE9C40D}"/>
              </a:ext>
            </a:extLst>
          </p:cNvPr>
          <p:cNvSpPr/>
          <p:nvPr/>
        </p:nvSpPr>
        <p:spPr bwMode="auto">
          <a:xfrm>
            <a:off x="2613577" y="4082637"/>
            <a:ext cx="281561" cy="295489"/>
          </a:xfrm>
          <a:prstGeom prst="leftArrow">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sp>
        <p:nvSpPr>
          <p:cNvPr id="120" name="矩形 119">
            <a:extLst>
              <a:ext uri="{FF2B5EF4-FFF2-40B4-BE49-F238E27FC236}">
                <a16:creationId xmlns:a16="http://schemas.microsoft.com/office/drawing/2014/main" id="{8025AE88-5710-4829-A7ED-DB5585509DEC}"/>
              </a:ext>
            </a:extLst>
          </p:cNvPr>
          <p:cNvSpPr/>
          <p:nvPr/>
        </p:nvSpPr>
        <p:spPr bwMode="auto">
          <a:xfrm>
            <a:off x="10322528" y="4512045"/>
            <a:ext cx="859289"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下料计划</a:t>
            </a:r>
          </a:p>
        </p:txBody>
      </p:sp>
      <p:cxnSp>
        <p:nvCxnSpPr>
          <p:cNvPr id="121" name="直接箭头连接符 120">
            <a:extLst>
              <a:ext uri="{FF2B5EF4-FFF2-40B4-BE49-F238E27FC236}">
                <a16:creationId xmlns:a16="http://schemas.microsoft.com/office/drawing/2014/main" id="{485D48A3-A231-431F-9CAC-2B98ED3D3083}"/>
              </a:ext>
            </a:extLst>
          </p:cNvPr>
          <p:cNvCxnSpPr>
            <a:cxnSpLocks/>
            <a:stCxn id="120" idx="0"/>
            <a:endCxn id="88" idx="2"/>
          </p:cNvCxnSpPr>
          <p:nvPr/>
        </p:nvCxnSpPr>
        <p:spPr bwMode="auto">
          <a:xfrm flipV="1">
            <a:off x="10752173" y="4054305"/>
            <a:ext cx="0" cy="457740"/>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cxnSp>
        <p:nvCxnSpPr>
          <p:cNvPr id="122" name="直接箭头连接符 121">
            <a:extLst>
              <a:ext uri="{FF2B5EF4-FFF2-40B4-BE49-F238E27FC236}">
                <a16:creationId xmlns:a16="http://schemas.microsoft.com/office/drawing/2014/main" id="{6C60900E-9C22-41E3-A14C-8AEF90BF7367}"/>
              </a:ext>
            </a:extLst>
          </p:cNvPr>
          <p:cNvCxnSpPr>
            <a:cxnSpLocks/>
            <a:stCxn id="87" idx="2"/>
            <a:endCxn id="88" idx="0"/>
          </p:cNvCxnSpPr>
          <p:nvPr/>
        </p:nvCxnSpPr>
        <p:spPr bwMode="auto">
          <a:xfrm>
            <a:off x="10752173" y="2489447"/>
            <a:ext cx="0" cy="879297"/>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sp>
        <p:nvSpPr>
          <p:cNvPr id="123" name="箭头: 下 198">
            <a:extLst>
              <a:ext uri="{FF2B5EF4-FFF2-40B4-BE49-F238E27FC236}">
                <a16:creationId xmlns:a16="http://schemas.microsoft.com/office/drawing/2014/main" id="{68987790-A023-4953-9C5A-6482C2170238}"/>
              </a:ext>
            </a:extLst>
          </p:cNvPr>
          <p:cNvSpPr/>
          <p:nvPr/>
        </p:nvSpPr>
        <p:spPr bwMode="auto">
          <a:xfrm>
            <a:off x="1898482" y="5023452"/>
            <a:ext cx="367927" cy="212039"/>
          </a:xfrm>
          <a:prstGeom prst="downArrow">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sp>
        <p:nvSpPr>
          <p:cNvPr id="124" name="箭头: 右 200">
            <a:extLst>
              <a:ext uri="{FF2B5EF4-FFF2-40B4-BE49-F238E27FC236}">
                <a16:creationId xmlns:a16="http://schemas.microsoft.com/office/drawing/2014/main" id="{818BCB62-9655-44F3-BC96-6662E7942708}"/>
              </a:ext>
            </a:extLst>
          </p:cNvPr>
          <p:cNvSpPr/>
          <p:nvPr/>
        </p:nvSpPr>
        <p:spPr bwMode="auto">
          <a:xfrm>
            <a:off x="5666748" y="3427522"/>
            <a:ext cx="153668" cy="443623"/>
          </a:xfrm>
          <a:prstGeom prst="rightArrow">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sp>
        <p:nvSpPr>
          <p:cNvPr id="125" name="箭头: 下 201">
            <a:extLst>
              <a:ext uri="{FF2B5EF4-FFF2-40B4-BE49-F238E27FC236}">
                <a16:creationId xmlns:a16="http://schemas.microsoft.com/office/drawing/2014/main" id="{7F53D505-9DB4-4DDA-9512-7AE34F04CFC0}"/>
              </a:ext>
            </a:extLst>
          </p:cNvPr>
          <p:cNvSpPr/>
          <p:nvPr/>
        </p:nvSpPr>
        <p:spPr bwMode="auto">
          <a:xfrm>
            <a:off x="8756161" y="2938347"/>
            <a:ext cx="469511" cy="353322"/>
          </a:xfrm>
          <a:prstGeom prst="downArrow">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cxnSp>
        <p:nvCxnSpPr>
          <p:cNvPr id="126" name="连接符: 曲线 213">
            <a:extLst>
              <a:ext uri="{FF2B5EF4-FFF2-40B4-BE49-F238E27FC236}">
                <a16:creationId xmlns:a16="http://schemas.microsoft.com/office/drawing/2014/main" id="{5366788C-429A-4434-AAE3-7C1F29343D8F}"/>
              </a:ext>
            </a:extLst>
          </p:cNvPr>
          <p:cNvCxnSpPr>
            <a:stCxn id="97" idx="2"/>
            <a:endCxn id="100" idx="0"/>
          </p:cNvCxnSpPr>
          <p:nvPr/>
        </p:nvCxnSpPr>
        <p:spPr bwMode="auto">
          <a:xfrm rot="16200000" flipH="1">
            <a:off x="5718518" y="4401140"/>
            <a:ext cx="1178877" cy="4474"/>
          </a:xfrm>
          <a:prstGeom prst="curvedConnector3">
            <a:avLst/>
          </a:prstGeom>
          <a:solidFill>
            <a:srgbClr val="4F81BD"/>
          </a:solidFill>
          <a:ln w="9525" cap="flat" cmpd="sng" algn="ctr">
            <a:solidFill>
              <a:srgbClr val="4F81BD">
                <a:lumMod val="75000"/>
              </a:srgbClr>
            </a:solidFill>
            <a:prstDash val="dash"/>
            <a:round/>
            <a:headEnd type="none" w="med" len="med"/>
            <a:tailEnd type="triangle"/>
          </a:ln>
          <a:effectLst/>
        </p:spPr>
      </p:cxnSp>
      <p:sp>
        <p:nvSpPr>
          <p:cNvPr id="127" name="文本框 126">
            <a:extLst>
              <a:ext uri="{FF2B5EF4-FFF2-40B4-BE49-F238E27FC236}">
                <a16:creationId xmlns:a16="http://schemas.microsoft.com/office/drawing/2014/main" id="{D73F1CD9-609F-4552-B266-4CDAA4699132}"/>
              </a:ext>
            </a:extLst>
          </p:cNvPr>
          <p:cNvSpPr txBox="1"/>
          <p:nvPr/>
        </p:nvSpPr>
        <p:spPr bwMode="auto">
          <a:xfrm>
            <a:off x="1177497" y="5972641"/>
            <a:ext cx="710760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0" hangingPunct="0">
              <a:defRPr/>
            </a:pPr>
            <a:r>
              <a:rPr kumimoji="1" lang="zh-CN" altLang="en-US" sz="1400" b="0" dirty="0">
                <a:solidFill>
                  <a:srgbClr val="000000"/>
                </a:solidFill>
                <a:latin typeface="微软雅黑"/>
                <a:ea typeface="微软雅黑"/>
                <a:cs typeface="微软雅黑"/>
              </a:rPr>
              <a:t>未来计划组相关的系统集成主要涉及</a:t>
            </a:r>
            <a:r>
              <a:rPr kumimoji="1" lang="en-US" altLang="zh-CN" sz="1400" b="0" dirty="0">
                <a:solidFill>
                  <a:srgbClr val="000000"/>
                </a:solidFill>
                <a:latin typeface="微软雅黑"/>
                <a:ea typeface="微软雅黑"/>
                <a:cs typeface="微软雅黑"/>
              </a:rPr>
              <a:t>ERP</a:t>
            </a:r>
            <a:r>
              <a:rPr kumimoji="1" lang="zh-CN" altLang="en-US" sz="1400" b="0" dirty="0">
                <a:solidFill>
                  <a:srgbClr val="000000"/>
                </a:solidFill>
                <a:latin typeface="微软雅黑"/>
                <a:ea typeface="微软雅黑"/>
                <a:cs typeface="微软雅黑"/>
              </a:rPr>
              <a:t>、</a:t>
            </a:r>
            <a:r>
              <a:rPr kumimoji="1" lang="en-US" altLang="zh-CN" sz="1400" b="0" dirty="0">
                <a:solidFill>
                  <a:srgbClr val="000000"/>
                </a:solidFill>
                <a:latin typeface="微软雅黑"/>
                <a:ea typeface="微软雅黑"/>
                <a:cs typeface="微软雅黑"/>
              </a:rPr>
              <a:t>APS</a:t>
            </a:r>
            <a:r>
              <a:rPr kumimoji="1" lang="zh-CN" altLang="en-US" sz="1400" b="0" dirty="0">
                <a:solidFill>
                  <a:srgbClr val="000000"/>
                </a:solidFill>
                <a:latin typeface="微软雅黑"/>
                <a:ea typeface="微软雅黑"/>
                <a:cs typeface="微软雅黑"/>
              </a:rPr>
              <a:t>、</a:t>
            </a:r>
            <a:r>
              <a:rPr kumimoji="1" lang="en-US" altLang="zh-CN" sz="1400" b="0" dirty="0">
                <a:solidFill>
                  <a:srgbClr val="000000"/>
                </a:solidFill>
                <a:latin typeface="微软雅黑"/>
                <a:ea typeface="微软雅黑"/>
                <a:cs typeface="微软雅黑"/>
              </a:rPr>
              <a:t>CRM</a:t>
            </a:r>
            <a:r>
              <a:rPr kumimoji="1" lang="zh-CN" altLang="en-US" sz="1400" b="0" dirty="0">
                <a:solidFill>
                  <a:srgbClr val="000000"/>
                </a:solidFill>
                <a:latin typeface="微软雅黑"/>
                <a:ea typeface="微软雅黑"/>
                <a:cs typeface="微软雅黑"/>
              </a:rPr>
              <a:t>、</a:t>
            </a:r>
            <a:r>
              <a:rPr kumimoji="1" lang="en-US" altLang="zh-CN" sz="1400" b="0" dirty="0">
                <a:solidFill>
                  <a:srgbClr val="000000"/>
                </a:solidFill>
                <a:latin typeface="微软雅黑"/>
                <a:ea typeface="微软雅黑"/>
                <a:cs typeface="微软雅黑"/>
              </a:rPr>
              <a:t>DIP</a:t>
            </a:r>
            <a:r>
              <a:rPr kumimoji="1" lang="zh-CN" altLang="en-US" sz="1400" b="0" dirty="0">
                <a:solidFill>
                  <a:srgbClr val="000000"/>
                </a:solidFill>
                <a:latin typeface="微软雅黑"/>
                <a:ea typeface="微软雅黑"/>
                <a:cs typeface="微软雅黑"/>
              </a:rPr>
              <a:t>、</a:t>
            </a:r>
            <a:r>
              <a:rPr kumimoji="1" lang="en-US" altLang="zh-CN" sz="1400" b="0" dirty="0">
                <a:solidFill>
                  <a:srgbClr val="000000"/>
                </a:solidFill>
                <a:latin typeface="微软雅黑"/>
                <a:ea typeface="微软雅黑"/>
                <a:cs typeface="微软雅黑"/>
              </a:rPr>
              <a:t>MES</a:t>
            </a:r>
            <a:r>
              <a:rPr kumimoji="1" lang="zh-CN" altLang="en-US" sz="1400" b="0" dirty="0">
                <a:solidFill>
                  <a:srgbClr val="000000"/>
                </a:solidFill>
                <a:latin typeface="微软雅黑"/>
                <a:ea typeface="微软雅黑"/>
                <a:cs typeface="微软雅黑"/>
              </a:rPr>
              <a:t>这</a:t>
            </a:r>
            <a:r>
              <a:rPr kumimoji="1" lang="en-US" altLang="zh-CN" sz="1400" b="0" dirty="0">
                <a:solidFill>
                  <a:srgbClr val="000000"/>
                </a:solidFill>
                <a:latin typeface="微软雅黑"/>
                <a:ea typeface="微软雅黑"/>
                <a:cs typeface="微软雅黑"/>
              </a:rPr>
              <a:t>5</a:t>
            </a:r>
            <a:r>
              <a:rPr kumimoji="1" lang="zh-CN" altLang="en-US" sz="1400" b="0" dirty="0">
                <a:solidFill>
                  <a:srgbClr val="000000"/>
                </a:solidFill>
                <a:latin typeface="微软雅黑"/>
                <a:ea typeface="微软雅黑"/>
                <a:cs typeface="微软雅黑"/>
              </a:rPr>
              <a:t>个系统</a:t>
            </a:r>
          </a:p>
        </p:txBody>
      </p:sp>
      <p:sp>
        <p:nvSpPr>
          <p:cNvPr id="128" name="矩形 127">
            <a:extLst>
              <a:ext uri="{FF2B5EF4-FFF2-40B4-BE49-F238E27FC236}">
                <a16:creationId xmlns:a16="http://schemas.microsoft.com/office/drawing/2014/main" id="{1DFBF9FB-EA45-4539-B072-FEFC802FB2E1}"/>
              </a:ext>
            </a:extLst>
          </p:cNvPr>
          <p:cNvSpPr/>
          <p:nvPr/>
        </p:nvSpPr>
        <p:spPr bwMode="auto">
          <a:xfrm>
            <a:off x="2919003" y="3373183"/>
            <a:ext cx="756000"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销售订单</a:t>
            </a:r>
          </a:p>
        </p:txBody>
      </p:sp>
      <p:cxnSp>
        <p:nvCxnSpPr>
          <p:cNvPr id="129" name="连接符: 肘形 7">
            <a:extLst>
              <a:ext uri="{FF2B5EF4-FFF2-40B4-BE49-F238E27FC236}">
                <a16:creationId xmlns:a16="http://schemas.microsoft.com/office/drawing/2014/main" id="{2F9A9BB8-6A45-4A74-ABC7-AEC0E420ECFE}"/>
              </a:ext>
            </a:extLst>
          </p:cNvPr>
          <p:cNvCxnSpPr>
            <a:cxnSpLocks/>
            <a:stCxn id="103" idx="0"/>
            <a:endCxn id="108" idx="3"/>
          </p:cNvCxnSpPr>
          <p:nvPr/>
        </p:nvCxnSpPr>
        <p:spPr bwMode="auto">
          <a:xfrm rot="16200000" flipV="1">
            <a:off x="4488239" y="668030"/>
            <a:ext cx="441290" cy="3161375"/>
          </a:xfrm>
          <a:prstGeom prst="bentConnector2">
            <a:avLst/>
          </a:prstGeom>
          <a:solidFill>
            <a:srgbClr val="4F81BD"/>
          </a:solidFill>
          <a:ln w="9525" cap="flat" cmpd="sng" algn="ctr">
            <a:solidFill>
              <a:srgbClr val="4F81BD">
                <a:lumMod val="75000"/>
              </a:srgbClr>
            </a:solidFill>
            <a:prstDash val="solid"/>
            <a:round/>
            <a:headEnd type="none" w="med" len="med"/>
            <a:tailEnd type="triangle"/>
          </a:ln>
          <a:effectLst/>
        </p:spPr>
      </p:cxnSp>
      <p:cxnSp>
        <p:nvCxnSpPr>
          <p:cNvPr id="130" name="连接符: 肘形 9">
            <a:extLst>
              <a:ext uri="{FF2B5EF4-FFF2-40B4-BE49-F238E27FC236}">
                <a16:creationId xmlns:a16="http://schemas.microsoft.com/office/drawing/2014/main" id="{BBEEAC41-C56B-48D9-9EBF-F0558FFA1EAA}"/>
              </a:ext>
            </a:extLst>
          </p:cNvPr>
          <p:cNvCxnSpPr>
            <a:stCxn id="84" idx="0"/>
            <a:endCxn id="87" idx="1"/>
          </p:cNvCxnSpPr>
          <p:nvPr/>
        </p:nvCxnSpPr>
        <p:spPr bwMode="auto">
          <a:xfrm rot="5400000" flipH="1" flipV="1">
            <a:off x="9542618" y="1763448"/>
            <a:ext cx="219370" cy="1340450"/>
          </a:xfrm>
          <a:prstGeom prst="bentConnector2">
            <a:avLst/>
          </a:prstGeom>
          <a:solidFill>
            <a:srgbClr val="4F81BD"/>
          </a:solidFill>
          <a:ln w="9525" cap="flat" cmpd="sng" algn="ctr">
            <a:solidFill>
              <a:srgbClr val="4F81BD">
                <a:lumMod val="75000"/>
              </a:srgbClr>
            </a:solidFill>
            <a:prstDash val="solid"/>
            <a:round/>
            <a:headEnd type="none" w="med" len="med"/>
            <a:tailEnd type="triangle"/>
          </a:ln>
          <a:effectLst/>
        </p:spPr>
      </p:cxnSp>
      <p:cxnSp>
        <p:nvCxnSpPr>
          <p:cNvPr id="131" name="连接符: 肘形 13">
            <a:extLst>
              <a:ext uri="{FF2B5EF4-FFF2-40B4-BE49-F238E27FC236}">
                <a16:creationId xmlns:a16="http://schemas.microsoft.com/office/drawing/2014/main" id="{2F24AF72-B379-46E9-8F40-F3B95732613E}"/>
              </a:ext>
            </a:extLst>
          </p:cNvPr>
          <p:cNvCxnSpPr>
            <a:stCxn id="85" idx="3"/>
            <a:endCxn id="120" idx="1"/>
          </p:cNvCxnSpPr>
          <p:nvPr/>
        </p:nvCxnSpPr>
        <p:spPr bwMode="auto">
          <a:xfrm>
            <a:off x="9410216" y="3521200"/>
            <a:ext cx="912312" cy="1156305"/>
          </a:xfrm>
          <a:prstGeom prst="bentConnector3">
            <a:avLst/>
          </a:prstGeom>
          <a:solidFill>
            <a:srgbClr val="4F81BD"/>
          </a:solidFill>
          <a:ln w="9525" cap="flat" cmpd="sng" algn="ctr">
            <a:solidFill>
              <a:srgbClr val="4F81BD">
                <a:lumMod val="75000"/>
              </a:srgbClr>
            </a:solidFill>
            <a:prstDash val="solid"/>
            <a:round/>
            <a:headEnd type="none" w="med" len="med"/>
            <a:tailEnd type="triangle"/>
          </a:ln>
          <a:effectLst/>
        </p:spPr>
      </p:cxnSp>
      <p:cxnSp>
        <p:nvCxnSpPr>
          <p:cNvPr id="132" name="连接符: 肘形 19">
            <a:extLst>
              <a:ext uri="{FF2B5EF4-FFF2-40B4-BE49-F238E27FC236}">
                <a16:creationId xmlns:a16="http://schemas.microsoft.com/office/drawing/2014/main" id="{6A5D52A1-4BA9-494C-B3DE-F33764C79593}"/>
              </a:ext>
            </a:extLst>
          </p:cNvPr>
          <p:cNvCxnSpPr>
            <a:stCxn id="85" idx="2"/>
            <a:endCxn id="86" idx="3"/>
          </p:cNvCxnSpPr>
          <p:nvPr/>
        </p:nvCxnSpPr>
        <p:spPr bwMode="auto">
          <a:xfrm rot="5400000">
            <a:off x="7821502" y="3999205"/>
            <a:ext cx="1471616" cy="846525"/>
          </a:xfrm>
          <a:prstGeom prst="bentConnector2">
            <a:avLst/>
          </a:prstGeom>
          <a:solidFill>
            <a:srgbClr val="4F81BD"/>
          </a:solidFill>
          <a:ln w="9525" cap="flat" cmpd="sng" algn="ctr">
            <a:solidFill>
              <a:srgbClr val="4F81BD">
                <a:lumMod val="75000"/>
              </a:srgbClr>
            </a:solidFill>
            <a:prstDash val="solid"/>
            <a:round/>
            <a:headEnd type="none" w="med" len="med"/>
            <a:tailEnd type="triangle"/>
          </a:ln>
          <a:effectLst/>
        </p:spPr>
      </p:cxnSp>
      <p:cxnSp>
        <p:nvCxnSpPr>
          <p:cNvPr id="133" name="连接符: 肘形 24">
            <a:extLst>
              <a:ext uri="{FF2B5EF4-FFF2-40B4-BE49-F238E27FC236}">
                <a16:creationId xmlns:a16="http://schemas.microsoft.com/office/drawing/2014/main" id="{DA7FB25C-802B-44E5-B059-B6AA6F30C82B}"/>
              </a:ext>
            </a:extLst>
          </p:cNvPr>
          <p:cNvCxnSpPr>
            <a:cxnSpLocks/>
            <a:stCxn id="83" idx="1"/>
            <a:endCxn id="94" idx="0"/>
          </p:cNvCxnSpPr>
          <p:nvPr/>
        </p:nvCxnSpPr>
        <p:spPr bwMode="auto">
          <a:xfrm rot="10800000" flipV="1">
            <a:off x="1396195" y="1529921"/>
            <a:ext cx="4466721" cy="342651"/>
          </a:xfrm>
          <a:prstGeom prst="bentConnector2">
            <a:avLst/>
          </a:prstGeom>
          <a:solidFill>
            <a:srgbClr val="4F81BD"/>
          </a:solidFill>
          <a:ln w="9525" cap="flat" cmpd="sng" algn="ctr">
            <a:solidFill>
              <a:srgbClr val="4F81BD">
                <a:lumMod val="75000"/>
              </a:srgbClr>
            </a:solidFill>
            <a:prstDash val="solid"/>
            <a:round/>
            <a:headEnd type="none" w="med" len="med"/>
            <a:tailEnd type="triangle"/>
          </a:ln>
          <a:effectLst/>
        </p:spPr>
      </p:cxnSp>
      <p:sp>
        <p:nvSpPr>
          <p:cNvPr id="134" name="矩形 133">
            <a:extLst>
              <a:ext uri="{FF2B5EF4-FFF2-40B4-BE49-F238E27FC236}">
                <a16:creationId xmlns:a16="http://schemas.microsoft.com/office/drawing/2014/main" id="{3E6D2991-307D-40D5-B9F6-A34DE9D62F8C}"/>
              </a:ext>
            </a:extLst>
          </p:cNvPr>
          <p:cNvSpPr/>
          <p:nvPr/>
        </p:nvSpPr>
        <p:spPr bwMode="auto">
          <a:xfrm>
            <a:off x="7275475" y="1364462"/>
            <a:ext cx="859289"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销售订单</a:t>
            </a:r>
          </a:p>
        </p:txBody>
      </p:sp>
      <p:cxnSp>
        <p:nvCxnSpPr>
          <p:cNvPr id="135" name="连接符: 曲线 31">
            <a:extLst>
              <a:ext uri="{FF2B5EF4-FFF2-40B4-BE49-F238E27FC236}">
                <a16:creationId xmlns:a16="http://schemas.microsoft.com/office/drawing/2014/main" id="{C631B3D4-53AE-4CE4-833E-423956BFA471}"/>
              </a:ext>
            </a:extLst>
          </p:cNvPr>
          <p:cNvCxnSpPr>
            <a:stCxn id="134" idx="2"/>
            <a:endCxn id="93" idx="0"/>
          </p:cNvCxnSpPr>
          <p:nvPr/>
        </p:nvCxnSpPr>
        <p:spPr bwMode="auto">
          <a:xfrm rot="5400000">
            <a:off x="6046042" y="810285"/>
            <a:ext cx="773982" cy="2544174"/>
          </a:xfrm>
          <a:prstGeom prst="curvedConnector3">
            <a:avLst>
              <a:gd name="adj1" fmla="val 63398"/>
            </a:avLst>
          </a:prstGeom>
          <a:solidFill>
            <a:srgbClr val="4F81BD"/>
          </a:solidFill>
          <a:ln w="9525" cap="flat" cmpd="sng" algn="ctr">
            <a:solidFill>
              <a:srgbClr val="4F81BD">
                <a:lumMod val="75000"/>
              </a:srgbClr>
            </a:solidFill>
            <a:prstDash val="dash"/>
            <a:round/>
            <a:headEnd type="none" w="med" len="med"/>
            <a:tailEnd type="triangle"/>
          </a:ln>
          <a:effectLst/>
        </p:spPr>
      </p:cxnSp>
      <p:cxnSp>
        <p:nvCxnSpPr>
          <p:cNvPr id="136" name="连接符: 曲线 35">
            <a:extLst>
              <a:ext uri="{FF2B5EF4-FFF2-40B4-BE49-F238E27FC236}">
                <a16:creationId xmlns:a16="http://schemas.microsoft.com/office/drawing/2014/main" id="{03369CB0-338F-48DF-8D0C-43E259C544ED}"/>
              </a:ext>
            </a:extLst>
          </p:cNvPr>
          <p:cNvCxnSpPr>
            <a:cxnSpLocks/>
            <a:stCxn id="99" idx="3"/>
            <a:endCxn id="97" idx="2"/>
          </p:cNvCxnSpPr>
          <p:nvPr/>
        </p:nvCxnSpPr>
        <p:spPr bwMode="auto">
          <a:xfrm flipV="1">
            <a:off x="2460446" y="3813939"/>
            <a:ext cx="3845273" cy="1603383"/>
          </a:xfrm>
          <a:prstGeom prst="curvedConnector2">
            <a:avLst/>
          </a:prstGeom>
          <a:solidFill>
            <a:srgbClr val="4F81BD"/>
          </a:solidFill>
          <a:ln w="9525" cap="flat" cmpd="sng" algn="ctr">
            <a:solidFill>
              <a:srgbClr val="4F81BD">
                <a:lumMod val="75000"/>
              </a:srgbClr>
            </a:solidFill>
            <a:prstDash val="solid"/>
            <a:round/>
            <a:headEnd type="none" w="med" len="med"/>
            <a:tailEnd type="triangle"/>
          </a:ln>
          <a:effectLst/>
        </p:spPr>
      </p:cxnSp>
      <p:cxnSp>
        <p:nvCxnSpPr>
          <p:cNvPr id="137" name="连接符: 肘形 64">
            <a:extLst>
              <a:ext uri="{FF2B5EF4-FFF2-40B4-BE49-F238E27FC236}">
                <a16:creationId xmlns:a16="http://schemas.microsoft.com/office/drawing/2014/main" id="{5294750B-D61F-4F1A-A1BA-37EF8775F25B}"/>
              </a:ext>
            </a:extLst>
          </p:cNvPr>
          <p:cNvCxnSpPr>
            <a:cxnSpLocks/>
            <a:stCxn id="93" idx="1"/>
            <a:endCxn id="128" idx="3"/>
          </p:cNvCxnSpPr>
          <p:nvPr/>
        </p:nvCxnSpPr>
        <p:spPr bwMode="auto">
          <a:xfrm rot="10800000" flipV="1">
            <a:off x="3675003" y="2634823"/>
            <a:ext cx="1056298" cy="903820"/>
          </a:xfrm>
          <a:prstGeom prst="bentConnector3">
            <a:avLst>
              <a:gd name="adj1" fmla="val 74201"/>
            </a:avLst>
          </a:prstGeom>
          <a:solidFill>
            <a:srgbClr val="4F81BD"/>
          </a:solidFill>
          <a:ln w="9525" cap="flat" cmpd="sng" algn="ctr">
            <a:solidFill>
              <a:srgbClr val="4F81BD">
                <a:lumMod val="75000"/>
              </a:srgbClr>
            </a:solidFill>
            <a:prstDash val="solid"/>
            <a:round/>
            <a:headEnd type="none" w="med" len="med"/>
            <a:tailEnd type="triangle"/>
          </a:ln>
          <a:effectLst/>
        </p:spPr>
      </p:cxnSp>
      <p:cxnSp>
        <p:nvCxnSpPr>
          <p:cNvPr id="138" name="连接符: 肘形 67">
            <a:extLst>
              <a:ext uri="{FF2B5EF4-FFF2-40B4-BE49-F238E27FC236}">
                <a16:creationId xmlns:a16="http://schemas.microsoft.com/office/drawing/2014/main" id="{252A2415-5C01-4990-85FB-E13C921B7676}"/>
              </a:ext>
            </a:extLst>
          </p:cNvPr>
          <p:cNvCxnSpPr>
            <a:cxnSpLocks/>
            <a:stCxn id="91" idx="1"/>
            <a:endCxn id="107" idx="3"/>
          </p:cNvCxnSpPr>
          <p:nvPr/>
        </p:nvCxnSpPr>
        <p:spPr bwMode="auto">
          <a:xfrm rot="10800000" flipV="1">
            <a:off x="3675658" y="3142094"/>
            <a:ext cx="1066352" cy="1185384"/>
          </a:xfrm>
          <a:prstGeom prst="bentConnector3">
            <a:avLst>
              <a:gd name="adj1" fmla="val 62909"/>
            </a:avLst>
          </a:prstGeom>
          <a:solidFill>
            <a:srgbClr val="4F81BD"/>
          </a:solidFill>
          <a:ln w="9525" cap="flat" cmpd="sng" algn="ctr">
            <a:solidFill>
              <a:srgbClr val="4F81BD">
                <a:lumMod val="75000"/>
              </a:srgbClr>
            </a:solidFill>
            <a:prstDash val="solid"/>
            <a:round/>
            <a:headEnd type="none" w="med" len="med"/>
            <a:tailEnd type="triangle"/>
          </a:ln>
          <a:effectLst/>
        </p:spPr>
      </p:cxnSp>
      <p:cxnSp>
        <p:nvCxnSpPr>
          <p:cNvPr id="139" name="连接符: 肘形 72">
            <a:extLst>
              <a:ext uri="{FF2B5EF4-FFF2-40B4-BE49-F238E27FC236}">
                <a16:creationId xmlns:a16="http://schemas.microsoft.com/office/drawing/2014/main" id="{DA971C1D-4839-48E7-8A4A-1BBB4A5BE09B}"/>
              </a:ext>
            </a:extLst>
          </p:cNvPr>
          <p:cNvCxnSpPr>
            <a:cxnSpLocks/>
            <a:stCxn id="98" idx="3"/>
            <a:endCxn id="96" idx="1"/>
          </p:cNvCxnSpPr>
          <p:nvPr/>
        </p:nvCxnSpPr>
        <p:spPr bwMode="auto">
          <a:xfrm flipV="1">
            <a:off x="2461805" y="3648480"/>
            <a:ext cx="2293777" cy="1153528"/>
          </a:xfrm>
          <a:prstGeom prst="bentConnector3">
            <a:avLst>
              <a:gd name="adj1" fmla="val 76576"/>
            </a:avLst>
          </a:prstGeom>
          <a:solidFill>
            <a:srgbClr val="4F81BD"/>
          </a:solidFill>
          <a:ln w="9525" cap="flat" cmpd="sng" algn="ctr">
            <a:solidFill>
              <a:srgbClr val="4F81BD">
                <a:lumMod val="75000"/>
              </a:srgbClr>
            </a:solidFill>
            <a:prstDash val="solid"/>
            <a:round/>
            <a:headEnd type="none" w="med" len="med"/>
            <a:tailEnd type="triangle"/>
          </a:ln>
          <a:effectLst/>
        </p:spPr>
      </p:cxnSp>
    </p:spTree>
    <p:extLst>
      <p:ext uri="{BB962C8B-B14F-4D97-AF65-F5344CB8AC3E}">
        <p14:creationId xmlns:p14="http://schemas.microsoft.com/office/powerpoint/2010/main" val="939656274"/>
      </p:ext>
    </p:extLst>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kern="0" dirty="0">
                <a:solidFill>
                  <a:srgbClr val="0066FF"/>
                </a:solidFill>
              </a:rPr>
              <a:t>2</a:t>
            </a:r>
            <a:r>
              <a:rPr lang="zh-CN" altLang="en-US" b="1" kern="0" dirty="0" smtClean="0">
                <a:solidFill>
                  <a:srgbClr val="0066FF"/>
                </a:solidFill>
              </a:rPr>
              <a:t>、生产计划管理系统集成方案</a:t>
            </a:r>
            <a:r>
              <a:rPr lang="en-US" altLang="zh-CN" b="1" kern="0" dirty="0" smtClean="0">
                <a:solidFill>
                  <a:srgbClr val="0066FF"/>
                </a:solidFill>
              </a:rPr>
              <a:t>-</a:t>
            </a:r>
            <a:r>
              <a:rPr lang="zh-CN" altLang="en-US" b="1" dirty="0" smtClean="0">
                <a:solidFill>
                  <a:srgbClr val="0000CC"/>
                </a:solidFill>
              </a:rPr>
              <a:t>系统集成框架</a:t>
            </a:r>
            <a:endParaRPr lang="zh-CN" altLang="en-US" b="1" dirty="0">
              <a:solidFill>
                <a:srgbClr val="0000CC"/>
              </a:solidFill>
            </a:endParaRPr>
          </a:p>
        </p:txBody>
      </p:sp>
      <p:sp>
        <p:nvSpPr>
          <p:cNvPr id="65" name="TextBox 328"/>
          <p:cNvSpPr txBox="1"/>
          <p:nvPr/>
        </p:nvSpPr>
        <p:spPr>
          <a:xfrm>
            <a:off x="7684022" y="839956"/>
            <a:ext cx="2398123" cy="5228335"/>
          </a:xfrm>
          <a:prstGeom prst="rect">
            <a:avLst/>
          </a:prstGeom>
          <a:solidFill>
            <a:srgbClr val="4BACC6">
              <a:lumMod val="20000"/>
              <a:lumOff val="80000"/>
            </a:srgbClr>
          </a:solidFill>
          <a:ln w="19050" cmpd="sng">
            <a:solidFill>
              <a:srgbClr val="1F497D">
                <a:lumMod val="60000"/>
                <a:lumOff val="40000"/>
              </a:srgbClr>
            </a:solidFill>
            <a:prstDash val="solid"/>
            <a:miter lim="800000"/>
            <a:headEnd/>
            <a:tailEnd/>
          </a:ln>
        </p:spPr>
        <p:txBody>
          <a:bodyPr rtlCol="0" anchor="t">
            <a:noAutofit/>
          </a:bodyPr>
          <a:lstStyle>
            <a:defPPr>
              <a:defRPr lang="en-US"/>
            </a:defPPr>
            <a:lvl1pPr marL="0" marR="0" lvl="0" indent="0" algn="ctr" defTabSz="914400" eaLnBrk="1" fontAlgn="auto" latinLnBrk="0" hangingPunct="1">
              <a:lnSpc>
                <a:spcPct val="100000"/>
              </a:lnSpc>
              <a:spcBef>
                <a:spcPts val="0"/>
              </a:spcBef>
              <a:spcAft>
                <a:spcPts val="0"/>
              </a:spcAft>
              <a:buClr>
                <a:sysClr val="windowText" lastClr="000000"/>
              </a:buClr>
              <a:buSzTx/>
              <a:buFontTx/>
              <a:buNone/>
              <a:tabLst/>
              <a:defRPr kumimoji="0" b="0" i="0" u="none" strike="noStrike" kern="0" cap="none" spc="0" normalizeH="0" baseline="0">
                <a:ln>
                  <a:noFill/>
                </a:ln>
                <a:solidFill>
                  <a:sysClr val="windowText" lastClr="000000"/>
                </a:solidFill>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
                <a:sysClr val="windowText" lastClr="000000"/>
              </a:buClr>
              <a:buSzTx/>
              <a:buFontTx/>
              <a:buNone/>
              <a:tabLst/>
              <a:defRPr/>
            </a:pPr>
            <a:r>
              <a:rPr kumimoji="0" lang="en-US" altLang="zh-CN" sz="16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ERP6.0</a:t>
            </a:r>
            <a:endParaRPr kumimoji="0" lang="zh-CN" altLang="en-US" sz="16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66" name="TextBox 320"/>
          <p:cNvSpPr txBox="1"/>
          <p:nvPr/>
        </p:nvSpPr>
        <p:spPr>
          <a:xfrm>
            <a:off x="3147039" y="857208"/>
            <a:ext cx="2406767" cy="5211083"/>
          </a:xfrm>
          <a:prstGeom prst="rect">
            <a:avLst/>
          </a:prstGeom>
          <a:solidFill>
            <a:srgbClr val="4BACC6">
              <a:lumMod val="20000"/>
              <a:lumOff val="80000"/>
            </a:srgbClr>
          </a:solidFill>
          <a:ln w="19050" cmpd="sng">
            <a:solidFill>
              <a:srgbClr val="1F497D">
                <a:lumMod val="60000"/>
                <a:lumOff val="40000"/>
              </a:srgbClr>
            </a:solidFill>
            <a:prstDash val="solid"/>
            <a:miter lim="800000"/>
            <a:headEnd/>
            <a:tailEnd/>
          </a:ln>
        </p:spPr>
        <p:txBody>
          <a:bodyPr rtlCol="0" anchor="t">
            <a:noAutofit/>
          </a:bodyPr>
          <a:lstStyle>
            <a:defPPr>
              <a:defRPr lang="en-US"/>
            </a:defPPr>
            <a:lvl1pPr marL="0" marR="0" lvl="0" indent="0" algn="ctr" defTabSz="914400" eaLnBrk="1" fontAlgn="auto" latinLnBrk="0" hangingPunct="1">
              <a:lnSpc>
                <a:spcPct val="100000"/>
              </a:lnSpc>
              <a:spcBef>
                <a:spcPts val="0"/>
              </a:spcBef>
              <a:spcAft>
                <a:spcPts val="0"/>
              </a:spcAft>
              <a:buClr>
                <a:sysClr val="windowText" lastClr="000000"/>
              </a:buClr>
              <a:buSzTx/>
              <a:buFontTx/>
              <a:buNone/>
              <a:tabLst/>
              <a:defRPr kumimoji="0" b="0" i="0" u="none" strike="noStrike" kern="0" cap="none" spc="0" normalizeH="0" baseline="0">
                <a:ln>
                  <a:noFill/>
                </a:ln>
                <a:solidFill>
                  <a:sysClr val="windowText" lastClr="000000"/>
                </a:solidFill>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
                <a:sysClr val="windowText" lastClr="000000"/>
              </a:buClr>
              <a:buSzTx/>
              <a:buFontTx/>
              <a:buNone/>
              <a:tabLst/>
              <a:defRPr/>
            </a:pPr>
            <a:r>
              <a:rPr kumimoji="0" lang="en-US" altLang="zh-CN" sz="16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APS</a:t>
            </a:r>
            <a:endParaRPr kumimoji="0" lang="zh-CN" altLang="en-US" sz="16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67" name="矩形 66"/>
          <p:cNvSpPr/>
          <p:nvPr/>
        </p:nvSpPr>
        <p:spPr bwMode="auto">
          <a:xfrm>
            <a:off x="1102561" y="1585790"/>
            <a:ext cx="9850589" cy="1947114"/>
          </a:xfrm>
          <a:prstGeom prst="rect">
            <a:avLst/>
          </a:prstGeom>
          <a:solidFill>
            <a:srgbClr val="9BBB59">
              <a:lumMod val="20000"/>
              <a:lumOff val="80000"/>
              <a:alpha val="50000"/>
            </a:srgbClr>
          </a:solidFill>
          <a:ln w="19050" cmpd="sng">
            <a:solidFill>
              <a:srgbClr val="1F497D">
                <a:lumMod val="75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prstClr val="black"/>
              </a:solidFill>
              <a:effectLst/>
              <a:uLnTx/>
              <a:uFillTx/>
              <a:latin typeface="微软雅黑" pitchFamily="34" charset="-122"/>
            </a:endParaRPr>
          </a:p>
        </p:txBody>
      </p:sp>
      <p:sp>
        <p:nvSpPr>
          <p:cNvPr id="68" name="文本框 67"/>
          <p:cNvSpPr txBox="1"/>
          <p:nvPr/>
        </p:nvSpPr>
        <p:spPr bwMode="auto">
          <a:xfrm>
            <a:off x="1102561" y="2045938"/>
            <a:ext cx="198002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0" hangingPunct="0">
              <a:defRPr/>
            </a:pPr>
            <a:r>
              <a:rPr kumimoji="1" lang="zh-CN" altLang="en-US" dirty="0">
                <a:solidFill>
                  <a:srgbClr val="000000"/>
                </a:solidFill>
                <a:latin typeface="微软雅黑"/>
                <a:ea typeface="微软雅黑"/>
                <a:cs typeface="微软雅黑"/>
              </a:rPr>
              <a:t>业务场景</a:t>
            </a:r>
            <a:r>
              <a:rPr kumimoji="1" lang="en-US" altLang="zh-CN" dirty="0">
                <a:solidFill>
                  <a:srgbClr val="000000"/>
                </a:solidFill>
                <a:latin typeface="微软雅黑"/>
                <a:ea typeface="微软雅黑"/>
                <a:cs typeface="微软雅黑"/>
              </a:rPr>
              <a:t>1</a:t>
            </a:r>
            <a:r>
              <a:rPr kumimoji="1" lang="zh-CN" altLang="en-US" dirty="0">
                <a:solidFill>
                  <a:srgbClr val="000000"/>
                </a:solidFill>
                <a:latin typeface="微软雅黑"/>
                <a:ea typeface="微软雅黑"/>
                <a:cs typeface="微软雅黑"/>
              </a:rPr>
              <a:t>：</a:t>
            </a:r>
            <a:endParaRPr kumimoji="1" lang="en-US" altLang="zh-CN" dirty="0">
              <a:solidFill>
                <a:srgbClr val="000000"/>
              </a:solidFill>
              <a:latin typeface="微软雅黑"/>
              <a:ea typeface="微软雅黑"/>
              <a:cs typeface="微软雅黑"/>
            </a:endParaRPr>
          </a:p>
          <a:p>
            <a:pPr eaLnBrk="0" hangingPunct="0">
              <a:defRPr/>
            </a:pPr>
            <a:endParaRPr kumimoji="1" lang="en-US" altLang="zh-CN" b="0" dirty="0">
              <a:solidFill>
                <a:srgbClr val="000000"/>
              </a:solidFill>
              <a:latin typeface="微软雅黑"/>
              <a:ea typeface="微软雅黑"/>
              <a:cs typeface="微软雅黑"/>
            </a:endParaRPr>
          </a:p>
          <a:p>
            <a:pPr eaLnBrk="0" hangingPunct="0">
              <a:defRPr/>
            </a:pPr>
            <a:r>
              <a:rPr kumimoji="1" lang="zh-CN" altLang="en-US" b="0" dirty="0">
                <a:solidFill>
                  <a:srgbClr val="000000"/>
                </a:solidFill>
                <a:latin typeface="微软雅黑"/>
                <a:ea typeface="微软雅黑"/>
                <a:cs typeface="微软雅黑"/>
              </a:rPr>
              <a:t>读取生产主数据</a:t>
            </a:r>
          </a:p>
        </p:txBody>
      </p:sp>
      <p:sp>
        <p:nvSpPr>
          <p:cNvPr id="69" name="正方形/長方形 151"/>
          <p:cNvSpPr/>
          <p:nvPr/>
        </p:nvSpPr>
        <p:spPr>
          <a:xfrm>
            <a:off x="3630422" y="2135341"/>
            <a:ext cx="1440000" cy="360000"/>
          </a:xfrm>
          <a:prstGeom prst="rect">
            <a:avLst/>
          </a:prstGeom>
          <a:solidFill>
            <a:srgbClr val="4F81BD"/>
          </a:solidFill>
          <a:ln w="25400" cap="flat" cmpd="sng" algn="ctr">
            <a:solidFill>
              <a:srgbClr val="4F81BD">
                <a:shade val="50000"/>
              </a:srgbClr>
            </a:solidFill>
            <a:prstDash val="solid"/>
          </a:ln>
          <a:effectLst/>
        </p:spPr>
        <p:txBody>
          <a:bodyPr lIns="0" rIns="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物料</a:t>
            </a:r>
            <a:r>
              <a:rPr kumimoji="0" lang="en-US" altLang="zh-CN" sz="1200" b="0" i="0" u="none" strike="noStrike" kern="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BOM</a:t>
            </a:r>
          </a:p>
        </p:txBody>
      </p:sp>
      <p:sp>
        <p:nvSpPr>
          <p:cNvPr id="70" name="正方形/長方形 65"/>
          <p:cNvSpPr/>
          <p:nvPr/>
        </p:nvSpPr>
        <p:spPr>
          <a:xfrm>
            <a:off x="8163083" y="2138246"/>
            <a:ext cx="1440000" cy="360000"/>
          </a:xfrm>
          <a:prstGeom prst="rect">
            <a:avLst/>
          </a:prstGeom>
          <a:solidFill>
            <a:srgbClr val="8064A2"/>
          </a:solidFill>
          <a:ln w="25400" cap="flat" cmpd="sng" algn="ctr">
            <a:solidFill>
              <a:srgbClr val="8064A2">
                <a:shade val="50000"/>
              </a:srgbClr>
            </a:solidFill>
            <a:prstDash val="solid"/>
          </a:ln>
          <a:effectLst/>
        </p:spPr>
        <p:txBody>
          <a:bodyPr lIns="0" rIns="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1200" b="0" i="0" u="none" strike="noStrike" kern="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物料</a:t>
            </a:r>
            <a:r>
              <a:rPr kumimoji="1" lang="en-US" altLang="zh-CN" sz="1200" b="0" i="0" u="none" strike="noStrike" kern="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BOM</a:t>
            </a:r>
            <a:endParaRPr kumimoji="1" lang="en-US" altLang="zh-CN" sz="1200" b="0" i="0" u="none" strike="noStrike" kern="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cxnSp>
        <p:nvCxnSpPr>
          <p:cNvPr id="71" name="直接箭头连接符 70"/>
          <p:cNvCxnSpPr>
            <a:cxnSpLocks/>
            <a:stCxn id="70" idx="1"/>
            <a:endCxn id="69" idx="3"/>
          </p:cNvCxnSpPr>
          <p:nvPr/>
        </p:nvCxnSpPr>
        <p:spPr bwMode="auto">
          <a:xfrm flipH="1" flipV="1">
            <a:off x="5070422" y="2315341"/>
            <a:ext cx="3092661" cy="2905"/>
          </a:xfrm>
          <a:prstGeom prst="straightConnector1">
            <a:avLst/>
          </a:prstGeom>
          <a:noFill/>
          <a:ln w="38100" cap="flat" cmpd="sng" algn="ctr">
            <a:solidFill>
              <a:srgbClr val="4F81BD">
                <a:shade val="95000"/>
                <a:satMod val="105000"/>
              </a:srgbClr>
            </a:solidFill>
            <a:prstDash val="solid"/>
            <a:tailEnd type="triangle"/>
          </a:ln>
          <a:effectLst/>
        </p:spPr>
      </p:cxnSp>
      <p:sp>
        <p:nvSpPr>
          <p:cNvPr id="72" name="正方形/長方形 66"/>
          <p:cNvSpPr/>
          <p:nvPr/>
        </p:nvSpPr>
        <p:spPr>
          <a:xfrm>
            <a:off x="3630422" y="1697280"/>
            <a:ext cx="1440000" cy="360362"/>
          </a:xfrm>
          <a:prstGeom prst="rect">
            <a:avLst/>
          </a:prstGeom>
          <a:solidFill>
            <a:srgbClr val="4F81BD"/>
          </a:solidFill>
          <a:ln w="25400" cap="flat" cmpd="sng" algn="ctr">
            <a:solidFill>
              <a:srgbClr val="4F81BD">
                <a:shade val="50000"/>
              </a:srgbClr>
            </a:solidFill>
            <a:prstDash val="solid"/>
          </a:ln>
          <a:effectLst/>
        </p:spPr>
        <p:txBody>
          <a:bodyPr lIns="0" rIns="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物料主数据</a:t>
            </a:r>
          </a:p>
        </p:txBody>
      </p:sp>
      <p:sp>
        <p:nvSpPr>
          <p:cNvPr id="73" name="正方形/長方形 65"/>
          <p:cNvSpPr/>
          <p:nvPr/>
        </p:nvSpPr>
        <p:spPr>
          <a:xfrm>
            <a:off x="8163083" y="1694347"/>
            <a:ext cx="1440000" cy="360000"/>
          </a:xfrm>
          <a:prstGeom prst="rect">
            <a:avLst/>
          </a:prstGeom>
          <a:solidFill>
            <a:srgbClr val="8064A2"/>
          </a:solidFill>
          <a:ln w="25400" cap="flat" cmpd="sng" algn="ctr">
            <a:solidFill>
              <a:srgbClr val="8064A2">
                <a:shade val="50000"/>
              </a:srgbClr>
            </a:solidFill>
            <a:prstDash val="solid"/>
          </a:ln>
          <a:effectLst/>
        </p:spPr>
        <p:txBody>
          <a:bodyPr lIns="0" rIns="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物料主数据</a:t>
            </a:r>
            <a:endParaRPr kumimoji="1" lang="ja-JP" altLang="en-US" sz="1200" b="0" i="0" u="none" strike="noStrike" kern="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cxnSp>
        <p:nvCxnSpPr>
          <p:cNvPr id="74" name="直接箭头连接符 73"/>
          <p:cNvCxnSpPr>
            <a:stCxn id="73" idx="1"/>
            <a:endCxn id="72" idx="3"/>
          </p:cNvCxnSpPr>
          <p:nvPr/>
        </p:nvCxnSpPr>
        <p:spPr bwMode="auto">
          <a:xfrm flipH="1">
            <a:off x="5070422" y="1874347"/>
            <a:ext cx="3092661" cy="3114"/>
          </a:xfrm>
          <a:prstGeom prst="straightConnector1">
            <a:avLst/>
          </a:prstGeom>
          <a:noFill/>
          <a:ln w="38100" cap="flat" cmpd="sng" algn="ctr">
            <a:solidFill>
              <a:srgbClr val="4F81BD">
                <a:shade val="95000"/>
                <a:satMod val="105000"/>
              </a:srgbClr>
            </a:solidFill>
            <a:prstDash val="solid"/>
            <a:tailEnd type="triangle"/>
          </a:ln>
          <a:effectLst/>
        </p:spPr>
      </p:cxnSp>
      <p:sp>
        <p:nvSpPr>
          <p:cNvPr id="75" name="正方形/長方形 151">
            <a:extLst>
              <a:ext uri="{FF2B5EF4-FFF2-40B4-BE49-F238E27FC236}">
                <a16:creationId xmlns:a16="http://schemas.microsoft.com/office/drawing/2014/main" id="{053151AA-6356-4E13-B6CD-B138BBF5F09C}"/>
              </a:ext>
            </a:extLst>
          </p:cNvPr>
          <p:cNvSpPr/>
          <p:nvPr/>
        </p:nvSpPr>
        <p:spPr>
          <a:xfrm>
            <a:off x="3630422" y="2589344"/>
            <a:ext cx="1440000" cy="360000"/>
          </a:xfrm>
          <a:prstGeom prst="rect">
            <a:avLst/>
          </a:prstGeom>
          <a:solidFill>
            <a:srgbClr val="4F81BD"/>
          </a:solidFill>
          <a:ln w="25400" cap="flat" cmpd="sng" algn="ctr">
            <a:solidFill>
              <a:srgbClr val="4F81BD">
                <a:shade val="50000"/>
              </a:srgbClr>
            </a:solidFill>
            <a:prstDash val="solid"/>
          </a:ln>
          <a:effectLst/>
        </p:spPr>
        <p:txBody>
          <a:bodyPr lIns="0" rIns="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特性</a:t>
            </a:r>
            <a:endParaRPr kumimoji="0" lang="en-US" altLang="zh-CN" sz="1200" b="0" i="0" u="none" strike="noStrike" kern="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76" name="正方形/長方形 65">
            <a:extLst>
              <a:ext uri="{FF2B5EF4-FFF2-40B4-BE49-F238E27FC236}">
                <a16:creationId xmlns:a16="http://schemas.microsoft.com/office/drawing/2014/main" id="{F50EB843-C555-4820-B145-114420CD8963}"/>
              </a:ext>
            </a:extLst>
          </p:cNvPr>
          <p:cNvSpPr/>
          <p:nvPr/>
        </p:nvSpPr>
        <p:spPr>
          <a:xfrm>
            <a:off x="8163083" y="2592249"/>
            <a:ext cx="1440000" cy="360000"/>
          </a:xfrm>
          <a:prstGeom prst="rect">
            <a:avLst/>
          </a:prstGeom>
          <a:solidFill>
            <a:srgbClr val="8064A2"/>
          </a:solidFill>
          <a:ln w="25400" cap="flat" cmpd="sng" algn="ctr">
            <a:solidFill>
              <a:srgbClr val="8064A2">
                <a:shade val="50000"/>
              </a:srgbClr>
            </a:solidFill>
            <a:prstDash val="solid"/>
          </a:ln>
          <a:effectLst/>
        </p:spPr>
        <p:txBody>
          <a:bodyPr lIns="0" rIns="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1200" b="0" i="0" u="none" strike="noStrike" kern="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物料</a:t>
            </a:r>
            <a:r>
              <a:rPr kumimoji="1" lang="en-US" altLang="zh-CN" sz="1200" b="0" i="0" u="none" strike="noStrike" kern="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BOM</a:t>
            </a:r>
            <a:endParaRPr kumimoji="1" lang="en-US" altLang="zh-CN" sz="1200" b="0" i="0" u="none" strike="noStrike" kern="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cxnSp>
        <p:nvCxnSpPr>
          <p:cNvPr id="78" name="直接箭头连接符 77">
            <a:extLst>
              <a:ext uri="{FF2B5EF4-FFF2-40B4-BE49-F238E27FC236}">
                <a16:creationId xmlns:a16="http://schemas.microsoft.com/office/drawing/2014/main" id="{9067E14C-70E4-414E-887F-291C69FE344F}"/>
              </a:ext>
            </a:extLst>
          </p:cNvPr>
          <p:cNvCxnSpPr>
            <a:cxnSpLocks/>
            <a:stCxn id="76" idx="1"/>
            <a:endCxn id="75" idx="3"/>
          </p:cNvCxnSpPr>
          <p:nvPr/>
        </p:nvCxnSpPr>
        <p:spPr bwMode="auto">
          <a:xfrm flipH="1" flipV="1">
            <a:off x="5070422" y="2769344"/>
            <a:ext cx="3092661" cy="2905"/>
          </a:xfrm>
          <a:prstGeom prst="straightConnector1">
            <a:avLst/>
          </a:prstGeom>
          <a:noFill/>
          <a:ln w="38100" cap="flat" cmpd="sng" algn="ctr">
            <a:solidFill>
              <a:srgbClr val="4F81BD">
                <a:shade val="95000"/>
                <a:satMod val="105000"/>
              </a:srgbClr>
            </a:solidFill>
            <a:prstDash val="solid"/>
            <a:tailEnd type="triangle"/>
          </a:ln>
          <a:effectLst/>
        </p:spPr>
      </p:cxnSp>
      <p:sp>
        <p:nvSpPr>
          <p:cNvPr id="140" name="正方形/長方形 151">
            <a:extLst>
              <a:ext uri="{FF2B5EF4-FFF2-40B4-BE49-F238E27FC236}">
                <a16:creationId xmlns:a16="http://schemas.microsoft.com/office/drawing/2014/main" id="{CBE28C94-7A53-4FC7-B44B-4F1D92C9F07F}"/>
              </a:ext>
            </a:extLst>
          </p:cNvPr>
          <p:cNvSpPr/>
          <p:nvPr/>
        </p:nvSpPr>
        <p:spPr>
          <a:xfrm>
            <a:off x="3630422" y="3027043"/>
            <a:ext cx="1440000" cy="360000"/>
          </a:xfrm>
          <a:prstGeom prst="rect">
            <a:avLst/>
          </a:prstGeom>
          <a:solidFill>
            <a:srgbClr val="4F81BD"/>
          </a:solidFill>
          <a:ln w="25400" cap="flat" cmpd="sng" algn="ctr">
            <a:solidFill>
              <a:srgbClr val="4F81BD">
                <a:shade val="50000"/>
              </a:srgbClr>
            </a:solidFill>
            <a:prstDash val="solid"/>
          </a:ln>
          <a:effectLst/>
        </p:spPr>
        <p:txBody>
          <a:bodyPr lIns="0" rIns="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微软雅黑 Light" panose="020B0502040204020203" pitchFamily="34" charset="-122"/>
                <a:ea typeface="微软雅黑 Light" panose="020B0502040204020203" pitchFamily="34" charset="-122"/>
                <a:cs typeface="+mn-cs"/>
              </a:rPr>
              <a:t>产品层次</a:t>
            </a:r>
            <a:endParaRPr kumimoji="0" lang="en-US" altLang="zh-CN" sz="1200" b="0" i="0" u="none" strike="noStrike" kern="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41" name="正方形/長方形 65">
            <a:extLst>
              <a:ext uri="{FF2B5EF4-FFF2-40B4-BE49-F238E27FC236}">
                <a16:creationId xmlns:a16="http://schemas.microsoft.com/office/drawing/2014/main" id="{DFD02950-7706-430F-98E7-350F5021EBE0}"/>
              </a:ext>
            </a:extLst>
          </p:cNvPr>
          <p:cNvSpPr/>
          <p:nvPr/>
        </p:nvSpPr>
        <p:spPr>
          <a:xfrm>
            <a:off x="8163083" y="3029948"/>
            <a:ext cx="1440000" cy="360000"/>
          </a:xfrm>
          <a:prstGeom prst="rect">
            <a:avLst/>
          </a:prstGeom>
          <a:solidFill>
            <a:srgbClr val="8064A2"/>
          </a:solidFill>
          <a:ln w="25400" cap="flat" cmpd="sng" algn="ctr">
            <a:solidFill>
              <a:srgbClr val="8064A2">
                <a:shade val="50000"/>
              </a:srgbClr>
            </a:solidFill>
            <a:prstDash val="solid"/>
          </a:ln>
          <a:effectLst/>
        </p:spPr>
        <p:txBody>
          <a:bodyPr lIns="0" rIns="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1200" b="0" i="0" u="none" strike="noStrike" kern="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物料</a:t>
            </a:r>
            <a:r>
              <a:rPr kumimoji="1" lang="en-US" altLang="zh-CN" sz="1200" b="0" i="0" u="none" strike="noStrike" kern="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BOM</a:t>
            </a:r>
            <a:endParaRPr kumimoji="1" lang="en-US" altLang="zh-CN" sz="1200" b="0" i="0" u="none" strike="noStrike" kern="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cxnSp>
        <p:nvCxnSpPr>
          <p:cNvPr id="142" name="直接箭头连接符 141">
            <a:extLst>
              <a:ext uri="{FF2B5EF4-FFF2-40B4-BE49-F238E27FC236}">
                <a16:creationId xmlns:a16="http://schemas.microsoft.com/office/drawing/2014/main" id="{DA01F434-C78B-4E3C-8B5D-02E83A887FDE}"/>
              </a:ext>
            </a:extLst>
          </p:cNvPr>
          <p:cNvCxnSpPr>
            <a:cxnSpLocks/>
            <a:stCxn id="141" idx="1"/>
            <a:endCxn id="140" idx="3"/>
          </p:cNvCxnSpPr>
          <p:nvPr/>
        </p:nvCxnSpPr>
        <p:spPr bwMode="auto">
          <a:xfrm flipH="1" flipV="1">
            <a:off x="5070422" y="3207043"/>
            <a:ext cx="3092661" cy="2905"/>
          </a:xfrm>
          <a:prstGeom prst="straightConnector1">
            <a:avLst/>
          </a:prstGeom>
          <a:noFill/>
          <a:ln w="38100" cap="flat" cmpd="sng" algn="ctr">
            <a:solidFill>
              <a:srgbClr val="4F81BD">
                <a:shade val="95000"/>
                <a:satMod val="105000"/>
              </a:srgbClr>
            </a:solidFill>
            <a:prstDash val="solid"/>
            <a:tailEnd type="triangle"/>
          </a:ln>
          <a:effectLst/>
        </p:spPr>
      </p:cxnSp>
      <p:sp>
        <p:nvSpPr>
          <p:cNvPr id="143" name="矩形 142">
            <a:extLst>
              <a:ext uri="{FF2B5EF4-FFF2-40B4-BE49-F238E27FC236}">
                <a16:creationId xmlns:a16="http://schemas.microsoft.com/office/drawing/2014/main" id="{C3AB4CCA-E40B-4066-AB3E-D6809F7A5861}"/>
              </a:ext>
            </a:extLst>
          </p:cNvPr>
          <p:cNvSpPr/>
          <p:nvPr/>
        </p:nvSpPr>
        <p:spPr bwMode="auto">
          <a:xfrm>
            <a:off x="1102561" y="3970783"/>
            <a:ext cx="9850589" cy="1513999"/>
          </a:xfrm>
          <a:prstGeom prst="rect">
            <a:avLst/>
          </a:prstGeom>
          <a:solidFill>
            <a:srgbClr val="9BBB59">
              <a:lumMod val="20000"/>
              <a:lumOff val="80000"/>
              <a:alpha val="50000"/>
            </a:srgbClr>
          </a:solidFill>
          <a:ln w="19050" cmpd="sng">
            <a:solidFill>
              <a:srgbClr val="1F497D">
                <a:lumMod val="75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prstClr val="black"/>
              </a:solidFill>
              <a:effectLst/>
              <a:uLnTx/>
              <a:uFillTx/>
              <a:latin typeface="微软雅黑" pitchFamily="34" charset="-122"/>
            </a:endParaRPr>
          </a:p>
        </p:txBody>
      </p:sp>
      <p:sp>
        <p:nvSpPr>
          <p:cNvPr id="144" name="文本框 143">
            <a:extLst>
              <a:ext uri="{FF2B5EF4-FFF2-40B4-BE49-F238E27FC236}">
                <a16:creationId xmlns:a16="http://schemas.microsoft.com/office/drawing/2014/main" id="{D62F011C-A8D1-4478-821A-D2B66E3B57F3}"/>
              </a:ext>
            </a:extLst>
          </p:cNvPr>
          <p:cNvSpPr txBox="1"/>
          <p:nvPr/>
        </p:nvSpPr>
        <p:spPr bwMode="auto">
          <a:xfrm>
            <a:off x="1123045" y="4256804"/>
            <a:ext cx="2031325"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0" hangingPunct="0">
              <a:defRPr/>
            </a:pPr>
            <a:r>
              <a:rPr kumimoji="1" lang="zh-CN" altLang="en-US" dirty="0">
                <a:solidFill>
                  <a:srgbClr val="000000"/>
                </a:solidFill>
                <a:latin typeface="微软雅黑"/>
                <a:ea typeface="微软雅黑"/>
                <a:cs typeface="微软雅黑"/>
              </a:rPr>
              <a:t>业务场景</a:t>
            </a:r>
            <a:r>
              <a:rPr kumimoji="1" lang="en-US" altLang="zh-CN" dirty="0">
                <a:solidFill>
                  <a:srgbClr val="000000"/>
                </a:solidFill>
                <a:latin typeface="微软雅黑"/>
                <a:ea typeface="微软雅黑"/>
                <a:cs typeface="微软雅黑"/>
              </a:rPr>
              <a:t>2</a:t>
            </a:r>
            <a:r>
              <a:rPr kumimoji="1" lang="zh-CN" altLang="en-US" dirty="0">
                <a:solidFill>
                  <a:srgbClr val="000000"/>
                </a:solidFill>
                <a:latin typeface="微软雅黑"/>
                <a:ea typeface="微软雅黑"/>
                <a:cs typeface="微软雅黑"/>
              </a:rPr>
              <a:t>：</a:t>
            </a:r>
            <a:endParaRPr kumimoji="1" lang="en-US" altLang="zh-CN" dirty="0">
              <a:solidFill>
                <a:srgbClr val="000000"/>
              </a:solidFill>
              <a:latin typeface="微软雅黑"/>
              <a:ea typeface="微软雅黑"/>
              <a:cs typeface="微软雅黑"/>
            </a:endParaRPr>
          </a:p>
          <a:p>
            <a:pPr eaLnBrk="0" hangingPunct="0">
              <a:defRPr/>
            </a:pPr>
            <a:r>
              <a:rPr kumimoji="1" lang="zh-CN" altLang="en-US" sz="1800" b="0" dirty="0">
                <a:solidFill>
                  <a:srgbClr val="000000"/>
                </a:solidFill>
                <a:latin typeface="微软雅黑"/>
                <a:ea typeface="微软雅黑"/>
                <a:cs typeface="微软雅黑"/>
              </a:rPr>
              <a:t>读取主机需求信息</a:t>
            </a:r>
            <a:endParaRPr kumimoji="1" lang="en-US" altLang="zh-CN" sz="1800" b="0" dirty="0">
              <a:solidFill>
                <a:srgbClr val="000000"/>
              </a:solidFill>
              <a:latin typeface="微软雅黑"/>
              <a:ea typeface="微软雅黑"/>
              <a:cs typeface="微软雅黑"/>
            </a:endParaRPr>
          </a:p>
          <a:p>
            <a:pPr eaLnBrk="0" hangingPunct="0">
              <a:defRPr/>
            </a:pPr>
            <a:r>
              <a:rPr kumimoji="1" lang="zh-CN" altLang="en-US" sz="1800" b="0" dirty="0">
                <a:solidFill>
                  <a:srgbClr val="000000"/>
                </a:solidFill>
                <a:latin typeface="微软雅黑"/>
                <a:ea typeface="微软雅黑"/>
                <a:cs typeface="微软雅黑"/>
              </a:rPr>
              <a:t>及组件供需信息</a:t>
            </a:r>
          </a:p>
          <a:p>
            <a:pPr eaLnBrk="0" hangingPunct="0">
              <a:defRPr/>
            </a:pPr>
            <a:endParaRPr kumimoji="1" lang="en-US" altLang="zh-CN" b="0" dirty="0">
              <a:solidFill>
                <a:srgbClr val="000000"/>
              </a:solidFill>
              <a:latin typeface="微软雅黑"/>
              <a:ea typeface="微软雅黑"/>
              <a:cs typeface="微软雅黑"/>
            </a:endParaRPr>
          </a:p>
        </p:txBody>
      </p:sp>
      <p:sp>
        <p:nvSpPr>
          <p:cNvPr id="145" name="正方形/長方形 151">
            <a:extLst>
              <a:ext uri="{FF2B5EF4-FFF2-40B4-BE49-F238E27FC236}">
                <a16:creationId xmlns:a16="http://schemas.microsoft.com/office/drawing/2014/main" id="{C6EA74C5-64E0-49E2-9EEA-C1E39A9006AF}"/>
              </a:ext>
            </a:extLst>
          </p:cNvPr>
          <p:cNvSpPr/>
          <p:nvPr/>
        </p:nvSpPr>
        <p:spPr>
          <a:xfrm>
            <a:off x="3630422" y="4520334"/>
            <a:ext cx="1440000" cy="360000"/>
          </a:xfrm>
          <a:prstGeom prst="rect">
            <a:avLst/>
          </a:prstGeom>
          <a:solidFill>
            <a:srgbClr val="4F81BD"/>
          </a:solidFill>
          <a:ln w="25400" cap="flat" cmpd="sng" algn="ctr">
            <a:solidFill>
              <a:srgbClr val="4F81BD">
                <a:shade val="50000"/>
              </a:srgbClr>
            </a:solidFill>
            <a:prstDash val="solid"/>
          </a:ln>
          <a:effectLst/>
        </p:spPr>
        <p:txBody>
          <a:bodyPr lIns="0" rIns="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客户独立需求</a:t>
            </a:r>
          </a:p>
        </p:txBody>
      </p:sp>
      <p:sp>
        <p:nvSpPr>
          <p:cNvPr id="146" name="正方形/長方形 65">
            <a:extLst>
              <a:ext uri="{FF2B5EF4-FFF2-40B4-BE49-F238E27FC236}">
                <a16:creationId xmlns:a16="http://schemas.microsoft.com/office/drawing/2014/main" id="{EF5876B4-5F9E-45F2-9E77-EC53E4076A2F}"/>
              </a:ext>
            </a:extLst>
          </p:cNvPr>
          <p:cNvSpPr/>
          <p:nvPr/>
        </p:nvSpPr>
        <p:spPr>
          <a:xfrm>
            <a:off x="8163083" y="4523239"/>
            <a:ext cx="1440000" cy="360000"/>
          </a:xfrm>
          <a:prstGeom prst="rect">
            <a:avLst/>
          </a:prstGeom>
          <a:solidFill>
            <a:srgbClr val="8064A2"/>
          </a:solidFill>
          <a:ln w="25400" cap="flat" cmpd="sng" algn="ctr">
            <a:solidFill>
              <a:srgbClr val="8064A2">
                <a:shade val="50000"/>
              </a:srgbClr>
            </a:solidFill>
            <a:prstDash val="solid"/>
          </a:ln>
          <a:effectLst/>
        </p:spPr>
        <p:txBody>
          <a:bodyPr lIns="0" rIns="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客户独立需求</a:t>
            </a:r>
          </a:p>
        </p:txBody>
      </p:sp>
      <p:cxnSp>
        <p:nvCxnSpPr>
          <p:cNvPr id="147" name="直接箭头连接符 146">
            <a:extLst>
              <a:ext uri="{FF2B5EF4-FFF2-40B4-BE49-F238E27FC236}">
                <a16:creationId xmlns:a16="http://schemas.microsoft.com/office/drawing/2014/main" id="{87C38797-86F5-4DCC-8A34-6532BEEFF627}"/>
              </a:ext>
            </a:extLst>
          </p:cNvPr>
          <p:cNvCxnSpPr>
            <a:cxnSpLocks/>
            <a:stCxn id="146" idx="1"/>
            <a:endCxn id="145" idx="3"/>
          </p:cNvCxnSpPr>
          <p:nvPr/>
        </p:nvCxnSpPr>
        <p:spPr bwMode="auto">
          <a:xfrm flipH="1" flipV="1">
            <a:off x="5070422" y="4700334"/>
            <a:ext cx="3092661" cy="2905"/>
          </a:xfrm>
          <a:prstGeom prst="straightConnector1">
            <a:avLst/>
          </a:prstGeom>
          <a:noFill/>
          <a:ln w="38100" cap="flat" cmpd="sng" algn="ctr">
            <a:solidFill>
              <a:srgbClr val="4F81BD">
                <a:shade val="95000"/>
                <a:satMod val="105000"/>
              </a:srgbClr>
            </a:solidFill>
            <a:prstDash val="solid"/>
            <a:tailEnd type="triangle"/>
          </a:ln>
          <a:effectLst/>
        </p:spPr>
      </p:cxnSp>
      <p:sp>
        <p:nvSpPr>
          <p:cNvPr id="148" name="正方形/長方形 66">
            <a:extLst>
              <a:ext uri="{FF2B5EF4-FFF2-40B4-BE49-F238E27FC236}">
                <a16:creationId xmlns:a16="http://schemas.microsoft.com/office/drawing/2014/main" id="{26517938-2916-4FB2-8872-96221830FF3F}"/>
              </a:ext>
            </a:extLst>
          </p:cNvPr>
          <p:cNvSpPr/>
          <p:nvPr/>
        </p:nvSpPr>
        <p:spPr>
          <a:xfrm>
            <a:off x="3630422" y="4082273"/>
            <a:ext cx="1440000" cy="360362"/>
          </a:xfrm>
          <a:prstGeom prst="rect">
            <a:avLst/>
          </a:prstGeom>
          <a:solidFill>
            <a:srgbClr val="4F81BD"/>
          </a:solidFill>
          <a:ln w="25400" cap="flat" cmpd="sng" algn="ctr">
            <a:solidFill>
              <a:srgbClr val="4F81BD">
                <a:shade val="50000"/>
              </a:srgbClr>
            </a:solidFill>
            <a:prstDash val="solid"/>
          </a:ln>
          <a:effectLst/>
        </p:spPr>
        <p:txBody>
          <a:bodyPr lIns="0" rIns="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销售订单</a:t>
            </a:r>
          </a:p>
        </p:txBody>
      </p:sp>
      <p:sp>
        <p:nvSpPr>
          <p:cNvPr id="149" name="正方形/長方形 65">
            <a:extLst>
              <a:ext uri="{FF2B5EF4-FFF2-40B4-BE49-F238E27FC236}">
                <a16:creationId xmlns:a16="http://schemas.microsoft.com/office/drawing/2014/main" id="{2527B12F-597A-478F-9284-AA32C5C5BABF}"/>
              </a:ext>
            </a:extLst>
          </p:cNvPr>
          <p:cNvSpPr/>
          <p:nvPr/>
        </p:nvSpPr>
        <p:spPr>
          <a:xfrm>
            <a:off x="8163083" y="4079340"/>
            <a:ext cx="1440000" cy="360000"/>
          </a:xfrm>
          <a:prstGeom prst="rect">
            <a:avLst/>
          </a:prstGeom>
          <a:solidFill>
            <a:srgbClr val="8064A2"/>
          </a:solidFill>
          <a:ln w="25400" cap="flat" cmpd="sng" algn="ctr">
            <a:solidFill>
              <a:srgbClr val="8064A2">
                <a:shade val="50000"/>
              </a:srgbClr>
            </a:solidFill>
            <a:prstDash val="solid"/>
          </a:ln>
          <a:effectLst/>
        </p:spPr>
        <p:txBody>
          <a:bodyPr lIns="0" rIns="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销售订单</a:t>
            </a:r>
          </a:p>
        </p:txBody>
      </p:sp>
      <p:cxnSp>
        <p:nvCxnSpPr>
          <p:cNvPr id="150" name="直接箭头连接符 149">
            <a:extLst>
              <a:ext uri="{FF2B5EF4-FFF2-40B4-BE49-F238E27FC236}">
                <a16:creationId xmlns:a16="http://schemas.microsoft.com/office/drawing/2014/main" id="{D12E706C-7166-4026-81A3-53BCCBFCBA65}"/>
              </a:ext>
            </a:extLst>
          </p:cNvPr>
          <p:cNvCxnSpPr>
            <a:stCxn id="149" idx="1"/>
            <a:endCxn id="148" idx="3"/>
          </p:cNvCxnSpPr>
          <p:nvPr/>
        </p:nvCxnSpPr>
        <p:spPr bwMode="auto">
          <a:xfrm flipH="1">
            <a:off x="5070422" y="4259340"/>
            <a:ext cx="3092661" cy="3114"/>
          </a:xfrm>
          <a:prstGeom prst="straightConnector1">
            <a:avLst/>
          </a:prstGeom>
          <a:noFill/>
          <a:ln w="38100" cap="flat" cmpd="sng" algn="ctr">
            <a:solidFill>
              <a:srgbClr val="4F81BD">
                <a:shade val="95000"/>
                <a:satMod val="105000"/>
              </a:srgbClr>
            </a:solidFill>
            <a:prstDash val="solid"/>
            <a:tailEnd type="triangle"/>
          </a:ln>
          <a:effectLst/>
        </p:spPr>
      </p:cxnSp>
      <p:sp>
        <p:nvSpPr>
          <p:cNvPr id="151" name="正方形/長方形 151">
            <a:extLst>
              <a:ext uri="{FF2B5EF4-FFF2-40B4-BE49-F238E27FC236}">
                <a16:creationId xmlns:a16="http://schemas.microsoft.com/office/drawing/2014/main" id="{308F84CB-C314-4EE7-862B-464A53106947}"/>
              </a:ext>
            </a:extLst>
          </p:cNvPr>
          <p:cNvSpPr/>
          <p:nvPr/>
        </p:nvSpPr>
        <p:spPr>
          <a:xfrm>
            <a:off x="3630422" y="4974337"/>
            <a:ext cx="1440000" cy="360000"/>
          </a:xfrm>
          <a:prstGeom prst="rect">
            <a:avLst/>
          </a:prstGeom>
          <a:solidFill>
            <a:srgbClr val="4F81BD"/>
          </a:solidFill>
          <a:ln w="25400" cap="flat" cmpd="sng" algn="ctr">
            <a:solidFill>
              <a:srgbClr val="4F81BD">
                <a:shade val="50000"/>
              </a:srgbClr>
            </a:solidFill>
            <a:prstDash val="solid"/>
          </a:ln>
          <a:effectLst/>
        </p:spPr>
        <p:txBody>
          <a:bodyPr lIns="0" rIns="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物料供需信息</a:t>
            </a:r>
          </a:p>
        </p:txBody>
      </p:sp>
      <p:sp>
        <p:nvSpPr>
          <p:cNvPr id="152" name="正方形/長方形 65">
            <a:extLst>
              <a:ext uri="{FF2B5EF4-FFF2-40B4-BE49-F238E27FC236}">
                <a16:creationId xmlns:a16="http://schemas.microsoft.com/office/drawing/2014/main" id="{5DD692A4-0783-478E-8730-D2C5CD21CC03}"/>
              </a:ext>
            </a:extLst>
          </p:cNvPr>
          <p:cNvSpPr/>
          <p:nvPr/>
        </p:nvSpPr>
        <p:spPr>
          <a:xfrm>
            <a:off x="8163083" y="4977242"/>
            <a:ext cx="1440000" cy="360000"/>
          </a:xfrm>
          <a:prstGeom prst="rect">
            <a:avLst/>
          </a:prstGeom>
          <a:solidFill>
            <a:srgbClr val="8064A2"/>
          </a:solidFill>
          <a:ln w="25400" cap="flat" cmpd="sng" algn="ctr">
            <a:solidFill>
              <a:srgbClr val="8064A2">
                <a:shade val="50000"/>
              </a:srgbClr>
            </a:solidFill>
            <a:prstDash val="solid"/>
          </a:ln>
          <a:effectLst/>
        </p:spPr>
        <p:txBody>
          <a:bodyPr lIns="0" rIns="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物料供需信息</a:t>
            </a:r>
          </a:p>
        </p:txBody>
      </p:sp>
      <p:cxnSp>
        <p:nvCxnSpPr>
          <p:cNvPr id="153" name="直接箭头连接符 152">
            <a:extLst>
              <a:ext uri="{FF2B5EF4-FFF2-40B4-BE49-F238E27FC236}">
                <a16:creationId xmlns:a16="http://schemas.microsoft.com/office/drawing/2014/main" id="{EA240D15-199B-4096-BF5A-A89064AF3462}"/>
              </a:ext>
            </a:extLst>
          </p:cNvPr>
          <p:cNvCxnSpPr>
            <a:cxnSpLocks/>
            <a:stCxn id="152" idx="1"/>
            <a:endCxn id="151" idx="3"/>
          </p:cNvCxnSpPr>
          <p:nvPr/>
        </p:nvCxnSpPr>
        <p:spPr bwMode="auto">
          <a:xfrm flipH="1" flipV="1">
            <a:off x="5070422" y="5154337"/>
            <a:ext cx="3092661" cy="2905"/>
          </a:xfrm>
          <a:prstGeom prst="straightConnector1">
            <a:avLst/>
          </a:prstGeom>
          <a:noFill/>
          <a:ln w="38100" cap="flat" cmpd="sng" algn="ctr">
            <a:solidFill>
              <a:srgbClr val="4F81BD">
                <a:shade val="95000"/>
                <a:satMod val="105000"/>
              </a:srgbClr>
            </a:solidFill>
            <a:prstDash val="solid"/>
            <a:tailEnd type="triangle"/>
          </a:ln>
          <a:effectLst/>
        </p:spPr>
      </p:cxnSp>
      <p:sp>
        <p:nvSpPr>
          <p:cNvPr id="154" name="矩形 153"/>
          <p:cNvSpPr/>
          <p:nvPr/>
        </p:nvSpPr>
        <p:spPr bwMode="auto">
          <a:xfrm>
            <a:off x="6128492" y="857209"/>
            <a:ext cx="1013795" cy="5211082"/>
          </a:xfrm>
          <a:prstGeom prst="rect">
            <a:avLst/>
          </a:prstGeom>
          <a:solidFill>
            <a:srgbClr val="EEECE1"/>
          </a:solidFill>
          <a:ln w="19050" cmpd="sng">
            <a:solidFill>
              <a:srgbClr val="1F497D">
                <a:lumMod val="60000"/>
                <a:lumOff val="40000"/>
              </a:srgbClr>
            </a:solidFill>
            <a:prstDash val="sysDash"/>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en-US" altLang="zh-CN" sz="1600" b="0" i="0" u="none" strike="noStrike" kern="0" cap="none" spc="0" normalizeH="0" baseline="0" noProof="0" dirty="0">
              <a:ln>
                <a:noFill/>
              </a:ln>
              <a:solidFill>
                <a:srgbClr val="1F497D">
                  <a:lumMod val="60000"/>
                  <a:lumOff val="40000"/>
                </a:srgbClr>
              </a:solidFill>
              <a:effectLst/>
              <a:uLnTx/>
              <a:uFillTx/>
              <a:latin typeface="微软雅黑" pitchFamily="34" charset="-122"/>
            </a:endParaRPr>
          </a:p>
        </p:txBody>
      </p:sp>
      <p:sp>
        <p:nvSpPr>
          <p:cNvPr id="155" name="文本框 154"/>
          <p:cNvSpPr txBox="1"/>
          <p:nvPr/>
        </p:nvSpPr>
        <p:spPr bwMode="auto">
          <a:xfrm>
            <a:off x="6404998" y="2325798"/>
            <a:ext cx="4764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0" hangingPunct="0">
              <a:defRPr/>
            </a:pPr>
            <a:r>
              <a:rPr kumimoji="1" lang="en-US" altLang="zh-CN" sz="1600" b="0" dirty="0" smtClean="0">
                <a:solidFill>
                  <a:srgbClr val="000000"/>
                </a:solidFill>
                <a:latin typeface="微软雅黑"/>
                <a:ea typeface="微软雅黑"/>
                <a:cs typeface="微软雅黑"/>
              </a:rPr>
              <a:t>PO</a:t>
            </a:r>
            <a:endParaRPr kumimoji="1" lang="zh-CN" altLang="en-US" sz="1600" b="0" dirty="0">
              <a:solidFill>
                <a:srgbClr val="000000"/>
              </a:solidFill>
              <a:latin typeface="微软雅黑"/>
              <a:ea typeface="微软雅黑"/>
              <a:cs typeface="微软雅黑"/>
            </a:endParaRPr>
          </a:p>
        </p:txBody>
      </p:sp>
      <p:sp>
        <p:nvSpPr>
          <p:cNvPr id="156" name="文本框 155"/>
          <p:cNvSpPr txBox="1"/>
          <p:nvPr/>
        </p:nvSpPr>
        <p:spPr bwMode="auto">
          <a:xfrm>
            <a:off x="6378546" y="4513860"/>
            <a:ext cx="4764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0" hangingPunct="0">
              <a:defRPr/>
            </a:pPr>
            <a:r>
              <a:rPr kumimoji="1" lang="en-US" altLang="zh-CN" sz="1600" b="0" dirty="0" smtClean="0">
                <a:solidFill>
                  <a:srgbClr val="000000"/>
                </a:solidFill>
                <a:latin typeface="微软雅黑"/>
                <a:ea typeface="微软雅黑"/>
                <a:cs typeface="微软雅黑"/>
              </a:rPr>
              <a:t>PO</a:t>
            </a:r>
            <a:endParaRPr kumimoji="1" lang="zh-CN" altLang="en-US" sz="1600" b="0" dirty="0">
              <a:solidFill>
                <a:srgbClr val="000000"/>
              </a:solidFill>
              <a:latin typeface="微软雅黑"/>
              <a:ea typeface="微软雅黑"/>
              <a:cs typeface="微软雅黑"/>
            </a:endParaRPr>
          </a:p>
        </p:txBody>
      </p:sp>
    </p:spTree>
    <p:extLst>
      <p:ext uri="{BB962C8B-B14F-4D97-AF65-F5344CB8AC3E}">
        <p14:creationId xmlns:p14="http://schemas.microsoft.com/office/powerpoint/2010/main" val="1536049619"/>
      </p:ext>
    </p:extLst>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kern="0" dirty="0">
                <a:solidFill>
                  <a:srgbClr val="0066FF"/>
                </a:solidFill>
              </a:rPr>
              <a:t>2</a:t>
            </a:r>
            <a:r>
              <a:rPr lang="zh-CN" altLang="en-US" b="1" kern="0" dirty="0" smtClean="0">
                <a:solidFill>
                  <a:srgbClr val="0066FF"/>
                </a:solidFill>
              </a:rPr>
              <a:t>、生产计划管理系统集成方案</a:t>
            </a:r>
            <a:r>
              <a:rPr lang="en-US" altLang="zh-CN" b="1" kern="0" dirty="0" smtClean="0">
                <a:solidFill>
                  <a:srgbClr val="0066FF"/>
                </a:solidFill>
              </a:rPr>
              <a:t>-</a:t>
            </a:r>
            <a:r>
              <a:rPr lang="zh-CN" altLang="en-US" b="1" dirty="0" smtClean="0">
                <a:solidFill>
                  <a:srgbClr val="0000CC"/>
                </a:solidFill>
              </a:rPr>
              <a:t>系统集成框架</a:t>
            </a:r>
            <a:endParaRPr lang="zh-CN" altLang="en-US" b="1" dirty="0">
              <a:solidFill>
                <a:srgbClr val="0000CC"/>
              </a:solidFill>
            </a:endParaRPr>
          </a:p>
        </p:txBody>
      </p:sp>
      <p:sp>
        <p:nvSpPr>
          <p:cNvPr id="33" name="TextBox 328">
            <a:extLst>
              <a:ext uri="{FF2B5EF4-FFF2-40B4-BE49-F238E27FC236}">
                <a16:creationId xmlns:a16="http://schemas.microsoft.com/office/drawing/2014/main" id="{B18442E7-E2AF-44AD-8BB1-698265869055}"/>
              </a:ext>
            </a:extLst>
          </p:cNvPr>
          <p:cNvSpPr txBox="1"/>
          <p:nvPr/>
        </p:nvSpPr>
        <p:spPr>
          <a:xfrm>
            <a:off x="7653305" y="4281983"/>
            <a:ext cx="2398123" cy="2049544"/>
          </a:xfrm>
          <a:prstGeom prst="rect">
            <a:avLst/>
          </a:prstGeom>
          <a:solidFill>
            <a:srgbClr val="C0504D">
              <a:lumMod val="20000"/>
              <a:lumOff val="80000"/>
            </a:srgbClr>
          </a:solidFill>
          <a:ln w="19050" cmpd="sng">
            <a:solidFill>
              <a:srgbClr val="1F497D">
                <a:lumMod val="60000"/>
                <a:lumOff val="40000"/>
              </a:srgbClr>
            </a:solidFill>
            <a:prstDash val="solid"/>
            <a:miter lim="800000"/>
            <a:headEnd/>
            <a:tailEnd/>
          </a:ln>
        </p:spPr>
        <p:txBody>
          <a:bodyPr rtlCol="0" anchor="t">
            <a:noAutofit/>
          </a:bodyPr>
          <a:lstStyle>
            <a:defPPr>
              <a:defRPr lang="en-US"/>
            </a:defPPr>
            <a:lvl1pPr marL="0" marR="0" lvl="0" indent="0" algn="ctr" defTabSz="914400" eaLnBrk="1" fontAlgn="auto" latinLnBrk="0" hangingPunct="1">
              <a:lnSpc>
                <a:spcPct val="100000"/>
              </a:lnSpc>
              <a:spcBef>
                <a:spcPts val="0"/>
              </a:spcBef>
              <a:spcAft>
                <a:spcPts val="0"/>
              </a:spcAft>
              <a:buClr>
                <a:sysClr val="windowText" lastClr="000000"/>
              </a:buClr>
              <a:buSzTx/>
              <a:buFontTx/>
              <a:buNone/>
              <a:tabLst/>
              <a:defRPr kumimoji="0" b="0" i="0" u="none" strike="noStrike" kern="0" cap="none" spc="0" normalizeH="0" baseline="0">
                <a:ln>
                  <a:noFill/>
                </a:ln>
                <a:solidFill>
                  <a:sysClr val="windowText" lastClr="000000"/>
                </a:solidFill>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
                <a:sysClr val="windowText" lastClr="000000"/>
              </a:buClr>
              <a:buSzTx/>
              <a:buFontTx/>
              <a:buNone/>
              <a:tabLst/>
              <a:defRPr/>
            </a:pPr>
            <a:endParaRPr kumimoji="0" lang="en-US" altLang="zh-CN" sz="16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
                <a:sysClr val="windowText" lastClr="000000"/>
              </a:buClr>
              <a:buSzTx/>
              <a:buFontTx/>
              <a:buNone/>
              <a:tabLst/>
              <a:defRPr/>
            </a:pPr>
            <a:endParaRPr kumimoji="0" lang="en-US" altLang="zh-CN" sz="16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
                <a:sysClr val="windowText" lastClr="000000"/>
              </a:buClr>
              <a:buSzTx/>
              <a:buFontTx/>
              <a:buNone/>
              <a:tabLst/>
              <a:defRPr/>
            </a:pPr>
            <a:endParaRPr kumimoji="0" lang="en-US" altLang="zh-CN" sz="16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
                <a:sysClr val="windowText" lastClr="000000"/>
              </a:buClr>
              <a:buSzTx/>
              <a:buFontTx/>
              <a:buNone/>
              <a:tabLst/>
              <a:defRPr/>
            </a:pPr>
            <a:endParaRPr kumimoji="0" lang="en-US" altLang="zh-CN" sz="16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
                <a:sysClr val="windowText" lastClr="000000"/>
              </a:buClr>
              <a:buSzTx/>
              <a:buFontTx/>
              <a:buNone/>
              <a:tabLst/>
              <a:defRPr/>
            </a:pPr>
            <a:endParaRPr kumimoji="0" lang="en-US" altLang="zh-CN" sz="16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
                <a:sysClr val="windowText" lastClr="000000"/>
              </a:buClr>
              <a:buSzTx/>
              <a:buFontTx/>
              <a:buNone/>
              <a:tabLst/>
              <a:defRPr/>
            </a:pPr>
            <a:endParaRPr kumimoji="0" lang="en-US" altLang="zh-CN" sz="16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
                <a:sysClr val="windowText" lastClr="000000"/>
              </a:buClr>
              <a:buSzTx/>
              <a:buFontTx/>
              <a:buNone/>
              <a:tabLst/>
              <a:defRPr/>
            </a:pPr>
            <a:endParaRPr kumimoji="0" lang="en-US" altLang="zh-CN" sz="16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
                <a:sysClr val="windowText" lastClr="000000"/>
              </a:buClr>
              <a:buSzTx/>
              <a:buFontTx/>
              <a:buNone/>
              <a:tabLst/>
              <a:defRPr/>
            </a:pPr>
            <a:r>
              <a:rPr kumimoji="0" lang="en-US" altLang="zh-CN" sz="16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CRM</a:t>
            </a:r>
            <a:endParaRPr kumimoji="0" lang="zh-CN" altLang="en-US" sz="16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34" name="TextBox 328"/>
          <p:cNvSpPr txBox="1"/>
          <p:nvPr/>
        </p:nvSpPr>
        <p:spPr>
          <a:xfrm>
            <a:off x="7684022" y="839956"/>
            <a:ext cx="2398123" cy="3261846"/>
          </a:xfrm>
          <a:prstGeom prst="rect">
            <a:avLst/>
          </a:prstGeom>
          <a:solidFill>
            <a:srgbClr val="4BACC6">
              <a:lumMod val="20000"/>
              <a:lumOff val="80000"/>
            </a:srgbClr>
          </a:solidFill>
          <a:ln w="19050" cmpd="sng">
            <a:solidFill>
              <a:srgbClr val="1F497D">
                <a:lumMod val="60000"/>
                <a:lumOff val="40000"/>
              </a:srgbClr>
            </a:solidFill>
            <a:prstDash val="solid"/>
            <a:miter lim="800000"/>
            <a:headEnd/>
            <a:tailEnd/>
          </a:ln>
        </p:spPr>
        <p:txBody>
          <a:bodyPr rtlCol="0" anchor="t">
            <a:noAutofit/>
          </a:bodyPr>
          <a:lstStyle>
            <a:defPPr>
              <a:defRPr lang="en-US"/>
            </a:defPPr>
            <a:lvl1pPr marL="0" marR="0" lvl="0" indent="0" algn="ctr" defTabSz="914400" eaLnBrk="1" fontAlgn="auto" latinLnBrk="0" hangingPunct="1">
              <a:lnSpc>
                <a:spcPct val="100000"/>
              </a:lnSpc>
              <a:spcBef>
                <a:spcPts val="0"/>
              </a:spcBef>
              <a:spcAft>
                <a:spcPts val="0"/>
              </a:spcAft>
              <a:buClr>
                <a:sysClr val="windowText" lastClr="000000"/>
              </a:buClr>
              <a:buSzTx/>
              <a:buFontTx/>
              <a:buNone/>
              <a:tabLst/>
              <a:defRPr kumimoji="0" b="0" i="0" u="none" strike="noStrike" kern="0" cap="none" spc="0" normalizeH="0" baseline="0">
                <a:ln>
                  <a:noFill/>
                </a:ln>
                <a:solidFill>
                  <a:sysClr val="windowText" lastClr="000000"/>
                </a:solidFill>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
                <a:sysClr val="windowText" lastClr="000000"/>
              </a:buClr>
              <a:buSzTx/>
              <a:buFontTx/>
              <a:buNone/>
              <a:tabLst/>
              <a:defRPr/>
            </a:pPr>
            <a:r>
              <a:rPr kumimoji="0" lang="en-US" altLang="zh-CN" sz="16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ERP6.0</a:t>
            </a:r>
            <a:endParaRPr kumimoji="0" lang="zh-CN" altLang="en-US" sz="16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35" name="TextBox 320"/>
          <p:cNvSpPr txBox="1"/>
          <p:nvPr/>
        </p:nvSpPr>
        <p:spPr>
          <a:xfrm>
            <a:off x="3147039" y="857209"/>
            <a:ext cx="2406767" cy="5474318"/>
          </a:xfrm>
          <a:prstGeom prst="rect">
            <a:avLst/>
          </a:prstGeom>
          <a:solidFill>
            <a:srgbClr val="4BACC6">
              <a:lumMod val="20000"/>
              <a:lumOff val="80000"/>
            </a:srgbClr>
          </a:solidFill>
          <a:ln w="19050" cmpd="sng">
            <a:solidFill>
              <a:srgbClr val="1F497D">
                <a:lumMod val="60000"/>
                <a:lumOff val="40000"/>
              </a:srgbClr>
            </a:solidFill>
            <a:prstDash val="solid"/>
            <a:miter lim="800000"/>
            <a:headEnd/>
            <a:tailEnd/>
          </a:ln>
        </p:spPr>
        <p:txBody>
          <a:bodyPr rtlCol="0" anchor="t">
            <a:noAutofit/>
          </a:bodyPr>
          <a:lstStyle>
            <a:defPPr>
              <a:defRPr lang="en-US"/>
            </a:defPPr>
            <a:lvl1pPr marL="0" marR="0" lvl="0" indent="0" algn="ctr" defTabSz="914400" eaLnBrk="1" fontAlgn="auto" latinLnBrk="0" hangingPunct="1">
              <a:lnSpc>
                <a:spcPct val="100000"/>
              </a:lnSpc>
              <a:spcBef>
                <a:spcPts val="0"/>
              </a:spcBef>
              <a:spcAft>
                <a:spcPts val="0"/>
              </a:spcAft>
              <a:buClr>
                <a:sysClr val="windowText" lastClr="000000"/>
              </a:buClr>
              <a:buSzTx/>
              <a:buFontTx/>
              <a:buNone/>
              <a:tabLst/>
              <a:defRPr kumimoji="0" b="0" i="0" u="none" strike="noStrike" kern="0" cap="none" spc="0" normalizeH="0" baseline="0">
                <a:ln>
                  <a:noFill/>
                </a:ln>
                <a:solidFill>
                  <a:sysClr val="windowText" lastClr="000000"/>
                </a:solidFill>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
                <a:sysClr val="windowText" lastClr="000000"/>
              </a:buClr>
              <a:buSzTx/>
              <a:buFontTx/>
              <a:buNone/>
              <a:tabLst/>
              <a:defRPr/>
            </a:pPr>
            <a:r>
              <a:rPr kumimoji="0" lang="en-US" altLang="zh-CN" sz="16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APS</a:t>
            </a:r>
            <a:endParaRPr kumimoji="0" lang="zh-CN" altLang="en-US" sz="16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36" name="矩形 35"/>
          <p:cNvSpPr/>
          <p:nvPr/>
        </p:nvSpPr>
        <p:spPr bwMode="auto">
          <a:xfrm>
            <a:off x="1102561" y="1585790"/>
            <a:ext cx="9850589" cy="1015664"/>
          </a:xfrm>
          <a:prstGeom prst="rect">
            <a:avLst/>
          </a:prstGeom>
          <a:solidFill>
            <a:srgbClr val="9BBB59">
              <a:lumMod val="20000"/>
              <a:lumOff val="80000"/>
              <a:alpha val="50000"/>
            </a:srgbClr>
          </a:solidFill>
          <a:ln w="19050" cmpd="sng">
            <a:solidFill>
              <a:srgbClr val="1F497D">
                <a:lumMod val="75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prstClr val="black"/>
              </a:solidFill>
              <a:effectLst/>
              <a:uLnTx/>
              <a:uFillTx/>
              <a:latin typeface="微软雅黑" pitchFamily="34" charset="-122"/>
            </a:endParaRPr>
          </a:p>
        </p:txBody>
      </p:sp>
      <p:sp>
        <p:nvSpPr>
          <p:cNvPr id="37" name="文本框 36"/>
          <p:cNvSpPr txBox="1"/>
          <p:nvPr/>
        </p:nvSpPr>
        <p:spPr bwMode="auto">
          <a:xfrm>
            <a:off x="1157057" y="1739679"/>
            <a:ext cx="17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0" hangingPunct="0">
              <a:defRPr/>
            </a:pPr>
            <a:r>
              <a:rPr kumimoji="1" lang="zh-CN" altLang="en-US" dirty="0">
                <a:solidFill>
                  <a:srgbClr val="000000"/>
                </a:solidFill>
                <a:latin typeface="微软雅黑"/>
                <a:ea typeface="微软雅黑"/>
                <a:cs typeface="微软雅黑"/>
              </a:rPr>
              <a:t>业务场景</a:t>
            </a:r>
            <a:r>
              <a:rPr kumimoji="1" lang="en-US" altLang="zh-CN" dirty="0">
                <a:solidFill>
                  <a:srgbClr val="000000"/>
                </a:solidFill>
                <a:latin typeface="微软雅黑"/>
                <a:ea typeface="微软雅黑"/>
                <a:cs typeface="微软雅黑"/>
              </a:rPr>
              <a:t>3</a:t>
            </a:r>
            <a:r>
              <a:rPr kumimoji="1" lang="zh-CN" altLang="en-US" dirty="0">
                <a:solidFill>
                  <a:srgbClr val="000000"/>
                </a:solidFill>
                <a:latin typeface="微软雅黑"/>
                <a:ea typeface="微软雅黑"/>
                <a:cs typeface="微软雅黑"/>
              </a:rPr>
              <a:t>：</a:t>
            </a:r>
            <a:endParaRPr kumimoji="1" lang="en-US" altLang="zh-CN" b="0" dirty="0">
              <a:solidFill>
                <a:srgbClr val="000000"/>
              </a:solidFill>
              <a:latin typeface="微软雅黑"/>
              <a:ea typeface="微软雅黑"/>
              <a:cs typeface="微软雅黑"/>
            </a:endParaRPr>
          </a:p>
          <a:p>
            <a:pPr eaLnBrk="0" hangingPunct="0">
              <a:defRPr/>
            </a:pPr>
            <a:r>
              <a:rPr kumimoji="1" lang="zh-CN" altLang="en-US" b="0" dirty="0">
                <a:solidFill>
                  <a:srgbClr val="000000"/>
                </a:solidFill>
                <a:latin typeface="微软雅黑"/>
                <a:ea typeface="微软雅黑"/>
                <a:cs typeface="微软雅黑"/>
              </a:rPr>
              <a:t>维护订单数据</a:t>
            </a:r>
          </a:p>
        </p:txBody>
      </p:sp>
      <p:sp>
        <p:nvSpPr>
          <p:cNvPr id="38" name="正方形/長方形 151"/>
          <p:cNvSpPr/>
          <p:nvPr/>
        </p:nvSpPr>
        <p:spPr>
          <a:xfrm>
            <a:off x="3630422" y="2135341"/>
            <a:ext cx="1440000" cy="360000"/>
          </a:xfrm>
          <a:prstGeom prst="rect">
            <a:avLst/>
          </a:prstGeom>
          <a:solidFill>
            <a:srgbClr val="4F81BD"/>
          </a:solidFill>
          <a:ln w="25400" cap="flat" cmpd="sng" algn="ctr">
            <a:solidFill>
              <a:srgbClr val="4F81BD">
                <a:shade val="50000"/>
              </a:srgbClr>
            </a:solidFill>
            <a:prstDash val="solid"/>
          </a:ln>
          <a:effectLst/>
        </p:spPr>
        <p:txBody>
          <a:bodyPr lIns="0" rIns="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生产订单</a:t>
            </a:r>
          </a:p>
        </p:txBody>
      </p:sp>
      <p:sp>
        <p:nvSpPr>
          <p:cNvPr id="39" name="正方形/長方形 65"/>
          <p:cNvSpPr/>
          <p:nvPr/>
        </p:nvSpPr>
        <p:spPr>
          <a:xfrm>
            <a:off x="8163083" y="2138246"/>
            <a:ext cx="1440000" cy="360000"/>
          </a:xfrm>
          <a:prstGeom prst="rect">
            <a:avLst/>
          </a:prstGeom>
          <a:solidFill>
            <a:srgbClr val="8064A2"/>
          </a:solidFill>
          <a:ln w="25400" cap="flat" cmpd="sng" algn="ctr">
            <a:solidFill>
              <a:srgbClr val="8064A2">
                <a:shade val="50000"/>
              </a:srgbClr>
            </a:solidFill>
            <a:prstDash val="solid"/>
          </a:ln>
          <a:effectLst/>
        </p:spPr>
        <p:txBody>
          <a:bodyPr lIns="0" rIns="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生产订单</a:t>
            </a:r>
          </a:p>
        </p:txBody>
      </p:sp>
      <p:cxnSp>
        <p:nvCxnSpPr>
          <p:cNvPr id="40" name="直接箭头连接符 39"/>
          <p:cNvCxnSpPr>
            <a:cxnSpLocks/>
            <a:stCxn id="39" idx="1"/>
            <a:endCxn id="38" idx="3"/>
          </p:cNvCxnSpPr>
          <p:nvPr/>
        </p:nvCxnSpPr>
        <p:spPr bwMode="auto">
          <a:xfrm flipH="1" flipV="1">
            <a:off x="5070422" y="2315341"/>
            <a:ext cx="3092661" cy="2905"/>
          </a:xfrm>
          <a:prstGeom prst="straightConnector1">
            <a:avLst/>
          </a:prstGeom>
          <a:noFill/>
          <a:ln w="38100" cap="flat" cmpd="sng" algn="ctr">
            <a:solidFill>
              <a:srgbClr val="4F81BD">
                <a:shade val="95000"/>
                <a:satMod val="105000"/>
              </a:srgbClr>
            </a:solidFill>
            <a:prstDash val="solid"/>
            <a:headEnd type="triangle"/>
            <a:tailEnd type="none"/>
          </a:ln>
          <a:effectLst/>
        </p:spPr>
      </p:cxnSp>
      <p:sp>
        <p:nvSpPr>
          <p:cNvPr id="41" name="正方形/長方形 66"/>
          <p:cNvSpPr/>
          <p:nvPr/>
        </p:nvSpPr>
        <p:spPr>
          <a:xfrm>
            <a:off x="3630422" y="1697280"/>
            <a:ext cx="1440000" cy="360362"/>
          </a:xfrm>
          <a:prstGeom prst="rect">
            <a:avLst/>
          </a:prstGeom>
          <a:solidFill>
            <a:srgbClr val="4F81BD"/>
          </a:solidFill>
          <a:ln w="25400" cap="flat" cmpd="sng" algn="ctr">
            <a:solidFill>
              <a:srgbClr val="4F81BD">
                <a:shade val="50000"/>
              </a:srgbClr>
            </a:solidFill>
            <a:prstDash val="solid"/>
          </a:ln>
          <a:effectLst/>
        </p:spPr>
        <p:txBody>
          <a:bodyPr lIns="0" rIns="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计划订单</a:t>
            </a:r>
          </a:p>
        </p:txBody>
      </p:sp>
      <p:sp>
        <p:nvSpPr>
          <p:cNvPr id="42" name="正方形/長方形 65"/>
          <p:cNvSpPr/>
          <p:nvPr/>
        </p:nvSpPr>
        <p:spPr>
          <a:xfrm>
            <a:off x="8163083" y="1694347"/>
            <a:ext cx="1440000" cy="360000"/>
          </a:xfrm>
          <a:prstGeom prst="rect">
            <a:avLst/>
          </a:prstGeom>
          <a:solidFill>
            <a:srgbClr val="8064A2"/>
          </a:solidFill>
          <a:ln w="25400" cap="flat" cmpd="sng" algn="ctr">
            <a:solidFill>
              <a:srgbClr val="8064A2">
                <a:shade val="50000"/>
              </a:srgbClr>
            </a:solidFill>
            <a:prstDash val="solid"/>
          </a:ln>
          <a:effectLst/>
        </p:spPr>
        <p:txBody>
          <a:bodyPr lIns="0" rIns="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计划订单</a:t>
            </a:r>
          </a:p>
        </p:txBody>
      </p:sp>
      <p:cxnSp>
        <p:nvCxnSpPr>
          <p:cNvPr id="43" name="直接箭头连接符 42"/>
          <p:cNvCxnSpPr>
            <a:stCxn id="42" idx="1"/>
            <a:endCxn id="41" idx="3"/>
          </p:cNvCxnSpPr>
          <p:nvPr/>
        </p:nvCxnSpPr>
        <p:spPr bwMode="auto">
          <a:xfrm flipH="1">
            <a:off x="5070422" y="1874347"/>
            <a:ext cx="3092661" cy="3114"/>
          </a:xfrm>
          <a:prstGeom prst="straightConnector1">
            <a:avLst/>
          </a:prstGeom>
          <a:noFill/>
          <a:ln w="38100" cap="flat" cmpd="sng" algn="ctr">
            <a:solidFill>
              <a:srgbClr val="4F81BD">
                <a:shade val="95000"/>
                <a:satMod val="105000"/>
              </a:srgbClr>
            </a:solidFill>
            <a:prstDash val="solid"/>
            <a:headEnd type="triangle"/>
            <a:tailEnd type="none"/>
          </a:ln>
          <a:effectLst/>
        </p:spPr>
      </p:cxnSp>
      <p:sp>
        <p:nvSpPr>
          <p:cNvPr id="44" name="矩形 43">
            <a:extLst>
              <a:ext uri="{FF2B5EF4-FFF2-40B4-BE49-F238E27FC236}">
                <a16:creationId xmlns:a16="http://schemas.microsoft.com/office/drawing/2014/main" id="{1E392546-0B1B-46CF-8B9A-7EE4AFFC4894}"/>
              </a:ext>
            </a:extLst>
          </p:cNvPr>
          <p:cNvSpPr/>
          <p:nvPr/>
        </p:nvSpPr>
        <p:spPr bwMode="auto">
          <a:xfrm>
            <a:off x="1099629" y="2775374"/>
            <a:ext cx="9850589" cy="1015664"/>
          </a:xfrm>
          <a:prstGeom prst="rect">
            <a:avLst/>
          </a:prstGeom>
          <a:solidFill>
            <a:srgbClr val="9BBB59">
              <a:lumMod val="20000"/>
              <a:lumOff val="80000"/>
              <a:alpha val="50000"/>
            </a:srgbClr>
          </a:solidFill>
          <a:ln w="19050" cmpd="sng">
            <a:solidFill>
              <a:srgbClr val="1F497D">
                <a:lumMod val="75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prstClr val="black"/>
              </a:solidFill>
              <a:effectLst/>
              <a:uLnTx/>
              <a:uFillTx/>
              <a:latin typeface="微软雅黑" pitchFamily="34" charset="-122"/>
            </a:endParaRPr>
          </a:p>
        </p:txBody>
      </p:sp>
      <p:sp>
        <p:nvSpPr>
          <p:cNvPr id="45" name="文本框 44">
            <a:extLst>
              <a:ext uri="{FF2B5EF4-FFF2-40B4-BE49-F238E27FC236}">
                <a16:creationId xmlns:a16="http://schemas.microsoft.com/office/drawing/2014/main" id="{0C42CB5B-7138-44D4-9B3B-B60AE1D24A4B}"/>
              </a:ext>
            </a:extLst>
          </p:cNvPr>
          <p:cNvSpPr txBox="1"/>
          <p:nvPr/>
        </p:nvSpPr>
        <p:spPr bwMode="auto">
          <a:xfrm>
            <a:off x="1154125" y="2929263"/>
            <a:ext cx="17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0" hangingPunct="0">
              <a:defRPr/>
            </a:pPr>
            <a:r>
              <a:rPr kumimoji="1" lang="zh-CN" altLang="en-US" dirty="0">
                <a:solidFill>
                  <a:srgbClr val="000000"/>
                </a:solidFill>
                <a:latin typeface="微软雅黑"/>
                <a:ea typeface="微软雅黑"/>
                <a:cs typeface="微软雅黑"/>
              </a:rPr>
              <a:t>业务场景</a:t>
            </a:r>
            <a:r>
              <a:rPr kumimoji="1" lang="en-US" altLang="zh-CN" dirty="0">
                <a:solidFill>
                  <a:srgbClr val="000000"/>
                </a:solidFill>
                <a:latin typeface="微软雅黑"/>
                <a:ea typeface="微软雅黑"/>
                <a:cs typeface="微软雅黑"/>
              </a:rPr>
              <a:t>4</a:t>
            </a:r>
            <a:r>
              <a:rPr kumimoji="1" lang="zh-CN" altLang="en-US" dirty="0">
                <a:solidFill>
                  <a:srgbClr val="000000"/>
                </a:solidFill>
                <a:latin typeface="微软雅黑"/>
                <a:ea typeface="微软雅黑"/>
                <a:cs typeface="微软雅黑"/>
              </a:rPr>
              <a:t>：</a:t>
            </a:r>
            <a:endParaRPr kumimoji="1" lang="en-US" altLang="zh-CN" b="0" dirty="0">
              <a:solidFill>
                <a:srgbClr val="000000"/>
              </a:solidFill>
              <a:latin typeface="微软雅黑"/>
              <a:ea typeface="微软雅黑"/>
              <a:cs typeface="微软雅黑"/>
            </a:endParaRPr>
          </a:p>
          <a:p>
            <a:pPr eaLnBrk="0" hangingPunct="0">
              <a:defRPr/>
            </a:pPr>
            <a:r>
              <a:rPr kumimoji="1" lang="zh-CN" altLang="en-US" b="0" dirty="0">
                <a:solidFill>
                  <a:srgbClr val="000000"/>
                </a:solidFill>
                <a:latin typeface="微软雅黑"/>
                <a:ea typeface="微软雅黑"/>
                <a:cs typeface="微软雅黑"/>
              </a:rPr>
              <a:t>排产结果反馈</a:t>
            </a:r>
          </a:p>
        </p:txBody>
      </p:sp>
      <p:sp>
        <p:nvSpPr>
          <p:cNvPr id="46" name="正方形/長方形 151">
            <a:extLst>
              <a:ext uri="{FF2B5EF4-FFF2-40B4-BE49-F238E27FC236}">
                <a16:creationId xmlns:a16="http://schemas.microsoft.com/office/drawing/2014/main" id="{3E24B899-7787-43CB-A1C8-05756B65114B}"/>
              </a:ext>
            </a:extLst>
          </p:cNvPr>
          <p:cNvSpPr/>
          <p:nvPr/>
        </p:nvSpPr>
        <p:spPr>
          <a:xfrm>
            <a:off x="3627490" y="3324925"/>
            <a:ext cx="1440000" cy="360000"/>
          </a:xfrm>
          <a:prstGeom prst="rect">
            <a:avLst/>
          </a:prstGeom>
          <a:solidFill>
            <a:srgbClr val="4F81BD"/>
          </a:solidFill>
          <a:ln w="25400" cap="flat" cmpd="sng" algn="ctr">
            <a:solidFill>
              <a:srgbClr val="4F81BD">
                <a:shade val="50000"/>
              </a:srgbClr>
            </a:solidFill>
            <a:prstDash val="solid"/>
          </a:ln>
          <a:effectLst/>
        </p:spPr>
        <p:txBody>
          <a:bodyPr lIns="0" rIns="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整机上线顺序</a:t>
            </a:r>
          </a:p>
        </p:txBody>
      </p:sp>
      <p:sp>
        <p:nvSpPr>
          <p:cNvPr id="47" name="正方形/長方形 65">
            <a:extLst>
              <a:ext uri="{FF2B5EF4-FFF2-40B4-BE49-F238E27FC236}">
                <a16:creationId xmlns:a16="http://schemas.microsoft.com/office/drawing/2014/main" id="{27B2E455-A076-48EF-9632-2628299EC30A}"/>
              </a:ext>
            </a:extLst>
          </p:cNvPr>
          <p:cNvSpPr/>
          <p:nvPr/>
        </p:nvSpPr>
        <p:spPr>
          <a:xfrm>
            <a:off x="8160151" y="3327830"/>
            <a:ext cx="1440000" cy="360000"/>
          </a:xfrm>
          <a:prstGeom prst="rect">
            <a:avLst/>
          </a:prstGeom>
          <a:solidFill>
            <a:srgbClr val="8064A2"/>
          </a:solidFill>
          <a:ln w="25400" cap="flat" cmpd="sng" algn="ctr">
            <a:solidFill>
              <a:srgbClr val="8064A2">
                <a:shade val="50000"/>
              </a:srgbClr>
            </a:solidFill>
            <a:prstDash val="solid"/>
          </a:ln>
          <a:effectLst/>
        </p:spPr>
        <p:txBody>
          <a:bodyPr lIns="0" rIns="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整机上线顺序</a:t>
            </a:r>
          </a:p>
        </p:txBody>
      </p:sp>
      <p:cxnSp>
        <p:nvCxnSpPr>
          <p:cNvPr id="48" name="直接箭头连接符 47">
            <a:extLst>
              <a:ext uri="{FF2B5EF4-FFF2-40B4-BE49-F238E27FC236}">
                <a16:creationId xmlns:a16="http://schemas.microsoft.com/office/drawing/2014/main" id="{B6287EE3-9737-4540-9B2C-7C95C87E1DC4}"/>
              </a:ext>
            </a:extLst>
          </p:cNvPr>
          <p:cNvCxnSpPr>
            <a:cxnSpLocks/>
            <a:stCxn id="47" idx="1"/>
            <a:endCxn id="46" idx="3"/>
          </p:cNvCxnSpPr>
          <p:nvPr/>
        </p:nvCxnSpPr>
        <p:spPr bwMode="auto">
          <a:xfrm flipH="1" flipV="1">
            <a:off x="5067490" y="3504925"/>
            <a:ext cx="3092661" cy="2905"/>
          </a:xfrm>
          <a:prstGeom prst="straightConnector1">
            <a:avLst/>
          </a:prstGeom>
          <a:noFill/>
          <a:ln w="38100" cap="flat" cmpd="sng" algn="ctr">
            <a:solidFill>
              <a:srgbClr val="4F81BD">
                <a:shade val="95000"/>
                <a:satMod val="105000"/>
              </a:srgbClr>
            </a:solidFill>
            <a:prstDash val="solid"/>
            <a:headEnd type="triangle"/>
            <a:tailEnd type="none"/>
          </a:ln>
          <a:effectLst/>
        </p:spPr>
      </p:cxnSp>
      <p:sp>
        <p:nvSpPr>
          <p:cNvPr id="49" name="正方形/長方形 66">
            <a:extLst>
              <a:ext uri="{FF2B5EF4-FFF2-40B4-BE49-F238E27FC236}">
                <a16:creationId xmlns:a16="http://schemas.microsoft.com/office/drawing/2014/main" id="{F6444C9F-4192-484E-ABB7-25C7A73FDA5C}"/>
              </a:ext>
            </a:extLst>
          </p:cNvPr>
          <p:cNvSpPr/>
          <p:nvPr/>
        </p:nvSpPr>
        <p:spPr>
          <a:xfrm>
            <a:off x="3627490" y="2886864"/>
            <a:ext cx="1440000" cy="360362"/>
          </a:xfrm>
          <a:prstGeom prst="rect">
            <a:avLst/>
          </a:prstGeom>
          <a:solidFill>
            <a:srgbClr val="4F81BD"/>
          </a:solidFill>
          <a:ln w="25400" cap="flat" cmpd="sng" algn="ctr">
            <a:solidFill>
              <a:srgbClr val="4F81BD">
                <a:shade val="50000"/>
              </a:srgbClr>
            </a:solidFill>
            <a:prstDash val="solid"/>
          </a:ln>
          <a:effectLst/>
        </p:spPr>
        <p:txBody>
          <a:bodyPr lIns="0" rIns="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订单交期反馈</a:t>
            </a:r>
          </a:p>
        </p:txBody>
      </p:sp>
      <p:sp>
        <p:nvSpPr>
          <p:cNvPr id="50" name="正方形/長方形 65">
            <a:extLst>
              <a:ext uri="{FF2B5EF4-FFF2-40B4-BE49-F238E27FC236}">
                <a16:creationId xmlns:a16="http://schemas.microsoft.com/office/drawing/2014/main" id="{944C8CFE-C55E-4BA2-983E-DC790E59D630}"/>
              </a:ext>
            </a:extLst>
          </p:cNvPr>
          <p:cNvSpPr/>
          <p:nvPr/>
        </p:nvSpPr>
        <p:spPr>
          <a:xfrm>
            <a:off x="8160151" y="2883931"/>
            <a:ext cx="1440000" cy="360000"/>
          </a:xfrm>
          <a:prstGeom prst="rect">
            <a:avLst/>
          </a:prstGeom>
          <a:solidFill>
            <a:srgbClr val="8064A2"/>
          </a:solidFill>
          <a:ln w="25400" cap="flat" cmpd="sng" algn="ctr">
            <a:solidFill>
              <a:srgbClr val="8064A2">
                <a:shade val="50000"/>
              </a:srgbClr>
            </a:solidFill>
            <a:prstDash val="solid"/>
          </a:ln>
          <a:effectLst/>
        </p:spPr>
        <p:txBody>
          <a:bodyPr lIns="0" rIns="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订单交期反馈</a:t>
            </a:r>
          </a:p>
        </p:txBody>
      </p:sp>
      <p:cxnSp>
        <p:nvCxnSpPr>
          <p:cNvPr id="51" name="直接箭头连接符 50">
            <a:extLst>
              <a:ext uri="{FF2B5EF4-FFF2-40B4-BE49-F238E27FC236}">
                <a16:creationId xmlns:a16="http://schemas.microsoft.com/office/drawing/2014/main" id="{9BDE9DEB-0E2F-442F-8816-E46044BB6128}"/>
              </a:ext>
            </a:extLst>
          </p:cNvPr>
          <p:cNvCxnSpPr>
            <a:stCxn id="50" idx="1"/>
            <a:endCxn id="49" idx="3"/>
          </p:cNvCxnSpPr>
          <p:nvPr/>
        </p:nvCxnSpPr>
        <p:spPr bwMode="auto">
          <a:xfrm flipH="1">
            <a:off x="5067490" y="3063931"/>
            <a:ext cx="3092661" cy="3114"/>
          </a:xfrm>
          <a:prstGeom prst="straightConnector1">
            <a:avLst/>
          </a:prstGeom>
          <a:noFill/>
          <a:ln w="38100" cap="flat" cmpd="sng" algn="ctr">
            <a:solidFill>
              <a:srgbClr val="4F81BD">
                <a:shade val="95000"/>
                <a:satMod val="105000"/>
              </a:srgbClr>
            </a:solidFill>
            <a:prstDash val="solid"/>
            <a:headEnd type="triangle"/>
            <a:tailEnd type="none"/>
          </a:ln>
          <a:effectLst/>
        </p:spPr>
      </p:cxnSp>
      <p:sp>
        <p:nvSpPr>
          <p:cNvPr id="52" name="矩形 51">
            <a:extLst>
              <a:ext uri="{FF2B5EF4-FFF2-40B4-BE49-F238E27FC236}">
                <a16:creationId xmlns:a16="http://schemas.microsoft.com/office/drawing/2014/main" id="{E189E9AA-135B-40C3-97EF-CA2C9E920C63}"/>
              </a:ext>
            </a:extLst>
          </p:cNvPr>
          <p:cNvSpPr/>
          <p:nvPr/>
        </p:nvSpPr>
        <p:spPr bwMode="auto">
          <a:xfrm>
            <a:off x="1099629" y="4593552"/>
            <a:ext cx="9850589" cy="1015664"/>
          </a:xfrm>
          <a:prstGeom prst="rect">
            <a:avLst/>
          </a:prstGeom>
          <a:solidFill>
            <a:srgbClr val="9BBB59">
              <a:lumMod val="20000"/>
              <a:lumOff val="80000"/>
              <a:alpha val="50000"/>
            </a:srgbClr>
          </a:solidFill>
          <a:ln w="19050" cmpd="sng">
            <a:solidFill>
              <a:srgbClr val="1F497D">
                <a:lumMod val="75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prstClr val="black"/>
              </a:solidFill>
              <a:effectLst/>
              <a:uLnTx/>
              <a:uFillTx/>
              <a:latin typeface="微软雅黑" pitchFamily="34" charset="-122"/>
            </a:endParaRPr>
          </a:p>
        </p:txBody>
      </p:sp>
      <p:sp>
        <p:nvSpPr>
          <p:cNvPr id="53" name="文本框 52">
            <a:extLst>
              <a:ext uri="{FF2B5EF4-FFF2-40B4-BE49-F238E27FC236}">
                <a16:creationId xmlns:a16="http://schemas.microsoft.com/office/drawing/2014/main" id="{3CED73F9-D0BD-4D86-AD1F-A13F6089C0D4}"/>
              </a:ext>
            </a:extLst>
          </p:cNvPr>
          <p:cNvSpPr txBox="1"/>
          <p:nvPr/>
        </p:nvSpPr>
        <p:spPr bwMode="auto">
          <a:xfrm>
            <a:off x="1154125" y="4747441"/>
            <a:ext cx="17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0" hangingPunct="0">
              <a:defRPr/>
            </a:pPr>
            <a:r>
              <a:rPr kumimoji="1" lang="zh-CN" altLang="en-US" dirty="0">
                <a:solidFill>
                  <a:srgbClr val="000000"/>
                </a:solidFill>
                <a:latin typeface="微软雅黑"/>
                <a:ea typeface="微软雅黑"/>
                <a:cs typeface="微软雅黑"/>
              </a:rPr>
              <a:t>业务场景</a:t>
            </a:r>
            <a:r>
              <a:rPr kumimoji="1" lang="en-US" altLang="zh-CN" dirty="0">
                <a:solidFill>
                  <a:srgbClr val="000000"/>
                </a:solidFill>
                <a:latin typeface="微软雅黑"/>
                <a:ea typeface="微软雅黑"/>
                <a:cs typeface="微软雅黑"/>
              </a:rPr>
              <a:t>5</a:t>
            </a:r>
            <a:r>
              <a:rPr kumimoji="1" lang="zh-CN" altLang="en-US" dirty="0">
                <a:solidFill>
                  <a:srgbClr val="000000"/>
                </a:solidFill>
                <a:latin typeface="微软雅黑"/>
                <a:ea typeface="微软雅黑"/>
                <a:cs typeface="微软雅黑"/>
              </a:rPr>
              <a:t>：</a:t>
            </a:r>
            <a:endParaRPr kumimoji="1" lang="en-US" altLang="zh-CN" b="0" dirty="0">
              <a:solidFill>
                <a:srgbClr val="000000"/>
              </a:solidFill>
              <a:latin typeface="微软雅黑"/>
              <a:ea typeface="微软雅黑"/>
              <a:cs typeface="微软雅黑"/>
            </a:endParaRPr>
          </a:p>
          <a:p>
            <a:pPr eaLnBrk="0" hangingPunct="0">
              <a:defRPr/>
            </a:pPr>
            <a:r>
              <a:rPr kumimoji="1" lang="zh-CN" altLang="en-US" b="0" dirty="0">
                <a:solidFill>
                  <a:srgbClr val="000000"/>
                </a:solidFill>
                <a:latin typeface="微软雅黑"/>
                <a:ea typeface="微软雅黑"/>
                <a:cs typeface="微软雅黑"/>
              </a:rPr>
              <a:t>销售计划同步</a:t>
            </a:r>
          </a:p>
        </p:txBody>
      </p:sp>
      <p:sp>
        <p:nvSpPr>
          <p:cNvPr id="54" name="正方形/長方形 66">
            <a:extLst>
              <a:ext uri="{FF2B5EF4-FFF2-40B4-BE49-F238E27FC236}">
                <a16:creationId xmlns:a16="http://schemas.microsoft.com/office/drawing/2014/main" id="{07F15A27-A988-4C60-97B7-AFCE22F7CF30}"/>
              </a:ext>
            </a:extLst>
          </p:cNvPr>
          <p:cNvSpPr/>
          <p:nvPr/>
        </p:nvSpPr>
        <p:spPr>
          <a:xfrm>
            <a:off x="3627490" y="4917733"/>
            <a:ext cx="1440000" cy="360362"/>
          </a:xfrm>
          <a:prstGeom prst="rect">
            <a:avLst/>
          </a:prstGeom>
          <a:solidFill>
            <a:srgbClr val="4F81BD"/>
          </a:solidFill>
          <a:ln w="25400" cap="flat" cmpd="sng" algn="ctr">
            <a:solidFill>
              <a:srgbClr val="4F81BD">
                <a:shade val="50000"/>
              </a:srgbClr>
            </a:solidFill>
            <a:prstDash val="solid"/>
          </a:ln>
          <a:effectLst/>
        </p:spPr>
        <p:txBody>
          <a:bodyPr lIns="0" rIns="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销售计划</a:t>
            </a:r>
          </a:p>
        </p:txBody>
      </p:sp>
      <p:sp>
        <p:nvSpPr>
          <p:cNvPr id="55" name="正方形/長方形 65">
            <a:extLst>
              <a:ext uri="{FF2B5EF4-FFF2-40B4-BE49-F238E27FC236}">
                <a16:creationId xmlns:a16="http://schemas.microsoft.com/office/drawing/2014/main" id="{57F2D2AA-A455-422A-B5E3-3214C1B4DCB4}"/>
              </a:ext>
            </a:extLst>
          </p:cNvPr>
          <p:cNvSpPr/>
          <p:nvPr/>
        </p:nvSpPr>
        <p:spPr>
          <a:xfrm>
            <a:off x="8160151" y="4914800"/>
            <a:ext cx="1440000" cy="360000"/>
          </a:xfrm>
          <a:prstGeom prst="rect">
            <a:avLst/>
          </a:prstGeom>
          <a:solidFill>
            <a:srgbClr val="8064A2"/>
          </a:solidFill>
          <a:ln w="25400" cap="flat" cmpd="sng" algn="ctr">
            <a:solidFill>
              <a:srgbClr val="8064A2">
                <a:shade val="50000"/>
              </a:srgbClr>
            </a:solidFill>
            <a:prstDash val="solid"/>
          </a:ln>
          <a:effectLst/>
        </p:spPr>
        <p:txBody>
          <a:bodyPr lIns="0" rIns="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销售计划</a:t>
            </a:r>
          </a:p>
        </p:txBody>
      </p:sp>
      <p:cxnSp>
        <p:nvCxnSpPr>
          <p:cNvPr id="56" name="直接箭头连接符 55">
            <a:extLst>
              <a:ext uri="{FF2B5EF4-FFF2-40B4-BE49-F238E27FC236}">
                <a16:creationId xmlns:a16="http://schemas.microsoft.com/office/drawing/2014/main" id="{97584E64-BF8C-404E-9ABA-C4AA781675A5}"/>
              </a:ext>
            </a:extLst>
          </p:cNvPr>
          <p:cNvCxnSpPr>
            <a:stCxn id="55" idx="1"/>
            <a:endCxn id="54" idx="3"/>
          </p:cNvCxnSpPr>
          <p:nvPr/>
        </p:nvCxnSpPr>
        <p:spPr bwMode="auto">
          <a:xfrm flipH="1">
            <a:off x="5067490" y="5094800"/>
            <a:ext cx="3092661" cy="3114"/>
          </a:xfrm>
          <a:prstGeom prst="straightConnector1">
            <a:avLst/>
          </a:prstGeom>
          <a:noFill/>
          <a:ln w="38100" cap="flat" cmpd="sng" algn="ctr">
            <a:solidFill>
              <a:srgbClr val="4F81BD">
                <a:shade val="95000"/>
                <a:satMod val="105000"/>
              </a:srgbClr>
            </a:solidFill>
            <a:prstDash val="solid"/>
            <a:headEnd type="none"/>
            <a:tailEnd type="triangle"/>
          </a:ln>
          <a:effectLst/>
        </p:spPr>
      </p:cxnSp>
      <p:sp>
        <p:nvSpPr>
          <p:cNvPr id="57" name="矩形 56"/>
          <p:cNvSpPr/>
          <p:nvPr/>
        </p:nvSpPr>
        <p:spPr bwMode="auto">
          <a:xfrm>
            <a:off x="6128492" y="857209"/>
            <a:ext cx="1013795" cy="5474318"/>
          </a:xfrm>
          <a:prstGeom prst="rect">
            <a:avLst/>
          </a:prstGeom>
          <a:solidFill>
            <a:srgbClr val="EEECE1"/>
          </a:solidFill>
          <a:ln w="19050" cmpd="sng">
            <a:solidFill>
              <a:srgbClr val="1F497D">
                <a:lumMod val="60000"/>
                <a:lumOff val="40000"/>
              </a:srgbClr>
            </a:solidFill>
            <a:prstDash val="sysDash"/>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en-US" altLang="zh-CN" sz="1600" b="0" i="0" u="none" strike="noStrike" kern="0" cap="none" spc="0" normalizeH="0" baseline="0" noProof="0" dirty="0">
              <a:ln>
                <a:noFill/>
              </a:ln>
              <a:solidFill>
                <a:srgbClr val="1F497D">
                  <a:lumMod val="60000"/>
                  <a:lumOff val="40000"/>
                </a:srgbClr>
              </a:solidFill>
              <a:effectLst/>
              <a:uLnTx/>
              <a:uFillTx/>
              <a:latin typeface="微软雅黑" pitchFamily="34" charset="-122"/>
            </a:endParaRPr>
          </a:p>
        </p:txBody>
      </p:sp>
      <p:sp>
        <p:nvSpPr>
          <p:cNvPr id="58" name="文本框 57"/>
          <p:cNvSpPr txBox="1"/>
          <p:nvPr/>
        </p:nvSpPr>
        <p:spPr bwMode="auto">
          <a:xfrm>
            <a:off x="6404998" y="1939355"/>
            <a:ext cx="4764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0" hangingPunct="0">
              <a:defRPr/>
            </a:pPr>
            <a:r>
              <a:rPr kumimoji="1" lang="en-US" altLang="zh-CN" sz="1600" b="0" dirty="0" smtClean="0">
                <a:solidFill>
                  <a:srgbClr val="000000"/>
                </a:solidFill>
                <a:latin typeface="微软雅黑"/>
                <a:ea typeface="微软雅黑"/>
                <a:cs typeface="微软雅黑"/>
              </a:rPr>
              <a:t>PO</a:t>
            </a:r>
            <a:endParaRPr kumimoji="1" lang="zh-CN" altLang="en-US" sz="1600" b="0" dirty="0">
              <a:solidFill>
                <a:srgbClr val="000000"/>
              </a:solidFill>
              <a:latin typeface="微软雅黑"/>
              <a:ea typeface="微软雅黑"/>
              <a:cs typeface="微软雅黑"/>
            </a:endParaRPr>
          </a:p>
        </p:txBody>
      </p:sp>
      <p:sp>
        <p:nvSpPr>
          <p:cNvPr id="59" name="文本框 58"/>
          <p:cNvSpPr txBox="1"/>
          <p:nvPr/>
        </p:nvSpPr>
        <p:spPr bwMode="auto">
          <a:xfrm>
            <a:off x="6404998" y="3240965"/>
            <a:ext cx="4764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0" hangingPunct="0">
              <a:defRPr/>
            </a:pPr>
            <a:r>
              <a:rPr kumimoji="1" lang="en-US" altLang="zh-CN" sz="1600" b="0" dirty="0" smtClean="0">
                <a:solidFill>
                  <a:srgbClr val="000000"/>
                </a:solidFill>
                <a:latin typeface="微软雅黑"/>
                <a:ea typeface="微软雅黑"/>
                <a:cs typeface="微软雅黑"/>
              </a:rPr>
              <a:t>PO</a:t>
            </a:r>
            <a:endParaRPr kumimoji="1" lang="zh-CN" altLang="en-US" sz="1600" b="0" dirty="0">
              <a:solidFill>
                <a:srgbClr val="000000"/>
              </a:solidFill>
              <a:latin typeface="微软雅黑"/>
              <a:ea typeface="微软雅黑"/>
              <a:cs typeface="微软雅黑"/>
            </a:endParaRPr>
          </a:p>
        </p:txBody>
      </p:sp>
      <p:sp>
        <p:nvSpPr>
          <p:cNvPr id="60" name="文本框 59"/>
          <p:cNvSpPr txBox="1"/>
          <p:nvPr/>
        </p:nvSpPr>
        <p:spPr bwMode="auto">
          <a:xfrm>
            <a:off x="6404998" y="4905225"/>
            <a:ext cx="4764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0" hangingPunct="0">
              <a:defRPr/>
            </a:pPr>
            <a:r>
              <a:rPr kumimoji="1" lang="en-US" altLang="zh-CN" sz="1600" b="0" dirty="0" smtClean="0">
                <a:solidFill>
                  <a:srgbClr val="000000"/>
                </a:solidFill>
                <a:latin typeface="微软雅黑"/>
                <a:ea typeface="微软雅黑"/>
                <a:cs typeface="微软雅黑"/>
              </a:rPr>
              <a:t>PO</a:t>
            </a:r>
            <a:endParaRPr kumimoji="1" lang="zh-CN" altLang="en-US" sz="1600" b="0" dirty="0">
              <a:solidFill>
                <a:srgbClr val="000000"/>
              </a:solidFill>
              <a:latin typeface="微软雅黑"/>
              <a:ea typeface="微软雅黑"/>
              <a:cs typeface="微软雅黑"/>
            </a:endParaRPr>
          </a:p>
        </p:txBody>
      </p:sp>
    </p:spTree>
    <p:extLst>
      <p:ext uri="{BB962C8B-B14F-4D97-AF65-F5344CB8AC3E}">
        <p14:creationId xmlns:p14="http://schemas.microsoft.com/office/powerpoint/2010/main" val="1757987786"/>
      </p:ext>
    </p:extLst>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txBox="1">
            <a:spLocks/>
          </p:cNvSpPr>
          <p:nvPr/>
        </p:nvSpPr>
        <p:spPr bwMode="auto">
          <a:xfrm>
            <a:off x="2066632" y="1354934"/>
            <a:ext cx="8569651" cy="815834"/>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lgn="l" rtl="0" eaLnBrk="0" fontAlgn="base" hangingPunct="0">
              <a:lnSpc>
                <a:spcPts val="2700"/>
              </a:lnSpc>
              <a:spcBef>
                <a:spcPct val="0"/>
              </a:spcBef>
              <a:spcAft>
                <a:spcPct val="0"/>
              </a:spcAft>
              <a:defRPr lang="zh-CN" altLang="en-US" sz="2000" kern="1200">
                <a:solidFill>
                  <a:schemeClr val="tx1"/>
                </a:solidFill>
                <a:latin typeface="微软雅黑" pitchFamily="34" charset="-122"/>
                <a:ea typeface="微软雅黑" pitchFamily="34" charset="-122"/>
                <a:cs typeface="+mj-cs"/>
              </a:defRPr>
            </a:lvl1pPr>
            <a:lvl2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2pPr>
            <a:lvl3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3pPr>
            <a:lvl4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4pPr>
            <a:lvl5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5pPr>
            <a:lvl6pPr marL="4572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6pPr>
            <a:lvl7pPr marL="9144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7pPr>
            <a:lvl8pPr marL="13716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8pPr>
            <a:lvl9pPr marL="18288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9pPr>
          </a:lstStyle>
          <a:p>
            <a:pPr>
              <a:lnSpc>
                <a:spcPct val="90000"/>
              </a:lnSpc>
            </a:pPr>
            <a:r>
              <a:rPr kumimoji="1" lang="zh-CN" altLang="en-US" sz="1800" dirty="0">
                <a:solidFill>
                  <a:srgbClr val="0066FF"/>
                </a:solidFill>
              </a:rPr>
              <a:t>目录</a:t>
            </a:r>
          </a:p>
        </p:txBody>
      </p:sp>
      <p:sp>
        <p:nvSpPr>
          <p:cNvPr id="4" name="Line 2"/>
          <p:cNvSpPr>
            <a:spLocks noChangeShapeType="1"/>
          </p:cNvSpPr>
          <p:nvPr/>
        </p:nvSpPr>
        <p:spPr bwMode="auto">
          <a:xfrm flipH="1">
            <a:off x="2066630" y="1299293"/>
            <a:ext cx="0" cy="5096772"/>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lIns="0" tIns="46792" rIns="0" bIns="46792" anchor="ctr"/>
          <a:lstStyle/>
          <a:p>
            <a:endParaRPr lang="zh-CN" altLang="en-US" sz="1600">
              <a:solidFill>
                <a:prstClr val="white"/>
              </a:solidFill>
              <a:latin typeface="微软雅黑" panose="020B0503020204020204" pitchFamily="34" charset="-122"/>
            </a:endParaRPr>
          </a:p>
        </p:txBody>
      </p:sp>
      <p:pic>
        <p:nvPicPr>
          <p:cNvPr id="5" name="Picture 2" descr="PPT_title_art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8569" y="1772767"/>
            <a:ext cx="2603256" cy="345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p:cNvGrpSpPr/>
          <p:nvPr/>
        </p:nvGrpSpPr>
        <p:grpSpPr>
          <a:xfrm>
            <a:off x="2202791" y="1915000"/>
            <a:ext cx="5293394" cy="431725"/>
            <a:chOff x="649081" y="1774860"/>
            <a:chExt cx="5294313" cy="431800"/>
          </a:xfrm>
        </p:grpSpPr>
        <p:sp>
          <p:nvSpPr>
            <p:cNvPr id="7"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8" name="Rectangle 5"/>
            <p:cNvSpPr>
              <a:spLocks noChangeArrowheads="1"/>
            </p:cNvSpPr>
            <p:nvPr/>
          </p:nvSpPr>
          <p:spPr bwMode="auto">
            <a:xfrm>
              <a:off x="1415844" y="1774860"/>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zh-CN" altLang="en-US" sz="1800" dirty="0">
                  <a:solidFill>
                    <a:srgbClr val="333399"/>
                  </a:solidFill>
                  <a:latin typeface="微软雅黑" panose="020B0503020204020204" pitchFamily="34" charset="-122"/>
                  <a:sym typeface="微软雅黑" panose="020B0503020204020204" pitchFamily="34" charset="-122"/>
                </a:rPr>
                <a:t>生产计划管理概述</a:t>
              </a:r>
            </a:p>
          </p:txBody>
        </p:sp>
      </p:grpSp>
      <p:grpSp>
        <p:nvGrpSpPr>
          <p:cNvPr id="13" name="组合 12"/>
          <p:cNvGrpSpPr/>
          <p:nvPr/>
        </p:nvGrpSpPr>
        <p:grpSpPr>
          <a:xfrm>
            <a:off x="2202792" y="3680955"/>
            <a:ext cx="5288135" cy="431925"/>
            <a:chOff x="654341" y="2317197"/>
            <a:chExt cx="5289053" cy="431800"/>
          </a:xfrm>
        </p:grpSpPr>
        <p:sp>
          <p:nvSpPr>
            <p:cNvPr id="14" name="Rectangle 5"/>
            <p:cNvSpPr>
              <a:spLocks noChangeArrowheads="1"/>
            </p:cNvSpPr>
            <p:nvPr/>
          </p:nvSpPr>
          <p:spPr bwMode="auto">
            <a:xfrm>
              <a:off x="1415844" y="2317197"/>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zh-CN" altLang="en-US" sz="1800" dirty="0" smtClean="0">
                  <a:solidFill>
                    <a:srgbClr val="333399"/>
                  </a:solidFill>
                  <a:latin typeface="微软雅黑" panose="020B0503020204020204" pitchFamily="34" charset="-122"/>
                  <a:sym typeface="微软雅黑" panose="020B0503020204020204" pitchFamily="34" charset="-122"/>
                </a:rPr>
                <a:t>生产</a:t>
              </a:r>
              <a:r>
                <a:rPr lang="zh-CN" altLang="en-US" sz="1800" dirty="0">
                  <a:solidFill>
                    <a:srgbClr val="333399"/>
                  </a:solidFill>
                  <a:latin typeface="微软雅黑" panose="020B0503020204020204" pitchFamily="34" charset="-122"/>
                  <a:sym typeface="微软雅黑" panose="020B0503020204020204" pitchFamily="34" charset="-122"/>
                </a:rPr>
                <a:t>计划管理涉及主</a:t>
              </a:r>
              <a:r>
                <a:rPr lang="zh-CN" altLang="en-US" sz="1800" dirty="0" smtClean="0">
                  <a:solidFill>
                    <a:srgbClr val="333399"/>
                  </a:solidFill>
                  <a:latin typeface="微软雅黑" panose="020B0503020204020204" pitchFamily="34" charset="-122"/>
                  <a:sym typeface="微软雅黑" panose="020B0503020204020204" pitchFamily="34" charset="-122"/>
                </a:rPr>
                <a:t>数据</a:t>
              </a:r>
              <a:endParaRPr lang="en-US" altLang="zh-CN" sz="1800" dirty="0">
                <a:solidFill>
                  <a:srgbClr val="333399"/>
                </a:solidFill>
                <a:latin typeface="微软雅黑" panose="020B0503020204020204" pitchFamily="34" charset="-122"/>
                <a:sym typeface="微软雅黑" panose="020B0503020204020204" pitchFamily="34" charset="-122"/>
              </a:endParaRPr>
            </a:p>
          </p:txBody>
        </p:sp>
        <p:sp>
          <p:nvSpPr>
            <p:cNvPr id="15" name="Rectangle 8"/>
            <p:cNvSpPr>
              <a:spLocks noChangeArrowheads="1"/>
            </p:cNvSpPr>
            <p:nvPr/>
          </p:nvSpPr>
          <p:spPr bwMode="auto">
            <a:xfrm>
              <a:off x="654341" y="2317197"/>
              <a:ext cx="65514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4</a:t>
              </a:r>
            </a:p>
          </p:txBody>
        </p:sp>
      </p:grpSp>
      <p:grpSp>
        <p:nvGrpSpPr>
          <p:cNvPr id="16" name="组合 15"/>
          <p:cNvGrpSpPr/>
          <p:nvPr/>
        </p:nvGrpSpPr>
        <p:grpSpPr>
          <a:xfrm>
            <a:off x="2183640" y="4269807"/>
            <a:ext cx="5309917" cy="1020377"/>
            <a:chOff x="632556" y="2317197"/>
            <a:chExt cx="5310838" cy="1020081"/>
          </a:xfrm>
        </p:grpSpPr>
        <p:sp>
          <p:nvSpPr>
            <p:cNvPr id="17" name="Rectangle 5"/>
            <p:cNvSpPr>
              <a:spLocks noChangeArrowheads="1"/>
            </p:cNvSpPr>
            <p:nvPr/>
          </p:nvSpPr>
          <p:spPr bwMode="auto">
            <a:xfrm>
              <a:off x="1415844" y="2317197"/>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en-US" altLang="zh-CN" sz="1800" dirty="0" smtClean="0">
                  <a:solidFill>
                    <a:srgbClr val="333399"/>
                  </a:solidFill>
                  <a:latin typeface="微软雅黑" panose="020B0503020204020204" pitchFamily="34" charset="-122"/>
                  <a:sym typeface="微软雅黑" panose="020B0503020204020204" pitchFamily="34" charset="-122"/>
                </a:rPr>
                <a:t>MRP</a:t>
              </a:r>
              <a:endParaRPr lang="en-US" altLang="zh-CN" sz="1800" dirty="0">
                <a:solidFill>
                  <a:srgbClr val="333399"/>
                </a:solidFill>
                <a:latin typeface="微软雅黑" panose="020B0503020204020204" pitchFamily="34" charset="-122"/>
                <a:sym typeface="微软雅黑" panose="020B0503020204020204" pitchFamily="34" charset="-122"/>
              </a:endParaRPr>
            </a:p>
          </p:txBody>
        </p:sp>
        <p:sp>
          <p:nvSpPr>
            <p:cNvPr id="18" name="Rectangle 8"/>
            <p:cNvSpPr>
              <a:spLocks noChangeArrowheads="1"/>
            </p:cNvSpPr>
            <p:nvPr/>
          </p:nvSpPr>
          <p:spPr bwMode="auto">
            <a:xfrm>
              <a:off x="651711" y="2317197"/>
              <a:ext cx="657769"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5</a:t>
              </a:r>
            </a:p>
          </p:txBody>
        </p:sp>
        <p:sp>
          <p:nvSpPr>
            <p:cNvPr id="41" name="Rectangle 5"/>
            <p:cNvSpPr>
              <a:spLocks noChangeArrowheads="1"/>
            </p:cNvSpPr>
            <p:nvPr/>
          </p:nvSpPr>
          <p:spPr bwMode="auto">
            <a:xfrm>
              <a:off x="1396689" y="2905478"/>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en-US" altLang="zh-CN" sz="1800" dirty="0">
                  <a:solidFill>
                    <a:srgbClr val="333399"/>
                  </a:solidFill>
                  <a:latin typeface="微软雅黑" panose="020B0503020204020204" pitchFamily="34" charset="-122"/>
                  <a:sym typeface="微软雅黑" panose="020B0503020204020204" pitchFamily="34" charset="-122"/>
                </a:rPr>
                <a:t>SAP</a:t>
              </a:r>
              <a:r>
                <a:rPr lang="zh-CN" altLang="en-US" sz="1800" dirty="0">
                  <a:solidFill>
                    <a:srgbClr val="333399"/>
                  </a:solidFill>
                  <a:latin typeface="微软雅黑" panose="020B0503020204020204" pitchFamily="34" charset="-122"/>
                  <a:sym typeface="微软雅黑" panose="020B0503020204020204" pitchFamily="34" charset="-122"/>
                </a:rPr>
                <a:t>系统常用查询事务代码</a:t>
              </a:r>
            </a:p>
          </p:txBody>
        </p:sp>
        <p:sp>
          <p:nvSpPr>
            <p:cNvPr id="42" name="Rectangle 8"/>
            <p:cNvSpPr>
              <a:spLocks noChangeArrowheads="1"/>
            </p:cNvSpPr>
            <p:nvPr/>
          </p:nvSpPr>
          <p:spPr bwMode="auto">
            <a:xfrm>
              <a:off x="632556" y="2905478"/>
              <a:ext cx="657769"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6</a:t>
              </a:r>
            </a:p>
          </p:txBody>
        </p:sp>
      </p:grpSp>
      <p:grpSp>
        <p:nvGrpSpPr>
          <p:cNvPr id="25" name="组合 24"/>
          <p:cNvGrpSpPr/>
          <p:nvPr/>
        </p:nvGrpSpPr>
        <p:grpSpPr>
          <a:xfrm>
            <a:off x="2202791" y="3092303"/>
            <a:ext cx="5293394" cy="431725"/>
            <a:chOff x="649081" y="1774860"/>
            <a:chExt cx="5294313" cy="431800"/>
          </a:xfrm>
        </p:grpSpPr>
        <p:sp>
          <p:nvSpPr>
            <p:cNvPr id="26"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800" dirty="0">
                <a:solidFill>
                  <a:prstClr val="white"/>
                </a:solidFill>
                <a:latin typeface="微软雅黑" panose="020B0503020204020204" pitchFamily="34" charset="-122"/>
                <a:ea typeface="微软雅黑" panose="020B0503020204020204" pitchFamily="34" charset="-122"/>
              </a:endParaRPr>
            </a:p>
          </p:txBody>
        </p:sp>
        <p:sp>
          <p:nvSpPr>
            <p:cNvPr id="27" name="Rectangle 5"/>
            <p:cNvSpPr>
              <a:spLocks noChangeArrowheads="1"/>
            </p:cNvSpPr>
            <p:nvPr/>
          </p:nvSpPr>
          <p:spPr bwMode="auto">
            <a:xfrm>
              <a:off x="1415844" y="1774860"/>
              <a:ext cx="452755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zh-CN" altLang="en-US" sz="1800" dirty="0">
                  <a:solidFill>
                    <a:srgbClr val="FFFFFF"/>
                  </a:solidFill>
                  <a:latin typeface="微软雅黑" panose="020B0503020204020204" pitchFamily="34" charset="-122"/>
                  <a:sym typeface="微软雅黑" panose="020B0503020204020204" pitchFamily="34" charset="-122"/>
                </a:rPr>
                <a:t>生产计划管理方案</a:t>
              </a:r>
            </a:p>
          </p:txBody>
        </p:sp>
      </p:grpSp>
      <p:grpSp>
        <p:nvGrpSpPr>
          <p:cNvPr id="35" name="组合 34"/>
          <p:cNvGrpSpPr/>
          <p:nvPr/>
        </p:nvGrpSpPr>
        <p:grpSpPr>
          <a:xfrm>
            <a:off x="2202791" y="2503651"/>
            <a:ext cx="5293394" cy="431725"/>
            <a:chOff x="649081" y="1774860"/>
            <a:chExt cx="5294313" cy="431800"/>
          </a:xfrm>
        </p:grpSpPr>
        <p:sp>
          <p:nvSpPr>
            <p:cNvPr id="36"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800" dirty="0">
                <a:solidFill>
                  <a:prstClr val="white"/>
                </a:solidFill>
                <a:latin typeface="微软雅黑" panose="020B0503020204020204" pitchFamily="34" charset="-122"/>
                <a:ea typeface="微软雅黑" panose="020B0503020204020204" pitchFamily="34" charset="-122"/>
              </a:endParaRPr>
            </a:p>
          </p:txBody>
        </p:sp>
        <p:sp>
          <p:nvSpPr>
            <p:cNvPr id="37" name="Rectangle 5"/>
            <p:cNvSpPr>
              <a:spLocks noChangeArrowheads="1"/>
            </p:cNvSpPr>
            <p:nvPr/>
          </p:nvSpPr>
          <p:spPr bwMode="auto">
            <a:xfrm>
              <a:off x="1415844" y="1774860"/>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zh-CN" altLang="en-US" sz="1800" dirty="0">
                  <a:solidFill>
                    <a:srgbClr val="333399"/>
                  </a:solidFill>
                  <a:latin typeface="微软雅黑" panose="020B0503020204020204" pitchFamily="34" charset="-122"/>
                  <a:sym typeface="微软雅黑" panose="020B0503020204020204" pitchFamily="34" charset="-122"/>
                </a:rPr>
                <a:t>生产计划管理系统集成方案</a:t>
              </a:r>
            </a:p>
          </p:txBody>
        </p:sp>
      </p:grpSp>
      <p:sp>
        <p:nvSpPr>
          <p:cNvPr id="12" name="AutoShape 10"/>
          <p:cNvSpPr>
            <a:spLocks noChangeArrowheads="1"/>
          </p:cNvSpPr>
          <p:nvPr/>
        </p:nvSpPr>
        <p:spPr bwMode="auto">
          <a:xfrm rot="5400000">
            <a:off x="2111525" y="3183569"/>
            <a:ext cx="431725" cy="249194"/>
          </a:xfrm>
          <a:prstGeom prst="triangle">
            <a:avLst>
              <a:gd name="adj" fmla="val 50000"/>
            </a:avLst>
          </a:prstGeom>
          <a:solidFill>
            <a:schemeClr val="accent1"/>
          </a:solidFill>
          <a:ln w="38100">
            <a:solidFill>
              <a:schemeClr val="bg1"/>
            </a:solidFill>
            <a:miter lim="800000"/>
            <a:headEnd/>
            <a:tailEnd/>
          </a:ln>
        </p:spPr>
        <p:txBody>
          <a:bodyPr wrap="none" lIns="0" tIns="46792" rIns="0" bIns="46792"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endParaRPr lang="zh-CN" altLang="zh-CN" sz="1800" b="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7966835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kern="0" dirty="0" smtClean="0">
                <a:solidFill>
                  <a:srgbClr val="0066FF"/>
                </a:solidFill>
              </a:rPr>
              <a:t>3</a:t>
            </a:r>
            <a:r>
              <a:rPr lang="zh-CN" altLang="en-US" b="1" kern="0" dirty="0" smtClean="0">
                <a:solidFill>
                  <a:srgbClr val="0066FF"/>
                </a:solidFill>
              </a:rPr>
              <a:t>、生产计划管理方案</a:t>
            </a:r>
            <a:r>
              <a:rPr lang="en-US" altLang="zh-CN" b="1" kern="0" dirty="0" smtClean="0">
                <a:solidFill>
                  <a:srgbClr val="0066FF"/>
                </a:solidFill>
              </a:rPr>
              <a:t>-</a:t>
            </a:r>
            <a:r>
              <a:rPr lang="zh-CN" altLang="en-US" b="1" kern="0" dirty="0" smtClean="0">
                <a:solidFill>
                  <a:srgbClr val="0066FF"/>
                </a:solidFill>
              </a:rPr>
              <a:t>了解销售预测、</a:t>
            </a:r>
            <a:r>
              <a:rPr lang="en-US" altLang="zh-CN" b="1" kern="0" dirty="0" smtClean="0">
                <a:solidFill>
                  <a:srgbClr val="0066FF"/>
                </a:solidFill>
              </a:rPr>
              <a:t>S&amp;OP</a:t>
            </a:r>
            <a:r>
              <a:rPr lang="zh-CN" altLang="en-US" b="1" kern="0" dirty="0" smtClean="0">
                <a:solidFill>
                  <a:srgbClr val="0066FF"/>
                </a:solidFill>
              </a:rPr>
              <a:t>、主生产计划</a:t>
            </a:r>
            <a:endParaRPr lang="zh-CN" altLang="en-US" b="1" dirty="0">
              <a:solidFill>
                <a:srgbClr val="0000CC"/>
              </a:solidFill>
            </a:endParaRPr>
          </a:p>
        </p:txBody>
      </p:sp>
      <p:sp>
        <p:nvSpPr>
          <p:cNvPr id="3" name="矩形 2"/>
          <p:cNvSpPr/>
          <p:nvPr/>
        </p:nvSpPr>
        <p:spPr bwMode="auto">
          <a:xfrm>
            <a:off x="664028" y="5301342"/>
            <a:ext cx="1600200" cy="642258"/>
          </a:xfrm>
          <a:prstGeom prst="rect">
            <a:avLst/>
          </a:prstGeom>
          <a:solidFill>
            <a:srgbClr val="FFCCFF"/>
          </a:solidFill>
          <a:ln w="28575">
            <a:solidFill>
              <a:srgbClr val="B2B2B2"/>
            </a:solidFill>
            <a:round/>
            <a:headEnd type="triangle" w="sm" len="med"/>
            <a:tailEnd type="triangle" w="sm" len="med"/>
          </a:ln>
          <a:extLst/>
        </p:spPr>
        <p:txBody>
          <a:bodyPr rtlCol="0" anchor="ctr"/>
          <a:lstStyle/>
          <a:p>
            <a:pPr algn="ctr"/>
            <a:r>
              <a:rPr lang="zh-CN" altLang="en-US" sz="1800" dirty="0" smtClean="0"/>
              <a:t>第一步</a:t>
            </a:r>
            <a:endParaRPr lang="en-US" altLang="zh-CN" sz="1800" dirty="0" smtClean="0"/>
          </a:p>
          <a:p>
            <a:pPr algn="ctr"/>
            <a:r>
              <a:rPr lang="zh-CN" altLang="en-US" sz="1800" dirty="0" smtClean="0"/>
              <a:t>整理月度报表</a:t>
            </a:r>
            <a:endParaRPr lang="zh-CN" altLang="en-US" sz="1800" dirty="0"/>
          </a:p>
        </p:txBody>
      </p:sp>
      <p:sp>
        <p:nvSpPr>
          <p:cNvPr id="4" name="矩形 3"/>
          <p:cNvSpPr/>
          <p:nvPr/>
        </p:nvSpPr>
        <p:spPr bwMode="auto">
          <a:xfrm>
            <a:off x="3037113" y="4267199"/>
            <a:ext cx="1600200" cy="642258"/>
          </a:xfrm>
          <a:prstGeom prst="rect">
            <a:avLst/>
          </a:prstGeom>
          <a:solidFill>
            <a:srgbClr val="FFCCFF"/>
          </a:solidFill>
          <a:ln w="28575">
            <a:solidFill>
              <a:srgbClr val="B2B2B2"/>
            </a:solidFill>
            <a:round/>
            <a:headEnd type="triangle" w="sm" len="med"/>
            <a:tailEnd type="triangle" w="sm" len="med"/>
          </a:ln>
          <a:extLst/>
        </p:spPr>
        <p:txBody>
          <a:bodyPr rtlCol="0" anchor="ctr"/>
          <a:lstStyle/>
          <a:p>
            <a:pPr algn="ctr"/>
            <a:r>
              <a:rPr lang="zh-CN" altLang="en-US" dirty="0" smtClean="0"/>
              <a:t>第二步</a:t>
            </a:r>
            <a:endParaRPr lang="en-US" altLang="zh-CN" dirty="0" smtClean="0"/>
          </a:p>
          <a:p>
            <a:pPr algn="ctr"/>
            <a:r>
              <a:rPr lang="zh-CN" altLang="en-US" dirty="0" smtClean="0"/>
              <a:t>需求规划</a:t>
            </a:r>
            <a:endParaRPr lang="zh-CN" altLang="en-US" dirty="0"/>
          </a:p>
        </p:txBody>
      </p:sp>
      <p:sp>
        <p:nvSpPr>
          <p:cNvPr id="5" name="矩形 4"/>
          <p:cNvSpPr/>
          <p:nvPr/>
        </p:nvSpPr>
        <p:spPr bwMode="auto">
          <a:xfrm>
            <a:off x="5279572" y="3181599"/>
            <a:ext cx="1600200" cy="642258"/>
          </a:xfrm>
          <a:prstGeom prst="rect">
            <a:avLst/>
          </a:prstGeom>
          <a:solidFill>
            <a:srgbClr val="FFCCFF"/>
          </a:solidFill>
          <a:ln w="28575">
            <a:solidFill>
              <a:srgbClr val="B2B2B2"/>
            </a:solidFill>
            <a:round/>
            <a:headEnd type="triangle" w="sm" len="med"/>
            <a:tailEnd type="triangle" w="sm" len="med"/>
          </a:ln>
          <a:extLst/>
        </p:spPr>
        <p:txBody>
          <a:bodyPr rtlCol="0" anchor="ctr"/>
          <a:lstStyle/>
          <a:p>
            <a:pPr algn="ctr"/>
            <a:r>
              <a:rPr lang="zh-CN" altLang="en-US" dirty="0" smtClean="0"/>
              <a:t>第三步</a:t>
            </a:r>
            <a:endParaRPr lang="en-US" altLang="zh-CN" dirty="0" smtClean="0"/>
          </a:p>
          <a:p>
            <a:pPr algn="ctr"/>
            <a:r>
              <a:rPr lang="zh-CN" altLang="en-US" dirty="0" smtClean="0"/>
              <a:t>供应规划</a:t>
            </a:r>
            <a:endParaRPr lang="zh-CN" altLang="en-US" dirty="0"/>
          </a:p>
        </p:txBody>
      </p:sp>
      <p:sp>
        <p:nvSpPr>
          <p:cNvPr id="6" name="矩形 5"/>
          <p:cNvSpPr/>
          <p:nvPr/>
        </p:nvSpPr>
        <p:spPr bwMode="auto">
          <a:xfrm>
            <a:off x="7489371" y="2054927"/>
            <a:ext cx="1600200" cy="642258"/>
          </a:xfrm>
          <a:prstGeom prst="rect">
            <a:avLst/>
          </a:prstGeom>
          <a:solidFill>
            <a:srgbClr val="FFCCFF"/>
          </a:solidFill>
          <a:ln w="28575">
            <a:solidFill>
              <a:srgbClr val="B2B2B2"/>
            </a:solidFill>
            <a:round/>
            <a:headEnd type="triangle" w="sm" len="med"/>
            <a:tailEnd type="triangle" w="sm" len="med"/>
          </a:ln>
          <a:extLst/>
        </p:spPr>
        <p:txBody>
          <a:bodyPr rtlCol="0" anchor="ctr"/>
          <a:lstStyle/>
          <a:p>
            <a:pPr algn="ctr"/>
            <a:r>
              <a:rPr lang="zh-CN" altLang="en-US" sz="1800" dirty="0" smtClean="0"/>
              <a:t>第四步</a:t>
            </a:r>
            <a:endParaRPr lang="en-US" altLang="zh-CN" sz="1800" dirty="0" smtClean="0"/>
          </a:p>
          <a:p>
            <a:pPr algn="ctr"/>
            <a:r>
              <a:rPr lang="en-US" altLang="zh-CN" sz="1800" dirty="0" smtClean="0"/>
              <a:t>S&amp;OP</a:t>
            </a:r>
            <a:r>
              <a:rPr lang="zh-CN" altLang="en-US" sz="1800" dirty="0" smtClean="0"/>
              <a:t>预备会议</a:t>
            </a:r>
            <a:endParaRPr lang="zh-CN" altLang="en-US" sz="1800" dirty="0"/>
          </a:p>
        </p:txBody>
      </p:sp>
      <p:sp>
        <p:nvSpPr>
          <p:cNvPr id="7" name="矩形 6"/>
          <p:cNvSpPr/>
          <p:nvPr/>
        </p:nvSpPr>
        <p:spPr bwMode="auto">
          <a:xfrm>
            <a:off x="10010642" y="922934"/>
            <a:ext cx="1600200" cy="642258"/>
          </a:xfrm>
          <a:prstGeom prst="rect">
            <a:avLst/>
          </a:prstGeom>
          <a:solidFill>
            <a:srgbClr val="FFCCFF"/>
          </a:solidFill>
          <a:ln w="28575">
            <a:solidFill>
              <a:srgbClr val="B2B2B2"/>
            </a:solidFill>
            <a:round/>
            <a:headEnd type="triangle" w="sm" len="med"/>
            <a:tailEnd type="triangle" w="sm" len="med"/>
          </a:ln>
          <a:extLst/>
        </p:spPr>
        <p:txBody>
          <a:bodyPr rtlCol="0" anchor="ctr"/>
          <a:lstStyle/>
          <a:p>
            <a:pPr algn="ctr"/>
            <a:r>
              <a:rPr lang="zh-CN" altLang="en-US" dirty="0" smtClean="0"/>
              <a:t>第五步</a:t>
            </a:r>
            <a:endParaRPr lang="en-US" altLang="zh-CN" dirty="0" smtClean="0"/>
          </a:p>
          <a:p>
            <a:pPr algn="ctr"/>
            <a:r>
              <a:rPr lang="en-US" altLang="zh-CN" dirty="0" smtClean="0"/>
              <a:t>S&amp;OP</a:t>
            </a:r>
            <a:r>
              <a:rPr lang="zh-CN" altLang="en-US" dirty="0" smtClean="0"/>
              <a:t>会议</a:t>
            </a:r>
            <a:endParaRPr lang="zh-CN" altLang="en-US" dirty="0"/>
          </a:p>
        </p:txBody>
      </p:sp>
      <p:sp>
        <p:nvSpPr>
          <p:cNvPr id="8" name="文本框 7"/>
          <p:cNvSpPr txBox="1"/>
          <p:nvPr/>
        </p:nvSpPr>
        <p:spPr>
          <a:xfrm>
            <a:off x="549727" y="3851700"/>
            <a:ext cx="2427514" cy="830997"/>
          </a:xfrm>
          <a:prstGeom prst="rect">
            <a:avLst/>
          </a:prstGeom>
          <a:noFill/>
        </p:spPr>
        <p:txBody>
          <a:bodyPr wrap="square" rtlCol="0">
            <a:spAutoFit/>
          </a:bodyPr>
          <a:lstStyle/>
          <a:p>
            <a:r>
              <a:rPr lang="en-US" altLang="zh-CN" sz="1600" b="0" dirty="0" smtClean="0"/>
              <a:t>1.</a:t>
            </a:r>
            <a:r>
              <a:rPr lang="zh-CN" altLang="en-US" sz="1600" b="0" dirty="0" smtClean="0"/>
              <a:t>统计预测</a:t>
            </a:r>
            <a:endParaRPr lang="en-US" altLang="zh-CN" sz="1600" b="0" dirty="0" smtClean="0"/>
          </a:p>
          <a:p>
            <a:r>
              <a:rPr lang="en-US" altLang="zh-CN" sz="1600" b="0" dirty="0" smtClean="0"/>
              <a:t>2.</a:t>
            </a:r>
            <a:r>
              <a:rPr lang="zh-CN" altLang="en-US" sz="1600" b="0" dirty="0" smtClean="0"/>
              <a:t>区域销售工作表</a:t>
            </a:r>
            <a:endParaRPr lang="en-US" altLang="zh-CN" sz="1600" b="0" dirty="0" smtClean="0"/>
          </a:p>
          <a:p>
            <a:r>
              <a:rPr lang="en-US" altLang="zh-CN" sz="1600" b="0" dirty="0" smtClean="0"/>
              <a:t>3.</a:t>
            </a:r>
            <a:r>
              <a:rPr lang="zh-CN" altLang="en-US" sz="1600" b="0" dirty="0" smtClean="0"/>
              <a:t>统计销售订单</a:t>
            </a:r>
            <a:endParaRPr lang="zh-CN" altLang="en-US" sz="1600" b="0" dirty="0"/>
          </a:p>
        </p:txBody>
      </p:sp>
      <p:sp>
        <p:nvSpPr>
          <p:cNvPr id="9" name="文本框 8"/>
          <p:cNvSpPr txBox="1"/>
          <p:nvPr/>
        </p:nvSpPr>
        <p:spPr>
          <a:xfrm>
            <a:off x="2890153" y="2817556"/>
            <a:ext cx="2068288" cy="830997"/>
          </a:xfrm>
          <a:prstGeom prst="rect">
            <a:avLst/>
          </a:prstGeom>
          <a:noFill/>
        </p:spPr>
        <p:txBody>
          <a:bodyPr wrap="square" rtlCol="0">
            <a:spAutoFit/>
          </a:bodyPr>
          <a:lstStyle/>
          <a:p>
            <a:r>
              <a:rPr lang="en-US" altLang="zh-CN" sz="1600" b="0" dirty="0" smtClean="0"/>
              <a:t>1.</a:t>
            </a:r>
            <a:r>
              <a:rPr lang="zh-CN" altLang="en-US" sz="1600" b="0" dirty="0" smtClean="0"/>
              <a:t>管理预测、规划</a:t>
            </a:r>
            <a:endParaRPr lang="en-US" altLang="zh-CN" sz="1600" b="0" dirty="0" smtClean="0"/>
          </a:p>
          <a:p>
            <a:r>
              <a:rPr lang="en-US" altLang="zh-CN" sz="1600" b="0" dirty="0" smtClean="0"/>
              <a:t>2.</a:t>
            </a:r>
            <a:r>
              <a:rPr lang="zh-CN" altLang="en-US" sz="1600" b="0" dirty="0" smtClean="0"/>
              <a:t>需求综合统计表</a:t>
            </a:r>
            <a:endParaRPr lang="en-US" altLang="zh-CN" sz="1600" b="0" dirty="0" smtClean="0"/>
          </a:p>
          <a:p>
            <a:r>
              <a:rPr lang="en-US" altLang="zh-CN" sz="1600" b="0" dirty="0" smtClean="0"/>
              <a:t>3.</a:t>
            </a:r>
            <a:r>
              <a:rPr lang="zh-CN" altLang="en-US" sz="1600" b="0" dirty="0" smtClean="0"/>
              <a:t>校准建议</a:t>
            </a:r>
            <a:endParaRPr lang="en-US" altLang="zh-CN" sz="1600" b="0" dirty="0" smtClean="0"/>
          </a:p>
        </p:txBody>
      </p:sp>
      <p:sp>
        <p:nvSpPr>
          <p:cNvPr id="10" name="文本框 9"/>
          <p:cNvSpPr txBox="1"/>
          <p:nvPr/>
        </p:nvSpPr>
        <p:spPr>
          <a:xfrm>
            <a:off x="5192486" y="1674136"/>
            <a:ext cx="2383971" cy="830997"/>
          </a:xfrm>
          <a:prstGeom prst="rect">
            <a:avLst/>
          </a:prstGeom>
          <a:noFill/>
        </p:spPr>
        <p:txBody>
          <a:bodyPr wrap="square" rtlCol="0">
            <a:spAutoFit/>
          </a:bodyPr>
          <a:lstStyle/>
          <a:p>
            <a:r>
              <a:rPr lang="en-US" altLang="zh-CN" sz="1600" b="0" dirty="0" smtClean="0"/>
              <a:t>1.</a:t>
            </a:r>
            <a:r>
              <a:rPr lang="zh-CN" altLang="en-US" sz="1600" b="0" dirty="0" smtClean="0"/>
              <a:t>产能约束</a:t>
            </a:r>
            <a:endParaRPr lang="en-US" altLang="zh-CN" sz="1600" b="0" dirty="0" smtClean="0"/>
          </a:p>
          <a:p>
            <a:r>
              <a:rPr lang="en-US" altLang="zh-CN" sz="1600" b="0" dirty="0" smtClean="0"/>
              <a:t>2.</a:t>
            </a:r>
            <a:r>
              <a:rPr lang="zh-CN" altLang="en-US" sz="1600" b="0" dirty="0" smtClean="0"/>
              <a:t>更新预测规划表</a:t>
            </a:r>
            <a:endParaRPr lang="en-US" altLang="zh-CN" sz="1600" b="0" dirty="0" smtClean="0"/>
          </a:p>
          <a:p>
            <a:r>
              <a:rPr lang="en-US" altLang="zh-CN" sz="1600" b="0" dirty="0" smtClean="0"/>
              <a:t>3.</a:t>
            </a:r>
            <a:r>
              <a:rPr lang="zh-CN" altLang="en-US" sz="1600" b="0" dirty="0" smtClean="0"/>
              <a:t>校准建议</a:t>
            </a:r>
            <a:endParaRPr lang="en-US" altLang="zh-CN" sz="1600" b="0" dirty="0" smtClean="0"/>
          </a:p>
        </p:txBody>
      </p:sp>
      <p:sp>
        <p:nvSpPr>
          <p:cNvPr id="11" name="文本框 10"/>
          <p:cNvSpPr txBox="1"/>
          <p:nvPr/>
        </p:nvSpPr>
        <p:spPr>
          <a:xfrm>
            <a:off x="7255331" y="922934"/>
            <a:ext cx="2188028" cy="830997"/>
          </a:xfrm>
          <a:prstGeom prst="rect">
            <a:avLst/>
          </a:prstGeom>
          <a:noFill/>
        </p:spPr>
        <p:txBody>
          <a:bodyPr wrap="square" rtlCol="0">
            <a:spAutoFit/>
          </a:bodyPr>
          <a:lstStyle/>
          <a:p>
            <a:r>
              <a:rPr lang="en-US" altLang="zh-CN" sz="1600" b="0" dirty="0" smtClean="0"/>
              <a:t>1.</a:t>
            </a:r>
            <a:r>
              <a:rPr lang="zh-CN" altLang="en-US" sz="1600" b="0" dirty="0" smtClean="0"/>
              <a:t>高层会议计划</a:t>
            </a:r>
            <a:endParaRPr lang="en-US" altLang="zh-CN" sz="1600" b="0" dirty="0" smtClean="0"/>
          </a:p>
          <a:p>
            <a:r>
              <a:rPr lang="en-US" altLang="zh-CN" sz="1600" b="0" dirty="0" smtClean="0"/>
              <a:t>2.</a:t>
            </a:r>
            <a:r>
              <a:rPr lang="zh-CN" altLang="en-US" sz="1600" b="0" dirty="0" smtClean="0"/>
              <a:t>决议出备选方案</a:t>
            </a:r>
            <a:endParaRPr lang="en-US" altLang="zh-CN" sz="1600" b="0" dirty="0" smtClean="0"/>
          </a:p>
          <a:p>
            <a:r>
              <a:rPr lang="en-US" altLang="zh-CN" sz="1600" b="0" dirty="0" smtClean="0"/>
              <a:t>3.</a:t>
            </a:r>
            <a:r>
              <a:rPr lang="zh-CN" altLang="en-US" sz="1600" b="0" dirty="0" smtClean="0"/>
              <a:t>利弊分析</a:t>
            </a:r>
            <a:endParaRPr lang="zh-CN" altLang="en-US" sz="1600" b="0" dirty="0"/>
          </a:p>
        </p:txBody>
      </p:sp>
      <p:sp>
        <p:nvSpPr>
          <p:cNvPr id="13" name="上弧形箭头 12"/>
          <p:cNvSpPr/>
          <p:nvPr/>
        </p:nvSpPr>
        <p:spPr bwMode="auto">
          <a:xfrm rot="20139380">
            <a:off x="1696332" y="4555952"/>
            <a:ext cx="1318393" cy="392994"/>
          </a:xfrm>
          <a:prstGeom prst="curvedDownArrow">
            <a:avLst/>
          </a:prstGeom>
          <a:solidFill>
            <a:srgbClr val="CCFFFF"/>
          </a:solidFill>
          <a:ln w="28575">
            <a:solidFill>
              <a:srgbClr val="CCFFFF"/>
            </a:solidFill>
            <a:round/>
            <a:headEnd type="triangle" w="sm" len="med"/>
            <a:tailEnd type="triangle" w="sm" len="med"/>
          </a:ln>
          <a:extLst/>
        </p:spPr>
        <p:txBody>
          <a:bodyPr rtlCol="0" anchor="ctr"/>
          <a:lstStyle/>
          <a:p>
            <a:pPr algn="ctr"/>
            <a:endParaRPr lang="zh-CN" altLang="en-US"/>
          </a:p>
        </p:txBody>
      </p:sp>
      <p:sp>
        <p:nvSpPr>
          <p:cNvPr id="14" name="上弧形箭头 13"/>
          <p:cNvSpPr/>
          <p:nvPr/>
        </p:nvSpPr>
        <p:spPr bwMode="auto">
          <a:xfrm rot="20139380">
            <a:off x="3946685" y="3553629"/>
            <a:ext cx="1318393" cy="392994"/>
          </a:xfrm>
          <a:prstGeom prst="curvedDownArrow">
            <a:avLst/>
          </a:prstGeom>
          <a:solidFill>
            <a:srgbClr val="CCFFFF"/>
          </a:solidFill>
          <a:ln w="28575">
            <a:solidFill>
              <a:srgbClr val="CCFFFF"/>
            </a:solidFill>
            <a:round/>
            <a:headEnd type="triangle" w="sm" len="med"/>
            <a:tailEnd type="triangle" w="sm" len="med"/>
          </a:ln>
          <a:extLst/>
        </p:spPr>
        <p:txBody>
          <a:bodyPr rtlCol="0" anchor="ctr"/>
          <a:lstStyle/>
          <a:p>
            <a:pPr algn="ctr"/>
            <a:endParaRPr lang="zh-CN" altLang="en-US"/>
          </a:p>
        </p:txBody>
      </p:sp>
      <p:sp>
        <p:nvSpPr>
          <p:cNvPr id="15" name="上弧形箭头 14"/>
          <p:cNvSpPr/>
          <p:nvPr/>
        </p:nvSpPr>
        <p:spPr bwMode="auto">
          <a:xfrm rot="20139380">
            <a:off x="6148590" y="2395615"/>
            <a:ext cx="1318393" cy="392994"/>
          </a:xfrm>
          <a:prstGeom prst="curvedDownArrow">
            <a:avLst/>
          </a:prstGeom>
          <a:solidFill>
            <a:srgbClr val="CCFFFF"/>
          </a:solidFill>
          <a:ln w="28575">
            <a:solidFill>
              <a:srgbClr val="CCFFFF"/>
            </a:solidFill>
            <a:round/>
            <a:headEnd type="triangle" w="sm" len="med"/>
            <a:tailEnd type="triangle" w="sm" len="med"/>
          </a:ln>
          <a:extLst/>
        </p:spPr>
        <p:txBody>
          <a:bodyPr rtlCol="0" anchor="ctr"/>
          <a:lstStyle/>
          <a:p>
            <a:pPr algn="ctr"/>
            <a:endParaRPr lang="zh-CN" altLang="en-US"/>
          </a:p>
        </p:txBody>
      </p:sp>
      <p:sp>
        <p:nvSpPr>
          <p:cNvPr id="16" name="上弧形箭头 15"/>
          <p:cNvSpPr/>
          <p:nvPr/>
        </p:nvSpPr>
        <p:spPr bwMode="auto">
          <a:xfrm rot="20139380">
            <a:off x="8669860" y="1314727"/>
            <a:ext cx="1318393" cy="392994"/>
          </a:xfrm>
          <a:prstGeom prst="curvedDownArrow">
            <a:avLst/>
          </a:prstGeom>
          <a:solidFill>
            <a:srgbClr val="CCFFFF"/>
          </a:solidFill>
          <a:ln w="28575">
            <a:solidFill>
              <a:srgbClr val="CCFFFF"/>
            </a:solidFill>
            <a:round/>
            <a:headEnd type="triangle" w="sm" len="med"/>
            <a:tailEnd type="triangle" w="sm" len="med"/>
          </a:ln>
          <a:extLst/>
        </p:spPr>
        <p:txBody>
          <a:bodyPr rtlCol="0" anchor="ctr"/>
          <a:lstStyle/>
          <a:p>
            <a:pPr algn="ctr"/>
            <a:endParaRPr lang="zh-CN" altLang="en-US"/>
          </a:p>
        </p:txBody>
      </p:sp>
      <p:sp>
        <p:nvSpPr>
          <p:cNvPr id="17" name="矩形 16"/>
          <p:cNvSpPr/>
          <p:nvPr/>
        </p:nvSpPr>
        <p:spPr bwMode="auto">
          <a:xfrm>
            <a:off x="10010642" y="2721736"/>
            <a:ext cx="1600200" cy="642258"/>
          </a:xfrm>
          <a:prstGeom prst="rect">
            <a:avLst/>
          </a:prstGeom>
          <a:solidFill>
            <a:srgbClr val="FFFF99"/>
          </a:solidFill>
          <a:ln w="28575">
            <a:solidFill>
              <a:srgbClr val="B2B2B2"/>
            </a:solidFill>
            <a:round/>
            <a:headEnd type="triangle" w="sm" len="med"/>
            <a:tailEnd type="triangle" w="sm" len="med"/>
          </a:ln>
          <a:extLst/>
        </p:spPr>
        <p:txBody>
          <a:bodyPr rtlCol="0" anchor="ctr"/>
          <a:lstStyle/>
          <a:p>
            <a:pPr algn="ctr"/>
            <a:r>
              <a:rPr lang="zh-CN" altLang="en-US" dirty="0" smtClean="0"/>
              <a:t>决策</a:t>
            </a:r>
            <a:endParaRPr lang="en-US" altLang="zh-CN" dirty="0" smtClean="0"/>
          </a:p>
          <a:p>
            <a:pPr algn="ctr"/>
            <a:r>
              <a:rPr lang="zh-CN" altLang="en-US" dirty="0" smtClean="0"/>
              <a:t>运营计划</a:t>
            </a:r>
            <a:endParaRPr lang="zh-CN" altLang="en-US" dirty="0"/>
          </a:p>
        </p:txBody>
      </p:sp>
      <p:sp>
        <p:nvSpPr>
          <p:cNvPr id="18" name="矩形 17"/>
          <p:cNvSpPr/>
          <p:nvPr/>
        </p:nvSpPr>
        <p:spPr bwMode="auto">
          <a:xfrm>
            <a:off x="5326101" y="5301649"/>
            <a:ext cx="1600200" cy="642258"/>
          </a:xfrm>
          <a:prstGeom prst="rect">
            <a:avLst/>
          </a:prstGeom>
          <a:solidFill>
            <a:schemeClr val="accent1">
              <a:lumMod val="20000"/>
              <a:lumOff val="80000"/>
            </a:schemeClr>
          </a:solidFill>
          <a:ln w="28575">
            <a:solidFill>
              <a:srgbClr val="B2B2B2"/>
            </a:solidFill>
            <a:round/>
            <a:headEnd type="triangle" w="sm" len="med"/>
            <a:tailEnd type="triangle" w="sm" len="med"/>
          </a:ln>
          <a:extLst/>
        </p:spPr>
        <p:txBody>
          <a:bodyPr rtlCol="0" anchor="ctr"/>
          <a:lstStyle/>
          <a:p>
            <a:pPr algn="ctr"/>
            <a:r>
              <a:rPr lang="zh-CN" altLang="en-US" dirty="0" smtClean="0"/>
              <a:t>月末</a:t>
            </a:r>
            <a:endParaRPr lang="zh-CN" altLang="en-US" dirty="0"/>
          </a:p>
        </p:txBody>
      </p:sp>
      <p:cxnSp>
        <p:nvCxnSpPr>
          <p:cNvPr id="20" name="直接箭头连接符 19"/>
          <p:cNvCxnSpPr/>
          <p:nvPr/>
        </p:nvCxnSpPr>
        <p:spPr>
          <a:xfrm flipH="1">
            <a:off x="3316559" y="5709556"/>
            <a:ext cx="1133338" cy="0"/>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10798629" y="1753931"/>
            <a:ext cx="21771" cy="7512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326571" y="827314"/>
            <a:ext cx="2286000" cy="1323439"/>
          </a:xfrm>
          <a:prstGeom prst="rect">
            <a:avLst/>
          </a:prstGeom>
          <a:noFill/>
        </p:spPr>
        <p:txBody>
          <a:bodyPr wrap="square" rtlCol="0">
            <a:spAutoFit/>
          </a:bodyPr>
          <a:lstStyle/>
          <a:p>
            <a:r>
              <a:rPr lang="en-US" altLang="zh-CN" dirty="0" smtClean="0"/>
              <a:t>1.</a:t>
            </a:r>
            <a:r>
              <a:rPr lang="zh-CN" altLang="en-US" dirty="0" smtClean="0"/>
              <a:t>销售预测</a:t>
            </a:r>
            <a:endParaRPr lang="en-US" altLang="zh-CN" dirty="0"/>
          </a:p>
          <a:p>
            <a:r>
              <a:rPr lang="en-US" altLang="zh-CN" dirty="0" smtClean="0"/>
              <a:t>2.S&amp;OP</a:t>
            </a:r>
            <a:endParaRPr lang="en-US" altLang="zh-CN" dirty="0"/>
          </a:p>
          <a:p>
            <a:r>
              <a:rPr lang="en-US" altLang="zh-CN" dirty="0" smtClean="0"/>
              <a:t>3.</a:t>
            </a:r>
            <a:r>
              <a:rPr lang="zh-CN" altLang="en-US" dirty="0" smtClean="0"/>
              <a:t>主</a:t>
            </a:r>
            <a:r>
              <a:rPr lang="zh-CN" altLang="en-US" dirty="0"/>
              <a:t>生产</a:t>
            </a:r>
            <a:r>
              <a:rPr lang="zh-CN" altLang="en-US" dirty="0" smtClean="0"/>
              <a:t>计划</a:t>
            </a:r>
            <a:r>
              <a:rPr lang="en-US" altLang="zh-CN" dirty="0" smtClean="0"/>
              <a:t>MPS</a:t>
            </a:r>
            <a:endParaRPr lang="en-US" altLang="zh-CN" dirty="0"/>
          </a:p>
          <a:p>
            <a:endParaRPr lang="zh-CN" altLang="en-US" dirty="0"/>
          </a:p>
        </p:txBody>
      </p:sp>
    </p:spTree>
    <p:extLst>
      <p:ext uri="{BB962C8B-B14F-4D97-AF65-F5344CB8AC3E}">
        <p14:creationId xmlns:p14="http://schemas.microsoft.com/office/powerpoint/2010/main" val="444249133"/>
      </p:ext>
    </p:extLst>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kern="0" dirty="0" smtClean="0">
                <a:solidFill>
                  <a:srgbClr val="0066FF"/>
                </a:solidFill>
              </a:rPr>
              <a:t>3</a:t>
            </a:r>
            <a:r>
              <a:rPr lang="zh-CN" altLang="en-US" b="1" kern="0" dirty="0" smtClean="0">
                <a:solidFill>
                  <a:srgbClr val="0066FF"/>
                </a:solidFill>
              </a:rPr>
              <a:t>、生产计划管理方案</a:t>
            </a:r>
            <a:r>
              <a:rPr lang="en-US" altLang="zh-CN" b="1" kern="0" dirty="0" smtClean="0">
                <a:solidFill>
                  <a:srgbClr val="0066FF"/>
                </a:solidFill>
              </a:rPr>
              <a:t>-</a:t>
            </a:r>
            <a:r>
              <a:rPr lang="zh-CN" altLang="en-US" b="1" kern="0" dirty="0" smtClean="0">
                <a:solidFill>
                  <a:srgbClr val="0066FF"/>
                </a:solidFill>
              </a:rPr>
              <a:t>计划体系结构</a:t>
            </a:r>
            <a:endParaRPr lang="zh-CN" altLang="en-US" b="1" dirty="0">
              <a:solidFill>
                <a:srgbClr val="0000CC"/>
              </a:solidFill>
            </a:endParaRPr>
          </a:p>
        </p:txBody>
      </p:sp>
      <p:sp>
        <p:nvSpPr>
          <p:cNvPr id="33" name="标题 2">
            <a:extLst>
              <a:ext uri="{FF2B5EF4-FFF2-40B4-BE49-F238E27FC236}">
                <a16:creationId xmlns:a16="http://schemas.microsoft.com/office/drawing/2014/main" id="{80621BD9-8E07-4C22-B915-4E5E8F5D8411}"/>
              </a:ext>
            </a:extLst>
          </p:cNvPr>
          <p:cNvSpPr txBox="1">
            <a:spLocks/>
          </p:cNvSpPr>
          <p:nvPr/>
        </p:nvSpPr>
        <p:spPr bwMode="auto">
          <a:xfrm>
            <a:off x="243419" y="596805"/>
            <a:ext cx="11582400" cy="8159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lang="en-US" altLang="zh-CN" sz="2000" b="1" dirty="0" smtClean="0">
                <a:solidFill>
                  <a:srgbClr val="0070C0"/>
                </a:solidFill>
                <a:latin typeface="微软雅黑" pitchFamily="34" charset="-122"/>
                <a:ea typeface="微软雅黑" pitchFamily="34" charset="-122"/>
                <a:cs typeface="+mj-cs"/>
              </a:defRPr>
            </a:lvl1pPr>
            <a:lvl2pPr algn="l" rtl="0" eaLnBrk="0" fontAlgn="base" hangingPunct="0">
              <a:lnSpc>
                <a:spcPct val="90000"/>
              </a:lnSpc>
              <a:spcBef>
                <a:spcPct val="0"/>
              </a:spcBef>
              <a:spcAft>
                <a:spcPct val="0"/>
              </a:spcAft>
              <a:defRPr sz="2000" b="1">
                <a:solidFill>
                  <a:schemeClr val="hlink"/>
                </a:solidFill>
                <a:latin typeface="微软雅黑" pitchFamily="34" charset="-122"/>
                <a:ea typeface="微软雅黑" pitchFamily="34" charset="-122"/>
              </a:defRPr>
            </a:lvl2pPr>
            <a:lvl3pPr algn="l" rtl="0" eaLnBrk="0" fontAlgn="base" hangingPunct="0">
              <a:lnSpc>
                <a:spcPct val="90000"/>
              </a:lnSpc>
              <a:spcBef>
                <a:spcPct val="0"/>
              </a:spcBef>
              <a:spcAft>
                <a:spcPct val="0"/>
              </a:spcAft>
              <a:defRPr sz="2000" b="1">
                <a:solidFill>
                  <a:schemeClr val="hlink"/>
                </a:solidFill>
                <a:latin typeface="微软雅黑" pitchFamily="34" charset="-122"/>
                <a:ea typeface="微软雅黑" pitchFamily="34" charset="-122"/>
              </a:defRPr>
            </a:lvl3pPr>
            <a:lvl4pPr algn="l" rtl="0" eaLnBrk="0" fontAlgn="base" hangingPunct="0">
              <a:lnSpc>
                <a:spcPct val="90000"/>
              </a:lnSpc>
              <a:spcBef>
                <a:spcPct val="0"/>
              </a:spcBef>
              <a:spcAft>
                <a:spcPct val="0"/>
              </a:spcAft>
              <a:defRPr sz="2000" b="1">
                <a:solidFill>
                  <a:schemeClr val="hlink"/>
                </a:solidFill>
                <a:latin typeface="微软雅黑" pitchFamily="34" charset="-122"/>
                <a:ea typeface="微软雅黑" pitchFamily="34" charset="-122"/>
              </a:defRPr>
            </a:lvl4pPr>
            <a:lvl5pPr algn="l" rtl="0" eaLnBrk="0" fontAlgn="base" hangingPunct="0">
              <a:lnSpc>
                <a:spcPct val="90000"/>
              </a:lnSpc>
              <a:spcBef>
                <a:spcPct val="0"/>
              </a:spcBef>
              <a:spcAft>
                <a:spcPct val="0"/>
              </a:spcAft>
              <a:defRPr sz="2000" b="1">
                <a:solidFill>
                  <a:schemeClr val="hlink"/>
                </a:solidFill>
                <a:latin typeface="微软雅黑" pitchFamily="34" charset="-122"/>
                <a:ea typeface="微软雅黑" pitchFamily="34" charset="-122"/>
              </a:defRPr>
            </a:lvl5pPr>
            <a:lvl6pPr marL="45720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6pPr>
            <a:lvl7pPr marL="91440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7pPr>
            <a:lvl8pPr marL="137160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8pPr>
            <a:lvl9pPr marL="182880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0066FF"/>
                </a:solidFill>
                <a:effectLst/>
                <a:uLnTx/>
                <a:uFillTx/>
                <a:latin typeface="微软雅黑" pitchFamily="34" charset="-122"/>
                <a:ea typeface="微软雅黑" pitchFamily="34" charset="-122"/>
                <a:cs typeface="+mj-cs"/>
              </a:rPr>
              <a:t>计划体系分为三个层级：</a:t>
            </a:r>
            <a:r>
              <a:rPr kumimoji="0" lang="en-US" altLang="zh-CN" sz="2000" b="1" i="0" u="none" strike="noStrike" kern="1200" cap="none" spc="0" normalizeH="0" baseline="0" noProof="0" smtClean="0">
                <a:ln>
                  <a:noFill/>
                </a:ln>
                <a:solidFill>
                  <a:srgbClr val="0066FF"/>
                </a:solidFill>
                <a:effectLst/>
                <a:uLnTx/>
                <a:uFillTx/>
                <a:latin typeface="微软雅黑" pitchFamily="34" charset="-122"/>
                <a:ea typeface="微软雅黑" pitchFamily="34" charset="-122"/>
                <a:cs typeface="+mj-cs"/>
              </a:rPr>
              <a:t>6</a:t>
            </a:r>
            <a:r>
              <a:rPr kumimoji="0" lang="zh-CN" altLang="en-US" sz="2000" b="1" i="0" u="none" strike="noStrike" kern="1200" cap="none" spc="0" normalizeH="0" baseline="0" noProof="0" smtClean="0">
                <a:ln>
                  <a:noFill/>
                </a:ln>
                <a:solidFill>
                  <a:srgbClr val="0066FF"/>
                </a:solidFill>
                <a:effectLst/>
                <a:uLnTx/>
                <a:uFillTx/>
                <a:latin typeface="微软雅黑" pitchFamily="34" charset="-122"/>
                <a:ea typeface="微软雅黑" pitchFamily="34" charset="-122"/>
                <a:cs typeface="+mj-cs"/>
              </a:rPr>
              <a:t>个月月度滚动中期计划、</a:t>
            </a:r>
            <a:r>
              <a:rPr kumimoji="0" lang="en-US" altLang="zh-CN" sz="2000" b="1" i="0" u="none" strike="noStrike" kern="1200" cap="none" spc="0" normalizeH="0" baseline="0" noProof="0" smtClean="0">
                <a:ln>
                  <a:noFill/>
                </a:ln>
                <a:solidFill>
                  <a:srgbClr val="0066FF"/>
                </a:solidFill>
                <a:effectLst/>
                <a:uLnTx/>
                <a:uFillTx/>
                <a:latin typeface="微软雅黑" pitchFamily="34" charset="-122"/>
                <a:ea typeface="微软雅黑" pitchFamily="34" charset="-122"/>
                <a:cs typeface="+mj-cs"/>
              </a:rPr>
              <a:t>4+1+1</a:t>
            </a:r>
            <a:r>
              <a:rPr kumimoji="0" lang="zh-CN" altLang="en-US" sz="2000" b="1" i="0" u="none" strike="noStrike" kern="1200" cap="none" spc="0" normalizeH="0" baseline="0" noProof="0" smtClean="0">
                <a:ln>
                  <a:noFill/>
                </a:ln>
                <a:solidFill>
                  <a:srgbClr val="0066FF"/>
                </a:solidFill>
                <a:effectLst/>
                <a:uLnTx/>
                <a:uFillTx/>
                <a:latin typeface="微软雅黑" pitchFamily="34" charset="-122"/>
                <a:ea typeface="微软雅黑" pitchFamily="34" charset="-122"/>
                <a:cs typeface="+mj-cs"/>
              </a:rPr>
              <a:t>周周度滚动短期计划、</a:t>
            </a:r>
            <a:r>
              <a:rPr kumimoji="0" lang="en-US" altLang="zh-CN" sz="2000" b="1" i="0" u="none" strike="noStrike" kern="1200" cap="none" spc="0" normalizeH="0" baseline="0" noProof="0" smtClean="0">
                <a:ln>
                  <a:noFill/>
                </a:ln>
                <a:solidFill>
                  <a:srgbClr val="0066FF"/>
                </a:solidFill>
                <a:effectLst/>
                <a:uLnTx/>
                <a:uFillTx/>
                <a:latin typeface="微软雅黑" pitchFamily="34" charset="-122"/>
                <a:ea typeface="微软雅黑" pitchFamily="34" charset="-122"/>
                <a:cs typeface="+mj-cs"/>
              </a:rPr>
              <a:t>3+1</a:t>
            </a:r>
            <a:r>
              <a:rPr kumimoji="0" lang="zh-CN" altLang="en-US" sz="2000" b="1" i="0" u="none" strike="noStrike" kern="1200" cap="none" spc="0" normalizeH="0" baseline="0" noProof="0" smtClean="0">
                <a:ln>
                  <a:noFill/>
                </a:ln>
                <a:solidFill>
                  <a:srgbClr val="0066FF"/>
                </a:solidFill>
                <a:effectLst/>
                <a:uLnTx/>
                <a:uFillTx/>
                <a:latin typeface="微软雅黑" pitchFamily="34" charset="-122"/>
                <a:ea typeface="微软雅黑" pitchFamily="34" charset="-122"/>
                <a:cs typeface="+mj-cs"/>
              </a:rPr>
              <a:t>日滚动计划（提前</a:t>
            </a:r>
            <a:r>
              <a:rPr kumimoji="0" lang="en-US" altLang="zh-CN" sz="2000" b="1" i="0" u="none" strike="noStrike" kern="1200" cap="none" spc="0" normalizeH="0" baseline="0" noProof="0" smtClean="0">
                <a:ln>
                  <a:noFill/>
                </a:ln>
                <a:solidFill>
                  <a:srgbClr val="0066FF"/>
                </a:solidFill>
                <a:effectLst/>
                <a:uLnTx/>
                <a:uFillTx/>
                <a:latin typeface="微软雅黑" pitchFamily="34" charset="-122"/>
                <a:ea typeface="微软雅黑" pitchFamily="34" charset="-122"/>
                <a:cs typeface="+mj-cs"/>
              </a:rPr>
              <a:t>3</a:t>
            </a:r>
            <a:r>
              <a:rPr kumimoji="0" lang="zh-CN" altLang="en-US" sz="2000" b="1" i="0" u="none" strike="noStrike" kern="1200" cap="none" spc="0" normalizeH="0" baseline="0" noProof="0" smtClean="0">
                <a:ln>
                  <a:noFill/>
                </a:ln>
                <a:solidFill>
                  <a:srgbClr val="0066FF"/>
                </a:solidFill>
                <a:effectLst/>
                <a:uLnTx/>
                <a:uFillTx/>
                <a:latin typeface="微软雅黑" pitchFamily="34" charset="-122"/>
                <a:ea typeface="微软雅黑" pitchFamily="34" charset="-122"/>
                <a:cs typeface="+mj-cs"/>
              </a:rPr>
              <a:t>天锁定</a:t>
            </a:r>
            <a:r>
              <a:rPr kumimoji="0" lang="en-US" altLang="zh-CN" sz="2000" b="1" i="0" u="none" strike="noStrike" kern="1200" cap="none" spc="0" normalizeH="0" baseline="0" noProof="0" smtClean="0">
                <a:ln>
                  <a:noFill/>
                </a:ln>
                <a:solidFill>
                  <a:srgbClr val="0066FF"/>
                </a:solidFill>
                <a:effectLst/>
                <a:uLnTx/>
                <a:uFillTx/>
                <a:latin typeface="微软雅黑" pitchFamily="34" charset="-122"/>
                <a:ea typeface="微软雅黑" pitchFamily="34" charset="-122"/>
                <a:cs typeface="+mj-cs"/>
              </a:rPr>
              <a:t>1</a:t>
            </a:r>
            <a:r>
              <a:rPr kumimoji="0" lang="zh-CN" altLang="en-US" sz="2000" b="1" i="0" u="none" strike="noStrike" kern="1200" cap="none" spc="0" normalizeH="0" baseline="0" noProof="0" smtClean="0">
                <a:ln>
                  <a:noFill/>
                </a:ln>
                <a:solidFill>
                  <a:srgbClr val="0066FF"/>
                </a:solidFill>
                <a:effectLst/>
                <a:uLnTx/>
                <a:uFillTx/>
                <a:latin typeface="微软雅黑" pitchFamily="34" charset="-122"/>
                <a:ea typeface="微软雅黑" pitchFamily="34" charset="-122"/>
                <a:cs typeface="+mj-cs"/>
              </a:rPr>
              <a:t>天）</a:t>
            </a:r>
            <a:endParaRPr kumimoji="0" lang="zh-CN" altLang="en-US" sz="2000" b="1" i="0" u="none" strike="noStrike" kern="1200" cap="none" spc="0" normalizeH="0" baseline="0" noProof="0" dirty="0">
              <a:ln>
                <a:noFill/>
              </a:ln>
              <a:solidFill>
                <a:srgbClr val="0066FF"/>
              </a:solidFill>
              <a:effectLst/>
              <a:uLnTx/>
              <a:uFillTx/>
              <a:latin typeface="微软雅黑" pitchFamily="34" charset="-122"/>
              <a:ea typeface="微软雅黑" pitchFamily="34" charset="-122"/>
              <a:cs typeface="+mj-cs"/>
            </a:endParaRPr>
          </a:p>
        </p:txBody>
      </p:sp>
      <p:sp>
        <p:nvSpPr>
          <p:cNvPr id="34" name="矩形 6">
            <a:extLst>
              <a:ext uri="{FF2B5EF4-FFF2-40B4-BE49-F238E27FC236}">
                <a16:creationId xmlns:a16="http://schemas.microsoft.com/office/drawing/2014/main" id="{7ED33F5C-D2CC-4ADC-BE68-B84AF96BFA9C}"/>
              </a:ext>
            </a:extLst>
          </p:cNvPr>
          <p:cNvSpPr>
            <a:spLocks noChangeArrowheads="1"/>
          </p:cNvSpPr>
          <p:nvPr/>
        </p:nvSpPr>
        <p:spPr bwMode="auto">
          <a:xfrm>
            <a:off x="619678" y="3641017"/>
            <a:ext cx="563759" cy="257979"/>
          </a:xfrm>
          <a:prstGeom prst="rect">
            <a:avLst/>
          </a:prstGeom>
          <a:solidFill>
            <a:srgbClr val="8064A2">
              <a:lumMod val="20000"/>
              <a:lumOff val="80000"/>
            </a:srgbClr>
          </a:solidFill>
          <a:ln w="9525" algn="ctr">
            <a:solidFill>
              <a:srgbClr val="000000"/>
            </a:solidFill>
            <a:round/>
            <a:headEnd/>
            <a:tailEnd/>
          </a:ln>
        </p:spPr>
        <p:txBody>
          <a:bodyPr lIns="90000" tIns="46800" rIns="90000" bIns="46800" anchor="ctr"/>
          <a:lstStyle/>
          <a:p>
            <a:pPr marL="0" marR="0" lvl="0" indent="0" algn="ctr" defTabSz="914400" eaLnBrk="0" fontAlgn="auto" latinLnBrk="0" hangingPunct="0">
              <a:lnSpc>
                <a:spcPct val="90000"/>
              </a:lnSpc>
              <a:spcBef>
                <a:spcPct val="20000"/>
              </a:spcBef>
              <a:spcAft>
                <a:spcPts val="0"/>
              </a:spcAft>
              <a:buClr>
                <a:srgbClr val="000000"/>
              </a:buClr>
              <a:buSzTx/>
              <a:buFont typeface="Arial" pitchFamily="34" charset="0"/>
              <a:buNone/>
              <a:tabLst/>
              <a:defRPr/>
            </a:pPr>
            <a:r>
              <a:rPr kumimoji="0" lang="zh-CN" altLang="en-US" sz="1400" b="0" i="0" u="none" strike="noStrike" kern="0" cap="none" spc="0" normalizeH="0" baseline="0" noProof="0" dirty="0">
                <a:ln>
                  <a:noFill/>
                </a:ln>
                <a:solidFill>
                  <a:srgbClr val="000000"/>
                </a:solidFill>
                <a:effectLst/>
                <a:uLnTx/>
                <a:uFillTx/>
                <a:latin typeface="微软雅黑" pitchFamily="34" charset="-122"/>
              </a:rPr>
              <a:t>周</a:t>
            </a:r>
          </a:p>
        </p:txBody>
      </p:sp>
      <p:sp>
        <p:nvSpPr>
          <p:cNvPr id="35" name="矩形 43">
            <a:extLst>
              <a:ext uri="{FF2B5EF4-FFF2-40B4-BE49-F238E27FC236}">
                <a16:creationId xmlns:a16="http://schemas.microsoft.com/office/drawing/2014/main" id="{29146B11-2881-4EBF-8FBF-D5E495D29704}"/>
              </a:ext>
            </a:extLst>
          </p:cNvPr>
          <p:cNvSpPr>
            <a:spLocks noChangeArrowheads="1"/>
          </p:cNvSpPr>
          <p:nvPr/>
        </p:nvSpPr>
        <p:spPr bwMode="auto">
          <a:xfrm>
            <a:off x="1763402" y="3641017"/>
            <a:ext cx="564114" cy="251629"/>
          </a:xfrm>
          <a:prstGeom prst="rect">
            <a:avLst/>
          </a:prstGeom>
          <a:solidFill>
            <a:srgbClr val="8064A2">
              <a:lumMod val="20000"/>
              <a:lumOff val="80000"/>
            </a:srgbClr>
          </a:solidFill>
          <a:ln w="9525" algn="ctr">
            <a:solidFill>
              <a:srgbClr val="000000"/>
            </a:solidFill>
            <a:round/>
            <a:headEnd/>
            <a:tailEnd/>
          </a:ln>
        </p:spPr>
        <p:txBody>
          <a:bodyPr lIns="0" tIns="0" rIns="0" bIns="0" anchor="ctr"/>
          <a:lstStyle/>
          <a:p>
            <a:pPr marL="0" marR="0" lvl="0" indent="0" algn="ctr" defTabSz="914400" eaLnBrk="0" fontAlgn="auto" latinLnBrk="0" hangingPunct="0">
              <a:lnSpc>
                <a:spcPct val="90000"/>
              </a:lnSpc>
              <a:spcBef>
                <a:spcPct val="20000"/>
              </a:spcBef>
              <a:spcAft>
                <a:spcPts val="0"/>
              </a:spcAft>
              <a:buClr>
                <a:srgbClr val="000000"/>
              </a:buClr>
              <a:buSzTx/>
              <a:buFont typeface="Arial" pitchFamily="34" charset="0"/>
              <a:buNone/>
              <a:tabLst/>
              <a:defRPr/>
            </a:pPr>
            <a:r>
              <a:rPr kumimoji="0" lang="en-US" altLang="zh-CN" sz="1200" b="0" i="0" u="none" strike="noStrike" kern="0" cap="none" spc="0" normalizeH="0" baseline="0" noProof="0" dirty="0">
                <a:ln>
                  <a:noFill/>
                </a:ln>
                <a:solidFill>
                  <a:srgbClr val="000000"/>
                </a:solidFill>
                <a:effectLst/>
                <a:uLnTx/>
                <a:uFillTx/>
                <a:latin typeface="微软雅黑" pitchFamily="34" charset="-122"/>
              </a:rPr>
              <a:t>2</a:t>
            </a:r>
            <a:r>
              <a:rPr kumimoji="0" lang="zh-CN" altLang="en-US" sz="1200" b="0" i="0" u="none" strike="noStrike" kern="0" cap="none" spc="0" normalizeH="0" baseline="0" noProof="0" dirty="0">
                <a:ln>
                  <a:noFill/>
                </a:ln>
                <a:solidFill>
                  <a:srgbClr val="000000"/>
                </a:solidFill>
                <a:effectLst/>
                <a:uLnTx/>
                <a:uFillTx/>
                <a:latin typeface="微软雅黑" pitchFamily="34" charset="-122"/>
              </a:rPr>
              <a:t>周</a:t>
            </a:r>
          </a:p>
        </p:txBody>
      </p:sp>
      <p:sp>
        <p:nvSpPr>
          <p:cNvPr id="36" name="矩形 43">
            <a:extLst>
              <a:ext uri="{FF2B5EF4-FFF2-40B4-BE49-F238E27FC236}">
                <a16:creationId xmlns:a16="http://schemas.microsoft.com/office/drawing/2014/main" id="{D2B5EC62-916F-41FC-B956-DA8AAE47E7F5}"/>
              </a:ext>
            </a:extLst>
          </p:cNvPr>
          <p:cNvSpPr>
            <a:spLocks noChangeArrowheads="1"/>
          </p:cNvSpPr>
          <p:nvPr/>
        </p:nvSpPr>
        <p:spPr bwMode="auto">
          <a:xfrm>
            <a:off x="1189392" y="3641017"/>
            <a:ext cx="564114" cy="251629"/>
          </a:xfrm>
          <a:prstGeom prst="rect">
            <a:avLst/>
          </a:prstGeom>
          <a:solidFill>
            <a:srgbClr val="8064A2">
              <a:lumMod val="20000"/>
              <a:lumOff val="80000"/>
            </a:srgbClr>
          </a:solidFill>
          <a:ln w="9525" algn="ctr">
            <a:solidFill>
              <a:srgbClr val="000000"/>
            </a:solidFill>
            <a:round/>
            <a:headEnd/>
            <a:tailEnd/>
          </a:ln>
        </p:spPr>
        <p:txBody>
          <a:bodyPr lIns="0" tIns="0" rIns="0" bIns="0" anchor="ctr"/>
          <a:lstStyle/>
          <a:p>
            <a:pPr marL="0" marR="0" lvl="0" indent="0" algn="ctr" defTabSz="914400" eaLnBrk="0" fontAlgn="auto" latinLnBrk="0" hangingPunct="0">
              <a:lnSpc>
                <a:spcPct val="90000"/>
              </a:lnSpc>
              <a:spcBef>
                <a:spcPct val="20000"/>
              </a:spcBef>
              <a:spcAft>
                <a:spcPts val="0"/>
              </a:spcAft>
              <a:buClr>
                <a:srgbClr val="000000"/>
              </a:buClr>
              <a:buSzTx/>
              <a:buFont typeface="Arial" pitchFamily="34" charset="0"/>
              <a:buNone/>
              <a:tabLst/>
              <a:defRPr/>
            </a:pPr>
            <a:r>
              <a:rPr kumimoji="0" lang="en-US" altLang="zh-CN" sz="1200" b="0" i="0" u="none" strike="noStrike" kern="0" cap="none" spc="0" normalizeH="0" baseline="0" noProof="0" dirty="0">
                <a:ln>
                  <a:noFill/>
                </a:ln>
                <a:solidFill>
                  <a:srgbClr val="000000"/>
                </a:solidFill>
                <a:effectLst/>
                <a:uLnTx/>
                <a:uFillTx/>
                <a:latin typeface="微软雅黑" pitchFamily="34" charset="-122"/>
              </a:rPr>
              <a:t>1</a:t>
            </a:r>
            <a:r>
              <a:rPr kumimoji="0" lang="zh-CN" altLang="en-US" sz="1200" b="0" i="0" u="none" strike="noStrike" kern="0" cap="none" spc="0" normalizeH="0" baseline="0" noProof="0" dirty="0">
                <a:ln>
                  <a:noFill/>
                </a:ln>
                <a:solidFill>
                  <a:srgbClr val="000000"/>
                </a:solidFill>
                <a:effectLst/>
                <a:uLnTx/>
                <a:uFillTx/>
                <a:latin typeface="微软雅黑" pitchFamily="34" charset="-122"/>
              </a:rPr>
              <a:t>周</a:t>
            </a:r>
          </a:p>
        </p:txBody>
      </p:sp>
      <p:sp>
        <p:nvSpPr>
          <p:cNvPr id="37" name="矩形 43">
            <a:extLst>
              <a:ext uri="{FF2B5EF4-FFF2-40B4-BE49-F238E27FC236}">
                <a16:creationId xmlns:a16="http://schemas.microsoft.com/office/drawing/2014/main" id="{D49585A7-DBC2-419A-B1F5-B68186EBEC56}"/>
              </a:ext>
            </a:extLst>
          </p:cNvPr>
          <p:cNvSpPr>
            <a:spLocks noChangeArrowheads="1"/>
          </p:cNvSpPr>
          <p:nvPr/>
        </p:nvSpPr>
        <p:spPr bwMode="auto">
          <a:xfrm>
            <a:off x="2915526" y="3641017"/>
            <a:ext cx="564114" cy="251629"/>
          </a:xfrm>
          <a:prstGeom prst="rect">
            <a:avLst/>
          </a:prstGeom>
          <a:solidFill>
            <a:srgbClr val="8064A2">
              <a:lumMod val="20000"/>
              <a:lumOff val="80000"/>
            </a:srgbClr>
          </a:solidFill>
          <a:ln w="9525" algn="ctr">
            <a:solidFill>
              <a:srgbClr val="000000"/>
            </a:solidFill>
            <a:round/>
            <a:headEnd/>
            <a:tailEnd/>
          </a:ln>
        </p:spPr>
        <p:txBody>
          <a:bodyPr lIns="0" tIns="0" rIns="0" bIns="0" anchor="ctr"/>
          <a:lstStyle/>
          <a:p>
            <a:pPr marL="0" marR="0" lvl="0" indent="0" algn="ctr" defTabSz="914400" eaLnBrk="0" fontAlgn="auto" latinLnBrk="0" hangingPunct="0">
              <a:lnSpc>
                <a:spcPct val="90000"/>
              </a:lnSpc>
              <a:spcBef>
                <a:spcPct val="20000"/>
              </a:spcBef>
              <a:spcAft>
                <a:spcPts val="0"/>
              </a:spcAft>
              <a:buClr>
                <a:srgbClr val="000000"/>
              </a:buClr>
              <a:buSzTx/>
              <a:buFont typeface="Arial" pitchFamily="34" charset="0"/>
              <a:buNone/>
              <a:tabLst/>
              <a:defRPr/>
            </a:pPr>
            <a:r>
              <a:rPr kumimoji="0" lang="en-US" altLang="zh-CN" sz="1200" b="0" i="0" u="none" strike="noStrike" kern="0" cap="none" spc="0" normalizeH="0" baseline="0" noProof="0" dirty="0">
                <a:ln>
                  <a:noFill/>
                </a:ln>
                <a:solidFill>
                  <a:srgbClr val="000000"/>
                </a:solidFill>
                <a:effectLst/>
                <a:uLnTx/>
                <a:uFillTx/>
                <a:latin typeface="微软雅黑" pitchFamily="34" charset="-122"/>
              </a:rPr>
              <a:t>4</a:t>
            </a:r>
            <a:r>
              <a:rPr kumimoji="0" lang="zh-CN" altLang="en-US" sz="1200" b="0" i="0" u="none" strike="noStrike" kern="0" cap="none" spc="0" normalizeH="0" baseline="0" noProof="0" dirty="0">
                <a:ln>
                  <a:noFill/>
                </a:ln>
                <a:solidFill>
                  <a:srgbClr val="000000"/>
                </a:solidFill>
                <a:effectLst/>
                <a:uLnTx/>
                <a:uFillTx/>
                <a:latin typeface="微软雅黑" pitchFamily="34" charset="-122"/>
              </a:rPr>
              <a:t>周</a:t>
            </a:r>
          </a:p>
        </p:txBody>
      </p:sp>
      <p:sp>
        <p:nvSpPr>
          <p:cNvPr id="38" name="矩形 43">
            <a:extLst>
              <a:ext uri="{FF2B5EF4-FFF2-40B4-BE49-F238E27FC236}">
                <a16:creationId xmlns:a16="http://schemas.microsoft.com/office/drawing/2014/main" id="{7B6FDA2E-9573-4770-AD62-79309876922D}"/>
              </a:ext>
            </a:extLst>
          </p:cNvPr>
          <p:cNvSpPr>
            <a:spLocks noChangeArrowheads="1"/>
          </p:cNvSpPr>
          <p:nvPr/>
        </p:nvSpPr>
        <p:spPr bwMode="auto">
          <a:xfrm>
            <a:off x="2340212" y="3641017"/>
            <a:ext cx="564114" cy="251629"/>
          </a:xfrm>
          <a:prstGeom prst="rect">
            <a:avLst/>
          </a:prstGeom>
          <a:solidFill>
            <a:srgbClr val="8064A2">
              <a:lumMod val="20000"/>
              <a:lumOff val="80000"/>
            </a:srgbClr>
          </a:solidFill>
          <a:ln w="9525" algn="ctr">
            <a:solidFill>
              <a:srgbClr val="000000"/>
            </a:solidFill>
            <a:round/>
            <a:headEnd/>
            <a:tailEnd/>
          </a:ln>
        </p:spPr>
        <p:txBody>
          <a:bodyPr lIns="0" tIns="0" rIns="0" bIns="0" anchor="ctr"/>
          <a:lstStyle/>
          <a:p>
            <a:pPr marL="0" marR="0" lvl="0" indent="0" algn="ctr" defTabSz="914400" eaLnBrk="0" fontAlgn="auto" latinLnBrk="0" hangingPunct="0">
              <a:lnSpc>
                <a:spcPct val="90000"/>
              </a:lnSpc>
              <a:spcBef>
                <a:spcPct val="20000"/>
              </a:spcBef>
              <a:spcAft>
                <a:spcPts val="0"/>
              </a:spcAft>
              <a:buClr>
                <a:srgbClr val="000000"/>
              </a:buClr>
              <a:buSzTx/>
              <a:buFont typeface="Arial" pitchFamily="34" charset="0"/>
              <a:buNone/>
              <a:tabLst/>
              <a:defRPr/>
            </a:pPr>
            <a:r>
              <a:rPr kumimoji="0" lang="en-US" altLang="zh-CN" sz="1200" b="0" i="0" u="none" strike="noStrike" kern="0" cap="none" spc="0" normalizeH="0" baseline="0" noProof="0" dirty="0">
                <a:ln>
                  <a:noFill/>
                </a:ln>
                <a:solidFill>
                  <a:srgbClr val="000000"/>
                </a:solidFill>
                <a:effectLst/>
                <a:uLnTx/>
                <a:uFillTx/>
                <a:latin typeface="微软雅黑" pitchFamily="34" charset="-122"/>
              </a:rPr>
              <a:t>3</a:t>
            </a:r>
            <a:r>
              <a:rPr kumimoji="0" lang="zh-CN" altLang="en-US" sz="1200" b="0" i="0" u="none" strike="noStrike" kern="0" cap="none" spc="0" normalizeH="0" baseline="0" noProof="0" dirty="0">
                <a:ln>
                  <a:noFill/>
                </a:ln>
                <a:solidFill>
                  <a:srgbClr val="000000"/>
                </a:solidFill>
                <a:effectLst/>
                <a:uLnTx/>
                <a:uFillTx/>
                <a:latin typeface="微软雅黑" pitchFamily="34" charset="-122"/>
              </a:rPr>
              <a:t>周</a:t>
            </a:r>
          </a:p>
        </p:txBody>
      </p:sp>
      <p:sp>
        <p:nvSpPr>
          <p:cNvPr id="39" name="矩形 5">
            <a:extLst>
              <a:ext uri="{FF2B5EF4-FFF2-40B4-BE49-F238E27FC236}">
                <a16:creationId xmlns:a16="http://schemas.microsoft.com/office/drawing/2014/main" id="{F9E2F01C-25FB-4B66-B5ED-19887BD6C1FE}"/>
              </a:ext>
            </a:extLst>
          </p:cNvPr>
          <p:cNvSpPr>
            <a:spLocks noChangeArrowheads="1"/>
          </p:cNvSpPr>
          <p:nvPr/>
        </p:nvSpPr>
        <p:spPr bwMode="auto">
          <a:xfrm>
            <a:off x="616006" y="1608126"/>
            <a:ext cx="827891" cy="251629"/>
          </a:xfrm>
          <a:prstGeom prst="rect">
            <a:avLst/>
          </a:prstGeom>
          <a:solidFill>
            <a:srgbClr val="FFFFCC"/>
          </a:solidFill>
          <a:ln w="9525" algn="ctr">
            <a:solidFill>
              <a:srgbClr val="000000"/>
            </a:solidFill>
            <a:round/>
            <a:headEnd/>
            <a:tailEnd/>
          </a:ln>
        </p:spPr>
        <p:txBody>
          <a:bodyPr lIns="90000" tIns="46800" rIns="90000" bIns="46800" anchor="ctr"/>
          <a:lstStyle/>
          <a:p>
            <a:pPr algn="ctr" eaLnBrk="0" hangingPunct="0">
              <a:lnSpc>
                <a:spcPct val="90000"/>
              </a:lnSpc>
              <a:spcBef>
                <a:spcPct val="20000"/>
              </a:spcBef>
              <a:buClr>
                <a:srgbClr val="000000"/>
              </a:buClr>
              <a:buFont typeface="Arial" pitchFamily="34" charset="0"/>
              <a:buNone/>
              <a:defRPr/>
            </a:pPr>
            <a:r>
              <a:rPr lang="zh-CN" altLang="en-US" sz="1400" kern="0" dirty="0">
                <a:solidFill>
                  <a:srgbClr val="000000"/>
                </a:solidFill>
                <a:latin typeface="微软雅黑" pitchFamily="34" charset="-122"/>
              </a:rPr>
              <a:t>月</a:t>
            </a:r>
          </a:p>
        </p:txBody>
      </p:sp>
      <p:sp>
        <p:nvSpPr>
          <p:cNvPr id="40" name="矩形 8">
            <a:extLst>
              <a:ext uri="{FF2B5EF4-FFF2-40B4-BE49-F238E27FC236}">
                <a16:creationId xmlns:a16="http://schemas.microsoft.com/office/drawing/2014/main" id="{ADFFD123-EDB9-470A-B7F2-D97F66D4258A}"/>
              </a:ext>
            </a:extLst>
          </p:cNvPr>
          <p:cNvSpPr>
            <a:spLocks noChangeArrowheads="1"/>
          </p:cNvSpPr>
          <p:nvPr/>
        </p:nvSpPr>
        <p:spPr bwMode="auto">
          <a:xfrm>
            <a:off x="1439721" y="1608126"/>
            <a:ext cx="2291648" cy="251629"/>
          </a:xfrm>
          <a:prstGeom prst="rect">
            <a:avLst/>
          </a:prstGeom>
          <a:solidFill>
            <a:srgbClr val="FFFFCC"/>
          </a:solidFill>
          <a:ln w="9525" algn="ctr">
            <a:solidFill>
              <a:srgbClr val="000000"/>
            </a:solidFill>
            <a:round/>
            <a:headEnd/>
            <a:tailEnd/>
          </a:ln>
        </p:spPr>
        <p:txBody>
          <a:bodyPr lIns="90000" tIns="46800" rIns="90000" bIns="46800" anchor="ctr"/>
          <a:lstStyle/>
          <a:p>
            <a:pPr algn="ctr" eaLnBrk="0" hangingPunct="0">
              <a:lnSpc>
                <a:spcPct val="90000"/>
              </a:lnSpc>
              <a:spcBef>
                <a:spcPct val="20000"/>
              </a:spcBef>
              <a:buClr>
                <a:srgbClr val="000000"/>
              </a:buClr>
              <a:buFont typeface="Arial" pitchFamily="34" charset="0"/>
              <a:buNone/>
              <a:defRPr/>
            </a:pPr>
            <a:r>
              <a:rPr lang="en-US" altLang="zh-CN" sz="1400" kern="0" dirty="0">
                <a:solidFill>
                  <a:srgbClr val="000000"/>
                </a:solidFill>
                <a:latin typeface="微软雅黑" pitchFamily="34" charset="-122"/>
              </a:rPr>
              <a:t>1</a:t>
            </a:r>
            <a:r>
              <a:rPr lang="zh-CN" altLang="en-US" sz="1400" kern="0" dirty="0">
                <a:solidFill>
                  <a:srgbClr val="000000"/>
                </a:solidFill>
                <a:latin typeface="微软雅黑" pitchFamily="34" charset="-122"/>
              </a:rPr>
              <a:t>月</a:t>
            </a:r>
          </a:p>
        </p:txBody>
      </p:sp>
      <p:grpSp>
        <p:nvGrpSpPr>
          <p:cNvPr id="41" name="组合 136">
            <a:extLst>
              <a:ext uri="{FF2B5EF4-FFF2-40B4-BE49-F238E27FC236}">
                <a16:creationId xmlns:a16="http://schemas.microsoft.com/office/drawing/2014/main" id="{1085B662-F5E3-4D05-8FE7-6CEFEAC10B63}"/>
              </a:ext>
            </a:extLst>
          </p:cNvPr>
          <p:cNvGrpSpPr/>
          <p:nvPr/>
        </p:nvGrpSpPr>
        <p:grpSpPr>
          <a:xfrm>
            <a:off x="3738090" y="1608126"/>
            <a:ext cx="6631851" cy="251629"/>
            <a:chOff x="2431354" y="1209262"/>
            <a:chExt cx="6660440" cy="360000"/>
          </a:xfrm>
        </p:grpSpPr>
        <p:sp>
          <p:nvSpPr>
            <p:cNvPr id="42" name="矩形 33">
              <a:extLst>
                <a:ext uri="{FF2B5EF4-FFF2-40B4-BE49-F238E27FC236}">
                  <a16:creationId xmlns:a16="http://schemas.microsoft.com/office/drawing/2014/main" id="{F31E1D1E-429C-47B8-826C-27A0ED894FFB}"/>
                </a:ext>
              </a:extLst>
            </p:cNvPr>
            <p:cNvSpPr>
              <a:spLocks noChangeArrowheads="1"/>
            </p:cNvSpPr>
            <p:nvPr/>
          </p:nvSpPr>
          <p:spPr bwMode="auto">
            <a:xfrm>
              <a:off x="2431354" y="1209262"/>
              <a:ext cx="2313933" cy="360000"/>
            </a:xfrm>
            <a:prstGeom prst="rect">
              <a:avLst/>
            </a:prstGeom>
            <a:solidFill>
              <a:srgbClr val="FFFFCC"/>
            </a:solidFill>
            <a:ln w="9525" algn="ctr">
              <a:solidFill>
                <a:srgbClr val="000000"/>
              </a:solidFill>
              <a:round/>
              <a:headEnd/>
              <a:tailEnd/>
            </a:ln>
          </p:spPr>
          <p:txBody>
            <a:bodyPr lIns="0" tIns="46800" rIns="0" bIns="46800" anchor="ctr"/>
            <a:lstStyle/>
            <a:p>
              <a:pPr algn="ctr" eaLnBrk="0" hangingPunct="0">
                <a:lnSpc>
                  <a:spcPct val="90000"/>
                </a:lnSpc>
                <a:spcBef>
                  <a:spcPct val="20000"/>
                </a:spcBef>
                <a:buClr>
                  <a:srgbClr val="000000"/>
                </a:buClr>
                <a:buFont typeface="Arial" pitchFamily="34" charset="0"/>
                <a:buNone/>
                <a:defRPr/>
              </a:pPr>
              <a:r>
                <a:rPr lang="en-US" altLang="zh-CN" sz="1400" kern="0" dirty="0">
                  <a:solidFill>
                    <a:srgbClr val="000000"/>
                  </a:solidFill>
                  <a:latin typeface="微软雅黑" pitchFamily="34" charset="-122"/>
                </a:rPr>
                <a:t>2</a:t>
              </a:r>
              <a:r>
                <a:rPr lang="zh-CN" altLang="en-US" sz="1400" kern="0" dirty="0">
                  <a:solidFill>
                    <a:srgbClr val="000000"/>
                  </a:solidFill>
                  <a:latin typeface="微软雅黑" pitchFamily="34" charset="-122"/>
                </a:rPr>
                <a:t>月</a:t>
              </a:r>
            </a:p>
          </p:txBody>
        </p:sp>
        <p:sp>
          <p:nvSpPr>
            <p:cNvPr id="43" name="矩形 38">
              <a:extLst>
                <a:ext uri="{FF2B5EF4-FFF2-40B4-BE49-F238E27FC236}">
                  <a16:creationId xmlns:a16="http://schemas.microsoft.com/office/drawing/2014/main" id="{79E4D22B-4012-4D6C-BC00-972EF4F2198D}"/>
                </a:ext>
              </a:extLst>
            </p:cNvPr>
            <p:cNvSpPr>
              <a:spLocks noChangeArrowheads="1"/>
            </p:cNvSpPr>
            <p:nvPr/>
          </p:nvSpPr>
          <p:spPr bwMode="auto">
            <a:xfrm>
              <a:off x="4754516" y="1209262"/>
              <a:ext cx="1084655" cy="360000"/>
            </a:xfrm>
            <a:prstGeom prst="rect">
              <a:avLst/>
            </a:prstGeom>
            <a:solidFill>
              <a:srgbClr val="FFFFCC"/>
            </a:solidFill>
            <a:ln w="9525" algn="ctr">
              <a:solidFill>
                <a:srgbClr val="000000"/>
              </a:solidFill>
              <a:round/>
              <a:headEnd/>
              <a:tailEnd/>
            </a:ln>
          </p:spPr>
          <p:txBody>
            <a:bodyPr lIns="0" tIns="46800" rIns="0" bIns="46800" anchor="ctr"/>
            <a:lstStyle/>
            <a:p>
              <a:pPr algn="ctr" eaLnBrk="0" hangingPunct="0">
                <a:lnSpc>
                  <a:spcPct val="90000"/>
                </a:lnSpc>
                <a:spcBef>
                  <a:spcPct val="20000"/>
                </a:spcBef>
                <a:buClr>
                  <a:srgbClr val="000000"/>
                </a:buClr>
                <a:buFont typeface="Arial" pitchFamily="34" charset="0"/>
                <a:buNone/>
                <a:defRPr/>
              </a:pPr>
              <a:r>
                <a:rPr lang="en-US" altLang="zh-CN" sz="1400" kern="0" dirty="0">
                  <a:solidFill>
                    <a:srgbClr val="000000"/>
                  </a:solidFill>
                  <a:latin typeface="微软雅黑" pitchFamily="34" charset="-122"/>
                </a:rPr>
                <a:t>3</a:t>
              </a:r>
              <a:r>
                <a:rPr lang="zh-CN" altLang="en-US" sz="1400" kern="0" dirty="0">
                  <a:solidFill>
                    <a:srgbClr val="000000"/>
                  </a:solidFill>
                  <a:latin typeface="微软雅黑" pitchFamily="34" charset="-122"/>
                </a:rPr>
                <a:t>月</a:t>
              </a:r>
            </a:p>
          </p:txBody>
        </p:sp>
        <p:sp>
          <p:nvSpPr>
            <p:cNvPr id="44" name="矩形 33">
              <a:extLst>
                <a:ext uri="{FF2B5EF4-FFF2-40B4-BE49-F238E27FC236}">
                  <a16:creationId xmlns:a16="http://schemas.microsoft.com/office/drawing/2014/main" id="{71EDED89-ABA1-402D-AD14-9DABFDEEA3F1}"/>
                </a:ext>
              </a:extLst>
            </p:cNvPr>
            <p:cNvSpPr>
              <a:spLocks noChangeArrowheads="1"/>
            </p:cNvSpPr>
            <p:nvPr/>
          </p:nvSpPr>
          <p:spPr bwMode="auto">
            <a:xfrm>
              <a:off x="5836927" y="1209262"/>
              <a:ext cx="1084655" cy="360000"/>
            </a:xfrm>
            <a:prstGeom prst="rect">
              <a:avLst/>
            </a:prstGeom>
            <a:solidFill>
              <a:srgbClr val="FFFFCC"/>
            </a:solidFill>
            <a:ln w="9525" algn="ctr">
              <a:solidFill>
                <a:srgbClr val="000000"/>
              </a:solidFill>
              <a:round/>
              <a:headEnd/>
              <a:tailEnd/>
            </a:ln>
          </p:spPr>
          <p:txBody>
            <a:bodyPr lIns="0" tIns="46800" rIns="0" bIns="46800" anchor="ctr"/>
            <a:lstStyle/>
            <a:p>
              <a:pPr algn="ctr" eaLnBrk="0" hangingPunct="0">
                <a:lnSpc>
                  <a:spcPct val="90000"/>
                </a:lnSpc>
                <a:spcBef>
                  <a:spcPct val="20000"/>
                </a:spcBef>
                <a:buClr>
                  <a:srgbClr val="000000"/>
                </a:buClr>
                <a:buFont typeface="Arial" pitchFamily="34" charset="0"/>
                <a:buNone/>
                <a:defRPr/>
              </a:pPr>
              <a:r>
                <a:rPr lang="zh-CN" altLang="zh-CN" sz="1400" kern="0" dirty="0">
                  <a:solidFill>
                    <a:srgbClr val="000000"/>
                  </a:solidFill>
                  <a:latin typeface="微软雅黑" pitchFamily="34" charset="-122"/>
                </a:rPr>
                <a:t>4</a:t>
              </a:r>
              <a:r>
                <a:rPr lang="zh-CN" altLang="en-US" sz="1400" kern="0" dirty="0">
                  <a:solidFill>
                    <a:srgbClr val="000000"/>
                  </a:solidFill>
                  <a:latin typeface="微软雅黑" pitchFamily="34" charset="-122"/>
                </a:rPr>
                <a:t>月</a:t>
              </a:r>
            </a:p>
          </p:txBody>
        </p:sp>
        <p:sp>
          <p:nvSpPr>
            <p:cNvPr id="45" name="矩形 38">
              <a:extLst>
                <a:ext uri="{FF2B5EF4-FFF2-40B4-BE49-F238E27FC236}">
                  <a16:creationId xmlns:a16="http://schemas.microsoft.com/office/drawing/2014/main" id="{13B6F71C-2055-4C7A-A9D8-F33A33245391}"/>
                </a:ext>
              </a:extLst>
            </p:cNvPr>
            <p:cNvSpPr>
              <a:spLocks noChangeArrowheads="1"/>
            </p:cNvSpPr>
            <p:nvPr/>
          </p:nvSpPr>
          <p:spPr bwMode="auto">
            <a:xfrm>
              <a:off x="6923918" y="1209262"/>
              <a:ext cx="1084655" cy="360000"/>
            </a:xfrm>
            <a:prstGeom prst="rect">
              <a:avLst/>
            </a:prstGeom>
            <a:solidFill>
              <a:srgbClr val="FFFFCC"/>
            </a:solidFill>
            <a:ln w="9525" algn="ctr">
              <a:solidFill>
                <a:srgbClr val="000000"/>
              </a:solidFill>
              <a:round/>
              <a:headEnd/>
              <a:tailEnd/>
            </a:ln>
          </p:spPr>
          <p:txBody>
            <a:bodyPr lIns="0" tIns="46800" rIns="0" bIns="46800" anchor="ctr"/>
            <a:lstStyle/>
            <a:p>
              <a:pPr algn="ctr" eaLnBrk="0" hangingPunct="0">
                <a:lnSpc>
                  <a:spcPct val="90000"/>
                </a:lnSpc>
                <a:spcBef>
                  <a:spcPct val="20000"/>
                </a:spcBef>
                <a:buClr>
                  <a:srgbClr val="000000"/>
                </a:buClr>
                <a:buFont typeface="Arial" pitchFamily="34" charset="0"/>
                <a:buNone/>
                <a:defRPr/>
              </a:pPr>
              <a:r>
                <a:rPr lang="zh-CN" altLang="zh-CN" sz="1400" kern="0" dirty="0">
                  <a:solidFill>
                    <a:srgbClr val="000000"/>
                  </a:solidFill>
                  <a:latin typeface="微软雅黑" pitchFamily="34" charset="-122"/>
                </a:rPr>
                <a:t>5</a:t>
              </a:r>
              <a:r>
                <a:rPr lang="zh-CN" altLang="en-US" sz="1400" kern="0" dirty="0">
                  <a:solidFill>
                    <a:srgbClr val="000000"/>
                  </a:solidFill>
                  <a:latin typeface="微软雅黑" pitchFamily="34" charset="-122"/>
                </a:rPr>
                <a:t>月</a:t>
              </a:r>
            </a:p>
          </p:txBody>
        </p:sp>
        <p:sp>
          <p:nvSpPr>
            <p:cNvPr id="46" name="矩形 33">
              <a:extLst>
                <a:ext uri="{FF2B5EF4-FFF2-40B4-BE49-F238E27FC236}">
                  <a16:creationId xmlns:a16="http://schemas.microsoft.com/office/drawing/2014/main" id="{DDB2BCA4-BD45-4D1D-9C82-92652F7092B5}"/>
                </a:ext>
              </a:extLst>
            </p:cNvPr>
            <p:cNvSpPr>
              <a:spLocks noChangeArrowheads="1"/>
            </p:cNvSpPr>
            <p:nvPr/>
          </p:nvSpPr>
          <p:spPr bwMode="auto">
            <a:xfrm>
              <a:off x="8007139" y="1209262"/>
              <a:ext cx="1084655" cy="360000"/>
            </a:xfrm>
            <a:prstGeom prst="rect">
              <a:avLst/>
            </a:prstGeom>
            <a:solidFill>
              <a:srgbClr val="FFFFCC"/>
            </a:solidFill>
            <a:ln w="9525" algn="ctr">
              <a:solidFill>
                <a:srgbClr val="000000"/>
              </a:solidFill>
              <a:round/>
              <a:headEnd/>
              <a:tailEnd/>
            </a:ln>
          </p:spPr>
          <p:txBody>
            <a:bodyPr lIns="0" tIns="46800" rIns="0" bIns="46800" anchor="ctr"/>
            <a:lstStyle/>
            <a:p>
              <a:pPr algn="ctr" eaLnBrk="0" hangingPunct="0">
                <a:lnSpc>
                  <a:spcPct val="90000"/>
                </a:lnSpc>
                <a:spcBef>
                  <a:spcPct val="20000"/>
                </a:spcBef>
                <a:buClr>
                  <a:srgbClr val="000000"/>
                </a:buClr>
                <a:buFont typeface="Arial" pitchFamily="34" charset="0"/>
                <a:buNone/>
                <a:defRPr/>
              </a:pPr>
              <a:r>
                <a:rPr lang="zh-CN" altLang="zh-CN" sz="1400" kern="0" dirty="0">
                  <a:solidFill>
                    <a:srgbClr val="000000"/>
                  </a:solidFill>
                  <a:latin typeface="微软雅黑" pitchFamily="34" charset="-122"/>
                </a:rPr>
                <a:t>6</a:t>
              </a:r>
              <a:r>
                <a:rPr lang="zh-CN" altLang="en-US" sz="1400" kern="0" dirty="0">
                  <a:solidFill>
                    <a:srgbClr val="000000"/>
                  </a:solidFill>
                  <a:latin typeface="微软雅黑" pitchFamily="34" charset="-122"/>
                </a:rPr>
                <a:t>月</a:t>
              </a:r>
            </a:p>
          </p:txBody>
        </p:sp>
      </p:grpSp>
      <p:sp>
        <p:nvSpPr>
          <p:cNvPr id="47" name="矩形 43">
            <a:extLst>
              <a:ext uri="{FF2B5EF4-FFF2-40B4-BE49-F238E27FC236}">
                <a16:creationId xmlns:a16="http://schemas.microsoft.com/office/drawing/2014/main" id="{B2766E56-DD83-421E-BBAA-D578ED571531}"/>
              </a:ext>
            </a:extLst>
          </p:cNvPr>
          <p:cNvSpPr>
            <a:spLocks noChangeArrowheads="1"/>
          </p:cNvSpPr>
          <p:nvPr/>
        </p:nvSpPr>
        <p:spPr bwMode="auto">
          <a:xfrm>
            <a:off x="3489164" y="3641017"/>
            <a:ext cx="578162" cy="251629"/>
          </a:xfrm>
          <a:prstGeom prst="rect">
            <a:avLst/>
          </a:prstGeom>
          <a:solidFill>
            <a:srgbClr val="8064A2">
              <a:lumMod val="20000"/>
              <a:lumOff val="80000"/>
            </a:srgbClr>
          </a:solidFill>
          <a:ln w="9525" algn="ctr">
            <a:solidFill>
              <a:srgbClr val="000000"/>
            </a:solidFill>
            <a:round/>
            <a:headEnd/>
            <a:tailEnd/>
          </a:ln>
        </p:spPr>
        <p:txBody>
          <a:bodyPr lIns="0" tIns="0" rIns="0" bIns="0" anchor="ctr"/>
          <a:lstStyle/>
          <a:p>
            <a:pPr marL="0" marR="0" lvl="0" indent="0" algn="ctr" defTabSz="914400" eaLnBrk="0" fontAlgn="auto" latinLnBrk="0" hangingPunct="0">
              <a:lnSpc>
                <a:spcPct val="90000"/>
              </a:lnSpc>
              <a:spcBef>
                <a:spcPct val="20000"/>
              </a:spcBef>
              <a:spcAft>
                <a:spcPts val="0"/>
              </a:spcAft>
              <a:buClr>
                <a:srgbClr val="000000"/>
              </a:buClr>
              <a:buSzTx/>
              <a:buFont typeface="Arial" pitchFamily="34" charset="0"/>
              <a:buNone/>
              <a:tabLst/>
              <a:defRPr/>
            </a:pPr>
            <a:r>
              <a:rPr kumimoji="0" lang="en-US" altLang="zh-CN" sz="1200" b="0" i="0" u="none" strike="noStrike" kern="0" cap="none" spc="0" normalizeH="0" baseline="0" noProof="0" dirty="0">
                <a:ln>
                  <a:noFill/>
                </a:ln>
                <a:solidFill>
                  <a:srgbClr val="000000"/>
                </a:solidFill>
                <a:effectLst/>
                <a:uLnTx/>
                <a:uFillTx/>
                <a:latin typeface="微软雅黑" pitchFamily="34" charset="-122"/>
              </a:rPr>
              <a:t>5</a:t>
            </a:r>
            <a:r>
              <a:rPr kumimoji="0" lang="zh-CN" altLang="en-US" sz="1200" b="0" i="0" u="none" strike="noStrike" kern="0" cap="none" spc="0" normalizeH="0" baseline="0" noProof="0" dirty="0">
                <a:ln>
                  <a:noFill/>
                </a:ln>
                <a:solidFill>
                  <a:srgbClr val="000000"/>
                </a:solidFill>
                <a:effectLst/>
                <a:uLnTx/>
                <a:uFillTx/>
                <a:latin typeface="微软雅黑" pitchFamily="34" charset="-122"/>
              </a:rPr>
              <a:t>周</a:t>
            </a:r>
          </a:p>
        </p:txBody>
      </p:sp>
      <p:sp>
        <p:nvSpPr>
          <p:cNvPr id="48" name="矩形 43">
            <a:extLst>
              <a:ext uri="{FF2B5EF4-FFF2-40B4-BE49-F238E27FC236}">
                <a16:creationId xmlns:a16="http://schemas.microsoft.com/office/drawing/2014/main" id="{07FA7088-3244-41DC-AE4F-CEB2C1917675}"/>
              </a:ext>
            </a:extLst>
          </p:cNvPr>
          <p:cNvSpPr>
            <a:spLocks noChangeArrowheads="1"/>
          </p:cNvSpPr>
          <p:nvPr/>
        </p:nvSpPr>
        <p:spPr bwMode="auto">
          <a:xfrm>
            <a:off x="7417383" y="3641017"/>
            <a:ext cx="564114" cy="251629"/>
          </a:xfrm>
          <a:prstGeom prst="rect">
            <a:avLst/>
          </a:prstGeom>
          <a:solidFill>
            <a:srgbClr val="8064A2">
              <a:lumMod val="20000"/>
              <a:lumOff val="80000"/>
            </a:srgbClr>
          </a:solidFill>
          <a:ln w="9525" algn="ctr">
            <a:solidFill>
              <a:srgbClr val="000000"/>
            </a:solidFill>
            <a:round/>
            <a:headEnd/>
            <a:tailEnd/>
          </a:ln>
        </p:spPr>
        <p:txBody>
          <a:bodyPr lIns="0" tIns="0" rIns="0" bIns="0" anchor="ctr"/>
          <a:lstStyle/>
          <a:p>
            <a:pPr marL="0" marR="0" lvl="0" indent="0" algn="ctr" defTabSz="914400" eaLnBrk="0" fontAlgn="auto" latinLnBrk="0" hangingPunct="0">
              <a:lnSpc>
                <a:spcPct val="90000"/>
              </a:lnSpc>
              <a:spcBef>
                <a:spcPct val="20000"/>
              </a:spcBef>
              <a:spcAft>
                <a:spcPts val="0"/>
              </a:spcAft>
              <a:buClr>
                <a:srgbClr val="000000"/>
              </a:buClr>
              <a:buSzTx/>
              <a:buFont typeface="Arial" pitchFamily="34" charset="0"/>
              <a:buNone/>
              <a:tabLst/>
              <a:defRPr/>
            </a:pPr>
            <a:r>
              <a:rPr kumimoji="0" lang="en-US" altLang="zh-CN" sz="1200" b="0" i="0" u="none" strike="noStrike" kern="0" cap="none" spc="0" normalizeH="0" baseline="0" noProof="0" dirty="0">
                <a:ln>
                  <a:noFill/>
                </a:ln>
                <a:solidFill>
                  <a:srgbClr val="000000"/>
                </a:solidFill>
                <a:effectLst/>
                <a:uLnTx/>
                <a:uFillTx/>
                <a:latin typeface="微软雅黑" pitchFamily="34" charset="-122"/>
              </a:rPr>
              <a:t>2</a:t>
            </a:r>
            <a:r>
              <a:rPr kumimoji="0" lang="zh-CN" altLang="en-US" sz="1200" b="0" i="0" u="none" strike="noStrike" kern="0" cap="none" spc="0" normalizeH="0" baseline="0" noProof="0" dirty="0">
                <a:ln>
                  <a:noFill/>
                </a:ln>
                <a:solidFill>
                  <a:srgbClr val="000000"/>
                </a:solidFill>
                <a:effectLst/>
                <a:uLnTx/>
                <a:uFillTx/>
                <a:latin typeface="微软雅黑" pitchFamily="34" charset="-122"/>
              </a:rPr>
              <a:t>周</a:t>
            </a:r>
          </a:p>
        </p:txBody>
      </p:sp>
      <p:sp>
        <p:nvSpPr>
          <p:cNvPr id="49" name="矩形 43">
            <a:extLst>
              <a:ext uri="{FF2B5EF4-FFF2-40B4-BE49-F238E27FC236}">
                <a16:creationId xmlns:a16="http://schemas.microsoft.com/office/drawing/2014/main" id="{6D8FD455-D76C-4343-A312-3B7C658B89DB}"/>
              </a:ext>
            </a:extLst>
          </p:cNvPr>
          <p:cNvSpPr>
            <a:spLocks noChangeArrowheads="1"/>
          </p:cNvSpPr>
          <p:nvPr/>
        </p:nvSpPr>
        <p:spPr bwMode="auto">
          <a:xfrm>
            <a:off x="6843373" y="3641017"/>
            <a:ext cx="564114" cy="251629"/>
          </a:xfrm>
          <a:prstGeom prst="rect">
            <a:avLst/>
          </a:prstGeom>
          <a:solidFill>
            <a:srgbClr val="8064A2">
              <a:lumMod val="20000"/>
              <a:lumOff val="80000"/>
            </a:srgbClr>
          </a:solidFill>
          <a:ln w="9525" algn="ctr">
            <a:solidFill>
              <a:srgbClr val="000000"/>
            </a:solidFill>
            <a:round/>
            <a:headEnd/>
            <a:tailEnd/>
          </a:ln>
        </p:spPr>
        <p:txBody>
          <a:bodyPr lIns="0" tIns="0" rIns="0" bIns="0" anchor="ctr"/>
          <a:lstStyle/>
          <a:p>
            <a:pPr marL="0" marR="0" lvl="0" indent="0" algn="ctr" defTabSz="914400" eaLnBrk="0" fontAlgn="auto" latinLnBrk="0" hangingPunct="0">
              <a:lnSpc>
                <a:spcPct val="90000"/>
              </a:lnSpc>
              <a:spcBef>
                <a:spcPct val="20000"/>
              </a:spcBef>
              <a:spcAft>
                <a:spcPts val="0"/>
              </a:spcAft>
              <a:buClr>
                <a:srgbClr val="000000"/>
              </a:buClr>
              <a:buSzTx/>
              <a:buFont typeface="Arial" pitchFamily="34" charset="0"/>
              <a:buNone/>
              <a:tabLst/>
              <a:defRPr/>
            </a:pPr>
            <a:r>
              <a:rPr kumimoji="0" lang="en-US" altLang="zh-CN" sz="1200" b="0" i="0" u="none" strike="noStrike" kern="0" cap="none" spc="0" normalizeH="0" baseline="0" noProof="0" dirty="0">
                <a:ln>
                  <a:noFill/>
                </a:ln>
                <a:solidFill>
                  <a:srgbClr val="000000"/>
                </a:solidFill>
                <a:effectLst/>
                <a:uLnTx/>
                <a:uFillTx/>
                <a:latin typeface="微软雅黑" pitchFamily="34" charset="-122"/>
              </a:rPr>
              <a:t>1</a:t>
            </a:r>
            <a:r>
              <a:rPr kumimoji="0" lang="zh-CN" altLang="en-US" sz="1200" b="0" i="0" u="none" strike="noStrike" kern="0" cap="none" spc="0" normalizeH="0" baseline="0" noProof="0" dirty="0">
                <a:ln>
                  <a:noFill/>
                </a:ln>
                <a:solidFill>
                  <a:srgbClr val="000000"/>
                </a:solidFill>
                <a:effectLst/>
                <a:uLnTx/>
                <a:uFillTx/>
                <a:latin typeface="微软雅黑" pitchFamily="34" charset="-122"/>
              </a:rPr>
              <a:t>周</a:t>
            </a:r>
          </a:p>
        </p:txBody>
      </p:sp>
      <p:sp>
        <p:nvSpPr>
          <p:cNvPr id="50" name="矩形 43">
            <a:extLst>
              <a:ext uri="{FF2B5EF4-FFF2-40B4-BE49-F238E27FC236}">
                <a16:creationId xmlns:a16="http://schemas.microsoft.com/office/drawing/2014/main" id="{B1FAEE4F-F3A7-44E2-B60C-4F932F5B0D96}"/>
              </a:ext>
            </a:extLst>
          </p:cNvPr>
          <p:cNvSpPr>
            <a:spLocks noChangeArrowheads="1"/>
          </p:cNvSpPr>
          <p:nvPr/>
        </p:nvSpPr>
        <p:spPr bwMode="auto">
          <a:xfrm>
            <a:off x="8550653" y="3641017"/>
            <a:ext cx="564114" cy="251629"/>
          </a:xfrm>
          <a:prstGeom prst="rect">
            <a:avLst/>
          </a:prstGeom>
          <a:solidFill>
            <a:srgbClr val="8064A2">
              <a:lumMod val="20000"/>
              <a:lumOff val="80000"/>
            </a:srgbClr>
          </a:solidFill>
          <a:ln w="9525" algn="ctr">
            <a:solidFill>
              <a:srgbClr val="000000"/>
            </a:solidFill>
            <a:round/>
            <a:headEnd/>
            <a:tailEnd/>
          </a:ln>
        </p:spPr>
        <p:txBody>
          <a:bodyPr lIns="0" tIns="0" rIns="0" bIns="0" anchor="ctr"/>
          <a:lstStyle/>
          <a:p>
            <a:pPr marL="0" marR="0" lvl="0" indent="0" algn="ctr" defTabSz="914400" eaLnBrk="0" fontAlgn="auto" latinLnBrk="0" hangingPunct="0">
              <a:lnSpc>
                <a:spcPct val="90000"/>
              </a:lnSpc>
              <a:spcBef>
                <a:spcPct val="20000"/>
              </a:spcBef>
              <a:spcAft>
                <a:spcPts val="0"/>
              </a:spcAft>
              <a:buClr>
                <a:srgbClr val="000000"/>
              </a:buClr>
              <a:buSzTx/>
              <a:buFont typeface="Arial" pitchFamily="34" charset="0"/>
              <a:buNone/>
              <a:tabLst/>
              <a:defRPr/>
            </a:pPr>
            <a:r>
              <a:rPr kumimoji="0" lang="en-US" altLang="zh-CN" sz="1200" b="0" i="0" u="none" strike="noStrike" kern="0" cap="none" spc="0" normalizeH="0" baseline="0" noProof="0" dirty="0">
                <a:ln>
                  <a:noFill/>
                </a:ln>
                <a:solidFill>
                  <a:srgbClr val="000000"/>
                </a:solidFill>
                <a:effectLst/>
                <a:uLnTx/>
                <a:uFillTx/>
                <a:latin typeface="微软雅黑" pitchFamily="34" charset="-122"/>
              </a:rPr>
              <a:t>4</a:t>
            </a:r>
            <a:r>
              <a:rPr kumimoji="0" lang="zh-CN" altLang="en-US" sz="1200" b="0" i="0" u="none" strike="noStrike" kern="0" cap="none" spc="0" normalizeH="0" baseline="0" noProof="0" dirty="0">
                <a:ln>
                  <a:noFill/>
                </a:ln>
                <a:solidFill>
                  <a:srgbClr val="000000"/>
                </a:solidFill>
                <a:effectLst/>
                <a:uLnTx/>
                <a:uFillTx/>
                <a:latin typeface="微软雅黑" pitchFamily="34" charset="-122"/>
              </a:rPr>
              <a:t>周</a:t>
            </a:r>
          </a:p>
        </p:txBody>
      </p:sp>
      <p:sp>
        <p:nvSpPr>
          <p:cNvPr id="51" name="矩形 43">
            <a:extLst>
              <a:ext uri="{FF2B5EF4-FFF2-40B4-BE49-F238E27FC236}">
                <a16:creationId xmlns:a16="http://schemas.microsoft.com/office/drawing/2014/main" id="{545F7307-3E13-417C-B95C-FC62C60114AD}"/>
              </a:ext>
            </a:extLst>
          </p:cNvPr>
          <p:cNvSpPr>
            <a:spLocks noChangeArrowheads="1"/>
          </p:cNvSpPr>
          <p:nvPr/>
        </p:nvSpPr>
        <p:spPr bwMode="auto">
          <a:xfrm>
            <a:off x="7984766" y="3641017"/>
            <a:ext cx="564114" cy="251629"/>
          </a:xfrm>
          <a:prstGeom prst="rect">
            <a:avLst/>
          </a:prstGeom>
          <a:solidFill>
            <a:srgbClr val="8064A2">
              <a:lumMod val="20000"/>
              <a:lumOff val="80000"/>
            </a:srgbClr>
          </a:solidFill>
          <a:ln w="9525" algn="ctr">
            <a:solidFill>
              <a:srgbClr val="000000"/>
            </a:solidFill>
            <a:round/>
            <a:headEnd/>
            <a:tailEnd/>
          </a:ln>
        </p:spPr>
        <p:txBody>
          <a:bodyPr lIns="0" tIns="0" rIns="0" bIns="0" anchor="ctr"/>
          <a:lstStyle/>
          <a:p>
            <a:pPr marL="0" marR="0" lvl="0" indent="0" algn="ctr" defTabSz="914400" eaLnBrk="0" fontAlgn="auto" latinLnBrk="0" hangingPunct="0">
              <a:lnSpc>
                <a:spcPct val="90000"/>
              </a:lnSpc>
              <a:spcBef>
                <a:spcPct val="20000"/>
              </a:spcBef>
              <a:spcAft>
                <a:spcPts val="0"/>
              </a:spcAft>
              <a:buClr>
                <a:srgbClr val="000000"/>
              </a:buClr>
              <a:buSzTx/>
              <a:buFont typeface="Arial" pitchFamily="34" charset="0"/>
              <a:buNone/>
              <a:tabLst/>
              <a:defRPr/>
            </a:pPr>
            <a:r>
              <a:rPr kumimoji="0" lang="en-US" altLang="zh-CN" sz="1200" b="0" i="0" u="none" strike="noStrike" kern="0" cap="none" spc="0" normalizeH="0" baseline="0" noProof="0" dirty="0">
                <a:ln>
                  <a:noFill/>
                </a:ln>
                <a:solidFill>
                  <a:srgbClr val="000000"/>
                </a:solidFill>
                <a:effectLst/>
                <a:uLnTx/>
                <a:uFillTx/>
                <a:latin typeface="微软雅黑" pitchFamily="34" charset="-122"/>
              </a:rPr>
              <a:t>3</a:t>
            </a:r>
            <a:r>
              <a:rPr kumimoji="0" lang="zh-CN" altLang="en-US" sz="1200" b="0" i="0" u="none" strike="noStrike" kern="0" cap="none" spc="0" normalizeH="0" baseline="0" noProof="0" dirty="0">
                <a:ln>
                  <a:noFill/>
                </a:ln>
                <a:solidFill>
                  <a:srgbClr val="000000"/>
                </a:solidFill>
                <a:effectLst/>
                <a:uLnTx/>
                <a:uFillTx/>
                <a:latin typeface="微软雅黑" pitchFamily="34" charset="-122"/>
              </a:rPr>
              <a:t>周</a:t>
            </a:r>
          </a:p>
        </p:txBody>
      </p:sp>
      <p:sp>
        <p:nvSpPr>
          <p:cNvPr id="52" name="文本框 51">
            <a:extLst>
              <a:ext uri="{FF2B5EF4-FFF2-40B4-BE49-F238E27FC236}">
                <a16:creationId xmlns:a16="http://schemas.microsoft.com/office/drawing/2014/main" id="{BF0EE20F-A33D-4F7A-8405-941E698C2FEF}"/>
              </a:ext>
            </a:extLst>
          </p:cNvPr>
          <p:cNvSpPr txBox="1"/>
          <p:nvPr/>
        </p:nvSpPr>
        <p:spPr bwMode="auto">
          <a:xfrm>
            <a:off x="1801120" y="3402326"/>
            <a:ext cx="1451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0" hangingPunct="0">
              <a:defRPr/>
            </a:pPr>
            <a:r>
              <a:rPr kumimoji="1" lang="zh-CN" altLang="en-US" sz="1200" b="0" dirty="0">
                <a:solidFill>
                  <a:srgbClr val="000000"/>
                </a:solidFill>
                <a:latin typeface="微软雅黑"/>
                <a:ea typeface="微软雅黑"/>
                <a:cs typeface="微软雅黑"/>
              </a:rPr>
              <a:t>营销入库</a:t>
            </a:r>
            <a:r>
              <a:rPr kumimoji="1" lang="zh-CN" altLang="en-US" sz="1200" b="0" dirty="0" smtClean="0">
                <a:solidFill>
                  <a:srgbClr val="000000"/>
                </a:solidFill>
                <a:latin typeface="微软雅黑"/>
                <a:ea typeface="微软雅黑"/>
                <a:cs typeface="微软雅黑"/>
              </a:rPr>
              <a:t>：</a:t>
            </a:r>
            <a:r>
              <a:rPr kumimoji="1" lang="en-US" altLang="zh-CN" sz="1200" b="0" dirty="0">
                <a:solidFill>
                  <a:srgbClr val="000000"/>
                </a:solidFill>
                <a:latin typeface="微软雅黑"/>
                <a:ea typeface="微软雅黑"/>
                <a:cs typeface="微软雅黑"/>
              </a:rPr>
              <a:t>4</a:t>
            </a:r>
            <a:r>
              <a:rPr kumimoji="1" lang="en-US" altLang="zh-CN" sz="1200" b="0" dirty="0" smtClean="0">
                <a:solidFill>
                  <a:srgbClr val="000000"/>
                </a:solidFill>
                <a:latin typeface="微软雅黑"/>
                <a:ea typeface="微软雅黑"/>
                <a:cs typeface="微软雅黑"/>
              </a:rPr>
              <a:t>+1+1</a:t>
            </a:r>
            <a:endParaRPr kumimoji="1" lang="zh-CN" altLang="en-US" sz="1200" b="0" dirty="0">
              <a:solidFill>
                <a:srgbClr val="000000"/>
              </a:solidFill>
              <a:latin typeface="微软雅黑"/>
              <a:ea typeface="微软雅黑"/>
              <a:cs typeface="微软雅黑"/>
            </a:endParaRPr>
          </a:p>
        </p:txBody>
      </p:sp>
      <p:sp>
        <p:nvSpPr>
          <p:cNvPr id="53" name="文本框 52">
            <a:extLst>
              <a:ext uri="{FF2B5EF4-FFF2-40B4-BE49-F238E27FC236}">
                <a16:creationId xmlns:a16="http://schemas.microsoft.com/office/drawing/2014/main" id="{636445B3-7BA5-4453-84F0-7D1CA5546309}"/>
              </a:ext>
            </a:extLst>
          </p:cNvPr>
          <p:cNvSpPr txBox="1"/>
          <p:nvPr/>
        </p:nvSpPr>
        <p:spPr bwMode="auto">
          <a:xfrm>
            <a:off x="7123425" y="3387941"/>
            <a:ext cx="1451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0" hangingPunct="0">
              <a:defRPr/>
            </a:pPr>
            <a:r>
              <a:rPr kumimoji="1" lang="zh-CN" altLang="en-US" sz="1200" b="0" dirty="0">
                <a:solidFill>
                  <a:srgbClr val="000000"/>
                </a:solidFill>
                <a:latin typeface="微软雅黑"/>
                <a:ea typeface="微软雅黑"/>
                <a:cs typeface="微软雅黑"/>
              </a:rPr>
              <a:t>主机上线</a:t>
            </a:r>
            <a:r>
              <a:rPr kumimoji="1" lang="zh-CN" altLang="en-US" sz="1200" b="0" dirty="0" smtClean="0">
                <a:solidFill>
                  <a:srgbClr val="000000"/>
                </a:solidFill>
                <a:latin typeface="微软雅黑"/>
                <a:ea typeface="微软雅黑"/>
                <a:cs typeface="微软雅黑"/>
              </a:rPr>
              <a:t>：</a:t>
            </a:r>
            <a:r>
              <a:rPr kumimoji="1" lang="en-US" altLang="zh-CN" sz="1200" b="0" dirty="0">
                <a:solidFill>
                  <a:srgbClr val="000000"/>
                </a:solidFill>
                <a:latin typeface="微软雅黑"/>
                <a:ea typeface="微软雅黑"/>
                <a:cs typeface="微软雅黑"/>
              </a:rPr>
              <a:t>3</a:t>
            </a:r>
            <a:r>
              <a:rPr kumimoji="1" lang="en-US" altLang="zh-CN" sz="1200" b="0" dirty="0" smtClean="0">
                <a:solidFill>
                  <a:srgbClr val="000000"/>
                </a:solidFill>
                <a:latin typeface="微软雅黑"/>
                <a:ea typeface="微软雅黑"/>
                <a:cs typeface="微软雅黑"/>
              </a:rPr>
              <a:t>+1+1</a:t>
            </a:r>
            <a:endParaRPr kumimoji="1" lang="zh-CN" altLang="en-US" sz="1200" b="0" dirty="0">
              <a:solidFill>
                <a:srgbClr val="000000"/>
              </a:solidFill>
              <a:latin typeface="微软雅黑"/>
              <a:ea typeface="微软雅黑"/>
              <a:cs typeface="微软雅黑"/>
            </a:endParaRPr>
          </a:p>
        </p:txBody>
      </p:sp>
      <p:sp>
        <p:nvSpPr>
          <p:cNvPr id="54" name="文本框 53">
            <a:extLst>
              <a:ext uri="{FF2B5EF4-FFF2-40B4-BE49-F238E27FC236}">
                <a16:creationId xmlns:a16="http://schemas.microsoft.com/office/drawing/2014/main" id="{AB206FBF-1487-46CA-953B-80436F94B7C6}"/>
              </a:ext>
            </a:extLst>
          </p:cNvPr>
          <p:cNvSpPr txBox="1"/>
          <p:nvPr/>
        </p:nvSpPr>
        <p:spPr bwMode="auto">
          <a:xfrm>
            <a:off x="4794570" y="3488679"/>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0" hangingPunct="0">
              <a:defRPr/>
            </a:pPr>
            <a:r>
              <a:rPr kumimoji="1" lang="zh-CN" altLang="en-US" sz="1200" b="0" dirty="0">
                <a:solidFill>
                  <a:srgbClr val="000000"/>
                </a:solidFill>
                <a:latin typeface="微软雅黑"/>
                <a:ea typeface="微软雅黑"/>
                <a:cs typeface="微软雅黑"/>
              </a:rPr>
              <a:t>需求传递</a:t>
            </a:r>
          </a:p>
        </p:txBody>
      </p:sp>
      <p:cxnSp>
        <p:nvCxnSpPr>
          <p:cNvPr id="55" name="直接箭头连接符 54">
            <a:extLst>
              <a:ext uri="{FF2B5EF4-FFF2-40B4-BE49-F238E27FC236}">
                <a16:creationId xmlns:a16="http://schemas.microsoft.com/office/drawing/2014/main" id="{8671DF4D-66F5-486A-A34D-9710A1AC6602}"/>
              </a:ext>
            </a:extLst>
          </p:cNvPr>
          <p:cNvCxnSpPr>
            <a:stCxn id="62" idx="3"/>
            <a:endCxn id="57" idx="1"/>
          </p:cNvCxnSpPr>
          <p:nvPr/>
        </p:nvCxnSpPr>
        <p:spPr bwMode="auto">
          <a:xfrm flipV="1">
            <a:off x="4664458" y="3766832"/>
            <a:ext cx="1349352" cy="5497"/>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sp>
        <p:nvSpPr>
          <p:cNvPr id="56" name="文本框 55">
            <a:extLst>
              <a:ext uri="{FF2B5EF4-FFF2-40B4-BE49-F238E27FC236}">
                <a16:creationId xmlns:a16="http://schemas.microsoft.com/office/drawing/2014/main" id="{6FE8366C-D1AB-43C6-8628-65228A9CF81F}"/>
              </a:ext>
            </a:extLst>
          </p:cNvPr>
          <p:cNvSpPr txBox="1"/>
          <p:nvPr/>
        </p:nvSpPr>
        <p:spPr bwMode="auto">
          <a:xfrm>
            <a:off x="4794570" y="4218997"/>
            <a:ext cx="15687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0" hangingPunct="0">
              <a:defRPr/>
            </a:pPr>
            <a:r>
              <a:rPr kumimoji="1" lang="zh-CN" altLang="en-US" sz="1200" b="0" dirty="0">
                <a:solidFill>
                  <a:srgbClr val="000000"/>
                </a:solidFill>
                <a:latin typeface="微软雅黑"/>
                <a:ea typeface="微软雅黑"/>
                <a:cs typeface="微软雅黑"/>
              </a:rPr>
              <a:t>主机公司分解计划</a:t>
            </a:r>
          </a:p>
        </p:txBody>
      </p:sp>
      <p:sp>
        <p:nvSpPr>
          <p:cNvPr id="57" name="矩形 6">
            <a:extLst>
              <a:ext uri="{FF2B5EF4-FFF2-40B4-BE49-F238E27FC236}">
                <a16:creationId xmlns:a16="http://schemas.microsoft.com/office/drawing/2014/main" id="{F8E27E4E-F644-476E-95E9-3A2CB7B73718}"/>
              </a:ext>
            </a:extLst>
          </p:cNvPr>
          <p:cNvSpPr>
            <a:spLocks noChangeArrowheads="1"/>
          </p:cNvSpPr>
          <p:nvPr/>
        </p:nvSpPr>
        <p:spPr bwMode="auto">
          <a:xfrm>
            <a:off x="6013810" y="3641017"/>
            <a:ext cx="827891" cy="251629"/>
          </a:xfrm>
          <a:prstGeom prst="rect">
            <a:avLst/>
          </a:prstGeom>
          <a:solidFill>
            <a:srgbClr val="8064A2">
              <a:lumMod val="20000"/>
              <a:lumOff val="80000"/>
            </a:srgbClr>
          </a:solidFill>
          <a:ln w="9525" algn="ctr">
            <a:solidFill>
              <a:srgbClr val="000000"/>
            </a:solidFill>
            <a:round/>
            <a:headEnd/>
            <a:tailEnd/>
          </a:ln>
        </p:spPr>
        <p:txBody>
          <a:bodyPr lIns="90000" tIns="46800" rIns="90000" bIns="46800" anchor="ctr"/>
          <a:lstStyle/>
          <a:p>
            <a:pPr marL="0" marR="0" lvl="0" indent="0" algn="ctr" defTabSz="914400" eaLnBrk="0" fontAlgn="auto" latinLnBrk="0" hangingPunct="0">
              <a:lnSpc>
                <a:spcPct val="90000"/>
              </a:lnSpc>
              <a:spcBef>
                <a:spcPct val="20000"/>
              </a:spcBef>
              <a:spcAft>
                <a:spcPts val="0"/>
              </a:spcAft>
              <a:buClr>
                <a:srgbClr val="000000"/>
              </a:buClr>
              <a:buSzTx/>
              <a:buFont typeface="Arial" pitchFamily="34" charset="0"/>
              <a:buNone/>
              <a:tabLst/>
              <a:defRPr/>
            </a:pPr>
            <a:r>
              <a:rPr kumimoji="0" lang="zh-CN" altLang="en-US" sz="1400" b="0" i="0" u="none" strike="noStrike" kern="0" cap="none" spc="0" normalizeH="0" baseline="0" noProof="0" dirty="0">
                <a:ln>
                  <a:noFill/>
                </a:ln>
                <a:solidFill>
                  <a:srgbClr val="000000"/>
                </a:solidFill>
                <a:effectLst/>
                <a:uLnTx/>
                <a:uFillTx/>
                <a:latin typeface="微软雅黑" pitchFamily="34" charset="-122"/>
              </a:rPr>
              <a:t>周</a:t>
            </a:r>
          </a:p>
        </p:txBody>
      </p:sp>
      <p:cxnSp>
        <p:nvCxnSpPr>
          <p:cNvPr id="58" name="连接符: 肘形 11">
            <a:extLst>
              <a:ext uri="{FF2B5EF4-FFF2-40B4-BE49-F238E27FC236}">
                <a16:creationId xmlns:a16="http://schemas.microsoft.com/office/drawing/2014/main" id="{6E0B3090-96BC-4146-AD72-7FD2EAA552C5}"/>
              </a:ext>
            </a:extLst>
          </p:cNvPr>
          <p:cNvCxnSpPr/>
          <p:nvPr/>
        </p:nvCxnSpPr>
        <p:spPr bwMode="auto">
          <a:xfrm rot="5400000">
            <a:off x="6870968" y="1365414"/>
            <a:ext cx="12700" cy="5054465"/>
          </a:xfrm>
          <a:prstGeom prst="bentConnector3">
            <a:avLst>
              <a:gd name="adj1" fmla="val 1800000"/>
            </a:avLst>
          </a:prstGeom>
          <a:solidFill>
            <a:srgbClr val="4F81BD"/>
          </a:solidFill>
          <a:ln w="9525" cap="flat" cmpd="sng" algn="ctr">
            <a:solidFill>
              <a:srgbClr val="4F81BD">
                <a:lumMod val="75000"/>
              </a:srgbClr>
            </a:solidFill>
            <a:prstDash val="solid"/>
            <a:round/>
            <a:headEnd type="none" w="med" len="med"/>
            <a:tailEnd type="triangle"/>
          </a:ln>
          <a:effectLst/>
        </p:spPr>
      </p:cxnSp>
      <p:sp>
        <p:nvSpPr>
          <p:cNvPr id="59" name="文本框 58">
            <a:extLst>
              <a:ext uri="{FF2B5EF4-FFF2-40B4-BE49-F238E27FC236}">
                <a16:creationId xmlns:a16="http://schemas.microsoft.com/office/drawing/2014/main" id="{4CF18F71-875B-44B7-ACC7-ECC8C17517AD}"/>
              </a:ext>
            </a:extLst>
          </p:cNvPr>
          <p:cNvSpPr txBox="1"/>
          <p:nvPr/>
        </p:nvSpPr>
        <p:spPr bwMode="auto">
          <a:xfrm>
            <a:off x="4729999" y="3779947"/>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0" hangingPunct="0">
              <a:defRPr/>
            </a:pPr>
            <a:r>
              <a:rPr kumimoji="1" lang="zh-CN" altLang="en-US" sz="1200" b="0" dirty="0">
                <a:solidFill>
                  <a:srgbClr val="000000"/>
                </a:solidFill>
                <a:latin typeface="微软雅黑"/>
                <a:ea typeface="微软雅黑"/>
                <a:cs typeface="微软雅黑"/>
              </a:rPr>
              <a:t>计划调整评审</a:t>
            </a:r>
          </a:p>
        </p:txBody>
      </p:sp>
      <p:sp>
        <p:nvSpPr>
          <p:cNvPr id="60" name="AutoShape 19">
            <a:extLst>
              <a:ext uri="{FF2B5EF4-FFF2-40B4-BE49-F238E27FC236}">
                <a16:creationId xmlns:a16="http://schemas.microsoft.com/office/drawing/2014/main" id="{11742882-E259-4C77-8823-CAD86CE7FDFD}"/>
              </a:ext>
            </a:extLst>
          </p:cNvPr>
          <p:cNvSpPr>
            <a:spLocks noChangeArrowheads="1"/>
          </p:cNvSpPr>
          <p:nvPr/>
        </p:nvSpPr>
        <p:spPr bwMode="auto">
          <a:xfrm>
            <a:off x="1479729" y="5217879"/>
            <a:ext cx="779875" cy="607887"/>
          </a:xfrm>
          <a:prstGeom prst="homePlate">
            <a:avLst>
              <a:gd name="adj" fmla="val 11731"/>
            </a:avLst>
          </a:prstGeom>
          <a:solidFill>
            <a:srgbClr val="4F81BD">
              <a:lumMod val="40000"/>
              <a:lumOff val="60000"/>
            </a:srgbClr>
          </a:solidFill>
          <a:ln w="6350" algn="ctr">
            <a:noFill/>
            <a:miter lim="800000"/>
            <a:headEnd/>
            <a:tailEnd/>
          </a:ln>
        </p:spPr>
        <p:txBody>
          <a:bodyPr wrap="none" lIns="0" tIns="0" rIns="0" bIns="0" anchor="t"/>
          <a:lstStyle/>
          <a:p>
            <a:pPr marL="0" marR="0" lvl="0" indent="0" defTabSz="981075" eaLnBrk="0" fontAlgn="auto" latinLnBrk="0" hangingPunct="0">
              <a:lnSpc>
                <a:spcPct val="120000"/>
              </a:lnSpc>
              <a:spcBef>
                <a:spcPct val="5000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itchFamily="34" charset="-122"/>
              </a:rPr>
              <a:t>日滚动计划</a:t>
            </a:r>
          </a:p>
        </p:txBody>
      </p:sp>
      <p:sp>
        <p:nvSpPr>
          <p:cNvPr id="87" name="AutoShape 14">
            <a:extLst>
              <a:ext uri="{FF2B5EF4-FFF2-40B4-BE49-F238E27FC236}">
                <a16:creationId xmlns:a16="http://schemas.microsoft.com/office/drawing/2014/main" id="{02A67CE6-E761-4355-8DE8-4E66E623B5A9}"/>
              </a:ext>
            </a:extLst>
          </p:cNvPr>
          <p:cNvSpPr>
            <a:spLocks noChangeArrowheads="1"/>
          </p:cNvSpPr>
          <p:nvPr/>
        </p:nvSpPr>
        <p:spPr bwMode="auto">
          <a:xfrm>
            <a:off x="2583065" y="5217879"/>
            <a:ext cx="779873" cy="607887"/>
          </a:xfrm>
          <a:prstGeom prst="homePlate">
            <a:avLst>
              <a:gd name="adj" fmla="val 15821"/>
            </a:avLst>
          </a:prstGeom>
          <a:solidFill>
            <a:srgbClr val="C0C0C0"/>
          </a:solidFill>
          <a:ln w="6350" algn="ctr">
            <a:noFill/>
            <a:miter lim="800000"/>
            <a:headEnd/>
            <a:tailEnd/>
          </a:ln>
        </p:spPr>
        <p:txBody>
          <a:bodyPr wrap="none" lIns="0" tIns="0" rIns="0" bIns="0" anchor="ctr"/>
          <a:lstStyle/>
          <a:p>
            <a:pPr defTabSz="981075" eaLnBrk="0" hangingPunct="0">
              <a:spcBef>
                <a:spcPct val="50000"/>
              </a:spcBef>
              <a:defRPr/>
            </a:pPr>
            <a:r>
              <a:rPr lang="zh-CN" altLang="en-US" sz="1050" dirty="0">
                <a:solidFill>
                  <a:prstClr val="black"/>
                </a:solidFill>
                <a:latin typeface="微软雅黑" pitchFamily="34" charset="-122"/>
              </a:rPr>
              <a:t>零部件交付</a:t>
            </a:r>
          </a:p>
        </p:txBody>
      </p:sp>
      <p:sp>
        <p:nvSpPr>
          <p:cNvPr id="88" name="矩形 87">
            <a:extLst>
              <a:ext uri="{FF2B5EF4-FFF2-40B4-BE49-F238E27FC236}">
                <a16:creationId xmlns:a16="http://schemas.microsoft.com/office/drawing/2014/main" id="{ECAE8FB1-20A4-42B2-9653-420B21F98FF9}"/>
              </a:ext>
            </a:extLst>
          </p:cNvPr>
          <p:cNvSpPr/>
          <p:nvPr/>
        </p:nvSpPr>
        <p:spPr bwMode="auto">
          <a:xfrm>
            <a:off x="1479731" y="5431878"/>
            <a:ext cx="491176" cy="315107"/>
          </a:xfrm>
          <a:prstGeom prst="rect">
            <a:avLst/>
          </a:prstGeom>
          <a:solidFill>
            <a:srgbClr val="FF0000"/>
          </a:solidFill>
          <a:ln w="6350">
            <a:solidFill>
              <a:sysClr val="windowText" lastClr="000000"/>
            </a:solidFill>
            <a:miter lim="800000"/>
            <a:headEnd/>
            <a:tailEnd/>
          </a:ln>
        </p:spPr>
        <p:txBody>
          <a:bodyPr lIns="0" rIns="0" rtlCol="0" anchor="ctr">
            <a:noAutofit/>
          </a:bodyPr>
          <a:lstStyle/>
          <a:p>
            <a:pPr marL="0" marR="0" lvl="0" indent="0" algn="ctr" defTabSz="914400" eaLnBrk="0" fontAlgn="auto" latinLnBrk="0" hangingPunct="0">
              <a:lnSpc>
                <a:spcPct val="100000"/>
              </a:lnSpc>
              <a:spcBef>
                <a:spcPts val="0"/>
              </a:spcBef>
              <a:spcAft>
                <a:spcPts val="0"/>
              </a:spcAft>
              <a:buClr>
                <a:prstClr val="black"/>
              </a:buClr>
              <a:buSzTx/>
              <a:buFontTx/>
              <a:buNone/>
              <a:tabLst/>
              <a:defRPr/>
            </a:pPr>
            <a:r>
              <a:rPr kumimoji="0" lang="zh-CN" altLang="en-US" sz="900" b="0" i="0" u="none" strike="noStrike" kern="0" cap="none" spc="0" normalizeH="0" baseline="0" noProof="0" dirty="0">
                <a:ln>
                  <a:noFill/>
                </a:ln>
                <a:solidFill>
                  <a:prstClr val="white"/>
                </a:solidFill>
                <a:effectLst/>
                <a:uLnTx/>
                <a:uFillTx/>
                <a:latin typeface="微软雅黑" pitchFamily="34" charset="-122"/>
              </a:rPr>
              <a:t>提前</a:t>
            </a:r>
            <a:r>
              <a:rPr kumimoji="0" lang="en-US" altLang="zh-CN" sz="900" b="0" i="0" u="none" strike="noStrike" kern="0" cap="none" spc="0" normalizeH="0" baseline="0" noProof="0" dirty="0">
                <a:ln>
                  <a:noFill/>
                </a:ln>
                <a:solidFill>
                  <a:prstClr val="white"/>
                </a:solidFill>
                <a:effectLst/>
                <a:uLnTx/>
                <a:uFillTx/>
                <a:latin typeface="微软雅黑" pitchFamily="34" charset="-122"/>
              </a:rPr>
              <a:t>3</a:t>
            </a:r>
            <a:r>
              <a:rPr kumimoji="0" lang="zh-CN" altLang="en-US" sz="900" b="0" i="0" u="none" strike="noStrike" kern="0" cap="none" spc="0" normalizeH="0" baseline="0" noProof="0" dirty="0">
                <a:ln>
                  <a:noFill/>
                </a:ln>
                <a:solidFill>
                  <a:prstClr val="white"/>
                </a:solidFill>
                <a:effectLst/>
                <a:uLnTx/>
                <a:uFillTx/>
                <a:latin typeface="微软雅黑" pitchFamily="34" charset="-122"/>
              </a:rPr>
              <a:t>天</a:t>
            </a:r>
            <a:r>
              <a:rPr kumimoji="0" lang="en-US" altLang="zh-CN" sz="900" b="0" i="0" u="none" strike="noStrike" kern="0" cap="none" spc="0" normalizeH="0" baseline="0" noProof="0" dirty="0">
                <a:ln>
                  <a:noFill/>
                </a:ln>
                <a:solidFill>
                  <a:prstClr val="white"/>
                </a:solidFill>
                <a:effectLst/>
                <a:uLnTx/>
                <a:uFillTx/>
                <a:latin typeface="微软雅黑" pitchFamily="34" charset="-122"/>
              </a:rPr>
              <a:t/>
            </a:r>
            <a:br>
              <a:rPr kumimoji="0" lang="en-US" altLang="zh-CN" sz="900" b="0" i="0" u="none" strike="noStrike" kern="0" cap="none" spc="0" normalizeH="0" baseline="0" noProof="0" dirty="0">
                <a:ln>
                  <a:noFill/>
                </a:ln>
                <a:solidFill>
                  <a:prstClr val="white"/>
                </a:solidFill>
                <a:effectLst/>
                <a:uLnTx/>
                <a:uFillTx/>
                <a:latin typeface="微软雅黑" pitchFamily="34" charset="-122"/>
              </a:rPr>
            </a:br>
            <a:r>
              <a:rPr kumimoji="0" lang="zh-CN" altLang="en-US" sz="900" b="0" i="0" u="none" strike="noStrike" kern="0" cap="none" spc="0" normalizeH="0" baseline="0" noProof="0" dirty="0">
                <a:ln>
                  <a:noFill/>
                </a:ln>
                <a:solidFill>
                  <a:prstClr val="white"/>
                </a:solidFill>
                <a:effectLst/>
                <a:uLnTx/>
                <a:uFillTx/>
                <a:latin typeface="微软雅黑" pitchFamily="34" charset="-122"/>
              </a:rPr>
              <a:t>锁定</a:t>
            </a:r>
            <a:r>
              <a:rPr kumimoji="0" lang="en-US" altLang="zh-CN" sz="900" b="0" i="0" u="none" strike="noStrike" kern="0" cap="none" spc="0" normalizeH="0" baseline="0" noProof="0" dirty="0">
                <a:ln>
                  <a:noFill/>
                </a:ln>
                <a:solidFill>
                  <a:prstClr val="white"/>
                </a:solidFill>
                <a:effectLst/>
                <a:uLnTx/>
                <a:uFillTx/>
                <a:latin typeface="微软雅黑" pitchFamily="34" charset="-122"/>
              </a:rPr>
              <a:t>1</a:t>
            </a:r>
            <a:r>
              <a:rPr kumimoji="0" lang="zh-CN" altLang="en-US" sz="900" b="0" i="0" u="none" strike="noStrike" kern="0" cap="none" spc="0" normalizeH="0" baseline="0" noProof="0" dirty="0">
                <a:ln>
                  <a:noFill/>
                </a:ln>
                <a:solidFill>
                  <a:prstClr val="white"/>
                </a:solidFill>
                <a:effectLst/>
                <a:uLnTx/>
                <a:uFillTx/>
                <a:latin typeface="微软雅黑" pitchFamily="34" charset="-122"/>
              </a:rPr>
              <a:t>天</a:t>
            </a:r>
          </a:p>
        </p:txBody>
      </p:sp>
      <p:sp>
        <p:nvSpPr>
          <p:cNvPr id="89" name="AutoShape 78">
            <a:extLst>
              <a:ext uri="{FF2B5EF4-FFF2-40B4-BE49-F238E27FC236}">
                <a16:creationId xmlns:a16="http://schemas.microsoft.com/office/drawing/2014/main" id="{32858F12-4442-4ECE-9B26-37CB490E591B}"/>
              </a:ext>
            </a:extLst>
          </p:cNvPr>
          <p:cNvSpPr>
            <a:spLocks noChangeArrowheads="1"/>
          </p:cNvSpPr>
          <p:nvPr/>
        </p:nvSpPr>
        <p:spPr bwMode="auto">
          <a:xfrm>
            <a:off x="3726337" y="5242486"/>
            <a:ext cx="903147" cy="425907"/>
          </a:xfrm>
          <a:prstGeom prst="wedgeRoundRectCallout">
            <a:avLst>
              <a:gd name="adj1" fmla="val -80855"/>
              <a:gd name="adj2" fmla="val 1312"/>
              <a:gd name="adj3" fmla="val 16667"/>
            </a:avLst>
          </a:prstGeom>
          <a:solidFill>
            <a:srgbClr val="FFFFCC"/>
          </a:solidFill>
          <a:ln w="19050" algn="ctr">
            <a:solidFill>
              <a:srgbClr val="242490"/>
            </a:solidFill>
            <a:miter lim="800000"/>
            <a:headEnd/>
            <a:tailEnd/>
          </a:ln>
        </p:spPr>
        <p:txBody>
          <a:bodyPr lIns="72000" tIns="36000" rIns="36000" bIns="36000" anchor="t"/>
          <a:lstStyle/>
          <a:p>
            <a:pPr marL="0" lvl="1" eaLnBrk="0" hangingPunct="0">
              <a:defRPr/>
            </a:pPr>
            <a:r>
              <a:rPr lang="zh-CN" altLang="en-US" sz="1400" dirty="0">
                <a:solidFill>
                  <a:prstClr val="black"/>
                </a:solidFill>
                <a:latin typeface="微软雅黑" pitchFamily="34" charset="-122"/>
              </a:rPr>
              <a:t>送货计划</a:t>
            </a:r>
          </a:p>
          <a:p>
            <a:pPr marL="0" lvl="1" eaLnBrk="0" hangingPunct="0">
              <a:spcBef>
                <a:spcPts val="300"/>
              </a:spcBef>
              <a:defRPr/>
            </a:pPr>
            <a:endParaRPr lang="en-US" altLang="zh-CN" sz="1200" dirty="0">
              <a:solidFill>
                <a:prstClr val="black"/>
              </a:solidFill>
              <a:latin typeface="微软雅黑" pitchFamily="34" charset="-122"/>
            </a:endParaRPr>
          </a:p>
        </p:txBody>
      </p:sp>
      <p:sp>
        <p:nvSpPr>
          <p:cNvPr id="90" name="AutoShape 78">
            <a:extLst>
              <a:ext uri="{FF2B5EF4-FFF2-40B4-BE49-F238E27FC236}">
                <a16:creationId xmlns:a16="http://schemas.microsoft.com/office/drawing/2014/main" id="{8D04F44F-8CD6-4FF4-87FC-0994700B2C47}"/>
              </a:ext>
            </a:extLst>
          </p:cNvPr>
          <p:cNvSpPr>
            <a:spLocks noChangeArrowheads="1"/>
          </p:cNvSpPr>
          <p:nvPr/>
        </p:nvSpPr>
        <p:spPr bwMode="auto">
          <a:xfrm>
            <a:off x="9396824" y="4345384"/>
            <a:ext cx="2595068" cy="985751"/>
          </a:xfrm>
          <a:prstGeom prst="wedgeRoundRectCallout">
            <a:avLst>
              <a:gd name="adj1" fmla="val -72003"/>
              <a:gd name="adj2" fmla="val -56802"/>
              <a:gd name="adj3" fmla="val 16667"/>
            </a:avLst>
          </a:prstGeom>
          <a:solidFill>
            <a:srgbClr val="FFFFCC"/>
          </a:solidFill>
          <a:ln w="19050" algn="ctr">
            <a:solidFill>
              <a:srgbClr val="242490"/>
            </a:solidFill>
            <a:miter lim="800000"/>
            <a:headEnd/>
            <a:tailEnd/>
          </a:ln>
        </p:spPr>
        <p:txBody>
          <a:bodyPr lIns="72000" tIns="36000" rIns="36000" bIns="36000" anchor="t"/>
          <a:lstStyle/>
          <a:p>
            <a:pPr marL="0" lvl="1" eaLnBrk="0" hangingPunct="0">
              <a:spcBef>
                <a:spcPts val="300"/>
              </a:spcBef>
              <a:defRPr/>
            </a:pPr>
            <a:r>
              <a:rPr lang="zh-CN" altLang="en-US" sz="1400" dirty="0">
                <a:solidFill>
                  <a:prstClr val="black"/>
                </a:solidFill>
                <a:latin typeface="微软雅黑" pitchFamily="34" charset="-122"/>
              </a:rPr>
              <a:t>备货计划</a:t>
            </a:r>
            <a:endParaRPr lang="en-US" altLang="zh-CN" sz="1400" dirty="0">
              <a:solidFill>
                <a:prstClr val="black"/>
              </a:solidFill>
              <a:latin typeface="微软雅黑" pitchFamily="34" charset="-122"/>
            </a:endParaRPr>
          </a:p>
          <a:p>
            <a:pPr marL="0" lvl="1" eaLnBrk="0" hangingPunct="0">
              <a:spcBef>
                <a:spcPts val="300"/>
              </a:spcBef>
              <a:defRPr/>
            </a:pPr>
            <a:r>
              <a:rPr lang="en-US" altLang="zh-CN" sz="1200" b="0" dirty="0">
                <a:solidFill>
                  <a:prstClr val="black"/>
                </a:solidFill>
                <a:latin typeface="微软雅黑" pitchFamily="34" charset="-122"/>
              </a:rPr>
              <a:t>-</a:t>
            </a:r>
            <a:r>
              <a:rPr lang="zh-CN" altLang="en-US" sz="1200" b="0" dirty="0">
                <a:solidFill>
                  <a:prstClr val="black"/>
                </a:solidFill>
                <a:latin typeface="微软雅黑" pitchFamily="34" charset="-122"/>
              </a:rPr>
              <a:t>中、短期物料采购计划</a:t>
            </a:r>
            <a:endParaRPr lang="en-US" altLang="zh-CN" sz="1200" b="0" dirty="0">
              <a:solidFill>
                <a:prstClr val="black"/>
              </a:solidFill>
              <a:latin typeface="微软雅黑" pitchFamily="34" charset="-122"/>
            </a:endParaRPr>
          </a:p>
          <a:p>
            <a:pPr marL="0" lvl="1" eaLnBrk="0" hangingPunct="0">
              <a:spcBef>
                <a:spcPts val="300"/>
              </a:spcBef>
              <a:defRPr/>
            </a:pPr>
            <a:r>
              <a:rPr lang="en-US" altLang="zh-CN" sz="1200" b="0" dirty="0">
                <a:solidFill>
                  <a:prstClr val="black"/>
                </a:solidFill>
                <a:latin typeface="微软雅黑" pitchFamily="34" charset="-122"/>
              </a:rPr>
              <a:t>-</a:t>
            </a:r>
            <a:r>
              <a:rPr lang="zh-CN" altLang="en-US" sz="1200" b="0" dirty="0">
                <a:solidFill>
                  <a:prstClr val="black"/>
                </a:solidFill>
                <a:latin typeface="微软雅黑" pitchFamily="34" charset="-122"/>
              </a:rPr>
              <a:t>较短期物料供应商备货计划</a:t>
            </a:r>
            <a:endParaRPr lang="en-US" altLang="zh-CN" sz="1200" b="0" dirty="0">
              <a:solidFill>
                <a:prstClr val="black"/>
              </a:solidFill>
              <a:latin typeface="微软雅黑" pitchFamily="34" charset="-122"/>
            </a:endParaRPr>
          </a:p>
          <a:p>
            <a:pPr marL="0" lvl="1" eaLnBrk="0" hangingPunct="0">
              <a:spcBef>
                <a:spcPts val="300"/>
              </a:spcBef>
              <a:defRPr/>
            </a:pPr>
            <a:r>
              <a:rPr lang="en-US" altLang="zh-CN" sz="1200" b="0" dirty="0">
                <a:solidFill>
                  <a:prstClr val="black"/>
                </a:solidFill>
                <a:latin typeface="微软雅黑" pitchFamily="34" charset="-122"/>
              </a:rPr>
              <a:t>-</a:t>
            </a:r>
            <a:r>
              <a:rPr lang="zh-CN" altLang="en-US" sz="1200" b="0" dirty="0">
                <a:solidFill>
                  <a:prstClr val="black"/>
                </a:solidFill>
                <a:latin typeface="微软雅黑" pitchFamily="34" charset="-122"/>
              </a:rPr>
              <a:t>自制零部件生产计划</a:t>
            </a:r>
            <a:endParaRPr lang="en-US" altLang="zh-CN" sz="1200" b="0" dirty="0">
              <a:solidFill>
                <a:prstClr val="black"/>
              </a:solidFill>
              <a:latin typeface="微软雅黑" pitchFamily="34" charset="-122"/>
            </a:endParaRPr>
          </a:p>
        </p:txBody>
      </p:sp>
      <p:sp>
        <p:nvSpPr>
          <p:cNvPr id="91" name="AutoShape 19">
            <a:extLst>
              <a:ext uri="{FF2B5EF4-FFF2-40B4-BE49-F238E27FC236}">
                <a16:creationId xmlns:a16="http://schemas.microsoft.com/office/drawing/2014/main" id="{0CF54491-AC63-4315-A216-0A9D5AA4D685}"/>
              </a:ext>
            </a:extLst>
          </p:cNvPr>
          <p:cNvSpPr>
            <a:spLocks noChangeArrowheads="1"/>
          </p:cNvSpPr>
          <p:nvPr/>
        </p:nvSpPr>
        <p:spPr bwMode="auto">
          <a:xfrm>
            <a:off x="616007" y="2137999"/>
            <a:ext cx="2870208" cy="467311"/>
          </a:xfrm>
          <a:prstGeom prst="homePlate">
            <a:avLst>
              <a:gd name="adj" fmla="val 17692"/>
            </a:avLst>
          </a:prstGeom>
          <a:solidFill>
            <a:srgbClr val="4F81BD">
              <a:lumMod val="40000"/>
              <a:lumOff val="60000"/>
            </a:srgbClr>
          </a:solidFill>
          <a:ln w="6350" algn="ctr">
            <a:noFill/>
            <a:miter lim="800000"/>
            <a:headEnd/>
            <a:tailEnd/>
          </a:ln>
        </p:spPr>
        <p:txBody>
          <a:bodyPr wrap="none" lIns="0" tIns="0" rIns="0" bIns="0" anchor="ctr"/>
          <a:lstStyle/>
          <a:p>
            <a:pPr marL="0" marR="0" lvl="0" indent="0" algn="ctr" defTabSz="981075" eaLnBrk="0"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pitchFamily="34" charset="-122"/>
              </a:rPr>
              <a:t>销售计划</a:t>
            </a:r>
            <a:r>
              <a:rPr kumimoji="0" lang="en-US" altLang="zh-CN" sz="1400" b="0" i="0" u="none" strike="noStrike" kern="0" cap="none" spc="0" normalizeH="0" baseline="0" noProof="0" dirty="0">
                <a:ln>
                  <a:noFill/>
                </a:ln>
                <a:solidFill>
                  <a:prstClr val="black"/>
                </a:solidFill>
                <a:effectLst/>
                <a:uLnTx/>
                <a:uFillTx/>
                <a:latin typeface="微软雅黑" pitchFamily="34" charset="-122"/>
              </a:rPr>
              <a:t/>
            </a:r>
            <a:br>
              <a:rPr kumimoji="0" lang="en-US" altLang="zh-CN" sz="1400" b="0" i="0" u="none" strike="noStrike" kern="0" cap="none" spc="0" normalizeH="0" baseline="0" noProof="0" dirty="0">
                <a:ln>
                  <a:noFill/>
                </a:ln>
                <a:solidFill>
                  <a:prstClr val="black"/>
                </a:solidFill>
                <a:effectLst/>
                <a:uLnTx/>
                <a:uFillTx/>
                <a:latin typeface="微软雅黑" pitchFamily="34" charset="-122"/>
              </a:rPr>
            </a:br>
            <a:r>
              <a:rPr kumimoji="0" lang="zh-CN" altLang="en-US" sz="1400" b="0" i="0" u="none" strike="noStrike" kern="0" cap="none" spc="0" normalizeH="0" baseline="0" noProof="0" dirty="0">
                <a:ln>
                  <a:noFill/>
                </a:ln>
                <a:solidFill>
                  <a:prstClr val="black"/>
                </a:solidFill>
                <a:effectLst/>
                <a:uLnTx/>
                <a:uFillTx/>
                <a:latin typeface="微软雅黑" pitchFamily="34" charset="-122"/>
              </a:rPr>
              <a:t>（到月）</a:t>
            </a:r>
          </a:p>
        </p:txBody>
      </p:sp>
      <p:sp>
        <p:nvSpPr>
          <p:cNvPr id="92" name="AutoShape 19">
            <a:extLst>
              <a:ext uri="{FF2B5EF4-FFF2-40B4-BE49-F238E27FC236}">
                <a16:creationId xmlns:a16="http://schemas.microsoft.com/office/drawing/2014/main" id="{FF075129-A039-44E9-9E27-F788DDE49C7E}"/>
              </a:ext>
            </a:extLst>
          </p:cNvPr>
          <p:cNvSpPr>
            <a:spLocks noChangeArrowheads="1"/>
          </p:cNvSpPr>
          <p:nvPr/>
        </p:nvSpPr>
        <p:spPr bwMode="auto">
          <a:xfrm>
            <a:off x="4113539" y="2149513"/>
            <a:ext cx="2870209" cy="467311"/>
          </a:xfrm>
          <a:prstGeom prst="homePlate">
            <a:avLst>
              <a:gd name="adj" fmla="val 17692"/>
            </a:avLst>
          </a:prstGeom>
          <a:solidFill>
            <a:srgbClr val="4F81BD">
              <a:lumMod val="40000"/>
              <a:lumOff val="60000"/>
            </a:srgbClr>
          </a:solidFill>
          <a:ln w="6350" algn="ctr">
            <a:noFill/>
            <a:miter lim="800000"/>
            <a:headEnd/>
            <a:tailEnd/>
          </a:ln>
        </p:spPr>
        <p:txBody>
          <a:bodyPr wrap="none" lIns="0" tIns="0" rIns="0" bIns="0" anchor="ctr"/>
          <a:lstStyle/>
          <a:p>
            <a:pPr marL="0" marR="0" lvl="0" indent="0" algn="ctr" defTabSz="981075" eaLnBrk="0"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pitchFamily="34" charset="-122"/>
              </a:rPr>
              <a:t>中期计划</a:t>
            </a:r>
            <a:r>
              <a:rPr kumimoji="0" lang="en-US" altLang="zh-CN" sz="1400" b="0" i="0" u="none" strike="noStrike" kern="0" cap="none" spc="0" normalizeH="0" baseline="0" noProof="0" dirty="0">
                <a:ln>
                  <a:noFill/>
                </a:ln>
                <a:solidFill>
                  <a:prstClr val="black"/>
                </a:solidFill>
                <a:effectLst/>
                <a:uLnTx/>
                <a:uFillTx/>
                <a:latin typeface="微软雅黑" pitchFamily="34" charset="-122"/>
              </a:rPr>
              <a:t>/ S&amp;OP</a:t>
            </a:r>
            <a:r>
              <a:rPr kumimoji="0" lang="zh-CN" altLang="en-US" sz="1400" b="0" i="0" u="none" strike="noStrike" kern="0" cap="none" spc="0" normalizeH="0" baseline="0" noProof="0" dirty="0">
                <a:ln>
                  <a:noFill/>
                </a:ln>
                <a:solidFill>
                  <a:prstClr val="black"/>
                </a:solidFill>
                <a:effectLst/>
                <a:uLnTx/>
                <a:uFillTx/>
                <a:latin typeface="微软雅黑" pitchFamily="34" charset="-122"/>
              </a:rPr>
              <a:t>计划</a:t>
            </a:r>
            <a:r>
              <a:rPr kumimoji="0" lang="en-US" altLang="zh-CN" sz="1400" b="0" i="0" u="none" strike="noStrike" kern="0" cap="none" spc="0" normalizeH="0" baseline="0" noProof="0" dirty="0">
                <a:ln>
                  <a:noFill/>
                </a:ln>
                <a:solidFill>
                  <a:prstClr val="black"/>
                </a:solidFill>
                <a:effectLst/>
                <a:uLnTx/>
                <a:uFillTx/>
                <a:latin typeface="微软雅黑" pitchFamily="34" charset="-122"/>
              </a:rPr>
              <a:t/>
            </a:r>
            <a:br>
              <a:rPr kumimoji="0" lang="en-US" altLang="zh-CN" sz="1400" b="0" i="0" u="none" strike="noStrike" kern="0" cap="none" spc="0" normalizeH="0" baseline="0" noProof="0" dirty="0">
                <a:ln>
                  <a:noFill/>
                </a:ln>
                <a:solidFill>
                  <a:prstClr val="black"/>
                </a:solidFill>
                <a:effectLst/>
                <a:uLnTx/>
                <a:uFillTx/>
                <a:latin typeface="微软雅黑" pitchFamily="34" charset="-122"/>
              </a:rPr>
            </a:br>
            <a:r>
              <a:rPr kumimoji="0" lang="zh-CN" altLang="en-US" sz="1400" b="0" i="0" u="none" strike="noStrike" kern="0" cap="none" spc="0" normalizeH="0" baseline="0" noProof="0" dirty="0">
                <a:ln>
                  <a:noFill/>
                </a:ln>
                <a:solidFill>
                  <a:prstClr val="black"/>
                </a:solidFill>
                <a:effectLst/>
                <a:uLnTx/>
                <a:uFillTx/>
                <a:latin typeface="微软雅黑" pitchFamily="34" charset="-122"/>
              </a:rPr>
              <a:t>（到月）</a:t>
            </a:r>
          </a:p>
        </p:txBody>
      </p:sp>
      <p:sp>
        <p:nvSpPr>
          <p:cNvPr id="93" name="AutoShape 19">
            <a:extLst>
              <a:ext uri="{FF2B5EF4-FFF2-40B4-BE49-F238E27FC236}">
                <a16:creationId xmlns:a16="http://schemas.microsoft.com/office/drawing/2014/main" id="{7E37EB47-0990-4A46-B094-D957F3A89441}"/>
              </a:ext>
            </a:extLst>
          </p:cNvPr>
          <p:cNvSpPr>
            <a:spLocks noChangeArrowheads="1"/>
          </p:cNvSpPr>
          <p:nvPr/>
        </p:nvSpPr>
        <p:spPr bwMode="auto">
          <a:xfrm>
            <a:off x="7743075" y="2137998"/>
            <a:ext cx="2626866" cy="467311"/>
          </a:xfrm>
          <a:prstGeom prst="homePlate">
            <a:avLst>
              <a:gd name="adj" fmla="val 25032"/>
            </a:avLst>
          </a:prstGeom>
          <a:solidFill>
            <a:sysClr val="window" lastClr="FFFFFF">
              <a:lumMod val="75000"/>
            </a:sysClr>
          </a:solidFill>
          <a:ln w="6350" algn="ctr">
            <a:noFill/>
            <a:miter lim="800000"/>
            <a:headEnd/>
            <a:tailEnd/>
          </a:ln>
        </p:spPr>
        <p:txBody>
          <a:bodyPr wrap="none" lIns="0" tIns="0" rIns="0" bIns="0" anchor="ctr"/>
          <a:lstStyle/>
          <a:p>
            <a:pPr marL="0" marR="0" lvl="0" indent="0" algn="ctr" defTabSz="981075" eaLnBrk="0" fontAlgn="auto" latinLnBrk="0" hangingPunct="0">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pitchFamily="34" charset="-122"/>
              </a:rPr>
              <a:t>月度零部件需求计划</a:t>
            </a:r>
            <a:r>
              <a:rPr kumimoji="0" lang="en-US" altLang="zh-CN" sz="1400" b="0" i="0" u="none" strike="noStrike" kern="0" cap="none" spc="0" normalizeH="0" baseline="0" noProof="0" dirty="0">
                <a:ln>
                  <a:noFill/>
                </a:ln>
                <a:solidFill>
                  <a:prstClr val="black"/>
                </a:solidFill>
                <a:effectLst/>
                <a:uLnTx/>
                <a:uFillTx/>
                <a:latin typeface="微软雅黑" pitchFamily="34" charset="-122"/>
              </a:rPr>
              <a:t/>
            </a:r>
            <a:br>
              <a:rPr kumimoji="0" lang="en-US" altLang="zh-CN" sz="1400" b="0" i="0" u="none" strike="noStrike" kern="0" cap="none" spc="0" normalizeH="0" baseline="0" noProof="0" dirty="0">
                <a:ln>
                  <a:noFill/>
                </a:ln>
                <a:solidFill>
                  <a:prstClr val="black"/>
                </a:solidFill>
                <a:effectLst/>
                <a:uLnTx/>
                <a:uFillTx/>
                <a:latin typeface="微软雅黑" pitchFamily="34" charset="-122"/>
              </a:rPr>
            </a:br>
            <a:r>
              <a:rPr kumimoji="0" lang="zh-CN" altLang="en-US" sz="1400" b="0" i="0" u="none" strike="noStrike" kern="0" cap="none" spc="0" normalizeH="0" baseline="0" noProof="0" dirty="0">
                <a:ln>
                  <a:noFill/>
                </a:ln>
                <a:solidFill>
                  <a:prstClr val="black"/>
                </a:solidFill>
                <a:effectLst/>
                <a:uLnTx/>
                <a:uFillTx/>
                <a:latin typeface="微软雅黑" pitchFamily="34" charset="-122"/>
              </a:rPr>
              <a:t>（</a:t>
            </a:r>
            <a:r>
              <a:rPr kumimoji="0" lang="en-US" altLang="zh-CN" sz="1400" b="0" i="0" u="none" strike="noStrike" kern="0" cap="none" spc="0" normalizeH="0" baseline="0" noProof="0" dirty="0">
                <a:ln>
                  <a:noFill/>
                </a:ln>
                <a:solidFill>
                  <a:prstClr val="black"/>
                </a:solidFill>
                <a:effectLst/>
                <a:uLnTx/>
                <a:uFillTx/>
                <a:latin typeface="微软雅黑" pitchFamily="34" charset="-122"/>
              </a:rPr>
              <a:t>MRP</a:t>
            </a:r>
            <a:r>
              <a:rPr kumimoji="0" lang="zh-CN" altLang="en-US" sz="1400" b="0" i="0" u="none" strike="noStrike" kern="0" cap="none" spc="0" normalizeH="0" baseline="0" noProof="0" dirty="0">
                <a:ln>
                  <a:noFill/>
                </a:ln>
                <a:solidFill>
                  <a:prstClr val="black"/>
                </a:solidFill>
                <a:effectLst/>
                <a:uLnTx/>
                <a:uFillTx/>
                <a:latin typeface="微软雅黑" pitchFamily="34" charset="-122"/>
              </a:rPr>
              <a:t>分解）</a:t>
            </a:r>
          </a:p>
        </p:txBody>
      </p:sp>
      <p:cxnSp>
        <p:nvCxnSpPr>
          <p:cNvPr id="94" name="直接箭头连接符 93">
            <a:extLst>
              <a:ext uri="{FF2B5EF4-FFF2-40B4-BE49-F238E27FC236}">
                <a16:creationId xmlns:a16="http://schemas.microsoft.com/office/drawing/2014/main" id="{784E5934-8F1F-4CFA-93CA-24282ED733F3}"/>
              </a:ext>
            </a:extLst>
          </p:cNvPr>
          <p:cNvCxnSpPr>
            <a:cxnSpLocks/>
          </p:cNvCxnSpPr>
          <p:nvPr/>
        </p:nvCxnSpPr>
        <p:spPr bwMode="auto">
          <a:xfrm flipV="1">
            <a:off x="612746" y="1412780"/>
            <a:ext cx="0" cy="5082288"/>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sp>
        <p:nvSpPr>
          <p:cNvPr id="95" name="文本框 94">
            <a:extLst>
              <a:ext uri="{FF2B5EF4-FFF2-40B4-BE49-F238E27FC236}">
                <a16:creationId xmlns:a16="http://schemas.microsoft.com/office/drawing/2014/main" id="{220838C9-DD79-443D-955F-42FF617DE7A5}"/>
              </a:ext>
            </a:extLst>
          </p:cNvPr>
          <p:cNvSpPr txBox="1"/>
          <p:nvPr/>
        </p:nvSpPr>
        <p:spPr bwMode="auto">
          <a:xfrm>
            <a:off x="4767522" y="5346332"/>
            <a:ext cx="696403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171450" indent="-171450" eaLnBrk="0" hangingPunct="0">
              <a:buFont typeface="Arial" panose="020B0604020202020204" pitchFamily="34" charset="0"/>
              <a:buChar char="•"/>
              <a:defRPr/>
            </a:pPr>
            <a:r>
              <a:rPr kumimoji="1" lang="zh-CN" altLang="en-US" sz="1200" b="0" dirty="0">
                <a:solidFill>
                  <a:srgbClr val="000000"/>
                </a:solidFill>
                <a:latin typeface="微软雅黑"/>
                <a:ea typeface="微软雅黑"/>
                <a:cs typeface="微软雅黑"/>
              </a:rPr>
              <a:t>日滚动计划排定之后不允许修改，如果需要修改，需要经过事业部总经理审批</a:t>
            </a:r>
            <a:endParaRPr kumimoji="1" lang="en-US" altLang="zh-CN" sz="1200" b="0" dirty="0">
              <a:solidFill>
                <a:srgbClr val="000000"/>
              </a:solidFill>
              <a:latin typeface="微软雅黑"/>
              <a:ea typeface="微软雅黑"/>
              <a:cs typeface="微软雅黑"/>
            </a:endParaRPr>
          </a:p>
          <a:p>
            <a:pPr marL="171450" indent="-171450" eaLnBrk="0" hangingPunct="0">
              <a:buFont typeface="Arial" panose="020B0604020202020204" pitchFamily="34" charset="0"/>
              <a:buChar char="•"/>
              <a:defRPr/>
            </a:pPr>
            <a:r>
              <a:rPr kumimoji="1" lang="zh-CN" altLang="en-US" sz="1200" b="0" dirty="0">
                <a:solidFill>
                  <a:srgbClr val="000000"/>
                </a:solidFill>
                <a:latin typeface="微软雅黑"/>
                <a:ea typeface="微软雅黑"/>
                <a:cs typeface="微软雅黑"/>
              </a:rPr>
              <a:t>产业链到主机厂的配送分为两类，一种是依据主机厂的日滚动计划（物流周期短，配送频繁），另外一种是依据主机厂的周计划（物流周期长，每周配送次数少，例如从中兴到重装）</a:t>
            </a:r>
            <a:endParaRPr kumimoji="1" lang="en-US" altLang="zh-CN" sz="1200" b="0" dirty="0">
              <a:solidFill>
                <a:srgbClr val="000000"/>
              </a:solidFill>
              <a:latin typeface="微软雅黑"/>
              <a:ea typeface="微软雅黑"/>
              <a:cs typeface="微软雅黑"/>
            </a:endParaRPr>
          </a:p>
        </p:txBody>
      </p:sp>
      <p:sp>
        <p:nvSpPr>
          <p:cNvPr id="96" name="矩形 6">
            <a:extLst>
              <a:ext uri="{FF2B5EF4-FFF2-40B4-BE49-F238E27FC236}">
                <a16:creationId xmlns:a16="http://schemas.microsoft.com/office/drawing/2014/main" id="{D3D0D0D9-347C-48E2-9C03-10E6878A78FA}"/>
              </a:ext>
            </a:extLst>
          </p:cNvPr>
          <p:cNvSpPr>
            <a:spLocks noChangeArrowheads="1"/>
          </p:cNvSpPr>
          <p:nvPr/>
        </p:nvSpPr>
        <p:spPr bwMode="auto">
          <a:xfrm>
            <a:off x="611830" y="5346332"/>
            <a:ext cx="827891" cy="251629"/>
          </a:xfrm>
          <a:prstGeom prst="rect">
            <a:avLst/>
          </a:prstGeom>
          <a:solidFill>
            <a:srgbClr val="8064A2">
              <a:lumMod val="20000"/>
              <a:lumOff val="80000"/>
            </a:srgbClr>
          </a:solidFill>
          <a:ln w="9525" algn="ctr">
            <a:solidFill>
              <a:srgbClr val="000000"/>
            </a:solidFill>
            <a:round/>
            <a:headEnd/>
            <a:tailEnd/>
          </a:ln>
        </p:spPr>
        <p:txBody>
          <a:bodyPr lIns="90000" tIns="46800" rIns="90000" bIns="46800" anchor="ctr"/>
          <a:lstStyle/>
          <a:p>
            <a:pPr marL="0" marR="0" lvl="0" indent="0" algn="ctr" defTabSz="914400" eaLnBrk="0" fontAlgn="auto" latinLnBrk="0" hangingPunct="0">
              <a:lnSpc>
                <a:spcPct val="90000"/>
              </a:lnSpc>
              <a:spcBef>
                <a:spcPct val="20000"/>
              </a:spcBef>
              <a:spcAft>
                <a:spcPts val="0"/>
              </a:spcAft>
              <a:buClr>
                <a:srgbClr val="000000"/>
              </a:buClr>
              <a:buSzTx/>
              <a:buFont typeface="Arial" pitchFamily="34" charset="0"/>
              <a:buNone/>
              <a:tabLst/>
              <a:defRPr/>
            </a:pPr>
            <a:r>
              <a:rPr kumimoji="0" lang="zh-CN" altLang="en-US" sz="1400" b="0" i="0" u="none" strike="noStrike" kern="0" cap="none" spc="0" normalizeH="0" baseline="0" noProof="0" dirty="0">
                <a:ln>
                  <a:noFill/>
                </a:ln>
                <a:solidFill>
                  <a:srgbClr val="000000"/>
                </a:solidFill>
                <a:effectLst/>
                <a:uLnTx/>
                <a:uFillTx/>
                <a:latin typeface="微软雅黑" pitchFamily="34" charset="-122"/>
              </a:rPr>
              <a:t>日滚动</a:t>
            </a:r>
          </a:p>
        </p:txBody>
      </p:sp>
      <p:sp>
        <p:nvSpPr>
          <p:cNvPr id="97" name="AutoShape 78">
            <a:extLst>
              <a:ext uri="{FF2B5EF4-FFF2-40B4-BE49-F238E27FC236}">
                <a16:creationId xmlns:a16="http://schemas.microsoft.com/office/drawing/2014/main" id="{9EB485FF-C56C-4C68-A224-D4A7CED38A1F}"/>
              </a:ext>
            </a:extLst>
          </p:cNvPr>
          <p:cNvSpPr>
            <a:spLocks noChangeArrowheads="1"/>
          </p:cNvSpPr>
          <p:nvPr/>
        </p:nvSpPr>
        <p:spPr bwMode="auto">
          <a:xfrm>
            <a:off x="10021986" y="2718144"/>
            <a:ext cx="1857388" cy="714380"/>
          </a:xfrm>
          <a:prstGeom prst="wedgeRoundRectCallout">
            <a:avLst>
              <a:gd name="adj1" fmla="val -32703"/>
              <a:gd name="adj2" fmla="val -85019"/>
              <a:gd name="adj3" fmla="val 16667"/>
            </a:avLst>
          </a:prstGeom>
          <a:solidFill>
            <a:srgbClr val="FFFFCC"/>
          </a:solidFill>
          <a:ln w="19050" algn="ctr">
            <a:solidFill>
              <a:srgbClr val="242490"/>
            </a:solidFill>
            <a:miter lim="800000"/>
            <a:headEnd/>
            <a:tailEnd/>
          </a:ln>
        </p:spPr>
        <p:txBody>
          <a:bodyPr lIns="72000" tIns="36000" rIns="36000" bIns="36000" anchor="ctr"/>
          <a:lstStyle/>
          <a:p>
            <a:pPr marL="0" lvl="1" eaLnBrk="0" hangingPunct="0">
              <a:spcBef>
                <a:spcPts val="300"/>
              </a:spcBef>
              <a:defRPr/>
            </a:pPr>
            <a:r>
              <a:rPr lang="zh-CN" altLang="en-US" sz="1400" dirty="0">
                <a:solidFill>
                  <a:prstClr val="black"/>
                </a:solidFill>
                <a:latin typeface="微软雅黑" pitchFamily="34" charset="-122"/>
              </a:rPr>
              <a:t>长周期采购计划</a:t>
            </a:r>
            <a:endParaRPr lang="en-US" altLang="zh-CN" sz="1400" dirty="0">
              <a:solidFill>
                <a:prstClr val="black"/>
              </a:solidFill>
              <a:latin typeface="微软雅黑" pitchFamily="34" charset="-122"/>
            </a:endParaRPr>
          </a:p>
          <a:p>
            <a:pPr marL="0" lvl="1" eaLnBrk="0" hangingPunct="0">
              <a:spcBef>
                <a:spcPts val="300"/>
              </a:spcBef>
              <a:defRPr/>
            </a:pPr>
            <a:r>
              <a:rPr lang="en-US" altLang="zh-CN" sz="1200" b="0" dirty="0">
                <a:solidFill>
                  <a:prstClr val="black"/>
                </a:solidFill>
                <a:latin typeface="微软雅黑" pitchFamily="34" charset="-122"/>
              </a:rPr>
              <a:t>-</a:t>
            </a:r>
            <a:r>
              <a:rPr lang="zh-CN" altLang="en-US" sz="1200" b="0" dirty="0">
                <a:solidFill>
                  <a:prstClr val="black"/>
                </a:solidFill>
                <a:latin typeface="微软雅黑" pitchFamily="34" charset="-122"/>
              </a:rPr>
              <a:t>进口件采购计划</a:t>
            </a:r>
            <a:endParaRPr lang="en-US" altLang="zh-CN" sz="1200" b="0" dirty="0">
              <a:solidFill>
                <a:prstClr val="black"/>
              </a:solidFill>
              <a:latin typeface="微软雅黑" pitchFamily="34" charset="-122"/>
            </a:endParaRPr>
          </a:p>
          <a:p>
            <a:pPr marL="0" lvl="1" eaLnBrk="0" hangingPunct="0">
              <a:spcBef>
                <a:spcPts val="300"/>
              </a:spcBef>
              <a:defRPr/>
            </a:pPr>
            <a:r>
              <a:rPr lang="en-US" altLang="zh-CN" sz="1200" b="0" dirty="0">
                <a:solidFill>
                  <a:prstClr val="black"/>
                </a:solidFill>
                <a:latin typeface="微软雅黑" pitchFamily="34" charset="-122"/>
              </a:rPr>
              <a:t>-</a:t>
            </a:r>
            <a:r>
              <a:rPr lang="zh-CN" altLang="en-US" sz="1200" b="0" dirty="0">
                <a:solidFill>
                  <a:prstClr val="black"/>
                </a:solidFill>
                <a:latin typeface="微软雅黑" pitchFamily="34" charset="-122"/>
              </a:rPr>
              <a:t>中期件供应商备货计划</a:t>
            </a:r>
            <a:endParaRPr lang="en-US" altLang="zh-CN" sz="1200" b="0" dirty="0">
              <a:solidFill>
                <a:prstClr val="black"/>
              </a:solidFill>
              <a:latin typeface="微软雅黑" pitchFamily="34" charset="-122"/>
            </a:endParaRPr>
          </a:p>
        </p:txBody>
      </p:sp>
      <p:sp>
        <p:nvSpPr>
          <p:cNvPr id="98" name="左大括号 97">
            <a:extLst>
              <a:ext uri="{FF2B5EF4-FFF2-40B4-BE49-F238E27FC236}">
                <a16:creationId xmlns:a16="http://schemas.microsoft.com/office/drawing/2014/main" id="{9A656A14-E082-44C5-828C-81B5E7C2A9FB}"/>
              </a:ext>
            </a:extLst>
          </p:cNvPr>
          <p:cNvSpPr/>
          <p:nvPr/>
        </p:nvSpPr>
        <p:spPr bwMode="auto">
          <a:xfrm rot="5400000">
            <a:off x="7625579" y="1626026"/>
            <a:ext cx="462342" cy="3644260"/>
          </a:xfrm>
          <a:prstGeom prst="leftBrace">
            <a:avLst>
              <a:gd name="adj1" fmla="val 8333"/>
              <a:gd name="adj2" fmla="val 50263"/>
            </a:avLst>
          </a:prstGeom>
          <a:noFill/>
          <a:ln w="9525" cap="flat" cmpd="sng" algn="ctr">
            <a:solidFill>
              <a:srgbClr val="4F81BD">
                <a:lumMod val="75000"/>
              </a:srgbClr>
            </a:solidFill>
            <a:prstDash val="solid"/>
            <a:round/>
            <a:headEnd type="none" w="med" len="med"/>
            <a:tailEnd type="none"/>
          </a:ln>
          <a:effectLst/>
        </p:spPr>
        <p:txBody>
          <a:bodyPr rtlCol="0"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solidFill>
              <a:effectLst/>
              <a:uLnTx/>
              <a:uFillTx/>
              <a:latin typeface="华文楷体" panose="02010600040101010101" pitchFamily="2" charset="-122"/>
              <a:ea typeface="宋体" panose="02010600030101010101" pitchFamily="2" charset="-122"/>
            </a:endParaRPr>
          </a:p>
        </p:txBody>
      </p:sp>
      <p:sp>
        <p:nvSpPr>
          <p:cNvPr id="99" name="文本框 98">
            <a:extLst>
              <a:ext uri="{FF2B5EF4-FFF2-40B4-BE49-F238E27FC236}">
                <a16:creationId xmlns:a16="http://schemas.microsoft.com/office/drawing/2014/main" id="{8604BA85-A309-4B9A-9500-46EC8C158005}"/>
              </a:ext>
            </a:extLst>
          </p:cNvPr>
          <p:cNvSpPr txBox="1"/>
          <p:nvPr/>
        </p:nvSpPr>
        <p:spPr bwMode="auto">
          <a:xfrm>
            <a:off x="7160994" y="2972004"/>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0" hangingPunct="0">
              <a:defRPr/>
            </a:pPr>
            <a:r>
              <a:rPr kumimoji="1" lang="zh-CN" altLang="en-US" sz="1200" b="0" dirty="0">
                <a:solidFill>
                  <a:srgbClr val="000000"/>
                </a:solidFill>
                <a:latin typeface="微软雅黑"/>
                <a:ea typeface="微软雅黑"/>
                <a:cs typeface="微软雅黑"/>
              </a:rPr>
              <a:t>关联公司</a:t>
            </a:r>
          </a:p>
        </p:txBody>
      </p:sp>
      <p:sp>
        <p:nvSpPr>
          <p:cNvPr id="100" name="左大括号 99">
            <a:extLst>
              <a:ext uri="{FF2B5EF4-FFF2-40B4-BE49-F238E27FC236}">
                <a16:creationId xmlns:a16="http://schemas.microsoft.com/office/drawing/2014/main" id="{6EE8E36A-FF20-4ECA-9FB3-730DA0043996}"/>
              </a:ext>
            </a:extLst>
          </p:cNvPr>
          <p:cNvSpPr/>
          <p:nvPr/>
        </p:nvSpPr>
        <p:spPr bwMode="auto">
          <a:xfrm rot="5400000">
            <a:off x="2437390" y="1415569"/>
            <a:ext cx="428873" cy="4045052"/>
          </a:xfrm>
          <a:prstGeom prst="leftBrace">
            <a:avLst>
              <a:gd name="adj1" fmla="val 8333"/>
              <a:gd name="adj2" fmla="val 50263"/>
            </a:avLst>
          </a:prstGeom>
          <a:noFill/>
          <a:ln w="9525" cap="flat" cmpd="sng" algn="ctr">
            <a:solidFill>
              <a:srgbClr val="4F81BD">
                <a:lumMod val="75000"/>
              </a:srgbClr>
            </a:solidFill>
            <a:prstDash val="solid"/>
            <a:round/>
            <a:headEnd type="none" w="med" len="med"/>
            <a:tailEnd type="none"/>
          </a:ln>
          <a:effectLst/>
        </p:spPr>
        <p:txBody>
          <a:bodyPr rtlCol="0"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solidFill>
              <a:effectLst/>
              <a:uLnTx/>
              <a:uFillTx/>
              <a:latin typeface="华文楷体" panose="02010600040101010101" pitchFamily="2" charset="-122"/>
              <a:ea typeface="宋体" panose="02010600030101010101" pitchFamily="2" charset="-122"/>
            </a:endParaRPr>
          </a:p>
        </p:txBody>
      </p:sp>
      <p:sp>
        <p:nvSpPr>
          <p:cNvPr id="101" name="文本框 100">
            <a:extLst>
              <a:ext uri="{FF2B5EF4-FFF2-40B4-BE49-F238E27FC236}">
                <a16:creationId xmlns:a16="http://schemas.microsoft.com/office/drawing/2014/main" id="{A2A97D75-BDD1-453A-8141-7C6DAA13495A}"/>
              </a:ext>
            </a:extLst>
          </p:cNvPr>
          <p:cNvSpPr txBox="1"/>
          <p:nvPr/>
        </p:nvSpPr>
        <p:spPr bwMode="auto">
          <a:xfrm>
            <a:off x="2076549" y="2991746"/>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0" hangingPunct="0">
              <a:defRPr/>
            </a:pPr>
            <a:r>
              <a:rPr kumimoji="1" lang="zh-CN" altLang="en-US" sz="1200" b="0" dirty="0">
                <a:solidFill>
                  <a:srgbClr val="000000"/>
                </a:solidFill>
                <a:latin typeface="微软雅黑"/>
                <a:ea typeface="微软雅黑"/>
                <a:cs typeface="微软雅黑"/>
              </a:rPr>
              <a:t>主机公司</a:t>
            </a:r>
          </a:p>
        </p:txBody>
      </p:sp>
      <p:sp>
        <p:nvSpPr>
          <p:cNvPr id="102" name="箭头: 右 20">
            <a:extLst>
              <a:ext uri="{FF2B5EF4-FFF2-40B4-BE49-F238E27FC236}">
                <a16:creationId xmlns:a16="http://schemas.microsoft.com/office/drawing/2014/main" id="{CCA93E91-02CE-486D-8506-DDF657D2C2C0}"/>
              </a:ext>
            </a:extLst>
          </p:cNvPr>
          <p:cNvSpPr/>
          <p:nvPr/>
        </p:nvSpPr>
        <p:spPr bwMode="auto">
          <a:xfrm>
            <a:off x="3629320" y="2149513"/>
            <a:ext cx="348791" cy="455796"/>
          </a:xfrm>
          <a:prstGeom prst="rightArrow">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sp>
        <p:nvSpPr>
          <p:cNvPr id="103" name="箭头: 右 256">
            <a:extLst>
              <a:ext uri="{FF2B5EF4-FFF2-40B4-BE49-F238E27FC236}">
                <a16:creationId xmlns:a16="http://schemas.microsoft.com/office/drawing/2014/main" id="{FEAA8BB1-01C2-4FF4-9136-B8AF68FEA723}"/>
              </a:ext>
            </a:extLst>
          </p:cNvPr>
          <p:cNvSpPr/>
          <p:nvPr/>
        </p:nvSpPr>
        <p:spPr bwMode="auto">
          <a:xfrm>
            <a:off x="7181278" y="2149513"/>
            <a:ext cx="348791" cy="455796"/>
          </a:xfrm>
          <a:prstGeom prst="rightArrow">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sp>
        <p:nvSpPr>
          <p:cNvPr id="104" name="箭头: 右 258">
            <a:extLst>
              <a:ext uri="{FF2B5EF4-FFF2-40B4-BE49-F238E27FC236}">
                <a16:creationId xmlns:a16="http://schemas.microsoft.com/office/drawing/2014/main" id="{BFBF6B9E-93BC-4D78-B8F5-388598DECF1F}"/>
              </a:ext>
            </a:extLst>
          </p:cNvPr>
          <p:cNvSpPr/>
          <p:nvPr/>
        </p:nvSpPr>
        <p:spPr bwMode="auto">
          <a:xfrm>
            <a:off x="2256058" y="5293924"/>
            <a:ext cx="188969" cy="455796"/>
          </a:xfrm>
          <a:prstGeom prst="rightArrow">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sp>
        <p:nvSpPr>
          <p:cNvPr id="62" name="矩形 43">
            <a:extLst>
              <a:ext uri="{FF2B5EF4-FFF2-40B4-BE49-F238E27FC236}">
                <a16:creationId xmlns:a16="http://schemas.microsoft.com/office/drawing/2014/main" id="{B2766E56-DD83-421E-BBAA-D578ED571531}"/>
              </a:ext>
            </a:extLst>
          </p:cNvPr>
          <p:cNvSpPr>
            <a:spLocks noChangeArrowheads="1"/>
          </p:cNvSpPr>
          <p:nvPr/>
        </p:nvSpPr>
        <p:spPr bwMode="auto">
          <a:xfrm>
            <a:off x="4086296" y="3641017"/>
            <a:ext cx="578162" cy="262623"/>
          </a:xfrm>
          <a:prstGeom prst="rect">
            <a:avLst/>
          </a:prstGeom>
          <a:solidFill>
            <a:srgbClr val="8064A2">
              <a:lumMod val="20000"/>
              <a:lumOff val="80000"/>
            </a:srgbClr>
          </a:solidFill>
          <a:ln w="9525" algn="ctr">
            <a:solidFill>
              <a:srgbClr val="000000"/>
            </a:solidFill>
            <a:round/>
            <a:headEnd/>
            <a:tailEnd/>
          </a:ln>
        </p:spPr>
        <p:txBody>
          <a:bodyPr lIns="0" tIns="0" rIns="0" bIns="0" anchor="ctr"/>
          <a:lstStyle/>
          <a:p>
            <a:pPr marL="0" marR="0" lvl="0" indent="0" algn="ctr" defTabSz="914400" eaLnBrk="0" fontAlgn="auto" latinLnBrk="0" hangingPunct="0">
              <a:lnSpc>
                <a:spcPct val="90000"/>
              </a:lnSpc>
              <a:spcBef>
                <a:spcPct val="20000"/>
              </a:spcBef>
              <a:spcAft>
                <a:spcPts val="0"/>
              </a:spcAft>
              <a:buClr>
                <a:srgbClr val="000000"/>
              </a:buClr>
              <a:buSzTx/>
              <a:buFont typeface="Arial" pitchFamily="34" charset="0"/>
              <a:buNone/>
              <a:tabLst/>
              <a:defRPr/>
            </a:pPr>
            <a:r>
              <a:rPr kumimoji="0" lang="en-US" altLang="zh-CN" sz="1200" b="0" i="0" u="none" strike="noStrike" kern="0" cap="none" spc="0" normalizeH="0" baseline="0" noProof="0" dirty="0" smtClean="0">
                <a:ln>
                  <a:noFill/>
                </a:ln>
                <a:solidFill>
                  <a:srgbClr val="000000"/>
                </a:solidFill>
                <a:effectLst/>
                <a:uLnTx/>
                <a:uFillTx/>
                <a:latin typeface="微软雅黑" pitchFamily="34" charset="-122"/>
              </a:rPr>
              <a:t>6</a:t>
            </a:r>
            <a:r>
              <a:rPr kumimoji="0" lang="zh-CN" altLang="en-US" sz="1200" b="0" i="0" u="none" strike="noStrike" kern="0" cap="none" spc="0" normalizeH="0" baseline="0" noProof="0" dirty="0" smtClean="0">
                <a:ln>
                  <a:noFill/>
                </a:ln>
                <a:solidFill>
                  <a:srgbClr val="000000"/>
                </a:solidFill>
                <a:effectLst/>
                <a:uLnTx/>
                <a:uFillTx/>
                <a:latin typeface="微软雅黑" pitchFamily="34" charset="-122"/>
              </a:rPr>
              <a:t>周</a:t>
            </a:r>
            <a:endParaRPr kumimoji="0" lang="zh-CN" altLang="en-US" sz="1200" b="0" i="0" u="none" strike="noStrike" kern="0" cap="none" spc="0" normalizeH="0" baseline="0" noProof="0" dirty="0">
              <a:ln>
                <a:noFill/>
              </a:ln>
              <a:solidFill>
                <a:srgbClr val="000000"/>
              </a:solidFill>
              <a:effectLst/>
              <a:uLnTx/>
              <a:uFillTx/>
              <a:latin typeface="微软雅黑" pitchFamily="34" charset="-122"/>
            </a:endParaRPr>
          </a:p>
        </p:txBody>
      </p:sp>
      <p:sp>
        <p:nvSpPr>
          <p:cNvPr id="63" name="矩形 43">
            <a:extLst>
              <a:ext uri="{FF2B5EF4-FFF2-40B4-BE49-F238E27FC236}">
                <a16:creationId xmlns:a16="http://schemas.microsoft.com/office/drawing/2014/main" id="{B1FAEE4F-F3A7-44E2-B60C-4F932F5B0D96}"/>
              </a:ext>
            </a:extLst>
          </p:cNvPr>
          <p:cNvSpPr>
            <a:spLocks noChangeArrowheads="1"/>
          </p:cNvSpPr>
          <p:nvPr/>
        </p:nvSpPr>
        <p:spPr bwMode="auto">
          <a:xfrm>
            <a:off x="9114767" y="3642299"/>
            <a:ext cx="564114" cy="251629"/>
          </a:xfrm>
          <a:prstGeom prst="rect">
            <a:avLst/>
          </a:prstGeom>
          <a:solidFill>
            <a:srgbClr val="8064A2">
              <a:lumMod val="20000"/>
              <a:lumOff val="80000"/>
            </a:srgbClr>
          </a:solidFill>
          <a:ln w="9525" algn="ctr">
            <a:solidFill>
              <a:srgbClr val="000000"/>
            </a:solidFill>
            <a:round/>
            <a:headEnd/>
            <a:tailEnd/>
          </a:ln>
        </p:spPr>
        <p:txBody>
          <a:bodyPr lIns="0" tIns="0" rIns="0" bIns="0" anchor="ctr"/>
          <a:lstStyle/>
          <a:p>
            <a:pPr marL="0" marR="0" lvl="0" indent="0" algn="ctr" defTabSz="914400" eaLnBrk="0" fontAlgn="auto" latinLnBrk="0" hangingPunct="0">
              <a:lnSpc>
                <a:spcPct val="90000"/>
              </a:lnSpc>
              <a:spcBef>
                <a:spcPct val="20000"/>
              </a:spcBef>
              <a:spcAft>
                <a:spcPts val="0"/>
              </a:spcAft>
              <a:buClr>
                <a:srgbClr val="000000"/>
              </a:buClr>
              <a:buSzTx/>
              <a:buFont typeface="Arial" pitchFamily="34" charset="0"/>
              <a:buNone/>
              <a:tabLst/>
              <a:defRPr/>
            </a:pPr>
            <a:r>
              <a:rPr kumimoji="0" lang="en-US" altLang="zh-CN" sz="1200" b="0" i="0" u="none" strike="noStrike" kern="0" cap="none" spc="0" normalizeH="0" baseline="0" noProof="0" dirty="0" smtClean="0">
                <a:ln>
                  <a:noFill/>
                </a:ln>
                <a:solidFill>
                  <a:srgbClr val="000000"/>
                </a:solidFill>
                <a:effectLst/>
                <a:uLnTx/>
                <a:uFillTx/>
                <a:latin typeface="微软雅黑" pitchFamily="34" charset="-122"/>
              </a:rPr>
              <a:t>5</a:t>
            </a:r>
            <a:r>
              <a:rPr kumimoji="0" lang="zh-CN" altLang="en-US" sz="1200" b="0" i="0" u="none" strike="noStrike" kern="0" cap="none" spc="0" normalizeH="0" baseline="0" noProof="0" dirty="0" smtClean="0">
                <a:ln>
                  <a:noFill/>
                </a:ln>
                <a:solidFill>
                  <a:srgbClr val="000000"/>
                </a:solidFill>
                <a:effectLst/>
                <a:uLnTx/>
                <a:uFillTx/>
                <a:latin typeface="微软雅黑" pitchFamily="34" charset="-122"/>
              </a:rPr>
              <a:t>周</a:t>
            </a:r>
            <a:endParaRPr kumimoji="0" lang="zh-CN" altLang="en-US" sz="1200" b="0" i="0" u="none" strike="noStrike" kern="0" cap="none" spc="0" normalizeH="0" baseline="0" noProof="0" dirty="0">
              <a:ln>
                <a:noFill/>
              </a:ln>
              <a:solidFill>
                <a:srgbClr val="000000"/>
              </a:solidFill>
              <a:effectLst/>
              <a:uLnTx/>
              <a:uFillTx/>
              <a:latin typeface="微软雅黑" pitchFamily="34" charset="-122"/>
            </a:endParaRPr>
          </a:p>
        </p:txBody>
      </p:sp>
    </p:spTree>
    <p:extLst>
      <p:ext uri="{BB962C8B-B14F-4D97-AF65-F5344CB8AC3E}">
        <p14:creationId xmlns:p14="http://schemas.microsoft.com/office/powerpoint/2010/main" val="3592998829"/>
      </p:ext>
    </p:extLst>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kern="0" dirty="0" smtClean="0">
                <a:solidFill>
                  <a:srgbClr val="0066FF"/>
                </a:solidFill>
              </a:rPr>
              <a:t>3</a:t>
            </a:r>
            <a:r>
              <a:rPr lang="zh-CN" altLang="en-US" b="1" kern="0" dirty="0" smtClean="0">
                <a:solidFill>
                  <a:srgbClr val="0066FF"/>
                </a:solidFill>
              </a:rPr>
              <a:t>、生产计划管理方案</a:t>
            </a:r>
            <a:r>
              <a:rPr lang="en-US" altLang="zh-CN" b="1" kern="0" dirty="0" smtClean="0">
                <a:solidFill>
                  <a:srgbClr val="0066FF"/>
                </a:solidFill>
              </a:rPr>
              <a:t>-</a:t>
            </a:r>
            <a:r>
              <a:rPr lang="zh-CN" altLang="en-US" b="1" kern="0" dirty="0" smtClean="0">
                <a:solidFill>
                  <a:srgbClr val="0066FF"/>
                </a:solidFill>
              </a:rPr>
              <a:t>主机公司和产业链公司之间计划传递</a:t>
            </a:r>
            <a:endParaRPr lang="zh-CN" altLang="en-US" b="1" dirty="0">
              <a:solidFill>
                <a:srgbClr val="0000CC"/>
              </a:solidFill>
            </a:endParaRPr>
          </a:p>
        </p:txBody>
      </p:sp>
      <p:sp>
        <p:nvSpPr>
          <p:cNvPr id="61" name="矩形 60">
            <a:extLst>
              <a:ext uri="{FF2B5EF4-FFF2-40B4-BE49-F238E27FC236}">
                <a16:creationId xmlns:a16="http://schemas.microsoft.com/office/drawing/2014/main" id="{2CD56319-8713-4CBE-9577-B07BB6A1B4CF}"/>
              </a:ext>
            </a:extLst>
          </p:cNvPr>
          <p:cNvSpPr/>
          <p:nvPr/>
        </p:nvSpPr>
        <p:spPr bwMode="auto">
          <a:xfrm>
            <a:off x="921017" y="1338603"/>
            <a:ext cx="4270342" cy="1421655"/>
          </a:xfrm>
          <a:prstGeom prst="rect">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sp>
        <p:nvSpPr>
          <p:cNvPr id="62" name="标题 1">
            <a:extLst>
              <a:ext uri="{FF2B5EF4-FFF2-40B4-BE49-F238E27FC236}">
                <a16:creationId xmlns:a16="http://schemas.microsoft.com/office/drawing/2014/main" id="{C756AF87-28A5-45B3-B02F-BFD84BBF863A}"/>
              </a:ext>
            </a:extLst>
          </p:cNvPr>
          <p:cNvSpPr txBox="1">
            <a:spLocks/>
          </p:cNvSpPr>
          <p:nvPr/>
        </p:nvSpPr>
        <p:spPr bwMode="auto">
          <a:xfrm>
            <a:off x="215900" y="593726"/>
            <a:ext cx="11760200" cy="36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000" tIns="45720" rIns="72000" bIns="45720" numCol="1" anchor="t" anchorCtr="0" compatLnSpc="1">
            <a:prstTxWarp prst="textNoShape">
              <a:avLst/>
            </a:prstTxWarp>
          </a:bodyPr>
          <a:lstStyle>
            <a:lvl1pPr algn="l" rtl="0" eaLnBrk="0" fontAlgn="base" hangingPunct="0">
              <a:lnSpc>
                <a:spcPct val="90000"/>
              </a:lnSpc>
              <a:spcBef>
                <a:spcPct val="0"/>
              </a:spcBef>
              <a:spcAft>
                <a:spcPct val="0"/>
              </a:spcAft>
              <a:defRPr lang="en-US" altLang="zh-CN" sz="2000" b="1" smtClean="0">
                <a:solidFill>
                  <a:srgbClr val="0070C0"/>
                </a:solidFill>
                <a:latin typeface="微软雅黑" pitchFamily="34" charset="-122"/>
                <a:ea typeface="微软雅黑" pitchFamily="34" charset="-122"/>
                <a:cs typeface="+mj-cs"/>
              </a:defRPr>
            </a:lvl1pPr>
            <a:lvl2pPr algn="l" rtl="0" eaLnBrk="0" fontAlgn="base" hangingPunct="0">
              <a:lnSpc>
                <a:spcPct val="90000"/>
              </a:lnSpc>
              <a:spcBef>
                <a:spcPct val="0"/>
              </a:spcBef>
              <a:spcAft>
                <a:spcPct val="0"/>
              </a:spcAft>
              <a:defRPr sz="2000" b="1">
                <a:solidFill>
                  <a:schemeClr val="hlink"/>
                </a:solidFill>
                <a:latin typeface="微软雅黑" pitchFamily="34" charset="-122"/>
                <a:ea typeface="微软雅黑" pitchFamily="34" charset="-122"/>
              </a:defRPr>
            </a:lvl2pPr>
            <a:lvl3pPr algn="l" rtl="0" eaLnBrk="0" fontAlgn="base" hangingPunct="0">
              <a:lnSpc>
                <a:spcPct val="90000"/>
              </a:lnSpc>
              <a:spcBef>
                <a:spcPct val="0"/>
              </a:spcBef>
              <a:spcAft>
                <a:spcPct val="0"/>
              </a:spcAft>
              <a:defRPr sz="2000" b="1">
                <a:solidFill>
                  <a:schemeClr val="hlink"/>
                </a:solidFill>
                <a:latin typeface="微软雅黑" pitchFamily="34" charset="-122"/>
                <a:ea typeface="微软雅黑" pitchFamily="34" charset="-122"/>
              </a:defRPr>
            </a:lvl3pPr>
            <a:lvl4pPr algn="l" rtl="0" eaLnBrk="0" fontAlgn="base" hangingPunct="0">
              <a:lnSpc>
                <a:spcPct val="90000"/>
              </a:lnSpc>
              <a:spcBef>
                <a:spcPct val="0"/>
              </a:spcBef>
              <a:spcAft>
                <a:spcPct val="0"/>
              </a:spcAft>
              <a:defRPr sz="2000" b="1">
                <a:solidFill>
                  <a:schemeClr val="hlink"/>
                </a:solidFill>
                <a:latin typeface="微软雅黑" pitchFamily="34" charset="-122"/>
                <a:ea typeface="微软雅黑" pitchFamily="34" charset="-122"/>
              </a:defRPr>
            </a:lvl4pPr>
            <a:lvl5pPr algn="l" rtl="0" eaLnBrk="0" fontAlgn="base" hangingPunct="0">
              <a:lnSpc>
                <a:spcPct val="90000"/>
              </a:lnSpc>
              <a:spcBef>
                <a:spcPct val="0"/>
              </a:spcBef>
              <a:spcAft>
                <a:spcPct val="0"/>
              </a:spcAft>
              <a:defRPr sz="2000" b="1">
                <a:solidFill>
                  <a:schemeClr val="hlink"/>
                </a:solidFill>
                <a:latin typeface="微软雅黑" pitchFamily="34" charset="-122"/>
                <a:ea typeface="微软雅黑" pitchFamily="34" charset="-122"/>
              </a:defRPr>
            </a:lvl5pPr>
            <a:lvl6pPr marL="45720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6pPr>
            <a:lvl7pPr marL="91440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7pPr>
            <a:lvl8pPr marL="137160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8pPr>
            <a:lvl9pPr marL="182880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66FF"/>
                </a:solidFill>
                <a:effectLst/>
                <a:uLnTx/>
                <a:uFillTx/>
                <a:latin typeface="微软雅黑" pitchFamily="34" charset="-122"/>
                <a:ea typeface="微软雅黑" pitchFamily="34" charset="-122"/>
                <a:cs typeface="+mj-cs"/>
              </a:rPr>
              <a:t>通过</a:t>
            </a:r>
            <a:r>
              <a:rPr kumimoji="0" lang="en-US" altLang="zh-CN" sz="2000" b="1" i="0" u="none" strike="noStrike" kern="0" cap="none" spc="0" normalizeH="0" baseline="0" noProof="0" dirty="0">
                <a:ln>
                  <a:noFill/>
                </a:ln>
                <a:solidFill>
                  <a:srgbClr val="0066FF"/>
                </a:solidFill>
                <a:effectLst/>
                <a:uLnTx/>
                <a:uFillTx/>
                <a:latin typeface="微软雅黑" pitchFamily="34" charset="-122"/>
                <a:ea typeface="微软雅黑" pitchFamily="34" charset="-122"/>
                <a:cs typeface="+mj-cs"/>
              </a:rPr>
              <a:t>MRP</a:t>
            </a:r>
            <a:r>
              <a:rPr kumimoji="0" lang="zh-CN" altLang="en-US" sz="2000" b="1" i="0" u="none" strike="noStrike" kern="0" cap="none" spc="0" normalizeH="0" baseline="0" noProof="0" dirty="0">
                <a:ln>
                  <a:noFill/>
                </a:ln>
                <a:solidFill>
                  <a:srgbClr val="0066FF"/>
                </a:solidFill>
                <a:effectLst/>
                <a:uLnTx/>
                <a:uFillTx/>
                <a:latin typeface="微软雅黑" pitchFamily="34" charset="-122"/>
                <a:ea typeface="微软雅黑" pitchFamily="34" charset="-122"/>
                <a:cs typeface="+mj-cs"/>
              </a:rPr>
              <a:t>集成，在需求工厂和供应工厂之间准确、实时传递需求</a:t>
            </a:r>
          </a:p>
        </p:txBody>
      </p:sp>
      <p:sp>
        <p:nvSpPr>
          <p:cNvPr id="63" name="矩形 62">
            <a:extLst>
              <a:ext uri="{FF2B5EF4-FFF2-40B4-BE49-F238E27FC236}">
                <a16:creationId xmlns:a16="http://schemas.microsoft.com/office/drawing/2014/main" id="{F97845B6-E03D-47A5-BCE5-AFA95A160F9E}"/>
              </a:ext>
            </a:extLst>
          </p:cNvPr>
          <p:cNvSpPr/>
          <p:nvPr/>
        </p:nvSpPr>
        <p:spPr bwMode="auto">
          <a:xfrm>
            <a:off x="2152700" y="1570930"/>
            <a:ext cx="705752"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高级排产</a:t>
            </a:r>
          </a:p>
        </p:txBody>
      </p:sp>
      <p:sp>
        <p:nvSpPr>
          <p:cNvPr id="64" name="矩形 63">
            <a:extLst>
              <a:ext uri="{FF2B5EF4-FFF2-40B4-BE49-F238E27FC236}">
                <a16:creationId xmlns:a16="http://schemas.microsoft.com/office/drawing/2014/main" id="{142E67AE-1E98-4933-9D78-30BF790D5441}"/>
              </a:ext>
            </a:extLst>
          </p:cNvPr>
          <p:cNvSpPr/>
          <p:nvPr/>
        </p:nvSpPr>
        <p:spPr bwMode="auto">
          <a:xfrm>
            <a:off x="3208545" y="1570930"/>
            <a:ext cx="705752"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en-US" altLang="zh-CN" sz="1200" kern="0" dirty="0">
                <a:solidFill>
                  <a:prstClr val="white"/>
                </a:solidFill>
                <a:latin typeface="微软雅黑" pitchFamily="34" charset="-122"/>
              </a:rPr>
              <a:t>MRP</a:t>
            </a:r>
            <a:endParaRPr kumimoji="1" lang="zh-CN" altLang="en-US" sz="1200" kern="0" dirty="0">
              <a:solidFill>
                <a:prstClr val="white"/>
              </a:solidFill>
              <a:latin typeface="微软雅黑" pitchFamily="34" charset="-122"/>
            </a:endParaRPr>
          </a:p>
        </p:txBody>
      </p:sp>
      <p:sp>
        <p:nvSpPr>
          <p:cNvPr id="65" name="矩形 64">
            <a:extLst>
              <a:ext uri="{FF2B5EF4-FFF2-40B4-BE49-F238E27FC236}">
                <a16:creationId xmlns:a16="http://schemas.microsoft.com/office/drawing/2014/main" id="{E45B0C87-57F7-444E-89AC-4DD4C6DD4C0A}"/>
              </a:ext>
            </a:extLst>
          </p:cNvPr>
          <p:cNvSpPr/>
          <p:nvPr/>
        </p:nvSpPr>
        <p:spPr bwMode="auto">
          <a:xfrm>
            <a:off x="4264390" y="1570930"/>
            <a:ext cx="705752"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采购申请</a:t>
            </a:r>
          </a:p>
        </p:txBody>
      </p:sp>
      <p:sp>
        <p:nvSpPr>
          <p:cNvPr id="66" name="矩形 65">
            <a:extLst>
              <a:ext uri="{FF2B5EF4-FFF2-40B4-BE49-F238E27FC236}">
                <a16:creationId xmlns:a16="http://schemas.microsoft.com/office/drawing/2014/main" id="{2DC24CB4-3FED-4249-B1AD-6D79F1872E20}"/>
              </a:ext>
            </a:extLst>
          </p:cNvPr>
          <p:cNvSpPr/>
          <p:nvPr/>
        </p:nvSpPr>
        <p:spPr bwMode="auto">
          <a:xfrm>
            <a:off x="4264390" y="2250069"/>
            <a:ext cx="705752"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转储申请</a:t>
            </a:r>
          </a:p>
        </p:txBody>
      </p:sp>
      <p:sp>
        <p:nvSpPr>
          <p:cNvPr id="67" name="矩形 66">
            <a:extLst>
              <a:ext uri="{FF2B5EF4-FFF2-40B4-BE49-F238E27FC236}">
                <a16:creationId xmlns:a16="http://schemas.microsoft.com/office/drawing/2014/main" id="{DD4AD0D4-CDE0-4D64-961B-3F632F10B89F}"/>
              </a:ext>
            </a:extLst>
          </p:cNvPr>
          <p:cNvSpPr/>
          <p:nvPr/>
        </p:nvSpPr>
        <p:spPr bwMode="auto">
          <a:xfrm>
            <a:off x="3208545" y="2250069"/>
            <a:ext cx="705752"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计划订单</a:t>
            </a:r>
          </a:p>
        </p:txBody>
      </p:sp>
      <p:sp>
        <p:nvSpPr>
          <p:cNvPr id="68" name="矩形 67">
            <a:extLst>
              <a:ext uri="{FF2B5EF4-FFF2-40B4-BE49-F238E27FC236}">
                <a16:creationId xmlns:a16="http://schemas.microsoft.com/office/drawing/2014/main" id="{2E6C185D-037E-4BFF-99ED-CAF4FD77A810}"/>
              </a:ext>
            </a:extLst>
          </p:cNvPr>
          <p:cNvSpPr/>
          <p:nvPr/>
        </p:nvSpPr>
        <p:spPr bwMode="auto">
          <a:xfrm>
            <a:off x="1096855" y="1570930"/>
            <a:ext cx="705752"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销售预测</a:t>
            </a:r>
          </a:p>
        </p:txBody>
      </p:sp>
      <p:sp>
        <p:nvSpPr>
          <p:cNvPr id="69" name="矩形 68">
            <a:extLst>
              <a:ext uri="{FF2B5EF4-FFF2-40B4-BE49-F238E27FC236}">
                <a16:creationId xmlns:a16="http://schemas.microsoft.com/office/drawing/2014/main" id="{902CF66E-C948-46A0-9B5D-C35B7D45649E}"/>
              </a:ext>
            </a:extLst>
          </p:cNvPr>
          <p:cNvSpPr/>
          <p:nvPr/>
        </p:nvSpPr>
        <p:spPr bwMode="auto">
          <a:xfrm>
            <a:off x="1096855" y="2251815"/>
            <a:ext cx="705752"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销售订单</a:t>
            </a:r>
          </a:p>
        </p:txBody>
      </p:sp>
      <p:cxnSp>
        <p:nvCxnSpPr>
          <p:cNvPr id="70" name="直接箭头连接符 69">
            <a:extLst>
              <a:ext uri="{FF2B5EF4-FFF2-40B4-BE49-F238E27FC236}">
                <a16:creationId xmlns:a16="http://schemas.microsoft.com/office/drawing/2014/main" id="{34596092-A033-4F33-863B-96E7E09B8369}"/>
              </a:ext>
            </a:extLst>
          </p:cNvPr>
          <p:cNvCxnSpPr>
            <a:stCxn id="64" idx="3"/>
            <a:endCxn id="65" idx="1"/>
          </p:cNvCxnSpPr>
          <p:nvPr/>
        </p:nvCxnSpPr>
        <p:spPr bwMode="auto">
          <a:xfrm>
            <a:off x="3914297" y="1736390"/>
            <a:ext cx="350093" cy="0"/>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cxnSp>
        <p:nvCxnSpPr>
          <p:cNvPr id="71" name="直接箭头连接符 70">
            <a:extLst>
              <a:ext uri="{FF2B5EF4-FFF2-40B4-BE49-F238E27FC236}">
                <a16:creationId xmlns:a16="http://schemas.microsoft.com/office/drawing/2014/main" id="{A05D0AE3-4283-4468-82BF-29A0220409FF}"/>
              </a:ext>
            </a:extLst>
          </p:cNvPr>
          <p:cNvCxnSpPr>
            <a:stCxn id="68" idx="3"/>
            <a:endCxn id="63" idx="1"/>
          </p:cNvCxnSpPr>
          <p:nvPr/>
        </p:nvCxnSpPr>
        <p:spPr bwMode="auto">
          <a:xfrm>
            <a:off x="1802607" y="1736390"/>
            <a:ext cx="350093" cy="0"/>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cxnSp>
        <p:nvCxnSpPr>
          <p:cNvPr id="72" name="直接箭头连接符 71">
            <a:extLst>
              <a:ext uri="{FF2B5EF4-FFF2-40B4-BE49-F238E27FC236}">
                <a16:creationId xmlns:a16="http://schemas.microsoft.com/office/drawing/2014/main" id="{CD259437-94A7-4F1B-9A37-AEEC958912EF}"/>
              </a:ext>
            </a:extLst>
          </p:cNvPr>
          <p:cNvCxnSpPr>
            <a:stCxn id="63" idx="3"/>
            <a:endCxn id="64" idx="1"/>
          </p:cNvCxnSpPr>
          <p:nvPr/>
        </p:nvCxnSpPr>
        <p:spPr bwMode="auto">
          <a:xfrm>
            <a:off x="2858452" y="1736390"/>
            <a:ext cx="350093" cy="0"/>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cxnSp>
        <p:nvCxnSpPr>
          <p:cNvPr id="73" name="连接符: 肘形 233">
            <a:extLst>
              <a:ext uri="{FF2B5EF4-FFF2-40B4-BE49-F238E27FC236}">
                <a16:creationId xmlns:a16="http://schemas.microsoft.com/office/drawing/2014/main" id="{D96586AD-4414-4E74-98AC-E22229787C39}"/>
              </a:ext>
            </a:extLst>
          </p:cNvPr>
          <p:cNvCxnSpPr>
            <a:stCxn id="69" idx="3"/>
            <a:endCxn id="63" idx="2"/>
          </p:cNvCxnSpPr>
          <p:nvPr/>
        </p:nvCxnSpPr>
        <p:spPr bwMode="auto">
          <a:xfrm flipV="1">
            <a:off x="1802607" y="1901849"/>
            <a:ext cx="702969" cy="515426"/>
          </a:xfrm>
          <a:prstGeom prst="bentConnector2">
            <a:avLst/>
          </a:prstGeom>
          <a:solidFill>
            <a:srgbClr val="4F81BD"/>
          </a:solidFill>
          <a:ln w="9525" cap="flat" cmpd="sng" algn="ctr">
            <a:solidFill>
              <a:srgbClr val="4F81BD">
                <a:lumMod val="75000"/>
              </a:srgbClr>
            </a:solidFill>
            <a:prstDash val="solid"/>
            <a:round/>
            <a:headEnd type="none" w="med" len="med"/>
            <a:tailEnd type="triangle"/>
          </a:ln>
          <a:effectLst/>
        </p:spPr>
      </p:cxnSp>
      <p:sp>
        <p:nvSpPr>
          <p:cNvPr id="74" name="箭头: 上 234">
            <a:extLst>
              <a:ext uri="{FF2B5EF4-FFF2-40B4-BE49-F238E27FC236}">
                <a16:creationId xmlns:a16="http://schemas.microsoft.com/office/drawing/2014/main" id="{BBFDEDBE-37A2-444C-9C5B-D6B744FE8BFD}"/>
              </a:ext>
            </a:extLst>
          </p:cNvPr>
          <p:cNvSpPr/>
          <p:nvPr/>
        </p:nvSpPr>
        <p:spPr bwMode="auto">
          <a:xfrm>
            <a:off x="1284787" y="1931565"/>
            <a:ext cx="278663" cy="285451"/>
          </a:xfrm>
          <a:prstGeom prst="upArrow">
            <a:avLst>
              <a:gd name="adj1" fmla="val 50000"/>
              <a:gd name="adj2" fmla="val 50000"/>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cxnSp>
        <p:nvCxnSpPr>
          <p:cNvPr id="75" name="直接箭头连接符 74">
            <a:extLst>
              <a:ext uri="{FF2B5EF4-FFF2-40B4-BE49-F238E27FC236}">
                <a16:creationId xmlns:a16="http://schemas.microsoft.com/office/drawing/2014/main" id="{2871DC69-5954-4971-8D69-E734C108B2E9}"/>
              </a:ext>
            </a:extLst>
          </p:cNvPr>
          <p:cNvCxnSpPr>
            <a:stCxn id="64" idx="2"/>
            <a:endCxn id="67" idx="0"/>
          </p:cNvCxnSpPr>
          <p:nvPr/>
        </p:nvCxnSpPr>
        <p:spPr bwMode="auto">
          <a:xfrm>
            <a:off x="3561421" y="1901849"/>
            <a:ext cx="0" cy="348220"/>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cxnSp>
        <p:nvCxnSpPr>
          <p:cNvPr id="76" name="连接符: 曲线 243">
            <a:extLst>
              <a:ext uri="{FF2B5EF4-FFF2-40B4-BE49-F238E27FC236}">
                <a16:creationId xmlns:a16="http://schemas.microsoft.com/office/drawing/2014/main" id="{E04D97D3-9907-4446-9CFA-3FE1C243D134}"/>
              </a:ext>
            </a:extLst>
          </p:cNvPr>
          <p:cNvCxnSpPr/>
          <p:nvPr/>
        </p:nvCxnSpPr>
        <p:spPr bwMode="auto">
          <a:xfrm>
            <a:off x="3914297" y="1901849"/>
            <a:ext cx="350093" cy="348220"/>
          </a:xfrm>
          <a:prstGeom prst="curvedConnector3">
            <a:avLst/>
          </a:prstGeom>
          <a:solidFill>
            <a:srgbClr val="4F81BD"/>
          </a:solidFill>
          <a:ln w="9525" cap="flat" cmpd="sng" algn="ctr">
            <a:solidFill>
              <a:srgbClr val="4F81BD">
                <a:lumMod val="75000"/>
              </a:srgbClr>
            </a:solidFill>
            <a:prstDash val="solid"/>
            <a:round/>
            <a:headEnd type="none" w="med" len="med"/>
            <a:tailEnd type="triangle"/>
          </a:ln>
          <a:effectLst/>
        </p:spPr>
      </p:cxnSp>
      <p:sp>
        <p:nvSpPr>
          <p:cNvPr id="77" name="文本框 76">
            <a:extLst>
              <a:ext uri="{FF2B5EF4-FFF2-40B4-BE49-F238E27FC236}">
                <a16:creationId xmlns:a16="http://schemas.microsoft.com/office/drawing/2014/main" id="{60C9A289-8D77-427F-968B-6D011A91234F}"/>
              </a:ext>
            </a:extLst>
          </p:cNvPr>
          <p:cNvSpPr txBox="1"/>
          <p:nvPr/>
        </p:nvSpPr>
        <p:spPr bwMode="auto">
          <a:xfrm>
            <a:off x="1481685" y="1953591"/>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0" hangingPunct="0">
              <a:defRPr/>
            </a:pPr>
            <a:r>
              <a:rPr kumimoji="1" lang="zh-CN" altLang="en-US" sz="1000" b="0" dirty="0">
                <a:solidFill>
                  <a:srgbClr val="FF0000"/>
                </a:solidFill>
                <a:latin typeface="微软雅黑"/>
                <a:ea typeface="微软雅黑"/>
                <a:cs typeface="微软雅黑"/>
              </a:rPr>
              <a:t>冲销逻辑</a:t>
            </a:r>
          </a:p>
        </p:txBody>
      </p:sp>
      <p:sp>
        <p:nvSpPr>
          <p:cNvPr id="78" name="矩形 77">
            <a:extLst>
              <a:ext uri="{FF2B5EF4-FFF2-40B4-BE49-F238E27FC236}">
                <a16:creationId xmlns:a16="http://schemas.microsoft.com/office/drawing/2014/main" id="{84B3EDB2-679E-44EC-8CCD-F48BC53FBF3A}"/>
              </a:ext>
            </a:extLst>
          </p:cNvPr>
          <p:cNvSpPr/>
          <p:nvPr/>
        </p:nvSpPr>
        <p:spPr bwMode="auto">
          <a:xfrm>
            <a:off x="921017" y="2923565"/>
            <a:ext cx="4270342" cy="1421655"/>
          </a:xfrm>
          <a:prstGeom prst="rect">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sp>
        <p:nvSpPr>
          <p:cNvPr id="79" name="矩形 78">
            <a:extLst>
              <a:ext uri="{FF2B5EF4-FFF2-40B4-BE49-F238E27FC236}">
                <a16:creationId xmlns:a16="http://schemas.microsoft.com/office/drawing/2014/main" id="{7C935583-7B46-41C3-BC4D-B987D6E1A5D5}"/>
              </a:ext>
            </a:extLst>
          </p:cNvPr>
          <p:cNvSpPr/>
          <p:nvPr/>
        </p:nvSpPr>
        <p:spPr bwMode="auto">
          <a:xfrm>
            <a:off x="2152700" y="3155892"/>
            <a:ext cx="705752"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高级排产</a:t>
            </a:r>
          </a:p>
        </p:txBody>
      </p:sp>
      <p:sp>
        <p:nvSpPr>
          <p:cNvPr id="80" name="矩形 79">
            <a:extLst>
              <a:ext uri="{FF2B5EF4-FFF2-40B4-BE49-F238E27FC236}">
                <a16:creationId xmlns:a16="http://schemas.microsoft.com/office/drawing/2014/main" id="{B5334E14-6CD2-4AC0-8998-ACBD79DD59F5}"/>
              </a:ext>
            </a:extLst>
          </p:cNvPr>
          <p:cNvSpPr/>
          <p:nvPr/>
        </p:nvSpPr>
        <p:spPr bwMode="auto">
          <a:xfrm>
            <a:off x="3208545" y="3155892"/>
            <a:ext cx="705752"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en-US" altLang="zh-CN" sz="1200" kern="0" dirty="0">
                <a:solidFill>
                  <a:prstClr val="white"/>
                </a:solidFill>
                <a:latin typeface="微软雅黑" pitchFamily="34" charset="-122"/>
              </a:rPr>
              <a:t>MRP</a:t>
            </a:r>
            <a:endParaRPr kumimoji="1" lang="zh-CN" altLang="en-US" sz="1200" kern="0" dirty="0">
              <a:solidFill>
                <a:prstClr val="white"/>
              </a:solidFill>
              <a:latin typeface="微软雅黑" pitchFamily="34" charset="-122"/>
            </a:endParaRPr>
          </a:p>
        </p:txBody>
      </p:sp>
      <p:sp>
        <p:nvSpPr>
          <p:cNvPr id="81" name="矩形 80">
            <a:extLst>
              <a:ext uri="{FF2B5EF4-FFF2-40B4-BE49-F238E27FC236}">
                <a16:creationId xmlns:a16="http://schemas.microsoft.com/office/drawing/2014/main" id="{2CB2D146-2E31-4B33-AF7E-C121DDAE15EC}"/>
              </a:ext>
            </a:extLst>
          </p:cNvPr>
          <p:cNvSpPr/>
          <p:nvPr/>
        </p:nvSpPr>
        <p:spPr bwMode="auto">
          <a:xfrm>
            <a:off x="4264390" y="3155892"/>
            <a:ext cx="705752"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采购申请</a:t>
            </a:r>
          </a:p>
        </p:txBody>
      </p:sp>
      <p:sp>
        <p:nvSpPr>
          <p:cNvPr id="82" name="矩形 81">
            <a:extLst>
              <a:ext uri="{FF2B5EF4-FFF2-40B4-BE49-F238E27FC236}">
                <a16:creationId xmlns:a16="http://schemas.microsoft.com/office/drawing/2014/main" id="{2BC14F59-F617-44C1-95D3-730AD6964348}"/>
              </a:ext>
            </a:extLst>
          </p:cNvPr>
          <p:cNvSpPr/>
          <p:nvPr/>
        </p:nvSpPr>
        <p:spPr bwMode="auto">
          <a:xfrm>
            <a:off x="4264390" y="3835031"/>
            <a:ext cx="705752"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转储申请</a:t>
            </a:r>
          </a:p>
        </p:txBody>
      </p:sp>
      <p:sp>
        <p:nvSpPr>
          <p:cNvPr id="83" name="矩形 82">
            <a:extLst>
              <a:ext uri="{FF2B5EF4-FFF2-40B4-BE49-F238E27FC236}">
                <a16:creationId xmlns:a16="http://schemas.microsoft.com/office/drawing/2014/main" id="{029F24A5-172D-4BE2-9A35-B1D77EEE11AE}"/>
              </a:ext>
            </a:extLst>
          </p:cNvPr>
          <p:cNvSpPr/>
          <p:nvPr/>
        </p:nvSpPr>
        <p:spPr bwMode="auto">
          <a:xfrm>
            <a:off x="3208545" y="3835031"/>
            <a:ext cx="705752"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计划订单</a:t>
            </a:r>
          </a:p>
        </p:txBody>
      </p:sp>
      <p:sp>
        <p:nvSpPr>
          <p:cNvPr id="84" name="矩形 83">
            <a:extLst>
              <a:ext uri="{FF2B5EF4-FFF2-40B4-BE49-F238E27FC236}">
                <a16:creationId xmlns:a16="http://schemas.microsoft.com/office/drawing/2014/main" id="{6D37D4E5-B408-4FC3-9D7B-B2D19CF00267}"/>
              </a:ext>
            </a:extLst>
          </p:cNvPr>
          <p:cNvSpPr/>
          <p:nvPr/>
        </p:nvSpPr>
        <p:spPr bwMode="auto">
          <a:xfrm>
            <a:off x="1096855" y="3155892"/>
            <a:ext cx="705752"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销售预测</a:t>
            </a:r>
          </a:p>
        </p:txBody>
      </p:sp>
      <p:sp>
        <p:nvSpPr>
          <p:cNvPr id="85" name="矩形 84">
            <a:extLst>
              <a:ext uri="{FF2B5EF4-FFF2-40B4-BE49-F238E27FC236}">
                <a16:creationId xmlns:a16="http://schemas.microsoft.com/office/drawing/2014/main" id="{95E4A39D-C81C-451F-9990-4B64BE86AC0E}"/>
              </a:ext>
            </a:extLst>
          </p:cNvPr>
          <p:cNvSpPr/>
          <p:nvPr/>
        </p:nvSpPr>
        <p:spPr bwMode="auto">
          <a:xfrm>
            <a:off x="1096855" y="3836777"/>
            <a:ext cx="705752"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销售订单</a:t>
            </a:r>
          </a:p>
        </p:txBody>
      </p:sp>
      <p:cxnSp>
        <p:nvCxnSpPr>
          <p:cNvPr id="86" name="直接箭头连接符 85">
            <a:extLst>
              <a:ext uri="{FF2B5EF4-FFF2-40B4-BE49-F238E27FC236}">
                <a16:creationId xmlns:a16="http://schemas.microsoft.com/office/drawing/2014/main" id="{4C2A71E2-BFE0-4480-B992-4882C1CACC16}"/>
              </a:ext>
            </a:extLst>
          </p:cNvPr>
          <p:cNvCxnSpPr>
            <a:stCxn id="80" idx="3"/>
            <a:endCxn id="81" idx="1"/>
          </p:cNvCxnSpPr>
          <p:nvPr/>
        </p:nvCxnSpPr>
        <p:spPr bwMode="auto">
          <a:xfrm>
            <a:off x="3914297" y="3321352"/>
            <a:ext cx="350093" cy="0"/>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cxnSp>
        <p:nvCxnSpPr>
          <p:cNvPr id="105" name="直接箭头连接符 104">
            <a:extLst>
              <a:ext uri="{FF2B5EF4-FFF2-40B4-BE49-F238E27FC236}">
                <a16:creationId xmlns:a16="http://schemas.microsoft.com/office/drawing/2014/main" id="{41424490-517B-42A6-8CA4-5E8C3CF85085}"/>
              </a:ext>
            </a:extLst>
          </p:cNvPr>
          <p:cNvCxnSpPr>
            <a:stCxn id="84" idx="3"/>
            <a:endCxn id="79" idx="1"/>
          </p:cNvCxnSpPr>
          <p:nvPr/>
        </p:nvCxnSpPr>
        <p:spPr bwMode="auto">
          <a:xfrm>
            <a:off x="1802607" y="3321352"/>
            <a:ext cx="350093" cy="0"/>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cxnSp>
        <p:nvCxnSpPr>
          <p:cNvPr id="106" name="直接箭头连接符 105">
            <a:extLst>
              <a:ext uri="{FF2B5EF4-FFF2-40B4-BE49-F238E27FC236}">
                <a16:creationId xmlns:a16="http://schemas.microsoft.com/office/drawing/2014/main" id="{033D6C83-48C5-4FA4-99FB-E224B6B6F90A}"/>
              </a:ext>
            </a:extLst>
          </p:cNvPr>
          <p:cNvCxnSpPr>
            <a:stCxn id="79" idx="3"/>
            <a:endCxn id="80" idx="1"/>
          </p:cNvCxnSpPr>
          <p:nvPr/>
        </p:nvCxnSpPr>
        <p:spPr bwMode="auto">
          <a:xfrm>
            <a:off x="2858452" y="3321352"/>
            <a:ext cx="350093" cy="0"/>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cxnSp>
        <p:nvCxnSpPr>
          <p:cNvPr id="107" name="连接符: 肘形 171">
            <a:extLst>
              <a:ext uri="{FF2B5EF4-FFF2-40B4-BE49-F238E27FC236}">
                <a16:creationId xmlns:a16="http://schemas.microsoft.com/office/drawing/2014/main" id="{08EA1590-A062-4792-962B-806A8CE7025F}"/>
              </a:ext>
            </a:extLst>
          </p:cNvPr>
          <p:cNvCxnSpPr>
            <a:stCxn id="85" idx="3"/>
            <a:endCxn id="79" idx="2"/>
          </p:cNvCxnSpPr>
          <p:nvPr/>
        </p:nvCxnSpPr>
        <p:spPr bwMode="auto">
          <a:xfrm flipV="1">
            <a:off x="1802607" y="3486811"/>
            <a:ext cx="702969" cy="515426"/>
          </a:xfrm>
          <a:prstGeom prst="bentConnector2">
            <a:avLst/>
          </a:prstGeom>
          <a:solidFill>
            <a:srgbClr val="4F81BD"/>
          </a:solidFill>
          <a:ln w="9525" cap="flat" cmpd="sng" algn="ctr">
            <a:solidFill>
              <a:srgbClr val="4F81BD">
                <a:lumMod val="75000"/>
              </a:srgbClr>
            </a:solidFill>
            <a:prstDash val="solid"/>
            <a:round/>
            <a:headEnd type="none" w="med" len="med"/>
            <a:tailEnd type="triangle"/>
          </a:ln>
          <a:effectLst/>
        </p:spPr>
      </p:cxnSp>
      <p:sp>
        <p:nvSpPr>
          <p:cNvPr id="108" name="箭头: 上 172">
            <a:extLst>
              <a:ext uri="{FF2B5EF4-FFF2-40B4-BE49-F238E27FC236}">
                <a16:creationId xmlns:a16="http://schemas.microsoft.com/office/drawing/2014/main" id="{E7843E5E-0D9F-4185-B1D0-198E84B45808}"/>
              </a:ext>
            </a:extLst>
          </p:cNvPr>
          <p:cNvSpPr/>
          <p:nvPr/>
        </p:nvSpPr>
        <p:spPr bwMode="auto">
          <a:xfrm>
            <a:off x="1284787" y="3516527"/>
            <a:ext cx="278663" cy="285451"/>
          </a:xfrm>
          <a:prstGeom prst="upArrow">
            <a:avLst>
              <a:gd name="adj1" fmla="val 50000"/>
              <a:gd name="adj2" fmla="val 50000"/>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cxnSp>
        <p:nvCxnSpPr>
          <p:cNvPr id="109" name="直接箭头连接符 108">
            <a:extLst>
              <a:ext uri="{FF2B5EF4-FFF2-40B4-BE49-F238E27FC236}">
                <a16:creationId xmlns:a16="http://schemas.microsoft.com/office/drawing/2014/main" id="{B75A37D2-0303-455F-9BE1-5149A2D46E06}"/>
              </a:ext>
            </a:extLst>
          </p:cNvPr>
          <p:cNvCxnSpPr>
            <a:stCxn id="80" idx="2"/>
            <a:endCxn id="83" idx="0"/>
          </p:cNvCxnSpPr>
          <p:nvPr/>
        </p:nvCxnSpPr>
        <p:spPr bwMode="auto">
          <a:xfrm>
            <a:off x="3561421" y="3486811"/>
            <a:ext cx="0" cy="348220"/>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cxnSp>
        <p:nvCxnSpPr>
          <p:cNvPr id="110" name="连接符: 曲线 174">
            <a:extLst>
              <a:ext uri="{FF2B5EF4-FFF2-40B4-BE49-F238E27FC236}">
                <a16:creationId xmlns:a16="http://schemas.microsoft.com/office/drawing/2014/main" id="{2140A0E7-DC37-4214-B800-7395C354E585}"/>
              </a:ext>
            </a:extLst>
          </p:cNvPr>
          <p:cNvCxnSpPr/>
          <p:nvPr/>
        </p:nvCxnSpPr>
        <p:spPr bwMode="auto">
          <a:xfrm>
            <a:off x="3914297" y="3486811"/>
            <a:ext cx="350093" cy="348220"/>
          </a:xfrm>
          <a:prstGeom prst="curvedConnector3">
            <a:avLst/>
          </a:prstGeom>
          <a:solidFill>
            <a:srgbClr val="4F81BD"/>
          </a:solidFill>
          <a:ln w="9525" cap="flat" cmpd="sng" algn="ctr">
            <a:solidFill>
              <a:srgbClr val="4F81BD">
                <a:lumMod val="75000"/>
              </a:srgbClr>
            </a:solidFill>
            <a:prstDash val="solid"/>
            <a:round/>
            <a:headEnd type="none" w="med" len="med"/>
            <a:tailEnd type="triangle"/>
          </a:ln>
          <a:effectLst/>
        </p:spPr>
      </p:cxnSp>
      <p:sp>
        <p:nvSpPr>
          <p:cNvPr id="111" name="文本框 110">
            <a:extLst>
              <a:ext uri="{FF2B5EF4-FFF2-40B4-BE49-F238E27FC236}">
                <a16:creationId xmlns:a16="http://schemas.microsoft.com/office/drawing/2014/main" id="{AEC39672-0B5A-4499-B119-1AD99DEBD01A}"/>
              </a:ext>
            </a:extLst>
          </p:cNvPr>
          <p:cNvSpPr txBox="1"/>
          <p:nvPr/>
        </p:nvSpPr>
        <p:spPr bwMode="auto">
          <a:xfrm>
            <a:off x="1481685" y="3538553"/>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0" hangingPunct="0">
              <a:defRPr/>
            </a:pPr>
            <a:r>
              <a:rPr kumimoji="1" lang="zh-CN" altLang="en-US" sz="1000" b="0" dirty="0">
                <a:solidFill>
                  <a:srgbClr val="FF0000"/>
                </a:solidFill>
                <a:latin typeface="微软雅黑"/>
                <a:ea typeface="微软雅黑"/>
                <a:cs typeface="微软雅黑"/>
              </a:rPr>
              <a:t>冲销逻辑</a:t>
            </a:r>
          </a:p>
        </p:txBody>
      </p:sp>
      <p:sp>
        <p:nvSpPr>
          <p:cNvPr id="112" name="矩形 111">
            <a:extLst>
              <a:ext uri="{FF2B5EF4-FFF2-40B4-BE49-F238E27FC236}">
                <a16:creationId xmlns:a16="http://schemas.microsoft.com/office/drawing/2014/main" id="{05235AB6-4E7D-475B-B35D-29562CFD30BA}"/>
              </a:ext>
            </a:extLst>
          </p:cNvPr>
          <p:cNvSpPr/>
          <p:nvPr/>
        </p:nvSpPr>
        <p:spPr bwMode="auto">
          <a:xfrm>
            <a:off x="921017" y="4508527"/>
            <a:ext cx="4270342" cy="1421655"/>
          </a:xfrm>
          <a:prstGeom prst="rect">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sp>
        <p:nvSpPr>
          <p:cNvPr id="113" name="矩形 112">
            <a:extLst>
              <a:ext uri="{FF2B5EF4-FFF2-40B4-BE49-F238E27FC236}">
                <a16:creationId xmlns:a16="http://schemas.microsoft.com/office/drawing/2014/main" id="{D8027CB5-5A63-4D00-83DC-A0376917F267}"/>
              </a:ext>
            </a:extLst>
          </p:cNvPr>
          <p:cNvSpPr/>
          <p:nvPr/>
        </p:nvSpPr>
        <p:spPr bwMode="auto">
          <a:xfrm>
            <a:off x="3208545" y="4740854"/>
            <a:ext cx="705752"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en-US" altLang="zh-CN" sz="1200" kern="0" dirty="0">
                <a:solidFill>
                  <a:prstClr val="white"/>
                </a:solidFill>
                <a:latin typeface="微软雅黑" pitchFamily="34" charset="-122"/>
              </a:rPr>
              <a:t>MRP</a:t>
            </a:r>
            <a:endParaRPr kumimoji="1" lang="zh-CN" altLang="en-US" sz="1200" kern="0" dirty="0">
              <a:solidFill>
                <a:prstClr val="white"/>
              </a:solidFill>
              <a:latin typeface="微软雅黑" pitchFamily="34" charset="-122"/>
            </a:endParaRPr>
          </a:p>
        </p:txBody>
      </p:sp>
      <p:sp>
        <p:nvSpPr>
          <p:cNvPr id="114" name="矩形 113">
            <a:extLst>
              <a:ext uri="{FF2B5EF4-FFF2-40B4-BE49-F238E27FC236}">
                <a16:creationId xmlns:a16="http://schemas.microsoft.com/office/drawing/2014/main" id="{8C9EE0E3-4C28-4454-9957-9C85EE0F2A34}"/>
              </a:ext>
            </a:extLst>
          </p:cNvPr>
          <p:cNvSpPr/>
          <p:nvPr/>
        </p:nvSpPr>
        <p:spPr bwMode="auto">
          <a:xfrm>
            <a:off x="4264390" y="4740854"/>
            <a:ext cx="705752"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采购申请</a:t>
            </a:r>
          </a:p>
        </p:txBody>
      </p:sp>
      <p:sp>
        <p:nvSpPr>
          <p:cNvPr id="115" name="矩形 114">
            <a:extLst>
              <a:ext uri="{FF2B5EF4-FFF2-40B4-BE49-F238E27FC236}">
                <a16:creationId xmlns:a16="http://schemas.microsoft.com/office/drawing/2014/main" id="{F41B9176-1A97-4042-ADEF-851B0A7397BE}"/>
              </a:ext>
            </a:extLst>
          </p:cNvPr>
          <p:cNvSpPr/>
          <p:nvPr/>
        </p:nvSpPr>
        <p:spPr bwMode="auto">
          <a:xfrm>
            <a:off x="4264390" y="5419993"/>
            <a:ext cx="705752"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转储申请</a:t>
            </a:r>
          </a:p>
        </p:txBody>
      </p:sp>
      <p:sp>
        <p:nvSpPr>
          <p:cNvPr id="116" name="矩形 115">
            <a:extLst>
              <a:ext uri="{FF2B5EF4-FFF2-40B4-BE49-F238E27FC236}">
                <a16:creationId xmlns:a16="http://schemas.microsoft.com/office/drawing/2014/main" id="{9621380B-78E7-418C-9266-1926FB07205A}"/>
              </a:ext>
            </a:extLst>
          </p:cNvPr>
          <p:cNvSpPr/>
          <p:nvPr/>
        </p:nvSpPr>
        <p:spPr bwMode="auto">
          <a:xfrm>
            <a:off x="1096855" y="4740854"/>
            <a:ext cx="705752"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销售预测</a:t>
            </a:r>
          </a:p>
        </p:txBody>
      </p:sp>
      <p:sp>
        <p:nvSpPr>
          <p:cNvPr id="117" name="矩形 116">
            <a:extLst>
              <a:ext uri="{FF2B5EF4-FFF2-40B4-BE49-F238E27FC236}">
                <a16:creationId xmlns:a16="http://schemas.microsoft.com/office/drawing/2014/main" id="{A8B3BA91-EF80-4AFD-A95F-245531A705A1}"/>
              </a:ext>
            </a:extLst>
          </p:cNvPr>
          <p:cNvSpPr/>
          <p:nvPr/>
        </p:nvSpPr>
        <p:spPr bwMode="auto">
          <a:xfrm>
            <a:off x="1096855" y="5421739"/>
            <a:ext cx="705752"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销售订单</a:t>
            </a:r>
          </a:p>
        </p:txBody>
      </p:sp>
      <p:cxnSp>
        <p:nvCxnSpPr>
          <p:cNvPr id="118" name="直接箭头连接符 117">
            <a:extLst>
              <a:ext uri="{FF2B5EF4-FFF2-40B4-BE49-F238E27FC236}">
                <a16:creationId xmlns:a16="http://schemas.microsoft.com/office/drawing/2014/main" id="{9242E320-9F4B-4E0B-9E2B-8F5CEB1B58E2}"/>
              </a:ext>
            </a:extLst>
          </p:cNvPr>
          <p:cNvCxnSpPr>
            <a:stCxn id="113" idx="3"/>
            <a:endCxn id="114" idx="1"/>
          </p:cNvCxnSpPr>
          <p:nvPr/>
        </p:nvCxnSpPr>
        <p:spPr bwMode="auto">
          <a:xfrm>
            <a:off x="3914297" y="4906314"/>
            <a:ext cx="350093" cy="0"/>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sp>
        <p:nvSpPr>
          <p:cNvPr id="119" name="箭头: 上 191">
            <a:extLst>
              <a:ext uri="{FF2B5EF4-FFF2-40B4-BE49-F238E27FC236}">
                <a16:creationId xmlns:a16="http://schemas.microsoft.com/office/drawing/2014/main" id="{CE56DBAE-7741-4BAB-9471-0821D0A16A90}"/>
              </a:ext>
            </a:extLst>
          </p:cNvPr>
          <p:cNvSpPr/>
          <p:nvPr/>
        </p:nvSpPr>
        <p:spPr bwMode="auto">
          <a:xfrm>
            <a:off x="1284787" y="5101489"/>
            <a:ext cx="278663" cy="285451"/>
          </a:xfrm>
          <a:prstGeom prst="upArrow">
            <a:avLst>
              <a:gd name="adj1" fmla="val 50000"/>
              <a:gd name="adj2" fmla="val 50000"/>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cxnSp>
        <p:nvCxnSpPr>
          <p:cNvPr id="120" name="连接符: 曲线 193">
            <a:extLst>
              <a:ext uri="{FF2B5EF4-FFF2-40B4-BE49-F238E27FC236}">
                <a16:creationId xmlns:a16="http://schemas.microsoft.com/office/drawing/2014/main" id="{AE544B8E-38E2-4259-A9C5-8E58F55B49AD}"/>
              </a:ext>
            </a:extLst>
          </p:cNvPr>
          <p:cNvCxnSpPr/>
          <p:nvPr/>
        </p:nvCxnSpPr>
        <p:spPr bwMode="auto">
          <a:xfrm>
            <a:off x="3914297" y="5071773"/>
            <a:ext cx="350093" cy="348220"/>
          </a:xfrm>
          <a:prstGeom prst="curvedConnector3">
            <a:avLst/>
          </a:prstGeom>
          <a:solidFill>
            <a:srgbClr val="4F81BD"/>
          </a:solidFill>
          <a:ln w="9525" cap="flat" cmpd="sng" algn="ctr">
            <a:solidFill>
              <a:srgbClr val="4F81BD">
                <a:lumMod val="75000"/>
              </a:srgbClr>
            </a:solidFill>
            <a:prstDash val="solid"/>
            <a:round/>
            <a:headEnd type="none" w="med" len="med"/>
            <a:tailEnd type="triangle"/>
          </a:ln>
          <a:effectLst/>
        </p:spPr>
      </p:cxnSp>
      <p:sp>
        <p:nvSpPr>
          <p:cNvPr id="121" name="文本框 120">
            <a:extLst>
              <a:ext uri="{FF2B5EF4-FFF2-40B4-BE49-F238E27FC236}">
                <a16:creationId xmlns:a16="http://schemas.microsoft.com/office/drawing/2014/main" id="{7554DFFE-88FC-42B9-988F-6348BA9AB2ED}"/>
              </a:ext>
            </a:extLst>
          </p:cNvPr>
          <p:cNvSpPr txBox="1"/>
          <p:nvPr/>
        </p:nvSpPr>
        <p:spPr bwMode="auto">
          <a:xfrm>
            <a:off x="1481685" y="5123515"/>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0" hangingPunct="0">
              <a:defRPr/>
            </a:pPr>
            <a:r>
              <a:rPr kumimoji="1" lang="zh-CN" altLang="en-US" sz="1000" b="0" dirty="0">
                <a:solidFill>
                  <a:srgbClr val="FF0000"/>
                </a:solidFill>
                <a:latin typeface="微软雅黑"/>
                <a:ea typeface="微软雅黑"/>
                <a:cs typeface="微软雅黑"/>
              </a:rPr>
              <a:t>冲销逻辑</a:t>
            </a:r>
          </a:p>
        </p:txBody>
      </p:sp>
      <p:cxnSp>
        <p:nvCxnSpPr>
          <p:cNvPr id="122" name="直接箭头连接符 121">
            <a:extLst>
              <a:ext uri="{FF2B5EF4-FFF2-40B4-BE49-F238E27FC236}">
                <a16:creationId xmlns:a16="http://schemas.microsoft.com/office/drawing/2014/main" id="{DB03CC32-E79C-41DF-A3CA-0A5F2CF22E3E}"/>
              </a:ext>
            </a:extLst>
          </p:cNvPr>
          <p:cNvCxnSpPr>
            <a:stCxn id="116" idx="3"/>
            <a:endCxn id="113" idx="1"/>
          </p:cNvCxnSpPr>
          <p:nvPr/>
        </p:nvCxnSpPr>
        <p:spPr bwMode="auto">
          <a:xfrm>
            <a:off x="1802607" y="4906314"/>
            <a:ext cx="1405938" cy="0"/>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cxnSp>
        <p:nvCxnSpPr>
          <p:cNvPr id="123" name="连接符: 肘形 248">
            <a:extLst>
              <a:ext uri="{FF2B5EF4-FFF2-40B4-BE49-F238E27FC236}">
                <a16:creationId xmlns:a16="http://schemas.microsoft.com/office/drawing/2014/main" id="{3EC6A61C-476D-4EB0-AC90-C7339E8CF13A}"/>
              </a:ext>
            </a:extLst>
          </p:cNvPr>
          <p:cNvCxnSpPr>
            <a:stCxn id="117" idx="3"/>
            <a:endCxn id="113" idx="2"/>
          </p:cNvCxnSpPr>
          <p:nvPr/>
        </p:nvCxnSpPr>
        <p:spPr bwMode="auto">
          <a:xfrm flipV="1">
            <a:off x="1802607" y="5071773"/>
            <a:ext cx="1758814" cy="515426"/>
          </a:xfrm>
          <a:prstGeom prst="bentConnector2">
            <a:avLst/>
          </a:prstGeom>
          <a:solidFill>
            <a:srgbClr val="4F81BD"/>
          </a:solidFill>
          <a:ln w="9525" cap="flat" cmpd="sng" algn="ctr">
            <a:solidFill>
              <a:srgbClr val="4F81BD">
                <a:lumMod val="75000"/>
              </a:srgbClr>
            </a:solidFill>
            <a:prstDash val="solid"/>
            <a:round/>
            <a:headEnd type="none" w="med" len="med"/>
            <a:tailEnd type="triangle"/>
          </a:ln>
          <a:effectLst/>
        </p:spPr>
      </p:cxnSp>
      <p:sp>
        <p:nvSpPr>
          <p:cNvPr id="124" name="文本框 123">
            <a:extLst>
              <a:ext uri="{FF2B5EF4-FFF2-40B4-BE49-F238E27FC236}">
                <a16:creationId xmlns:a16="http://schemas.microsoft.com/office/drawing/2014/main" id="{F0260B6D-DA44-4B94-AF54-5AF95A1F1AF9}"/>
              </a:ext>
            </a:extLst>
          </p:cNvPr>
          <p:cNvSpPr txBox="1"/>
          <p:nvPr/>
        </p:nvSpPr>
        <p:spPr bwMode="auto">
          <a:xfrm>
            <a:off x="629603" y="1570930"/>
            <a:ext cx="25452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ctr" eaLnBrk="0" hangingPunct="0">
              <a:defRPr/>
            </a:pPr>
            <a:r>
              <a:rPr kumimoji="1" lang="zh-CN" altLang="en-US" sz="1400" b="0" dirty="0">
                <a:solidFill>
                  <a:srgbClr val="4F81BD">
                    <a:lumMod val="75000"/>
                  </a:srgbClr>
                </a:solidFill>
                <a:latin typeface="微软雅黑" pitchFamily="34" charset="-122"/>
              </a:rPr>
              <a:t>主机厂</a:t>
            </a:r>
            <a:r>
              <a:rPr kumimoji="1" lang="en-US" altLang="zh-CN" sz="1400" b="0" dirty="0">
                <a:solidFill>
                  <a:srgbClr val="4F81BD">
                    <a:lumMod val="75000"/>
                  </a:srgbClr>
                </a:solidFill>
                <a:latin typeface="微软雅黑" pitchFamily="34" charset="-122"/>
              </a:rPr>
              <a:t>X</a:t>
            </a:r>
            <a:endParaRPr kumimoji="1" lang="zh-CN" altLang="en-US" sz="1400" b="0" dirty="0">
              <a:solidFill>
                <a:srgbClr val="4F81BD">
                  <a:lumMod val="75000"/>
                </a:srgbClr>
              </a:solidFill>
              <a:latin typeface="微软雅黑" pitchFamily="34" charset="-122"/>
            </a:endParaRPr>
          </a:p>
        </p:txBody>
      </p:sp>
      <p:sp>
        <p:nvSpPr>
          <p:cNvPr id="125" name="文本框 124">
            <a:extLst>
              <a:ext uri="{FF2B5EF4-FFF2-40B4-BE49-F238E27FC236}">
                <a16:creationId xmlns:a16="http://schemas.microsoft.com/office/drawing/2014/main" id="{475B6C4C-1BF6-4A69-AA8F-FD1118F04424}"/>
              </a:ext>
            </a:extLst>
          </p:cNvPr>
          <p:cNvSpPr txBox="1"/>
          <p:nvPr/>
        </p:nvSpPr>
        <p:spPr bwMode="auto">
          <a:xfrm>
            <a:off x="629603" y="3061499"/>
            <a:ext cx="25452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ctr" eaLnBrk="0" hangingPunct="0">
              <a:defRPr/>
            </a:pPr>
            <a:r>
              <a:rPr kumimoji="1" lang="zh-CN" altLang="en-US" sz="1400" b="0" dirty="0">
                <a:solidFill>
                  <a:srgbClr val="4F81BD">
                    <a:lumMod val="75000"/>
                  </a:srgbClr>
                </a:solidFill>
                <a:latin typeface="微软雅黑" pitchFamily="34" charset="-122"/>
              </a:rPr>
              <a:t>主机厂</a:t>
            </a:r>
            <a:r>
              <a:rPr kumimoji="1" lang="en-US" altLang="zh-CN" sz="1400" b="0" dirty="0">
                <a:solidFill>
                  <a:srgbClr val="4F81BD">
                    <a:lumMod val="75000"/>
                  </a:srgbClr>
                </a:solidFill>
                <a:latin typeface="微软雅黑" pitchFamily="34" charset="-122"/>
              </a:rPr>
              <a:t>Y</a:t>
            </a:r>
            <a:endParaRPr kumimoji="1" lang="zh-CN" altLang="en-US" sz="1400" b="0" dirty="0">
              <a:solidFill>
                <a:srgbClr val="4F81BD">
                  <a:lumMod val="75000"/>
                </a:srgbClr>
              </a:solidFill>
              <a:latin typeface="微软雅黑" pitchFamily="34" charset="-122"/>
            </a:endParaRPr>
          </a:p>
        </p:txBody>
      </p:sp>
      <p:sp>
        <p:nvSpPr>
          <p:cNvPr id="126" name="文本框 125">
            <a:extLst>
              <a:ext uri="{FF2B5EF4-FFF2-40B4-BE49-F238E27FC236}">
                <a16:creationId xmlns:a16="http://schemas.microsoft.com/office/drawing/2014/main" id="{E76D7CA2-4303-483C-BBB4-C3C9D5481464}"/>
              </a:ext>
            </a:extLst>
          </p:cNvPr>
          <p:cNvSpPr txBox="1"/>
          <p:nvPr/>
        </p:nvSpPr>
        <p:spPr bwMode="auto">
          <a:xfrm>
            <a:off x="629603" y="4646461"/>
            <a:ext cx="25452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ctr" eaLnBrk="0" hangingPunct="0">
              <a:defRPr/>
            </a:pPr>
            <a:r>
              <a:rPr kumimoji="1" lang="zh-CN" altLang="en-US" sz="1400" b="0" dirty="0">
                <a:solidFill>
                  <a:srgbClr val="4F81BD">
                    <a:lumMod val="75000"/>
                  </a:srgbClr>
                </a:solidFill>
                <a:latin typeface="微软雅黑" pitchFamily="34" charset="-122"/>
              </a:rPr>
              <a:t>服务部</a:t>
            </a:r>
            <a:r>
              <a:rPr kumimoji="1" lang="en-US" altLang="zh-CN" sz="1400" b="0" dirty="0">
                <a:solidFill>
                  <a:srgbClr val="4F81BD">
                    <a:lumMod val="75000"/>
                  </a:srgbClr>
                </a:solidFill>
                <a:latin typeface="微软雅黑" pitchFamily="34" charset="-122"/>
              </a:rPr>
              <a:t>Z</a:t>
            </a:r>
            <a:endParaRPr kumimoji="1" lang="zh-CN" altLang="en-US" sz="1400" b="0" dirty="0">
              <a:solidFill>
                <a:srgbClr val="4F81BD">
                  <a:lumMod val="75000"/>
                </a:srgbClr>
              </a:solidFill>
              <a:latin typeface="微软雅黑" pitchFamily="34" charset="-122"/>
            </a:endParaRPr>
          </a:p>
        </p:txBody>
      </p:sp>
      <p:sp>
        <p:nvSpPr>
          <p:cNvPr id="127" name="矩形 126">
            <a:extLst>
              <a:ext uri="{FF2B5EF4-FFF2-40B4-BE49-F238E27FC236}">
                <a16:creationId xmlns:a16="http://schemas.microsoft.com/office/drawing/2014/main" id="{81F7BF61-8511-46B6-9A62-037EBBFB673B}"/>
              </a:ext>
            </a:extLst>
          </p:cNvPr>
          <p:cNvSpPr/>
          <p:nvPr/>
        </p:nvSpPr>
        <p:spPr bwMode="auto">
          <a:xfrm>
            <a:off x="5894329" y="1338602"/>
            <a:ext cx="2156162" cy="4591579"/>
          </a:xfrm>
          <a:prstGeom prst="rect">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srgbClr val="4F81BD">
                    <a:lumMod val="75000"/>
                  </a:srgbClr>
                </a:solidFill>
                <a:effectLst/>
                <a:uLnTx/>
                <a:uFillTx/>
                <a:latin typeface="微软雅黑" pitchFamily="34" charset="-122"/>
              </a:rPr>
              <a:t>产业链工厂</a:t>
            </a:r>
            <a:r>
              <a:rPr kumimoji="1" lang="en-US" altLang="zh-CN" sz="1400" b="0" i="0" u="none" strike="noStrike" kern="0" cap="none" spc="0" normalizeH="0" baseline="0" noProof="0" dirty="0">
                <a:ln>
                  <a:noFill/>
                </a:ln>
                <a:solidFill>
                  <a:srgbClr val="4F81BD">
                    <a:lumMod val="75000"/>
                  </a:srgbClr>
                </a:solidFill>
                <a:effectLst/>
                <a:uLnTx/>
                <a:uFillTx/>
                <a:latin typeface="微软雅黑" pitchFamily="34" charset="-122"/>
              </a:rPr>
              <a:t>A</a:t>
            </a:r>
            <a:endParaRPr kumimoji="1" lang="zh-CN" altLang="en-US" sz="1400" b="0" i="0" u="none" strike="noStrike" kern="0" cap="none" spc="0" normalizeH="0" baseline="0" noProof="0" dirty="0">
              <a:ln>
                <a:noFill/>
              </a:ln>
              <a:solidFill>
                <a:srgbClr val="4F81BD">
                  <a:lumMod val="75000"/>
                </a:srgbClr>
              </a:solidFill>
              <a:effectLst/>
              <a:uLnTx/>
              <a:uFillTx/>
              <a:latin typeface="微软雅黑" pitchFamily="34" charset="-122"/>
            </a:endParaRPr>
          </a:p>
        </p:txBody>
      </p:sp>
      <p:sp>
        <p:nvSpPr>
          <p:cNvPr id="128" name="箭头: 右 250">
            <a:extLst>
              <a:ext uri="{FF2B5EF4-FFF2-40B4-BE49-F238E27FC236}">
                <a16:creationId xmlns:a16="http://schemas.microsoft.com/office/drawing/2014/main" id="{F92B9DC4-456D-4940-A8C0-C23E1613AE48}"/>
              </a:ext>
            </a:extLst>
          </p:cNvPr>
          <p:cNvSpPr/>
          <p:nvPr/>
        </p:nvSpPr>
        <p:spPr bwMode="auto">
          <a:xfrm>
            <a:off x="5009735" y="2295671"/>
            <a:ext cx="841561" cy="261994"/>
          </a:xfrm>
          <a:prstGeom prst="rightArrow">
            <a:avLst/>
          </a:prstGeom>
          <a:solidFill>
            <a:srgbClr val="4BACC6">
              <a:lumMod val="60000"/>
              <a:lumOff val="40000"/>
            </a:srgbClr>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sp>
        <p:nvSpPr>
          <p:cNvPr id="129" name="箭头: 右 202">
            <a:extLst>
              <a:ext uri="{FF2B5EF4-FFF2-40B4-BE49-F238E27FC236}">
                <a16:creationId xmlns:a16="http://schemas.microsoft.com/office/drawing/2014/main" id="{57BE9345-5342-4017-9C89-97C11751EC2F}"/>
              </a:ext>
            </a:extLst>
          </p:cNvPr>
          <p:cNvSpPr/>
          <p:nvPr/>
        </p:nvSpPr>
        <p:spPr bwMode="auto">
          <a:xfrm>
            <a:off x="5009735" y="3884609"/>
            <a:ext cx="841561" cy="261994"/>
          </a:xfrm>
          <a:prstGeom prst="rightArrow">
            <a:avLst/>
          </a:prstGeom>
          <a:solidFill>
            <a:srgbClr val="4BACC6">
              <a:lumMod val="60000"/>
              <a:lumOff val="40000"/>
            </a:srgbClr>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sp>
        <p:nvSpPr>
          <p:cNvPr id="130" name="箭头: 右 203">
            <a:extLst>
              <a:ext uri="{FF2B5EF4-FFF2-40B4-BE49-F238E27FC236}">
                <a16:creationId xmlns:a16="http://schemas.microsoft.com/office/drawing/2014/main" id="{1F24FF0B-3016-4740-9A19-DD0997EE0841}"/>
              </a:ext>
            </a:extLst>
          </p:cNvPr>
          <p:cNvSpPr/>
          <p:nvPr/>
        </p:nvSpPr>
        <p:spPr bwMode="auto">
          <a:xfrm>
            <a:off x="5009734" y="5472572"/>
            <a:ext cx="841561" cy="261994"/>
          </a:xfrm>
          <a:prstGeom prst="rightArrow">
            <a:avLst/>
          </a:prstGeom>
          <a:solidFill>
            <a:srgbClr val="4BACC6">
              <a:lumMod val="60000"/>
              <a:lumOff val="40000"/>
            </a:srgbClr>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sp>
        <p:nvSpPr>
          <p:cNvPr id="131" name="矩形 130">
            <a:extLst>
              <a:ext uri="{FF2B5EF4-FFF2-40B4-BE49-F238E27FC236}">
                <a16:creationId xmlns:a16="http://schemas.microsoft.com/office/drawing/2014/main" id="{F6856B9E-6902-46B5-ADA7-8593FE76AD3D}"/>
              </a:ext>
            </a:extLst>
          </p:cNvPr>
          <p:cNvSpPr/>
          <p:nvPr/>
        </p:nvSpPr>
        <p:spPr bwMode="auto">
          <a:xfrm>
            <a:off x="6680808" y="2225945"/>
            <a:ext cx="705752"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计划</a:t>
            </a:r>
          </a:p>
        </p:txBody>
      </p:sp>
      <p:sp>
        <p:nvSpPr>
          <p:cNvPr id="132" name="矩形 131">
            <a:extLst>
              <a:ext uri="{FF2B5EF4-FFF2-40B4-BE49-F238E27FC236}">
                <a16:creationId xmlns:a16="http://schemas.microsoft.com/office/drawing/2014/main" id="{B4054358-54BC-435E-9A11-AA653DE46960}"/>
              </a:ext>
            </a:extLst>
          </p:cNvPr>
          <p:cNvSpPr/>
          <p:nvPr/>
        </p:nvSpPr>
        <p:spPr bwMode="auto">
          <a:xfrm>
            <a:off x="6684123" y="3511325"/>
            <a:ext cx="705752"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执行</a:t>
            </a:r>
          </a:p>
        </p:txBody>
      </p:sp>
      <p:sp>
        <p:nvSpPr>
          <p:cNvPr id="133" name="矩形 132">
            <a:extLst>
              <a:ext uri="{FF2B5EF4-FFF2-40B4-BE49-F238E27FC236}">
                <a16:creationId xmlns:a16="http://schemas.microsoft.com/office/drawing/2014/main" id="{4D02E17A-5CDC-443C-8267-1995193E3995}"/>
              </a:ext>
            </a:extLst>
          </p:cNvPr>
          <p:cNvSpPr/>
          <p:nvPr/>
        </p:nvSpPr>
        <p:spPr bwMode="auto">
          <a:xfrm>
            <a:off x="6680808" y="4631245"/>
            <a:ext cx="705752" cy="330919"/>
          </a:xfrm>
          <a:prstGeom prst="rect">
            <a:avLst/>
          </a:prstGeom>
          <a:solidFill>
            <a:srgbClr val="1F497D">
              <a:lumMod val="60000"/>
              <a:lumOff val="40000"/>
            </a:srgbClr>
          </a:solidFill>
          <a:ln w="19050" cmpd="sng">
            <a:noFill/>
            <a:miter lim="800000"/>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kern="0" dirty="0">
                <a:solidFill>
                  <a:prstClr val="white"/>
                </a:solidFill>
                <a:latin typeface="微软雅黑" pitchFamily="34" charset="-122"/>
              </a:rPr>
              <a:t>交付</a:t>
            </a:r>
          </a:p>
        </p:txBody>
      </p:sp>
      <p:cxnSp>
        <p:nvCxnSpPr>
          <p:cNvPr id="134" name="直接箭头连接符 133">
            <a:extLst>
              <a:ext uri="{FF2B5EF4-FFF2-40B4-BE49-F238E27FC236}">
                <a16:creationId xmlns:a16="http://schemas.microsoft.com/office/drawing/2014/main" id="{D88E9DC8-DA4F-457F-8A6A-084120A96E40}"/>
              </a:ext>
            </a:extLst>
          </p:cNvPr>
          <p:cNvCxnSpPr>
            <a:stCxn id="131" idx="2"/>
            <a:endCxn id="132" idx="0"/>
          </p:cNvCxnSpPr>
          <p:nvPr/>
        </p:nvCxnSpPr>
        <p:spPr bwMode="auto">
          <a:xfrm>
            <a:off x="7033684" y="2556864"/>
            <a:ext cx="3315" cy="954461"/>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cxnSp>
        <p:nvCxnSpPr>
          <p:cNvPr id="135" name="直接箭头连接符 134">
            <a:extLst>
              <a:ext uri="{FF2B5EF4-FFF2-40B4-BE49-F238E27FC236}">
                <a16:creationId xmlns:a16="http://schemas.microsoft.com/office/drawing/2014/main" id="{8D2325EC-DB3F-43FF-92BC-002DD543C17C}"/>
              </a:ext>
            </a:extLst>
          </p:cNvPr>
          <p:cNvCxnSpPr>
            <a:stCxn id="132" idx="2"/>
            <a:endCxn id="133" idx="0"/>
          </p:cNvCxnSpPr>
          <p:nvPr/>
        </p:nvCxnSpPr>
        <p:spPr bwMode="auto">
          <a:xfrm flipH="1">
            <a:off x="7033684" y="3842244"/>
            <a:ext cx="3315" cy="789001"/>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sp>
        <p:nvSpPr>
          <p:cNvPr id="136" name="文本框 135">
            <a:extLst>
              <a:ext uri="{FF2B5EF4-FFF2-40B4-BE49-F238E27FC236}">
                <a16:creationId xmlns:a16="http://schemas.microsoft.com/office/drawing/2014/main" id="{C55F2F48-9743-41FA-996F-076B98E9278D}"/>
              </a:ext>
            </a:extLst>
          </p:cNvPr>
          <p:cNvSpPr txBox="1"/>
          <p:nvPr/>
        </p:nvSpPr>
        <p:spPr bwMode="auto">
          <a:xfrm>
            <a:off x="5204246" y="2116122"/>
            <a:ext cx="4924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0" hangingPunct="0">
              <a:defRPr/>
            </a:pPr>
            <a:r>
              <a:rPr kumimoji="1" lang="zh-CN" altLang="en-US" sz="1200" b="0" dirty="0">
                <a:solidFill>
                  <a:srgbClr val="000000"/>
                </a:solidFill>
                <a:latin typeface="微软雅黑"/>
                <a:ea typeface="微软雅黑"/>
                <a:cs typeface="微软雅黑"/>
              </a:rPr>
              <a:t>需求</a:t>
            </a:r>
          </a:p>
        </p:txBody>
      </p:sp>
      <p:sp>
        <p:nvSpPr>
          <p:cNvPr id="137" name="文本框 136">
            <a:extLst>
              <a:ext uri="{FF2B5EF4-FFF2-40B4-BE49-F238E27FC236}">
                <a16:creationId xmlns:a16="http://schemas.microsoft.com/office/drawing/2014/main" id="{9DE19BBD-37C9-455D-BFED-6997D395B746}"/>
              </a:ext>
            </a:extLst>
          </p:cNvPr>
          <p:cNvSpPr txBox="1"/>
          <p:nvPr/>
        </p:nvSpPr>
        <p:spPr bwMode="auto">
          <a:xfrm>
            <a:off x="5204246" y="3703744"/>
            <a:ext cx="4924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0" hangingPunct="0">
              <a:defRPr/>
            </a:pPr>
            <a:r>
              <a:rPr kumimoji="1" lang="zh-CN" altLang="en-US" sz="1200" b="0" dirty="0">
                <a:solidFill>
                  <a:srgbClr val="000000"/>
                </a:solidFill>
                <a:latin typeface="微软雅黑"/>
                <a:ea typeface="微软雅黑"/>
                <a:cs typeface="微软雅黑"/>
              </a:rPr>
              <a:t>需求</a:t>
            </a:r>
          </a:p>
        </p:txBody>
      </p:sp>
      <p:sp>
        <p:nvSpPr>
          <p:cNvPr id="138" name="文本框 137">
            <a:extLst>
              <a:ext uri="{FF2B5EF4-FFF2-40B4-BE49-F238E27FC236}">
                <a16:creationId xmlns:a16="http://schemas.microsoft.com/office/drawing/2014/main" id="{4CA67876-DC7E-441B-B742-F30661FA84C3}"/>
              </a:ext>
            </a:extLst>
          </p:cNvPr>
          <p:cNvSpPr txBox="1"/>
          <p:nvPr/>
        </p:nvSpPr>
        <p:spPr bwMode="auto">
          <a:xfrm>
            <a:off x="5204246" y="5317933"/>
            <a:ext cx="4924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0" hangingPunct="0">
              <a:defRPr/>
            </a:pPr>
            <a:r>
              <a:rPr kumimoji="1" lang="zh-CN" altLang="en-US" sz="1200" b="0" dirty="0">
                <a:solidFill>
                  <a:srgbClr val="000000"/>
                </a:solidFill>
                <a:latin typeface="微软雅黑"/>
                <a:ea typeface="微软雅黑"/>
                <a:cs typeface="微软雅黑"/>
              </a:rPr>
              <a:t>需求</a:t>
            </a:r>
          </a:p>
        </p:txBody>
      </p:sp>
      <p:grpSp>
        <p:nvGrpSpPr>
          <p:cNvPr id="139" name="组合 138">
            <a:extLst>
              <a:ext uri="{FF2B5EF4-FFF2-40B4-BE49-F238E27FC236}">
                <a16:creationId xmlns:a16="http://schemas.microsoft.com/office/drawing/2014/main" id="{8ED0A5BC-78D1-4B9B-8BCC-B3905343277A}"/>
              </a:ext>
            </a:extLst>
          </p:cNvPr>
          <p:cNvGrpSpPr/>
          <p:nvPr/>
        </p:nvGrpSpPr>
        <p:grpSpPr>
          <a:xfrm>
            <a:off x="8568109" y="1338602"/>
            <a:ext cx="2942382" cy="1700518"/>
            <a:chOff x="5562600" y="1387475"/>
            <a:chExt cx="3416300" cy="1700518"/>
          </a:xfrm>
        </p:grpSpPr>
        <p:sp>
          <p:nvSpPr>
            <p:cNvPr id="140" name="Rectangle 32">
              <a:extLst>
                <a:ext uri="{FF2B5EF4-FFF2-40B4-BE49-F238E27FC236}">
                  <a16:creationId xmlns:a16="http://schemas.microsoft.com/office/drawing/2014/main" id="{7DF7E462-9323-4705-9198-56C26E796793}"/>
                </a:ext>
              </a:extLst>
            </p:cNvPr>
            <p:cNvSpPr>
              <a:spLocks noChangeArrowheads="1"/>
            </p:cNvSpPr>
            <p:nvPr/>
          </p:nvSpPr>
          <p:spPr bwMode="auto">
            <a:xfrm>
              <a:off x="5562600" y="1387475"/>
              <a:ext cx="3416300" cy="360000"/>
            </a:xfrm>
            <a:prstGeom prst="rect">
              <a:avLst/>
            </a:prstGeom>
            <a:solidFill>
              <a:srgbClr val="9BBB59">
                <a:lumMod val="40000"/>
                <a:lumOff val="60000"/>
              </a:srgbClr>
            </a:solidFill>
            <a:ln w="12700">
              <a:noFill/>
              <a:miter lim="800000"/>
              <a:headEnd/>
              <a:tailEnd/>
            </a:ln>
          </p:spPr>
          <p:txBody>
            <a:bodyPr lIns="82550" tIns="41275" rIns="82550" bIns="41275" anchor="ctr"/>
            <a:lstStyle/>
            <a:p>
              <a:pPr algn="ctr" defTabSz="739775" eaLnBrk="0" hangingPunct="0">
                <a:defRPr/>
              </a:pPr>
              <a:r>
                <a:rPr lang="zh-CN" altLang="en-US" sz="1400" kern="0" dirty="0">
                  <a:solidFill>
                    <a:sysClr val="windowText" lastClr="000000"/>
                  </a:solidFill>
                  <a:latin typeface="微软雅黑" pitchFamily="34" charset="-122"/>
                </a:rPr>
                <a:t>方案结论</a:t>
              </a:r>
              <a:endParaRPr lang="en-US" altLang="zh-CN" sz="1400" kern="0" dirty="0">
                <a:solidFill>
                  <a:sysClr val="windowText" lastClr="000000"/>
                </a:solidFill>
                <a:latin typeface="微软雅黑" pitchFamily="34" charset="-122"/>
              </a:endParaRPr>
            </a:p>
          </p:txBody>
        </p:sp>
        <p:sp>
          <p:nvSpPr>
            <p:cNvPr id="141" name="Rectangle 32">
              <a:extLst>
                <a:ext uri="{FF2B5EF4-FFF2-40B4-BE49-F238E27FC236}">
                  <a16:creationId xmlns:a16="http://schemas.microsoft.com/office/drawing/2014/main" id="{71D54841-2934-4B52-8F2C-35CB7A1281CD}"/>
                </a:ext>
              </a:extLst>
            </p:cNvPr>
            <p:cNvSpPr>
              <a:spLocks noChangeArrowheads="1"/>
            </p:cNvSpPr>
            <p:nvPr/>
          </p:nvSpPr>
          <p:spPr bwMode="auto">
            <a:xfrm>
              <a:off x="5562600" y="1776413"/>
              <a:ext cx="3416300" cy="1311580"/>
            </a:xfrm>
            <a:prstGeom prst="rect">
              <a:avLst/>
            </a:prstGeom>
            <a:solidFill>
              <a:srgbClr val="FFFFFF"/>
            </a:solidFill>
            <a:ln w="12700">
              <a:noFill/>
              <a:miter lim="800000"/>
              <a:headEnd/>
              <a:tailEnd/>
            </a:ln>
          </p:spPr>
          <p:txBody>
            <a:bodyPr lIns="108000" tIns="0" rIns="108000" bIns="0"/>
            <a:lstStyle/>
            <a:p>
              <a:pPr marL="108000" indent="-108000" defTabSz="739775" eaLnBrk="0" hangingPunct="0">
                <a:lnSpc>
                  <a:spcPct val="150000"/>
                </a:lnSpc>
                <a:buClr>
                  <a:srgbClr val="FF0000"/>
                </a:buClr>
                <a:buFont typeface="Arial" pitchFamily="34" charset="0"/>
                <a:buChar char="•"/>
                <a:defRPr/>
              </a:pPr>
              <a:r>
                <a:rPr lang="zh-CN" altLang="en-US" sz="1200" b="0" kern="0" dirty="0">
                  <a:solidFill>
                    <a:sysClr val="windowText" lastClr="000000"/>
                  </a:solidFill>
                  <a:latin typeface="微软雅黑" pitchFamily="34" charset="-122"/>
                </a:rPr>
                <a:t>工厂间需求传递通过</a:t>
              </a:r>
              <a:r>
                <a:rPr lang="en-US" altLang="zh-CN" sz="1200" b="0" kern="0" dirty="0">
                  <a:solidFill>
                    <a:sysClr val="windowText" lastClr="000000"/>
                  </a:solidFill>
                  <a:latin typeface="微软雅黑" pitchFamily="34" charset="-122"/>
                </a:rPr>
                <a:t>MRP</a:t>
              </a:r>
              <a:r>
                <a:rPr lang="zh-CN" altLang="en-US" sz="1200" b="0" kern="0" dirty="0">
                  <a:solidFill>
                    <a:sysClr val="windowText" lastClr="000000"/>
                  </a:solidFill>
                  <a:latin typeface="微软雅黑" pitchFamily="34" charset="-122"/>
                </a:rPr>
                <a:t>集成，以转储申请</a:t>
              </a:r>
              <a:r>
                <a:rPr lang="en-US" altLang="zh-CN" sz="1200" b="0" kern="0" dirty="0">
                  <a:solidFill>
                    <a:sysClr val="windowText" lastClr="000000"/>
                  </a:solidFill>
                  <a:latin typeface="微软雅黑" pitchFamily="34" charset="-122"/>
                </a:rPr>
                <a:t>/</a:t>
              </a:r>
              <a:r>
                <a:rPr lang="zh-CN" altLang="en-US" sz="1200" b="0" kern="0" dirty="0">
                  <a:solidFill>
                    <a:sysClr val="windowText" lastClr="000000"/>
                  </a:solidFill>
                  <a:latin typeface="微软雅黑" pitchFamily="34" charset="-122"/>
                </a:rPr>
                <a:t>转储订单的形式来实现；</a:t>
              </a:r>
              <a:endParaRPr lang="en-US" altLang="zh-CN" sz="1200" b="0" kern="0" dirty="0">
                <a:solidFill>
                  <a:sysClr val="windowText" lastClr="000000"/>
                </a:solidFill>
                <a:latin typeface="微软雅黑" pitchFamily="34" charset="-122"/>
              </a:endParaRPr>
            </a:p>
            <a:p>
              <a:pPr marL="108000" indent="-108000" defTabSz="739775" eaLnBrk="0" hangingPunct="0">
                <a:lnSpc>
                  <a:spcPct val="150000"/>
                </a:lnSpc>
                <a:buClr>
                  <a:srgbClr val="FF0000"/>
                </a:buClr>
                <a:buFont typeface="Arial" pitchFamily="34" charset="0"/>
                <a:buChar char="•"/>
                <a:defRPr/>
              </a:pPr>
              <a:r>
                <a:rPr lang="zh-CN" altLang="en-US" sz="1200" b="0" kern="0" dirty="0">
                  <a:solidFill>
                    <a:sysClr val="windowText" lastClr="000000"/>
                  </a:solidFill>
                  <a:latin typeface="微软雅黑" pitchFamily="34" charset="-122"/>
                </a:rPr>
                <a:t>以转储订单替代采购订单</a:t>
              </a:r>
              <a:r>
                <a:rPr lang="en-US" altLang="zh-CN" sz="1200" b="0" kern="0" dirty="0">
                  <a:solidFill>
                    <a:sysClr val="windowText" lastClr="000000"/>
                  </a:solidFill>
                  <a:latin typeface="微软雅黑" pitchFamily="34" charset="-122"/>
                </a:rPr>
                <a:t>+</a:t>
              </a:r>
              <a:r>
                <a:rPr lang="zh-CN" altLang="en-US" sz="1200" b="0" kern="0" dirty="0">
                  <a:solidFill>
                    <a:sysClr val="windowText" lastClr="000000"/>
                  </a:solidFill>
                  <a:latin typeface="微软雅黑" pitchFamily="34" charset="-122"/>
                </a:rPr>
                <a:t>销售订单的模式，减少单据数量； </a:t>
              </a:r>
            </a:p>
          </p:txBody>
        </p:sp>
      </p:grpSp>
      <p:grpSp>
        <p:nvGrpSpPr>
          <p:cNvPr id="142" name="组合 141">
            <a:extLst>
              <a:ext uri="{FF2B5EF4-FFF2-40B4-BE49-F238E27FC236}">
                <a16:creationId xmlns:a16="http://schemas.microsoft.com/office/drawing/2014/main" id="{54102484-7817-4E27-BCFF-AF2DA13E84C3}"/>
              </a:ext>
            </a:extLst>
          </p:cNvPr>
          <p:cNvGrpSpPr/>
          <p:nvPr/>
        </p:nvGrpSpPr>
        <p:grpSpPr>
          <a:xfrm>
            <a:off x="8568109" y="3270469"/>
            <a:ext cx="2940958" cy="2659712"/>
            <a:chOff x="5562600" y="3140074"/>
            <a:chExt cx="3416301" cy="3114317"/>
          </a:xfrm>
        </p:grpSpPr>
        <p:sp>
          <p:nvSpPr>
            <p:cNvPr id="143" name="Rectangle 32">
              <a:extLst>
                <a:ext uri="{FF2B5EF4-FFF2-40B4-BE49-F238E27FC236}">
                  <a16:creationId xmlns:a16="http://schemas.microsoft.com/office/drawing/2014/main" id="{574950FE-214C-4537-B9C8-B72576C36B3C}"/>
                </a:ext>
              </a:extLst>
            </p:cNvPr>
            <p:cNvSpPr>
              <a:spLocks noChangeArrowheads="1"/>
            </p:cNvSpPr>
            <p:nvPr/>
          </p:nvSpPr>
          <p:spPr bwMode="auto">
            <a:xfrm>
              <a:off x="5562601" y="3140074"/>
              <a:ext cx="3416300" cy="360000"/>
            </a:xfrm>
            <a:prstGeom prst="rect">
              <a:avLst/>
            </a:prstGeom>
            <a:solidFill>
              <a:srgbClr val="4F81BD">
                <a:lumMod val="40000"/>
                <a:lumOff val="60000"/>
              </a:srgbClr>
            </a:solidFill>
            <a:ln w="12700">
              <a:noFill/>
              <a:miter lim="800000"/>
              <a:headEnd/>
              <a:tailEnd/>
            </a:ln>
          </p:spPr>
          <p:txBody>
            <a:bodyPr lIns="82550" tIns="41275" rIns="82550" bIns="41275" anchor="ctr"/>
            <a:lstStyle/>
            <a:p>
              <a:pPr marL="0" marR="0" lvl="0" indent="0" algn="ctr" defTabSz="739775" eaLnBrk="0"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solidFill>
                  <a:effectLst/>
                  <a:uLnTx/>
                  <a:uFillTx/>
                  <a:latin typeface="微软雅黑" pitchFamily="34" charset="-122"/>
                </a:rPr>
                <a:t>业务提升</a:t>
              </a:r>
              <a:endParaRPr kumimoji="0" lang="en-US" altLang="zh-CN" sz="1400" b="0" i="0" u="none" strike="noStrike" kern="0" cap="none" spc="0" normalizeH="0" baseline="0" noProof="0" dirty="0">
                <a:ln>
                  <a:noFill/>
                </a:ln>
                <a:solidFill>
                  <a:sysClr val="windowText" lastClr="000000"/>
                </a:solidFill>
                <a:effectLst/>
                <a:uLnTx/>
                <a:uFillTx/>
                <a:latin typeface="微软雅黑" pitchFamily="34" charset="-122"/>
              </a:endParaRPr>
            </a:p>
          </p:txBody>
        </p:sp>
        <p:sp>
          <p:nvSpPr>
            <p:cNvPr id="144" name="Rectangle 32">
              <a:extLst>
                <a:ext uri="{FF2B5EF4-FFF2-40B4-BE49-F238E27FC236}">
                  <a16:creationId xmlns:a16="http://schemas.microsoft.com/office/drawing/2014/main" id="{D8CE791D-910A-4320-8BDB-FA8A9948603B}"/>
                </a:ext>
              </a:extLst>
            </p:cNvPr>
            <p:cNvSpPr>
              <a:spLocks noChangeArrowheads="1"/>
            </p:cNvSpPr>
            <p:nvPr/>
          </p:nvSpPr>
          <p:spPr bwMode="auto">
            <a:xfrm>
              <a:off x="5562600" y="3552827"/>
              <a:ext cx="3416300" cy="2701564"/>
            </a:xfrm>
            <a:prstGeom prst="rect">
              <a:avLst/>
            </a:prstGeom>
            <a:solidFill>
              <a:srgbClr val="FFFFFF"/>
            </a:solidFill>
            <a:ln w="12700">
              <a:noFill/>
              <a:miter lim="800000"/>
              <a:headEnd/>
              <a:tailEnd/>
            </a:ln>
          </p:spPr>
          <p:txBody>
            <a:bodyPr lIns="108000" tIns="0" rIns="108000" bIns="0"/>
            <a:lstStyle/>
            <a:p>
              <a:pPr marL="108000" marR="0" lvl="0" indent="-108000" defTabSz="739775" eaLnBrk="0" fontAlgn="auto" latinLnBrk="0" hangingPunct="0">
                <a:lnSpc>
                  <a:spcPct val="150000"/>
                </a:lnSpc>
                <a:spcBef>
                  <a:spcPts val="0"/>
                </a:spcBef>
                <a:spcAft>
                  <a:spcPts val="0"/>
                </a:spcAft>
                <a:buClr>
                  <a:srgbClr val="FF0000"/>
                </a:buClr>
                <a:buSzPct val="70000"/>
                <a:buFont typeface="Arial" pitchFamily="34" charset="0"/>
                <a:buChar char="•"/>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rPr>
                <a:t>通过</a:t>
              </a:r>
              <a:r>
                <a:rPr kumimoji="0" lang="en-US" altLang="zh-CN" sz="1200" b="0" i="0" u="none" strike="noStrike" kern="0" cap="none" spc="0" normalizeH="0" baseline="0" noProof="0" dirty="0">
                  <a:ln>
                    <a:noFill/>
                  </a:ln>
                  <a:solidFill>
                    <a:sysClr val="windowText" lastClr="000000"/>
                  </a:solidFill>
                  <a:effectLst/>
                  <a:uLnTx/>
                  <a:uFillTx/>
                  <a:latin typeface="微软雅黑" pitchFamily="34" charset="-122"/>
                </a:rPr>
                <a:t>MRP</a:t>
              </a:r>
              <a:r>
                <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rPr>
                <a:t>集成方式，以转储申请</a:t>
              </a:r>
              <a:r>
                <a:rPr kumimoji="0" lang="en-US" altLang="zh-CN" sz="1200" b="0" i="0" u="none" strike="noStrike" kern="0" cap="none" spc="0" normalizeH="0" baseline="0" noProof="0" dirty="0">
                  <a:ln>
                    <a:noFill/>
                  </a:ln>
                  <a:solidFill>
                    <a:sysClr val="windowText" lastClr="000000"/>
                  </a:solidFill>
                  <a:effectLst/>
                  <a:uLnTx/>
                  <a:uFillTx/>
                  <a:latin typeface="微软雅黑" pitchFamily="34" charset="-122"/>
                </a:rPr>
                <a:t>/</a:t>
              </a:r>
              <a:r>
                <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rPr>
                <a:t>转储订单传递需求，实现需求的自动传递；</a:t>
              </a:r>
              <a:endParaRPr kumimoji="0" lang="en-US" altLang="zh-CN" sz="1200" b="0" i="0" u="none" strike="noStrike" kern="0" cap="none" spc="0" normalizeH="0" baseline="0" noProof="0" dirty="0">
                <a:ln>
                  <a:noFill/>
                </a:ln>
                <a:solidFill>
                  <a:sysClr val="windowText" lastClr="000000"/>
                </a:solidFill>
                <a:effectLst/>
                <a:uLnTx/>
                <a:uFillTx/>
                <a:latin typeface="微软雅黑" pitchFamily="34" charset="-122"/>
              </a:endParaRPr>
            </a:p>
            <a:p>
              <a:pPr marL="108000" marR="0" lvl="0" indent="-108000" defTabSz="739775" eaLnBrk="0" fontAlgn="auto" latinLnBrk="0" hangingPunct="0">
                <a:lnSpc>
                  <a:spcPct val="150000"/>
                </a:lnSpc>
                <a:spcBef>
                  <a:spcPts val="0"/>
                </a:spcBef>
                <a:spcAft>
                  <a:spcPts val="0"/>
                </a:spcAft>
                <a:buClr>
                  <a:srgbClr val="FF0000"/>
                </a:buClr>
                <a:buSzPct val="70000"/>
                <a:buFont typeface="Arial" pitchFamily="34" charset="0"/>
                <a:buChar char="•"/>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rPr>
                <a:t>各主机厂</a:t>
              </a:r>
              <a:r>
                <a:rPr kumimoji="0" lang="en-US" altLang="zh-CN" sz="1200" b="0" i="0" u="none" strike="noStrike" kern="0" cap="none" spc="0" normalizeH="0" baseline="0" noProof="0" dirty="0">
                  <a:ln>
                    <a:noFill/>
                  </a:ln>
                  <a:solidFill>
                    <a:sysClr val="windowText" lastClr="000000"/>
                  </a:solidFill>
                  <a:effectLst/>
                  <a:uLnTx/>
                  <a:uFillTx/>
                  <a:latin typeface="微软雅黑" pitchFamily="34" charset="-122"/>
                </a:rPr>
                <a:t>/</a:t>
              </a:r>
              <a:r>
                <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rPr>
                <a:t>服务部需求传递到供应工厂后，由系统自动汇总，无需手工处理，提高工作效率，减少出错概率；</a:t>
              </a:r>
              <a:endParaRPr kumimoji="0" lang="en-US" altLang="zh-CN" sz="1200" b="0" i="0" u="none" strike="noStrike" kern="0" cap="none" spc="0" normalizeH="0" baseline="0" noProof="0" dirty="0">
                <a:ln>
                  <a:noFill/>
                </a:ln>
                <a:solidFill>
                  <a:sysClr val="windowText" lastClr="000000"/>
                </a:solidFill>
                <a:effectLst/>
                <a:uLnTx/>
                <a:uFillTx/>
                <a:latin typeface="微软雅黑" pitchFamily="34" charset="-122"/>
              </a:endParaRPr>
            </a:p>
            <a:p>
              <a:pPr marL="108000" marR="0" lvl="0" indent="-108000" defTabSz="739775" eaLnBrk="0" fontAlgn="auto" latinLnBrk="0" hangingPunct="0">
                <a:lnSpc>
                  <a:spcPct val="150000"/>
                </a:lnSpc>
                <a:spcBef>
                  <a:spcPts val="0"/>
                </a:spcBef>
                <a:spcAft>
                  <a:spcPts val="0"/>
                </a:spcAft>
                <a:buClr>
                  <a:srgbClr val="FF0000"/>
                </a:buClr>
                <a:buSzPct val="70000"/>
                <a:buFont typeface="Arial" pitchFamily="34" charset="0"/>
                <a:buChar char="•"/>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rPr>
                <a:t>需求变化可实时传递到产业链工厂，提高业务时效性；</a:t>
              </a:r>
              <a:endParaRPr kumimoji="0" lang="en-US" altLang="zh-CN" sz="1200" b="0" i="0" u="none" strike="noStrike" kern="0" cap="none" spc="0" normalizeH="0" baseline="0" noProof="0" dirty="0">
                <a:ln>
                  <a:noFill/>
                </a:ln>
                <a:solidFill>
                  <a:sysClr val="windowText" lastClr="000000"/>
                </a:solidFill>
                <a:effectLst/>
                <a:uLnTx/>
                <a:uFillTx/>
                <a:latin typeface="微软雅黑" pitchFamily="34" charset="-122"/>
              </a:endParaRPr>
            </a:p>
            <a:p>
              <a:pPr marL="108000" marR="0" lvl="0" indent="-108000" defTabSz="739775" eaLnBrk="0" fontAlgn="auto" latinLnBrk="0" hangingPunct="0">
                <a:lnSpc>
                  <a:spcPct val="150000"/>
                </a:lnSpc>
                <a:spcBef>
                  <a:spcPts val="0"/>
                </a:spcBef>
                <a:spcAft>
                  <a:spcPts val="0"/>
                </a:spcAft>
                <a:buClr>
                  <a:srgbClr val="FF0000"/>
                </a:buClr>
                <a:buSzPct val="70000"/>
                <a:buFont typeface="Arial" pitchFamily="34" charset="0"/>
                <a:buChar char="•"/>
                <a:tabLst/>
                <a:defRPr/>
              </a:pPr>
              <a:endPar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endParaRPr>
            </a:p>
          </p:txBody>
        </p:sp>
      </p:grpSp>
      <p:cxnSp>
        <p:nvCxnSpPr>
          <p:cNvPr id="145" name="直接箭头连接符 144">
            <a:extLst>
              <a:ext uri="{FF2B5EF4-FFF2-40B4-BE49-F238E27FC236}">
                <a16:creationId xmlns:a16="http://schemas.microsoft.com/office/drawing/2014/main" id="{6B1BFC08-5B38-4EC7-BED7-AC67E98ABBB9}"/>
              </a:ext>
            </a:extLst>
          </p:cNvPr>
          <p:cNvCxnSpPr>
            <a:stCxn id="128" idx="3"/>
          </p:cNvCxnSpPr>
          <p:nvPr/>
        </p:nvCxnSpPr>
        <p:spPr bwMode="auto">
          <a:xfrm flipV="1">
            <a:off x="5851296" y="2417275"/>
            <a:ext cx="829512" cy="9393"/>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cxnSp>
        <p:nvCxnSpPr>
          <p:cNvPr id="146" name="直接箭头连接符 145">
            <a:extLst>
              <a:ext uri="{FF2B5EF4-FFF2-40B4-BE49-F238E27FC236}">
                <a16:creationId xmlns:a16="http://schemas.microsoft.com/office/drawing/2014/main" id="{DC1283C9-3C84-4BDC-8C8E-5B28AB2F873C}"/>
              </a:ext>
            </a:extLst>
          </p:cNvPr>
          <p:cNvCxnSpPr/>
          <p:nvPr/>
        </p:nvCxnSpPr>
        <p:spPr bwMode="auto">
          <a:xfrm flipV="1">
            <a:off x="5851295" y="2426668"/>
            <a:ext cx="829513" cy="1575569"/>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cxnSp>
        <p:nvCxnSpPr>
          <p:cNvPr id="147" name="直接箭头连接符 146">
            <a:extLst>
              <a:ext uri="{FF2B5EF4-FFF2-40B4-BE49-F238E27FC236}">
                <a16:creationId xmlns:a16="http://schemas.microsoft.com/office/drawing/2014/main" id="{2EF52DB0-1281-49F6-9A88-C1922780DEDF}"/>
              </a:ext>
            </a:extLst>
          </p:cNvPr>
          <p:cNvCxnSpPr>
            <a:stCxn id="130" idx="3"/>
          </p:cNvCxnSpPr>
          <p:nvPr/>
        </p:nvCxnSpPr>
        <p:spPr bwMode="auto">
          <a:xfrm flipV="1">
            <a:off x="5851295" y="2525037"/>
            <a:ext cx="829513" cy="3078532"/>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spTree>
    <p:extLst>
      <p:ext uri="{BB962C8B-B14F-4D97-AF65-F5344CB8AC3E}">
        <p14:creationId xmlns:p14="http://schemas.microsoft.com/office/powerpoint/2010/main" val="2979591530"/>
      </p:ext>
    </p:extLst>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txBox="1">
            <a:spLocks/>
          </p:cNvSpPr>
          <p:nvPr/>
        </p:nvSpPr>
        <p:spPr bwMode="auto">
          <a:xfrm>
            <a:off x="2066632" y="1354934"/>
            <a:ext cx="8569651" cy="815834"/>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lgn="l" rtl="0" eaLnBrk="0" fontAlgn="base" hangingPunct="0">
              <a:lnSpc>
                <a:spcPts val="2700"/>
              </a:lnSpc>
              <a:spcBef>
                <a:spcPct val="0"/>
              </a:spcBef>
              <a:spcAft>
                <a:spcPct val="0"/>
              </a:spcAft>
              <a:defRPr lang="zh-CN" altLang="en-US" sz="2000" kern="1200">
                <a:solidFill>
                  <a:schemeClr val="tx1"/>
                </a:solidFill>
                <a:latin typeface="微软雅黑" pitchFamily="34" charset="-122"/>
                <a:ea typeface="微软雅黑" pitchFamily="34" charset="-122"/>
                <a:cs typeface="+mj-cs"/>
              </a:defRPr>
            </a:lvl1pPr>
            <a:lvl2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2pPr>
            <a:lvl3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3pPr>
            <a:lvl4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4pPr>
            <a:lvl5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5pPr>
            <a:lvl6pPr marL="4572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6pPr>
            <a:lvl7pPr marL="9144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7pPr>
            <a:lvl8pPr marL="13716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8pPr>
            <a:lvl9pPr marL="18288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9pPr>
          </a:lstStyle>
          <a:p>
            <a:pPr>
              <a:lnSpc>
                <a:spcPct val="90000"/>
              </a:lnSpc>
            </a:pPr>
            <a:r>
              <a:rPr kumimoji="1" lang="zh-CN" altLang="en-US" sz="1800" dirty="0">
                <a:solidFill>
                  <a:srgbClr val="0066FF"/>
                </a:solidFill>
              </a:rPr>
              <a:t>目录</a:t>
            </a:r>
          </a:p>
        </p:txBody>
      </p:sp>
      <p:sp>
        <p:nvSpPr>
          <p:cNvPr id="4" name="Line 2"/>
          <p:cNvSpPr>
            <a:spLocks noChangeShapeType="1"/>
          </p:cNvSpPr>
          <p:nvPr/>
        </p:nvSpPr>
        <p:spPr bwMode="auto">
          <a:xfrm flipH="1">
            <a:off x="2066630" y="1299293"/>
            <a:ext cx="0" cy="4206985"/>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lIns="0" tIns="46792" rIns="0" bIns="46792" anchor="ctr"/>
          <a:lstStyle/>
          <a:p>
            <a:endParaRPr lang="zh-CN" altLang="en-US" sz="1600">
              <a:solidFill>
                <a:prstClr val="white"/>
              </a:solidFill>
              <a:latin typeface="微软雅黑" panose="020B0503020204020204" pitchFamily="34" charset="-122"/>
            </a:endParaRPr>
          </a:p>
        </p:txBody>
      </p:sp>
      <p:pic>
        <p:nvPicPr>
          <p:cNvPr id="5" name="Picture 2" descr="PPT_title_art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8569" y="1772767"/>
            <a:ext cx="2603256" cy="345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p:cNvGrpSpPr/>
          <p:nvPr/>
        </p:nvGrpSpPr>
        <p:grpSpPr>
          <a:xfrm>
            <a:off x="2202791" y="1915000"/>
            <a:ext cx="5293394" cy="431725"/>
            <a:chOff x="649081" y="1774860"/>
            <a:chExt cx="5294313" cy="431800"/>
          </a:xfrm>
        </p:grpSpPr>
        <p:sp>
          <p:nvSpPr>
            <p:cNvPr id="7"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8" name="Rectangle 5"/>
            <p:cNvSpPr>
              <a:spLocks noChangeArrowheads="1"/>
            </p:cNvSpPr>
            <p:nvPr/>
          </p:nvSpPr>
          <p:spPr bwMode="auto">
            <a:xfrm>
              <a:off x="1415844" y="1774860"/>
              <a:ext cx="452755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zh-CN" altLang="en-US" sz="1800" dirty="0">
                  <a:solidFill>
                    <a:srgbClr val="FFFFFF"/>
                  </a:solidFill>
                  <a:latin typeface="微软雅黑" panose="020B0503020204020204" pitchFamily="34" charset="-122"/>
                  <a:sym typeface="微软雅黑" panose="020B0503020204020204" pitchFamily="34" charset="-122"/>
                </a:rPr>
                <a:t>生产计划管理概述</a:t>
              </a:r>
            </a:p>
          </p:txBody>
        </p:sp>
      </p:grpSp>
      <p:grpSp>
        <p:nvGrpSpPr>
          <p:cNvPr id="13" name="组合 12"/>
          <p:cNvGrpSpPr/>
          <p:nvPr/>
        </p:nvGrpSpPr>
        <p:grpSpPr>
          <a:xfrm>
            <a:off x="2202792" y="3680955"/>
            <a:ext cx="5288135" cy="431925"/>
            <a:chOff x="654341" y="2317197"/>
            <a:chExt cx="5289053" cy="431800"/>
          </a:xfrm>
        </p:grpSpPr>
        <p:sp>
          <p:nvSpPr>
            <p:cNvPr id="14" name="Rectangle 5"/>
            <p:cNvSpPr>
              <a:spLocks noChangeArrowheads="1"/>
            </p:cNvSpPr>
            <p:nvPr/>
          </p:nvSpPr>
          <p:spPr bwMode="auto">
            <a:xfrm>
              <a:off x="1415844" y="2317197"/>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zh-CN" altLang="en-US" sz="1800" dirty="0" smtClean="0">
                  <a:solidFill>
                    <a:srgbClr val="333399"/>
                  </a:solidFill>
                  <a:latin typeface="微软雅黑" panose="020B0503020204020204" pitchFamily="34" charset="-122"/>
                  <a:sym typeface="微软雅黑" panose="020B0503020204020204" pitchFamily="34" charset="-122"/>
                </a:rPr>
                <a:t>生产</a:t>
              </a:r>
              <a:r>
                <a:rPr lang="zh-CN" altLang="en-US" sz="1800" dirty="0">
                  <a:solidFill>
                    <a:srgbClr val="333399"/>
                  </a:solidFill>
                  <a:latin typeface="微软雅黑" panose="020B0503020204020204" pitchFamily="34" charset="-122"/>
                  <a:sym typeface="微软雅黑" panose="020B0503020204020204" pitchFamily="34" charset="-122"/>
                </a:rPr>
                <a:t>计划管理涉及主</a:t>
              </a:r>
              <a:r>
                <a:rPr lang="zh-CN" altLang="en-US" sz="1800" dirty="0" smtClean="0">
                  <a:solidFill>
                    <a:srgbClr val="333399"/>
                  </a:solidFill>
                  <a:latin typeface="微软雅黑" panose="020B0503020204020204" pitchFamily="34" charset="-122"/>
                  <a:sym typeface="微软雅黑" panose="020B0503020204020204" pitchFamily="34" charset="-122"/>
                </a:rPr>
                <a:t>数据</a:t>
              </a:r>
              <a:endParaRPr lang="en-US" altLang="zh-CN" sz="1800" dirty="0">
                <a:solidFill>
                  <a:srgbClr val="333399"/>
                </a:solidFill>
                <a:latin typeface="微软雅黑" panose="020B0503020204020204" pitchFamily="34" charset="-122"/>
                <a:sym typeface="微软雅黑" panose="020B0503020204020204" pitchFamily="34" charset="-122"/>
              </a:endParaRPr>
            </a:p>
          </p:txBody>
        </p:sp>
        <p:sp>
          <p:nvSpPr>
            <p:cNvPr id="15" name="Rectangle 8"/>
            <p:cNvSpPr>
              <a:spLocks noChangeArrowheads="1"/>
            </p:cNvSpPr>
            <p:nvPr/>
          </p:nvSpPr>
          <p:spPr bwMode="auto">
            <a:xfrm>
              <a:off x="654341" y="2317197"/>
              <a:ext cx="65514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4</a:t>
              </a:r>
            </a:p>
          </p:txBody>
        </p:sp>
      </p:grpSp>
      <p:grpSp>
        <p:nvGrpSpPr>
          <p:cNvPr id="16" name="组合 15"/>
          <p:cNvGrpSpPr/>
          <p:nvPr/>
        </p:nvGrpSpPr>
        <p:grpSpPr>
          <a:xfrm>
            <a:off x="2183640" y="4269807"/>
            <a:ext cx="5309917" cy="1020377"/>
            <a:chOff x="632556" y="2317197"/>
            <a:chExt cx="5310838" cy="1020081"/>
          </a:xfrm>
        </p:grpSpPr>
        <p:sp>
          <p:nvSpPr>
            <p:cNvPr id="17" name="Rectangle 5"/>
            <p:cNvSpPr>
              <a:spLocks noChangeArrowheads="1"/>
            </p:cNvSpPr>
            <p:nvPr/>
          </p:nvSpPr>
          <p:spPr bwMode="auto">
            <a:xfrm>
              <a:off x="1415844" y="2317197"/>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en-US" altLang="zh-CN" sz="1800" dirty="0" smtClean="0">
                  <a:solidFill>
                    <a:srgbClr val="333399"/>
                  </a:solidFill>
                  <a:latin typeface="微软雅黑" panose="020B0503020204020204" pitchFamily="34" charset="-122"/>
                  <a:sym typeface="微软雅黑" panose="020B0503020204020204" pitchFamily="34" charset="-122"/>
                </a:rPr>
                <a:t>MRP</a:t>
              </a:r>
              <a:endParaRPr lang="en-US" altLang="zh-CN" sz="1800" dirty="0">
                <a:solidFill>
                  <a:srgbClr val="333399"/>
                </a:solidFill>
                <a:latin typeface="微软雅黑" panose="020B0503020204020204" pitchFamily="34" charset="-122"/>
                <a:sym typeface="微软雅黑" panose="020B0503020204020204" pitchFamily="34" charset="-122"/>
              </a:endParaRPr>
            </a:p>
          </p:txBody>
        </p:sp>
        <p:sp>
          <p:nvSpPr>
            <p:cNvPr id="18" name="Rectangle 8"/>
            <p:cNvSpPr>
              <a:spLocks noChangeArrowheads="1"/>
            </p:cNvSpPr>
            <p:nvPr/>
          </p:nvSpPr>
          <p:spPr bwMode="auto">
            <a:xfrm>
              <a:off x="651711" y="2317197"/>
              <a:ext cx="657769"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5</a:t>
              </a:r>
            </a:p>
          </p:txBody>
        </p:sp>
        <p:sp>
          <p:nvSpPr>
            <p:cNvPr id="41" name="Rectangle 5"/>
            <p:cNvSpPr>
              <a:spLocks noChangeArrowheads="1"/>
            </p:cNvSpPr>
            <p:nvPr/>
          </p:nvSpPr>
          <p:spPr bwMode="auto">
            <a:xfrm>
              <a:off x="1396689" y="2905478"/>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en-US" altLang="zh-CN" sz="1800" dirty="0">
                  <a:solidFill>
                    <a:srgbClr val="333399"/>
                  </a:solidFill>
                  <a:latin typeface="微软雅黑" panose="020B0503020204020204" pitchFamily="34" charset="-122"/>
                  <a:sym typeface="微软雅黑" panose="020B0503020204020204" pitchFamily="34" charset="-122"/>
                </a:rPr>
                <a:t>SAP</a:t>
              </a:r>
              <a:r>
                <a:rPr lang="zh-CN" altLang="en-US" sz="1800" dirty="0">
                  <a:solidFill>
                    <a:srgbClr val="333399"/>
                  </a:solidFill>
                  <a:latin typeface="微软雅黑" panose="020B0503020204020204" pitchFamily="34" charset="-122"/>
                  <a:sym typeface="微软雅黑" panose="020B0503020204020204" pitchFamily="34" charset="-122"/>
                </a:rPr>
                <a:t>系统常用查询事务代码</a:t>
              </a:r>
            </a:p>
          </p:txBody>
        </p:sp>
        <p:sp>
          <p:nvSpPr>
            <p:cNvPr id="42" name="Rectangle 8"/>
            <p:cNvSpPr>
              <a:spLocks noChangeArrowheads="1"/>
            </p:cNvSpPr>
            <p:nvPr/>
          </p:nvSpPr>
          <p:spPr bwMode="auto">
            <a:xfrm>
              <a:off x="632556" y="2905478"/>
              <a:ext cx="657769"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6</a:t>
              </a:r>
            </a:p>
          </p:txBody>
        </p:sp>
      </p:grpSp>
      <p:grpSp>
        <p:nvGrpSpPr>
          <p:cNvPr id="25" name="组合 24"/>
          <p:cNvGrpSpPr/>
          <p:nvPr/>
        </p:nvGrpSpPr>
        <p:grpSpPr>
          <a:xfrm>
            <a:off x="2202791" y="3092303"/>
            <a:ext cx="5293394" cy="431725"/>
            <a:chOff x="649081" y="1774860"/>
            <a:chExt cx="5294313" cy="431800"/>
          </a:xfrm>
        </p:grpSpPr>
        <p:sp>
          <p:nvSpPr>
            <p:cNvPr id="26"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800" dirty="0">
                <a:solidFill>
                  <a:prstClr val="white"/>
                </a:solidFill>
                <a:latin typeface="微软雅黑" panose="020B0503020204020204" pitchFamily="34" charset="-122"/>
                <a:ea typeface="微软雅黑" panose="020B0503020204020204" pitchFamily="34" charset="-122"/>
              </a:endParaRPr>
            </a:p>
          </p:txBody>
        </p:sp>
        <p:sp>
          <p:nvSpPr>
            <p:cNvPr id="27" name="Rectangle 5"/>
            <p:cNvSpPr>
              <a:spLocks noChangeArrowheads="1"/>
            </p:cNvSpPr>
            <p:nvPr/>
          </p:nvSpPr>
          <p:spPr bwMode="auto">
            <a:xfrm>
              <a:off x="1415844" y="1774860"/>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zh-CN" altLang="en-US" sz="1800" dirty="0">
                  <a:solidFill>
                    <a:srgbClr val="333399"/>
                  </a:solidFill>
                  <a:latin typeface="微软雅黑" panose="020B0503020204020204" pitchFamily="34" charset="-122"/>
                  <a:sym typeface="微软雅黑" panose="020B0503020204020204" pitchFamily="34" charset="-122"/>
                </a:rPr>
                <a:t>生产</a:t>
              </a:r>
              <a:r>
                <a:rPr lang="zh-CN" altLang="en-US" sz="1800" dirty="0" smtClean="0">
                  <a:solidFill>
                    <a:srgbClr val="333399"/>
                  </a:solidFill>
                  <a:latin typeface="微软雅黑" panose="020B0503020204020204" pitchFamily="34" charset="-122"/>
                  <a:sym typeface="微软雅黑" panose="020B0503020204020204" pitchFamily="34" charset="-122"/>
                </a:rPr>
                <a:t>计划业务管理方案</a:t>
              </a:r>
              <a:endParaRPr lang="zh-CN" altLang="en-US" sz="1800" dirty="0">
                <a:solidFill>
                  <a:srgbClr val="333399"/>
                </a:solidFill>
                <a:latin typeface="微软雅黑" panose="020B0503020204020204" pitchFamily="34" charset="-122"/>
                <a:sym typeface="微软雅黑" panose="020B0503020204020204" pitchFamily="34" charset="-122"/>
              </a:endParaRPr>
            </a:p>
          </p:txBody>
        </p:sp>
      </p:grpSp>
      <p:grpSp>
        <p:nvGrpSpPr>
          <p:cNvPr id="35" name="组合 34"/>
          <p:cNvGrpSpPr/>
          <p:nvPr/>
        </p:nvGrpSpPr>
        <p:grpSpPr>
          <a:xfrm>
            <a:off x="2202791" y="2503651"/>
            <a:ext cx="5293394" cy="431725"/>
            <a:chOff x="649081" y="1774860"/>
            <a:chExt cx="5294313" cy="431800"/>
          </a:xfrm>
        </p:grpSpPr>
        <p:sp>
          <p:nvSpPr>
            <p:cNvPr id="36"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800" dirty="0">
                <a:solidFill>
                  <a:prstClr val="white"/>
                </a:solidFill>
                <a:latin typeface="微软雅黑" panose="020B0503020204020204" pitchFamily="34" charset="-122"/>
                <a:ea typeface="微软雅黑" panose="020B0503020204020204" pitchFamily="34" charset="-122"/>
              </a:endParaRPr>
            </a:p>
          </p:txBody>
        </p:sp>
        <p:sp>
          <p:nvSpPr>
            <p:cNvPr id="37" name="Rectangle 5"/>
            <p:cNvSpPr>
              <a:spLocks noChangeArrowheads="1"/>
            </p:cNvSpPr>
            <p:nvPr/>
          </p:nvSpPr>
          <p:spPr bwMode="auto">
            <a:xfrm>
              <a:off x="1415844" y="1774860"/>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zh-CN" altLang="en-US" sz="1800" dirty="0">
                  <a:solidFill>
                    <a:srgbClr val="333399"/>
                  </a:solidFill>
                  <a:latin typeface="微软雅黑" panose="020B0503020204020204" pitchFamily="34" charset="-122"/>
                  <a:sym typeface="微软雅黑" panose="020B0503020204020204" pitchFamily="34" charset="-122"/>
                </a:rPr>
                <a:t>生产计划</a:t>
              </a:r>
              <a:r>
                <a:rPr lang="zh-CN" altLang="en-US" sz="1800" dirty="0" smtClean="0">
                  <a:solidFill>
                    <a:srgbClr val="333399"/>
                  </a:solidFill>
                  <a:latin typeface="微软雅黑" panose="020B0503020204020204" pitchFamily="34" charset="-122"/>
                  <a:sym typeface="微软雅黑" panose="020B0503020204020204" pitchFamily="34" charset="-122"/>
                </a:rPr>
                <a:t>管理系统集成方案</a:t>
              </a:r>
              <a:endParaRPr lang="zh-CN" altLang="en-US" sz="1800" dirty="0">
                <a:solidFill>
                  <a:srgbClr val="333399"/>
                </a:solidFill>
                <a:latin typeface="微软雅黑" panose="020B0503020204020204" pitchFamily="34" charset="-122"/>
                <a:sym typeface="微软雅黑" panose="020B0503020204020204" pitchFamily="34" charset="-122"/>
              </a:endParaRPr>
            </a:p>
          </p:txBody>
        </p:sp>
      </p:grpSp>
      <p:sp>
        <p:nvSpPr>
          <p:cNvPr id="12" name="AutoShape 10"/>
          <p:cNvSpPr>
            <a:spLocks noChangeArrowheads="1"/>
          </p:cNvSpPr>
          <p:nvPr/>
        </p:nvSpPr>
        <p:spPr bwMode="auto">
          <a:xfrm rot="5400000">
            <a:off x="2111524" y="2046171"/>
            <a:ext cx="431725" cy="249194"/>
          </a:xfrm>
          <a:prstGeom prst="triangle">
            <a:avLst>
              <a:gd name="adj" fmla="val 50000"/>
            </a:avLst>
          </a:prstGeom>
          <a:solidFill>
            <a:schemeClr val="accent1"/>
          </a:solidFill>
          <a:ln w="38100">
            <a:solidFill>
              <a:schemeClr val="bg1"/>
            </a:solidFill>
            <a:miter lim="800000"/>
            <a:headEnd/>
            <a:tailEnd/>
          </a:ln>
        </p:spPr>
        <p:txBody>
          <a:bodyPr wrap="none" lIns="0" tIns="46792" rIns="0" bIns="46792"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endParaRPr lang="zh-CN" altLang="zh-CN" sz="1800" b="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3780795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kern="0" dirty="0" smtClean="0">
                <a:solidFill>
                  <a:srgbClr val="0066FF"/>
                </a:solidFill>
              </a:rPr>
              <a:t>3</a:t>
            </a:r>
            <a:r>
              <a:rPr lang="zh-CN" altLang="en-US" b="1" kern="0" dirty="0" smtClean="0">
                <a:solidFill>
                  <a:srgbClr val="0066FF"/>
                </a:solidFill>
              </a:rPr>
              <a:t>、生产计划管理方案</a:t>
            </a:r>
            <a:r>
              <a:rPr lang="en-US" altLang="zh-CN" b="1" kern="0" dirty="0" smtClean="0">
                <a:solidFill>
                  <a:srgbClr val="0066FF"/>
                </a:solidFill>
              </a:rPr>
              <a:t>-</a:t>
            </a:r>
            <a:r>
              <a:rPr lang="zh-CN" altLang="en-US" b="1" kern="0" dirty="0" smtClean="0">
                <a:solidFill>
                  <a:srgbClr val="0066FF"/>
                </a:solidFill>
              </a:rPr>
              <a:t>提升点</a:t>
            </a:r>
            <a:endParaRPr lang="zh-CN" altLang="en-US" b="1" dirty="0">
              <a:solidFill>
                <a:srgbClr val="0000CC"/>
              </a:solidFill>
            </a:endParaRPr>
          </a:p>
        </p:txBody>
      </p:sp>
      <p:sp>
        <p:nvSpPr>
          <p:cNvPr id="61" name="标题 1">
            <a:extLst>
              <a:ext uri="{FF2B5EF4-FFF2-40B4-BE49-F238E27FC236}">
                <a16:creationId xmlns:a16="http://schemas.microsoft.com/office/drawing/2014/main" id="{C756AF87-28A5-45B3-B02F-BFD84BBF863A}"/>
              </a:ext>
            </a:extLst>
          </p:cNvPr>
          <p:cNvSpPr txBox="1">
            <a:spLocks/>
          </p:cNvSpPr>
          <p:nvPr/>
        </p:nvSpPr>
        <p:spPr bwMode="auto">
          <a:xfrm>
            <a:off x="215900" y="593726"/>
            <a:ext cx="11760200" cy="36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000" tIns="45720" rIns="72000" bIns="45720" numCol="1" anchor="t" anchorCtr="0" compatLnSpc="1">
            <a:prstTxWarp prst="textNoShape">
              <a:avLst/>
            </a:prstTxWarp>
          </a:bodyPr>
          <a:lstStyle>
            <a:lvl1pPr algn="l" rtl="0" eaLnBrk="0" fontAlgn="base" hangingPunct="0">
              <a:lnSpc>
                <a:spcPct val="90000"/>
              </a:lnSpc>
              <a:spcBef>
                <a:spcPct val="0"/>
              </a:spcBef>
              <a:spcAft>
                <a:spcPct val="0"/>
              </a:spcAft>
              <a:defRPr lang="en-US" altLang="zh-CN" sz="2000" b="1" smtClean="0">
                <a:solidFill>
                  <a:srgbClr val="0070C0"/>
                </a:solidFill>
                <a:latin typeface="微软雅黑" pitchFamily="34" charset="-122"/>
                <a:ea typeface="微软雅黑" pitchFamily="34" charset="-122"/>
                <a:cs typeface="+mj-cs"/>
              </a:defRPr>
            </a:lvl1pPr>
            <a:lvl2pPr algn="l" rtl="0" eaLnBrk="0" fontAlgn="base" hangingPunct="0">
              <a:lnSpc>
                <a:spcPct val="90000"/>
              </a:lnSpc>
              <a:spcBef>
                <a:spcPct val="0"/>
              </a:spcBef>
              <a:spcAft>
                <a:spcPct val="0"/>
              </a:spcAft>
              <a:defRPr sz="2000" b="1">
                <a:solidFill>
                  <a:schemeClr val="hlink"/>
                </a:solidFill>
                <a:latin typeface="微软雅黑" pitchFamily="34" charset="-122"/>
                <a:ea typeface="微软雅黑" pitchFamily="34" charset="-122"/>
              </a:defRPr>
            </a:lvl2pPr>
            <a:lvl3pPr algn="l" rtl="0" eaLnBrk="0" fontAlgn="base" hangingPunct="0">
              <a:lnSpc>
                <a:spcPct val="90000"/>
              </a:lnSpc>
              <a:spcBef>
                <a:spcPct val="0"/>
              </a:spcBef>
              <a:spcAft>
                <a:spcPct val="0"/>
              </a:spcAft>
              <a:defRPr sz="2000" b="1">
                <a:solidFill>
                  <a:schemeClr val="hlink"/>
                </a:solidFill>
                <a:latin typeface="微软雅黑" pitchFamily="34" charset="-122"/>
                <a:ea typeface="微软雅黑" pitchFamily="34" charset="-122"/>
              </a:defRPr>
            </a:lvl3pPr>
            <a:lvl4pPr algn="l" rtl="0" eaLnBrk="0" fontAlgn="base" hangingPunct="0">
              <a:lnSpc>
                <a:spcPct val="90000"/>
              </a:lnSpc>
              <a:spcBef>
                <a:spcPct val="0"/>
              </a:spcBef>
              <a:spcAft>
                <a:spcPct val="0"/>
              </a:spcAft>
              <a:defRPr sz="2000" b="1">
                <a:solidFill>
                  <a:schemeClr val="hlink"/>
                </a:solidFill>
                <a:latin typeface="微软雅黑" pitchFamily="34" charset="-122"/>
                <a:ea typeface="微软雅黑" pitchFamily="34" charset="-122"/>
              </a:defRPr>
            </a:lvl4pPr>
            <a:lvl5pPr algn="l" rtl="0" eaLnBrk="0" fontAlgn="base" hangingPunct="0">
              <a:lnSpc>
                <a:spcPct val="90000"/>
              </a:lnSpc>
              <a:spcBef>
                <a:spcPct val="0"/>
              </a:spcBef>
              <a:spcAft>
                <a:spcPct val="0"/>
              </a:spcAft>
              <a:defRPr sz="2000" b="1">
                <a:solidFill>
                  <a:schemeClr val="hlink"/>
                </a:solidFill>
                <a:latin typeface="微软雅黑" pitchFamily="34" charset="-122"/>
                <a:ea typeface="微软雅黑" pitchFamily="34" charset="-122"/>
              </a:defRPr>
            </a:lvl5pPr>
            <a:lvl6pPr marL="45720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6pPr>
            <a:lvl7pPr marL="91440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7pPr>
            <a:lvl8pPr marL="137160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8pPr>
            <a:lvl9pPr marL="182880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66FF"/>
                </a:solidFill>
                <a:effectLst/>
                <a:uLnTx/>
                <a:uFillTx/>
                <a:latin typeface="微软雅黑" pitchFamily="34" charset="-122"/>
                <a:ea typeface="微软雅黑" pitchFamily="34" charset="-122"/>
                <a:cs typeface="+mj-cs"/>
              </a:rPr>
              <a:t>通过</a:t>
            </a:r>
            <a:r>
              <a:rPr kumimoji="0" lang="en-US" altLang="zh-CN" sz="2000" b="1" i="0" u="none" strike="noStrike" kern="0" cap="none" spc="0" normalizeH="0" baseline="0" noProof="0" dirty="0">
                <a:ln>
                  <a:noFill/>
                </a:ln>
                <a:solidFill>
                  <a:srgbClr val="0066FF"/>
                </a:solidFill>
                <a:effectLst/>
                <a:uLnTx/>
                <a:uFillTx/>
                <a:latin typeface="微软雅黑" pitchFamily="34" charset="-122"/>
                <a:ea typeface="微软雅黑" pitchFamily="34" charset="-122"/>
                <a:cs typeface="+mj-cs"/>
              </a:rPr>
              <a:t>APS(</a:t>
            </a:r>
            <a:r>
              <a:rPr kumimoji="0" lang="zh-CN" altLang="en-US" sz="2000" b="1" i="0" u="none" strike="noStrike" kern="0" cap="none" spc="0" normalizeH="0" baseline="0" noProof="0" dirty="0">
                <a:ln>
                  <a:noFill/>
                </a:ln>
                <a:solidFill>
                  <a:srgbClr val="0066FF"/>
                </a:solidFill>
                <a:effectLst/>
                <a:uLnTx/>
                <a:uFillTx/>
                <a:latin typeface="微软雅黑" pitchFamily="34" charset="-122"/>
                <a:ea typeface="微软雅黑" pitchFamily="34" charset="-122"/>
                <a:cs typeface="+mj-cs"/>
              </a:rPr>
              <a:t>高级计划排程系统</a:t>
            </a:r>
            <a:r>
              <a:rPr kumimoji="0" lang="en-US" altLang="zh-CN" sz="2000" b="1" i="0" u="none" strike="noStrike" kern="0" cap="none" spc="0" normalizeH="0" baseline="0" noProof="0" dirty="0">
                <a:ln>
                  <a:noFill/>
                </a:ln>
                <a:solidFill>
                  <a:srgbClr val="0066FF"/>
                </a:solidFill>
                <a:effectLst/>
                <a:uLnTx/>
                <a:uFillTx/>
                <a:latin typeface="微软雅黑" pitchFamily="34" charset="-122"/>
                <a:ea typeface="微软雅黑" pitchFamily="34" charset="-122"/>
                <a:cs typeface="+mj-cs"/>
              </a:rPr>
              <a:t>)</a:t>
            </a:r>
            <a:r>
              <a:rPr kumimoji="0" lang="zh-CN" altLang="en-US" sz="2000" b="1" i="0" u="none" strike="noStrike" kern="0" cap="none" spc="0" normalizeH="0" baseline="0" noProof="0" dirty="0">
                <a:ln>
                  <a:noFill/>
                </a:ln>
                <a:solidFill>
                  <a:srgbClr val="0066FF"/>
                </a:solidFill>
                <a:effectLst/>
                <a:uLnTx/>
                <a:uFillTx/>
                <a:latin typeface="微软雅黑" pitchFamily="34" charset="-122"/>
                <a:ea typeface="微软雅黑" pitchFamily="34" charset="-122"/>
                <a:cs typeface="+mj-cs"/>
              </a:rPr>
              <a:t>，辅助计划员排产，有助于快速反馈交期</a:t>
            </a:r>
          </a:p>
        </p:txBody>
      </p:sp>
      <p:pic>
        <p:nvPicPr>
          <p:cNvPr id="62" name="图片 61">
            <a:extLst>
              <a:ext uri="{FF2B5EF4-FFF2-40B4-BE49-F238E27FC236}">
                <a16:creationId xmlns:a16="http://schemas.microsoft.com/office/drawing/2014/main" id="{73882BDB-DAD3-45CC-9B5C-787927DFDE36}"/>
              </a:ext>
            </a:extLst>
          </p:cNvPr>
          <p:cNvPicPr>
            <a:picLocks noChangeAspect="1"/>
          </p:cNvPicPr>
          <p:nvPr/>
        </p:nvPicPr>
        <p:blipFill>
          <a:blip r:embed="rId3"/>
          <a:stretch>
            <a:fillRect/>
          </a:stretch>
        </p:blipFill>
        <p:spPr>
          <a:xfrm>
            <a:off x="6811686" y="3193344"/>
            <a:ext cx="2491284" cy="1576462"/>
          </a:xfrm>
          <a:prstGeom prst="rect">
            <a:avLst/>
          </a:prstGeom>
        </p:spPr>
      </p:pic>
      <p:pic>
        <p:nvPicPr>
          <p:cNvPr id="63" name="图片 62">
            <a:extLst>
              <a:ext uri="{FF2B5EF4-FFF2-40B4-BE49-F238E27FC236}">
                <a16:creationId xmlns:a16="http://schemas.microsoft.com/office/drawing/2014/main" id="{F1C59D0E-FE60-4992-8F31-4315AD60FCF9}"/>
              </a:ext>
            </a:extLst>
          </p:cNvPr>
          <p:cNvPicPr>
            <a:picLocks noChangeAspect="1"/>
          </p:cNvPicPr>
          <p:nvPr/>
        </p:nvPicPr>
        <p:blipFill>
          <a:blip r:embed="rId4"/>
          <a:stretch>
            <a:fillRect/>
          </a:stretch>
        </p:blipFill>
        <p:spPr>
          <a:xfrm>
            <a:off x="1050157" y="3331844"/>
            <a:ext cx="2607701" cy="661349"/>
          </a:xfrm>
          <a:prstGeom prst="rect">
            <a:avLst/>
          </a:prstGeom>
        </p:spPr>
      </p:pic>
      <p:sp>
        <p:nvSpPr>
          <p:cNvPr id="64" name="矩形: 圆角 17">
            <a:extLst>
              <a:ext uri="{FF2B5EF4-FFF2-40B4-BE49-F238E27FC236}">
                <a16:creationId xmlns:a16="http://schemas.microsoft.com/office/drawing/2014/main" id="{BA5D0E32-EF89-4F39-BED7-F275C139A1F0}"/>
              </a:ext>
            </a:extLst>
          </p:cNvPr>
          <p:cNvSpPr/>
          <p:nvPr/>
        </p:nvSpPr>
        <p:spPr bwMode="auto">
          <a:xfrm>
            <a:off x="1036795" y="1792108"/>
            <a:ext cx="726021" cy="799384"/>
          </a:xfrm>
          <a:prstGeom prst="roundRect">
            <a:avLst/>
          </a:prstGeom>
          <a:solidFill>
            <a:srgbClr val="1F497D">
              <a:lumMod val="60000"/>
              <a:lumOff val="40000"/>
            </a:srgbClr>
          </a:solidFill>
          <a:ln w="19050" cmpd="sng">
            <a:no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600" kern="0" dirty="0">
                <a:solidFill>
                  <a:prstClr val="white"/>
                </a:solidFill>
                <a:latin typeface="微软雅黑" pitchFamily="34" charset="-122"/>
              </a:rPr>
              <a:t>计划传递</a:t>
            </a:r>
          </a:p>
        </p:txBody>
      </p:sp>
      <p:sp>
        <p:nvSpPr>
          <p:cNvPr id="65" name="矩形: 圆角 19">
            <a:extLst>
              <a:ext uri="{FF2B5EF4-FFF2-40B4-BE49-F238E27FC236}">
                <a16:creationId xmlns:a16="http://schemas.microsoft.com/office/drawing/2014/main" id="{35568ABD-D65D-46AE-8A26-2E333C3972A8}"/>
              </a:ext>
            </a:extLst>
          </p:cNvPr>
          <p:cNvSpPr/>
          <p:nvPr/>
        </p:nvSpPr>
        <p:spPr bwMode="auto">
          <a:xfrm>
            <a:off x="2156041" y="1792108"/>
            <a:ext cx="726021" cy="799384"/>
          </a:xfrm>
          <a:prstGeom prst="roundRect">
            <a:avLst/>
          </a:prstGeom>
          <a:solidFill>
            <a:srgbClr val="1F497D">
              <a:lumMod val="60000"/>
              <a:lumOff val="40000"/>
            </a:srgbClr>
          </a:solidFill>
          <a:ln w="19050" cmpd="sng">
            <a:no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600" kern="0" dirty="0">
                <a:solidFill>
                  <a:prstClr val="white"/>
                </a:solidFill>
                <a:latin typeface="微软雅黑" pitchFamily="34" charset="-122"/>
              </a:rPr>
              <a:t>计划模拟</a:t>
            </a:r>
          </a:p>
        </p:txBody>
      </p:sp>
      <p:sp>
        <p:nvSpPr>
          <p:cNvPr id="66" name="矩形: 圆角 20">
            <a:extLst>
              <a:ext uri="{FF2B5EF4-FFF2-40B4-BE49-F238E27FC236}">
                <a16:creationId xmlns:a16="http://schemas.microsoft.com/office/drawing/2014/main" id="{A582D81E-5236-45F1-8B6A-208A2951A753}"/>
              </a:ext>
            </a:extLst>
          </p:cNvPr>
          <p:cNvSpPr/>
          <p:nvPr/>
        </p:nvSpPr>
        <p:spPr bwMode="auto">
          <a:xfrm>
            <a:off x="3275287" y="1792108"/>
            <a:ext cx="726021" cy="799384"/>
          </a:xfrm>
          <a:prstGeom prst="roundRect">
            <a:avLst/>
          </a:prstGeom>
          <a:solidFill>
            <a:srgbClr val="1F497D">
              <a:lumMod val="60000"/>
              <a:lumOff val="40000"/>
            </a:srgbClr>
          </a:solidFill>
          <a:ln w="19050" cmpd="sng">
            <a:no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600" kern="0" dirty="0">
                <a:solidFill>
                  <a:prstClr val="white"/>
                </a:solidFill>
                <a:latin typeface="微软雅黑" pitchFamily="34" charset="-122"/>
              </a:rPr>
              <a:t>批号生成</a:t>
            </a:r>
          </a:p>
        </p:txBody>
      </p:sp>
      <p:sp>
        <p:nvSpPr>
          <p:cNvPr id="67" name="矩形: 圆角 21">
            <a:extLst>
              <a:ext uri="{FF2B5EF4-FFF2-40B4-BE49-F238E27FC236}">
                <a16:creationId xmlns:a16="http://schemas.microsoft.com/office/drawing/2014/main" id="{8E1F849A-71B0-4514-AB7A-ED10C0365E82}"/>
              </a:ext>
            </a:extLst>
          </p:cNvPr>
          <p:cNvSpPr/>
          <p:nvPr/>
        </p:nvSpPr>
        <p:spPr bwMode="auto">
          <a:xfrm>
            <a:off x="8871517" y="1792108"/>
            <a:ext cx="726021" cy="799384"/>
          </a:xfrm>
          <a:prstGeom prst="roundRect">
            <a:avLst/>
          </a:prstGeom>
          <a:solidFill>
            <a:srgbClr val="1F497D">
              <a:lumMod val="60000"/>
              <a:lumOff val="40000"/>
            </a:srgbClr>
          </a:solidFill>
          <a:ln w="19050" cmpd="sng">
            <a:no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600" kern="0" dirty="0">
                <a:solidFill>
                  <a:prstClr val="white"/>
                </a:solidFill>
                <a:latin typeface="微软雅黑" pitchFamily="34" charset="-122"/>
              </a:rPr>
              <a:t>机号生成</a:t>
            </a:r>
          </a:p>
        </p:txBody>
      </p:sp>
      <p:sp>
        <p:nvSpPr>
          <p:cNvPr id="68" name="矩形: 圆角 22">
            <a:extLst>
              <a:ext uri="{FF2B5EF4-FFF2-40B4-BE49-F238E27FC236}">
                <a16:creationId xmlns:a16="http://schemas.microsoft.com/office/drawing/2014/main" id="{5C486D60-9E61-4CFF-8985-604100A88BC5}"/>
              </a:ext>
            </a:extLst>
          </p:cNvPr>
          <p:cNvSpPr/>
          <p:nvPr/>
        </p:nvSpPr>
        <p:spPr bwMode="auto">
          <a:xfrm>
            <a:off x="4394533" y="1792108"/>
            <a:ext cx="726021" cy="799384"/>
          </a:xfrm>
          <a:prstGeom prst="roundRect">
            <a:avLst/>
          </a:prstGeom>
          <a:solidFill>
            <a:srgbClr val="1F497D">
              <a:lumMod val="60000"/>
              <a:lumOff val="40000"/>
            </a:srgbClr>
          </a:solidFill>
          <a:ln w="19050" cmpd="sng">
            <a:no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600" kern="0" dirty="0">
                <a:solidFill>
                  <a:prstClr val="white"/>
                </a:solidFill>
                <a:latin typeface="微软雅黑" pitchFamily="34" charset="-122"/>
              </a:rPr>
              <a:t>计划生成</a:t>
            </a:r>
          </a:p>
        </p:txBody>
      </p:sp>
      <p:sp>
        <p:nvSpPr>
          <p:cNvPr id="69" name="矩形: 圆角 23">
            <a:extLst>
              <a:ext uri="{FF2B5EF4-FFF2-40B4-BE49-F238E27FC236}">
                <a16:creationId xmlns:a16="http://schemas.microsoft.com/office/drawing/2014/main" id="{0D68E3A9-8AB9-4832-A832-BEC09D32DDDB}"/>
              </a:ext>
            </a:extLst>
          </p:cNvPr>
          <p:cNvSpPr/>
          <p:nvPr/>
        </p:nvSpPr>
        <p:spPr bwMode="auto">
          <a:xfrm>
            <a:off x="6633025" y="1792108"/>
            <a:ext cx="726021" cy="799384"/>
          </a:xfrm>
          <a:prstGeom prst="roundRect">
            <a:avLst/>
          </a:prstGeom>
          <a:solidFill>
            <a:srgbClr val="1F497D">
              <a:lumMod val="60000"/>
              <a:lumOff val="40000"/>
            </a:srgbClr>
          </a:solidFill>
          <a:ln w="19050" cmpd="sng">
            <a:no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600" kern="0" dirty="0">
                <a:solidFill>
                  <a:prstClr val="white"/>
                </a:solidFill>
                <a:latin typeface="微软雅黑" pitchFamily="34" charset="-122"/>
              </a:rPr>
              <a:t>分线</a:t>
            </a:r>
          </a:p>
        </p:txBody>
      </p:sp>
      <p:sp>
        <p:nvSpPr>
          <p:cNvPr id="70" name="矩形: 圆角 24">
            <a:extLst>
              <a:ext uri="{FF2B5EF4-FFF2-40B4-BE49-F238E27FC236}">
                <a16:creationId xmlns:a16="http://schemas.microsoft.com/office/drawing/2014/main" id="{2EEB685A-3D81-4C75-8B98-C0EB7E423B31}"/>
              </a:ext>
            </a:extLst>
          </p:cNvPr>
          <p:cNvSpPr/>
          <p:nvPr/>
        </p:nvSpPr>
        <p:spPr bwMode="auto">
          <a:xfrm>
            <a:off x="7752271" y="1792108"/>
            <a:ext cx="726021" cy="799384"/>
          </a:xfrm>
          <a:prstGeom prst="roundRect">
            <a:avLst/>
          </a:prstGeom>
          <a:solidFill>
            <a:srgbClr val="1F497D">
              <a:lumMod val="60000"/>
              <a:lumOff val="40000"/>
            </a:srgbClr>
          </a:solidFill>
          <a:ln w="19050" cmpd="sng">
            <a:no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600" kern="0" dirty="0">
                <a:solidFill>
                  <a:prstClr val="white"/>
                </a:solidFill>
                <a:latin typeface="微软雅黑" pitchFamily="34" charset="-122"/>
              </a:rPr>
              <a:t>排序</a:t>
            </a:r>
          </a:p>
        </p:txBody>
      </p:sp>
      <p:sp>
        <p:nvSpPr>
          <p:cNvPr id="71" name="矩形: 圆角 25">
            <a:extLst>
              <a:ext uri="{FF2B5EF4-FFF2-40B4-BE49-F238E27FC236}">
                <a16:creationId xmlns:a16="http://schemas.microsoft.com/office/drawing/2014/main" id="{50FD2728-72E3-4330-B77B-B916002E8DBF}"/>
              </a:ext>
            </a:extLst>
          </p:cNvPr>
          <p:cNvSpPr/>
          <p:nvPr/>
        </p:nvSpPr>
        <p:spPr bwMode="auto">
          <a:xfrm>
            <a:off x="9990763" y="1792108"/>
            <a:ext cx="726021" cy="799384"/>
          </a:xfrm>
          <a:prstGeom prst="roundRect">
            <a:avLst/>
          </a:prstGeom>
          <a:solidFill>
            <a:srgbClr val="1F497D">
              <a:lumMod val="60000"/>
              <a:lumOff val="40000"/>
            </a:srgbClr>
          </a:solidFill>
          <a:ln w="19050" cmpd="sng">
            <a:no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600" kern="0" dirty="0">
                <a:solidFill>
                  <a:prstClr val="white"/>
                </a:solidFill>
                <a:latin typeface="微软雅黑" pitchFamily="34" charset="-122"/>
              </a:rPr>
              <a:t>订单发布</a:t>
            </a:r>
          </a:p>
        </p:txBody>
      </p:sp>
      <p:sp>
        <p:nvSpPr>
          <p:cNvPr id="72" name="箭头: 右 6">
            <a:extLst>
              <a:ext uri="{FF2B5EF4-FFF2-40B4-BE49-F238E27FC236}">
                <a16:creationId xmlns:a16="http://schemas.microsoft.com/office/drawing/2014/main" id="{5DDE408F-9FF2-4410-BD19-8011E4ED1AD9}"/>
              </a:ext>
            </a:extLst>
          </p:cNvPr>
          <p:cNvSpPr/>
          <p:nvPr/>
        </p:nvSpPr>
        <p:spPr bwMode="auto">
          <a:xfrm>
            <a:off x="1781716" y="1965556"/>
            <a:ext cx="355424" cy="452487"/>
          </a:xfrm>
          <a:prstGeom prst="rightArrow">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sp>
        <p:nvSpPr>
          <p:cNvPr id="73" name="矩形: 圆角 27">
            <a:extLst>
              <a:ext uri="{FF2B5EF4-FFF2-40B4-BE49-F238E27FC236}">
                <a16:creationId xmlns:a16="http://schemas.microsoft.com/office/drawing/2014/main" id="{73048550-1E9B-4653-AE5F-1109D414CED7}"/>
              </a:ext>
            </a:extLst>
          </p:cNvPr>
          <p:cNvSpPr/>
          <p:nvPr/>
        </p:nvSpPr>
        <p:spPr bwMode="auto">
          <a:xfrm>
            <a:off x="5513779" y="1792108"/>
            <a:ext cx="726021" cy="799384"/>
          </a:xfrm>
          <a:prstGeom prst="roundRect">
            <a:avLst/>
          </a:prstGeom>
          <a:solidFill>
            <a:srgbClr val="1F497D">
              <a:lumMod val="60000"/>
              <a:lumOff val="40000"/>
            </a:srgbClr>
          </a:solidFill>
          <a:ln w="19050" cmpd="sng">
            <a:no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600" kern="0" dirty="0">
                <a:solidFill>
                  <a:prstClr val="white"/>
                </a:solidFill>
                <a:latin typeface="微软雅黑" pitchFamily="34" charset="-122"/>
              </a:rPr>
              <a:t>销售订单排产</a:t>
            </a:r>
          </a:p>
        </p:txBody>
      </p:sp>
      <p:sp>
        <p:nvSpPr>
          <p:cNvPr id="74" name="箭头: 右 28">
            <a:extLst>
              <a:ext uri="{FF2B5EF4-FFF2-40B4-BE49-F238E27FC236}">
                <a16:creationId xmlns:a16="http://schemas.microsoft.com/office/drawing/2014/main" id="{47D8FF54-88AB-47CE-9004-04B048BE4E7A}"/>
              </a:ext>
            </a:extLst>
          </p:cNvPr>
          <p:cNvSpPr/>
          <p:nvPr/>
        </p:nvSpPr>
        <p:spPr bwMode="auto">
          <a:xfrm>
            <a:off x="2919863" y="1965556"/>
            <a:ext cx="355424" cy="452487"/>
          </a:xfrm>
          <a:prstGeom prst="rightArrow">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sp>
        <p:nvSpPr>
          <p:cNvPr id="75" name="箭头: 右 29">
            <a:extLst>
              <a:ext uri="{FF2B5EF4-FFF2-40B4-BE49-F238E27FC236}">
                <a16:creationId xmlns:a16="http://schemas.microsoft.com/office/drawing/2014/main" id="{A1314F09-E27E-4752-A109-280F01F04D9A}"/>
              </a:ext>
            </a:extLst>
          </p:cNvPr>
          <p:cNvSpPr/>
          <p:nvPr/>
        </p:nvSpPr>
        <p:spPr bwMode="auto">
          <a:xfrm>
            <a:off x="4020208" y="1968271"/>
            <a:ext cx="355424" cy="452487"/>
          </a:xfrm>
          <a:prstGeom prst="rightArrow">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sp>
        <p:nvSpPr>
          <p:cNvPr id="76" name="箭头: 右 30">
            <a:extLst>
              <a:ext uri="{FF2B5EF4-FFF2-40B4-BE49-F238E27FC236}">
                <a16:creationId xmlns:a16="http://schemas.microsoft.com/office/drawing/2014/main" id="{3E120381-05E8-4695-8B18-61F9C1E7F09A}"/>
              </a:ext>
            </a:extLst>
          </p:cNvPr>
          <p:cNvSpPr/>
          <p:nvPr/>
        </p:nvSpPr>
        <p:spPr bwMode="auto">
          <a:xfrm>
            <a:off x="5158355" y="1965556"/>
            <a:ext cx="355424" cy="452487"/>
          </a:xfrm>
          <a:prstGeom prst="rightArrow">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sp>
        <p:nvSpPr>
          <p:cNvPr id="77" name="箭头: 右 31">
            <a:extLst>
              <a:ext uri="{FF2B5EF4-FFF2-40B4-BE49-F238E27FC236}">
                <a16:creationId xmlns:a16="http://schemas.microsoft.com/office/drawing/2014/main" id="{9806C156-0573-473E-B4EA-C0685581C826}"/>
              </a:ext>
            </a:extLst>
          </p:cNvPr>
          <p:cNvSpPr/>
          <p:nvPr/>
        </p:nvSpPr>
        <p:spPr bwMode="auto">
          <a:xfrm>
            <a:off x="6277601" y="1965556"/>
            <a:ext cx="355424" cy="452487"/>
          </a:xfrm>
          <a:prstGeom prst="rightArrow">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sp>
        <p:nvSpPr>
          <p:cNvPr id="78" name="箭头: 右 32">
            <a:extLst>
              <a:ext uri="{FF2B5EF4-FFF2-40B4-BE49-F238E27FC236}">
                <a16:creationId xmlns:a16="http://schemas.microsoft.com/office/drawing/2014/main" id="{08CA7801-AC96-4135-87E6-3D0AADAE2148}"/>
              </a:ext>
            </a:extLst>
          </p:cNvPr>
          <p:cNvSpPr/>
          <p:nvPr/>
        </p:nvSpPr>
        <p:spPr bwMode="auto">
          <a:xfrm>
            <a:off x="7396847" y="1965556"/>
            <a:ext cx="355424" cy="452487"/>
          </a:xfrm>
          <a:prstGeom prst="rightArrow">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sp>
        <p:nvSpPr>
          <p:cNvPr id="79" name="箭头: 右 33">
            <a:extLst>
              <a:ext uri="{FF2B5EF4-FFF2-40B4-BE49-F238E27FC236}">
                <a16:creationId xmlns:a16="http://schemas.microsoft.com/office/drawing/2014/main" id="{A76C09B2-0645-4629-A40D-4561AF451E4D}"/>
              </a:ext>
            </a:extLst>
          </p:cNvPr>
          <p:cNvSpPr/>
          <p:nvPr/>
        </p:nvSpPr>
        <p:spPr bwMode="auto">
          <a:xfrm>
            <a:off x="8494491" y="1965555"/>
            <a:ext cx="355424" cy="452487"/>
          </a:xfrm>
          <a:prstGeom prst="rightArrow">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sp>
        <p:nvSpPr>
          <p:cNvPr id="80" name="箭头: 右 34">
            <a:extLst>
              <a:ext uri="{FF2B5EF4-FFF2-40B4-BE49-F238E27FC236}">
                <a16:creationId xmlns:a16="http://schemas.microsoft.com/office/drawing/2014/main" id="{8BCF5C3E-336A-4BD3-91AF-ED615AFE0C32}"/>
              </a:ext>
            </a:extLst>
          </p:cNvPr>
          <p:cNvSpPr/>
          <p:nvPr/>
        </p:nvSpPr>
        <p:spPr bwMode="auto">
          <a:xfrm>
            <a:off x="9635339" y="1965555"/>
            <a:ext cx="355424" cy="452487"/>
          </a:xfrm>
          <a:prstGeom prst="rightArrow">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sp>
        <p:nvSpPr>
          <p:cNvPr id="81" name="燕尾形 40">
            <a:extLst>
              <a:ext uri="{FF2B5EF4-FFF2-40B4-BE49-F238E27FC236}">
                <a16:creationId xmlns:a16="http://schemas.microsoft.com/office/drawing/2014/main" id="{C8BC1997-D103-41D2-B547-45CACF24C3D6}"/>
              </a:ext>
            </a:extLst>
          </p:cNvPr>
          <p:cNvSpPr/>
          <p:nvPr/>
        </p:nvSpPr>
        <p:spPr bwMode="auto">
          <a:xfrm>
            <a:off x="1036795" y="1211798"/>
            <a:ext cx="4251645" cy="385841"/>
          </a:xfrm>
          <a:prstGeom prst="chevron">
            <a:avLst>
              <a:gd name="adj" fmla="val 36455"/>
            </a:avLst>
          </a:prstGeom>
          <a:solidFill>
            <a:srgbClr val="7889FB"/>
          </a:solidFill>
          <a:ln w="12700" algn="ctr">
            <a:solidFill>
              <a:srgbClr val="000000"/>
            </a:solidFill>
            <a:miter lim="800000"/>
            <a:headEnd/>
            <a:tailEnd/>
          </a:ln>
        </p:spPr>
        <p:txBody>
          <a:bodyPr wrap="none" tIns="72000" anchor="ctr"/>
          <a:lstStyle/>
          <a:p>
            <a:pPr algn="ctr" eaLnBrk="0" fontAlgn="auto" hangingPunct="0">
              <a:lnSpc>
                <a:spcPct val="90000"/>
              </a:lnSpc>
              <a:spcBef>
                <a:spcPct val="20000"/>
              </a:spcBef>
              <a:spcAft>
                <a:spcPts val="0"/>
              </a:spcAft>
              <a:buClr>
                <a:srgbClr val="000000"/>
              </a:buClr>
              <a:defRPr/>
            </a:pPr>
            <a:r>
              <a:rPr lang="zh-CN" altLang="en-US" sz="1400" kern="0" dirty="0">
                <a:solidFill>
                  <a:srgbClr val="FFFFFF"/>
                </a:solidFill>
                <a:latin typeface="微软雅黑" pitchFamily="34" charset="-122"/>
              </a:rPr>
              <a:t>月度</a:t>
            </a:r>
            <a:r>
              <a:rPr lang="en-US" altLang="zh-CN" sz="1400" kern="0" dirty="0">
                <a:solidFill>
                  <a:srgbClr val="FFFFFF"/>
                </a:solidFill>
                <a:latin typeface="微软雅黑" pitchFamily="34" charset="-122"/>
              </a:rPr>
              <a:t>/</a:t>
            </a:r>
            <a:r>
              <a:rPr lang="zh-CN" altLang="en-US" sz="1400" kern="0" dirty="0">
                <a:solidFill>
                  <a:srgbClr val="FFFFFF"/>
                </a:solidFill>
                <a:latin typeface="微软雅黑" pitchFamily="34" charset="-122"/>
              </a:rPr>
              <a:t>周度计划</a:t>
            </a:r>
          </a:p>
        </p:txBody>
      </p:sp>
      <p:sp>
        <p:nvSpPr>
          <p:cNvPr id="82" name="燕尾形 40">
            <a:extLst>
              <a:ext uri="{FF2B5EF4-FFF2-40B4-BE49-F238E27FC236}">
                <a16:creationId xmlns:a16="http://schemas.microsoft.com/office/drawing/2014/main" id="{592D30BC-E15A-4F93-AF68-156996FB2C24}"/>
              </a:ext>
            </a:extLst>
          </p:cNvPr>
          <p:cNvSpPr/>
          <p:nvPr/>
        </p:nvSpPr>
        <p:spPr bwMode="auto">
          <a:xfrm>
            <a:off x="5366161" y="1211798"/>
            <a:ext cx="5350623" cy="385841"/>
          </a:xfrm>
          <a:prstGeom prst="chevron">
            <a:avLst>
              <a:gd name="adj" fmla="val 36455"/>
            </a:avLst>
          </a:prstGeom>
          <a:solidFill>
            <a:srgbClr val="7889FB"/>
          </a:solidFill>
          <a:ln w="12700" algn="ctr">
            <a:solidFill>
              <a:srgbClr val="000000"/>
            </a:solidFill>
            <a:miter lim="800000"/>
            <a:headEnd/>
            <a:tailEnd/>
          </a:ln>
        </p:spPr>
        <p:txBody>
          <a:bodyPr wrap="none" tIns="72000" anchor="ctr"/>
          <a:lstStyle/>
          <a:p>
            <a:pPr algn="ctr" eaLnBrk="0" fontAlgn="auto" hangingPunct="0">
              <a:lnSpc>
                <a:spcPct val="90000"/>
              </a:lnSpc>
              <a:spcBef>
                <a:spcPct val="20000"/>
              </a:spcBef>
              <a:spcAft>
                <a:spcPts val="0"/>
              </a:spcAft>
              <a:buClr>
                <a:srgbClr val="000000"/>
              </a:buClr>
              <a:defRPr/>
            </a:pPr>
            <a:r>
              <a:rPr lang="zh-CN" altLang="en-US" sz="1400" kern="0" dirty="0">
                <a:solidFill>
                  <a:srgbClr val="FFFFFF"/>
                </a:solidFill>
                <a:latin typeface="微软雅黑" pitchFamily="34" charset="-122"/>
              </a:rPr>
              <a:t>日滚动计划</a:t>
            </a:r>
          </a:p>
        </p:txBody>
      </p:sp>
      <p:pic>
        <p:nvPicPr>
          <p:cNvPr id="83" name="图片 82">
            <a:extLst>
              <a:ext uri="{FF2B5EF4-FFF2-40B4-BE49-F238E27FC236}">
                <a16:creationId xmlns:a16="http://schemas.microsoft.com/office/drawing/2014/main" id="{631D4E51-B407-4F4B-BEFA-7D1F1A3482BF}"/>
              </a:ext>
            </a:extLst>
          </p:cNvPr>
          <p:cNvPicPr>
            <a:picLocks noChangeAspect="1"/>
          </p:cNvPicPr>
          <p:nvPr/>
        </p:nvPicPr>
        <p:blipFill>
          <a:blip r:embed="rId5"/>
          <a:stretch>
            <a:fillRect/>
          </a:stretch>
        </p:blipFill>
        <p:spPr>
          <a:xfrm>
            <a:off x="3944098" y="3265119"/>
            <a:ext cx="2688683" cy="1552380"/>
          </a:xfrm>
          <a:prstGeom prst="rect">
            <a:avLst/>
          </a:prstGeom>
        </p:spPr>
      </p:pic>
      <p:cxnSp>
        <p:nvCxnSpPr>
          <p:cNvPr id="84" name="连接符: 曲线 26">
            <a:extLst>
              <a:ext uri="{FF2B5EF4-FFF2-40B4-BE49-F238E27FC236}">
                <a16:creationId xmlns:a16="http://schemas.microsoft.com/office/drawing/2014/main" id="{10C7397B-4CA6-433A-9AAD-529E9A7C097B}"/>
              </a:ext>
            </a:extLst>
          </p:cNvPr>
          <p:cNvCxnSpPr>
            <a:cxnSpLocks/>
            <a:endCxn id="63" idx="3"/>
          </p:cNvCxnSpPr>
          <p:nvPr/>
        </p:nvCxnSpPr>
        <p:spPr bwMode="auto">
          <a:xfrm rot="10800000">
            <a:off x="3657858" y="3662520"/>
            <a:ext cx="910210" cy="663183"/>
          </a:xfrm>
          <a:prstGeom prst="curvedConnector3">
            <a:avLst>
              <a:gd name="adj1" fmla="val 50000"/>
            </a:avLst>
          </a:prstGeom>
          <a:solidFill>
            <a:srgbClr val="4F81BD"/>
          </a:solidFill>
          <a:ln w="9525" cap="flat" cmpd="sng" algn="ctr">
            <a:solidFill>
              <a:srgbClr val="4F81BD">
                <a:lumMod val="75000"/>
              </a:srgbClr>
            </a:solidFill>
            <a:prstDash val="solid"/>
            <a:round/>
            <a:headEnd type="none" w="med" len="med"/>
            <a:tailEnd type="triangle"/>
          </a:ln>
          <a:effectLst/>
        </p:spPr>
      </p:cxnSp>
      <p:cxnSp>
        <p:nvCxnSpPr>
          <p:cNvPr id="85" name="直接箭头连接符 84">
            <a:extLst>
              <a:ext uri="{FF2B5EF4-FFF2-40B4-BE49-F238E27FC236}">
                <a16:creationId xmlns:a16="http://schemas.microsoft.com/office/drawing/2014/main" id="{77CE3D24-A73C-4375-B2B7-54A2210A5E75}"/>
              </a:ext>
            </a:extLst>
          </p:cNvPr>
          <p:cNvCxnSpPr>
            <a:endCxn id="65" idx="2"/>
          </p:cNvCxnSpPr>
          <p:nvPr/>
        </p:nvCxnSpPr>
        <p:spPr bwMode="auto">
          <a:xfrm flipH="1" flipV="1">
            <a:off x="2519052" y="2591492"/>
            <a:ext cx="1968110" cy="538203"/>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cxnSp>
        <p:nvCxnSpPr>
          <p:cNvPr id="86" name="直接箭头连接符 85">
            <a:extLst>
              <a:ext uri="{FF2B5EF4-FFF2-40B4-BE49-F238E27FC236}">
                <a16:creationId xmlns:a16="http://schemas.microsoft.com/office/drawing/2014/main" id="{74BADC09-9FBA-4344-9E3A-6EC4731A80BD}"/>
              </a:ext>
            </a:extLst>
          </p:cNvPr>
          <p:cNvCxnSpPr>
            <a:endCxn id="66" idx="2"/>
          </p:cNvCxnSpPr>
          <p:nvPr/>
        </p:nvCxnSpPr>
        <p:spPr bwMode="auto">
          <a:xfrm flipH="1" flipV="1">
            <a:off x="3638298" y="2591492"/>
            <a:ext cx="1329631" cy="570460"/>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cxnSp>
        <p:nvCxnSpPr>
          <p:cNvPr id="105" name="直接箭头连接符 104">
            <a:extLst>
              <a:ext uri="{FF2B5EF4-FFF2-40B4-BE49-F238E27FC236}">
                <a16:creationId xmlns:a16="http://schemas.microsoft.com/office/drawing/2014/main" id="{F6F5CCD5-42C2-4E39-AC48-E3260672AD86}"/>
              </a:ext>
            </a:extLst>
          </p:cNvPr>
          <p:cNvCxnSpPr>
            <a:cxnSpLocks/>
            <a:endCxn id="73" idx="2"/>
          </p:cNvCxnSpPr>
          <p:nvPr/>
        </p:nvCxnSpPr>
        <p:spPr bwMode="auto">
          <a:xfrm flipV="1">
            <a:off x="5513779" y="2591492"/>
            <a:ext cx="363011" cy="538203"/>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cxnSp>
        <p:nvCxnSpPr>
          <p:cNvPr id="106" name="直接箭头连接符 105">
            <a:extLst>
              <a:ext uri="{FF2B5EF4-FFF2-40B4-BE49-F238E27FC236}">
                <a16:creationId xmlns:a16="http://schemas.microsoft.com/office/drawing/2014/main" id="{B616C28F-7CFE-4E3A-906E-D2A7A6E4701B}"/>
              </a:ext>
            </a:extLst>
          </p:cNvPr>
          <p:cNvCxnSpPr>
            <a:endCxn id="69" idx="2"/>
          </p:cNvCxnSpPr>
          <p:nvPr/>
        </p:nvCxnSpPr>
        <p:spPr bwMode="auto">
          <a:xfrm flipV="1">
            <a:off x="5822932" y="2591492"/>
            <a:ext cx="1173104" cy="538203"/>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cxnSp>
        <p:nvCxnSpPr>
          <p:cNvPr id="107" name="直接箭头连接符 106">
            <a:extLst>
              <a:ext uri="{FF2B5EF4-FFF2-40B4-BE49-F238E27FC236}">
                <a16:creationId xmlns:a16="http://schemas.microsoft.com/office/drawing/2014/main" id="{89C2A452-FAA8-4CD2-91EE-9B676CDE8884}"/>
              </a:ext>
            </a:extLst>
          </p:cNvPr>
          <p:cNvCxnSpPr>
            <a:cxnSpLocks/>
            <a:endCxn id="70" idx="2"/>
          </p:cNvCxnSpPr>
          <p:nvPr/>
        </p:nvCxnSpPr>
        <p:spPr bwMode="auto">
          <a:xfrm flipV="1">
            <a:off x="6277601" y="2591492"/>
            <a:ext cx="1837681" cy="538203"/>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cxnSp>
        <p:nvCxnSpPr>
          <p:cNvPr id="108" name="直接箭头连接符 107">
            <a:extLst>
              <a:ext uri="{FF2B5EF4-FFF2-40B4-BE49-F238E27FC236}">
                <a16:creationId xmlns:a16="http://schemas.microsoft.com/office/drawing/2014/main" id="{1796AB9F-D753-4E12-AFDD-DF7580BCCEEC}"/>
              </a:ext>
            </a:extLst>
          </p:cNvPr>
          <p:cNvCxnSpPr>
            <a:cxnSpLocks/>
          </p:cNvCxnSpPr>
          <p:nvPr/>
        </p:nvCxnSpPr>
        <p:spPr bwMode="auto">
          <a:xfrm flipV="1">
            <a:off x="6632781" y="2574906"/>
            <a:ext cx="2601746" cy="618438"/>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sp>
        <p:nvSpPr>
          <p:cNvPr id="109" name="文本框 108">
            <a:extLst>
              <a:ext uri="{FF2B5EF4-FFF2-40B4-BE49-F238E27FC236}">
                <a16:creationId xmlns:a16="http://schemas.microsoft.com/office/drawing/2014/main" id="{F391F73D-F524-453A-AAA1-57A213B89108}"/>
              </a:ext>
            </a:extLst>
          </p:cNvPr>
          <p:cNvSpPr txBox="1"/>
          <p:nvPr/>
        </p:nvSpPr>
        <p:spPr bwMode="auto">
          <a:xfrm>
            <a:off x="1036794" y="4080453"/>
            <a:ext cx="272839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0" hangingPunct="0">
              <a:defRPr/>
            </a:pPr>
            <a:r>
              <a:rPr kumimoji="1" lang="en-US" altLang="zh-CN" sz="1200" b="0" dirty="0">
                <a:solidFill>
                  <a:srgbClr val="000000"/>
                </a:solidFill>
                <a:latin typeface="微软雅黑"/>
                <a:ea typeface="微软雅黑"/>
                <a:cs typeface="微软雅黑"/>
              </a:rPr>
              <a:t>APS</a:t>
            </a:r>
            <a:r>
              <a:rPr kumimoji="1" lang="zh-CN" altLang="en-US" sz="1200" b="0" dirty="0">
                <a:solidFill>
                  <a:srgbClr val="000000"/>
                </a:solidFill>
                <a:latin typeface="微软雅黑"/>
                <a:ea typeface="微软雅黑"/>
                <a:cs typeface="微软雅黑"/>
              </a:rPr>
              <a:t>相关基础数据</a:t>
            </a:r>
            <a:endParaRPr kumimoji="1" lang="en-US" altLang="zh-CN" sz="1200" b="0" dirty="0">
              <a:solidFill>
                <a:srgbClr val="000000"/>
              </a:solidFill>
              <a:latin typeface="微软雅黑"/>
              <a:ea typeface="微软雅黑"/>
              <a:cs typeface="微软雅黑"/>
            </a:endParaRPr>
          </a:p>
          <a:p>
            <a:pPr marL="171450" indent="-171450" eaLnBrk="0" hangingPunct="0">
              <a:buFont typeface="Arial" panose="020B0604020202020204" pitchFamily="34" charset="0"/>
              <a:buChar char="•"/>
              <a:defRPr/>
            </a:pPr>
            <a:r>
              <a:rPr kumimoji="1" lang="zh-CN" altLang="en-US" sz="1200" b="0" dirty="0">
                <a:solidFill>
                  <a:srgbClr val="000000"/>
                </a:solidFill>
                <a:latin typeface="微软雅黑"/>
                <a:ea typeface="微软雅黑"/>
                <a:cs typeface="微软雅黑"/>
              </a:rPr>
              <a:t>物料主数据、</a:t>
            </a:r>
            <a:r>
              <a:rPr kumimoji="1" lang="en-US" altLang="zh-CN" sz="1200" b="0" dirty="0">
                <a:solidFill>
                  <a:srgbClr val="000000"/>
                </a:solidFill>
                <a:latin typeface="微软雅黑"/>
                <a:ea typeface="微软雅黑"/>
                <a:cs typeface="微软雅黑"/>
              </a:rPr>
              <a:t>BOM</a:t>
            </a:r>
            <a:r>
              <a:rPr kumimoji="1" lang="zh-CN" altLang="en-US" sz="1200" b="0" dirty="0">
                <a:solidFill>
                  <a:srgbClr val="000000"/>
                </a:solidFill>
                <a:latin typeface="微软雅黑"/>
                <a:ea typeface="微软雅黑"/>
                <a:cs typeface="微软雅黑"/>
              </a:rPr>
              <a:t>等主数据</a:t>
            </a:r>
            <a:endParaRPr kumimoji="1" lang="en-US" altLang="zh-CN" sz="1200" b="0" dirty="0">
              <a:solidFill>
                <a:srgbClr val="000000"/>
              </a:solidFill>
              <a:latin typeface="微软雅黑"/>
              <a:ea typeface="微软雅黑"/>
              <a:cs typeface="微软雅黑"/>
            </a:endParaRPr>
          </a:p>
          <a:p>
            <a:pPr marL="171450" indent="-171450" eaLnBrk="0" hangingPunct="0">
              <a:buFont typeface="Arial" panose="020B0604020202020204" pitchFamily="34" charset="0"/>
              <a:buChar char="•"/>
              <a:defRPr/>
            </a:pPr>
            <a:r>
              <a:rPr kumimoji="1" lang="zh-CN" altLang="en-US" sz="1200" b="0" dirty="0">
                <a:solidFill>
                  <a:srgbClr val="000000"/>
                </a:solidFill>
                <a:latin typeface="微软雅黑"/>
                <a:ea typeface="微软雅黑"/>
                <a:cs typeface="微软雅黑"/>
              </a:rPr>
              <a:t>工厂日历、产线基础数据、分线规则、排序规则等一系列配置数据</a:t>
            </a:r>
          </a:p>
        </p:txBody>
      </p:sp>
      <p:sp>
        <p:nvSpPr>
          <p:cNvPr id="110" name="文本框 109">
            <a:extLst>
              <a:ext uri="{FF2B5EF4-FFF2-40B4-BE49-F238E27FC236}">
                <a16:creationId xmlns:a16="http://schemas.microsoft.com/office/drawing/2014/main" id="{0E36A2C9-2F53-439C-B956-871F3B24AFD9}"/>
              </a:ext>
            </a:extLst>
          </p:cNvPr>
          <p:cNvSpPr txBox="1"/>
          <p:nvPr/>
        </p:nvSpPr>
        <p:spPr bwMode="auto">
          <a:xfrm>
            <a:off x="980736" y="3054845"/>
            <a:ext cx="14157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0" hangingPunct="0">
              <a:defRPr/>
            </a:pPr>
            <a:r>
              <a:rPr kumimoji="1" lang="zh-CN" altLang="en-US" sz="1200" b="0" dirty="0">
                <a:solidFill>
                  <a:srgbClr val="000000"/>
                </a:solidFill>
                <a:latin typeface="微软雅黑"/>
                <a:ea typeface="微软雅黑"/>
                <a:cs typeface="微软雅黑"/>
              </a:rPr>
              <a:t>示例：产线配置表</a:t>
            </a:r>
          </a:p>
        </p:txBody>
      </p:sp>
      <p:sp>
        <p:nvSpPr>
          <p:cNvPr id="111" name="箭头: 右 78">
            <a:extLst>
              <a:ext uri="{FF2B5EF4-FFF2-40B4-BE49-F238E27FC236}">
                <a16:creationId xmlns:a16="http://schemas.microsoft.com/office/drawing/2014/main" id="{45CC427F-BE46-4DC2-96B4-66557F1C91C1}"/>
              </a:ext>
            </a:extLst>
          </p:cNvPr>
          <p:cNvSpPr/>
          <p:nvPr/>
        </p:nvSpPr>
        <p:spPr bwMode="auto">
          <a:xfrm>
            <a:off x="3625739" y="4309763"/>
            <a:ext cx="440991" cy="372375"/>
          </a:xfrm>
          <a:prstGeom prst="rightArrow">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cxnSp>
        <p:nvCxnSpPr>
          <p:cNvPr id="112" name="直接箭头连接符 111">
            <a:extLst>
              <a:ext uri="{FF2B5EF4-FFF2-40B4-BE49-F238E27FC236}">
                <a16:creationId xmlns:a16="http://schemas.microsoft.com/office/drawing/2014/main" id="{90C122D7-0A26-45F4-A8F3-14C913788662}"/>
              </a:ext>
            </a:extLst>
          </p:cNvPr>
          <p:cNvCxnSpPr>
            <a:endCxn id="64" idx="2"/>
          </p:cNvCxnSpPr>
          <p:nvPr/>
        </p:nvCxnSpPr>
        <p:spPr bwMode="auto">
          <a:xfrm flipH="1" flipV="1">
            <a:off x="1399806" y="2591492"/>
            <a:ext cx="2666924" cy="570460"/>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cxnSp>
        <p:nvCxnSpPr>
          <p:cNvPr id="113" name="直接箭头连接符 112">
            <a:extLst>
              <a:ext uri="{FF2B5EF4-FFF2-40B4-BE49-F238E27FC236}">
                <a16:creationId xmlns:a16="http://schemas.microsoft.com/office/drawing/2014/main" id="{F071B823-7198-42A4-AE44-CD2939DEFE23}"/>
              </a:ext>
            </a:extLst>
          </p:cNvPr>
          <p:cNvCxnSpPr>
            <a:cxnSpLocks/>
            <a:endCxn id="68" idx="2"/>
          </p:cNvCxnSpPr>
          <p:nvPr/>
        </p:nvCxnSpPr>
        <p:spPr bwMode="auto">
          <a:xfrm flipH="1" flipV="1">
            <a:off x="4757544" y="2591492"/>
            <a:ext cx="530896" cy="538203"/>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sp>
        <p:nvSpPr>
          <p:cNvPr id="114" name="文本框 113">
            <a:extLst>
              <a:ext uri="{FF2B5EF4-FFF2-40B4-BE49-F238E27FC236}">
                <a16:creationId xmlns:a16="http://schemas.microsoft.com/office/drawing/2014/main" id="{9352FE5A-82E2-4480-9F50-36B35984C54E}"/>
              </a:ext>
            </a:extLst>
          </p:cNvPr>
          <p:cNvSpPr txBox="1"/>
          <p:nvPr/>
        </p:nvSpPr>
        <p:spPr bwMode="auto">
          <a:xfrm>
            <a:off x="7472485" y="3385519"/>
            <a:ext cx="15869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0" hangingPunct="0">
              <a:defRPr/>
            </a:pPr>
            <a:r>
              <a:rPr kumimoji="1" lang="zh-CN" altLang="en-US" sz="1200" b="0" dirty="0">
                <a:solidFill>
                  <a:srgbClr val="000000"/>
                </a:solidFill>
                <a:latin typeface="微软雅黑"/>
                <a:ea typeface="微软雅黑"/>
                <a:cs typeface="微软雅黑"/>
              </a:rPr>
              <a:t>示例：可用产能信息</a:t>
            </a:r>
          </a:p>
        </p:txBody>
      </p:sp>
      <p:pic>
        <p:nvPicPr>
          <p:cNvPr id="115" name="图片 114">
            <a:extLst>
              <a:ext uri="{FF2B5EF4-FFF2-40B4-BE49-F238E27FC236}">
                <a16:creationId xmlns:a16="http://schemas.microsoft.com/office/drawing/2014/main" id="{257BC214-697F-48B8-B643-3C4B4FC630B0}"/>
              </a:ext>
            </a:extLst>
          </p:cNvPr>
          <p:cNvPicPr>
            <a:picLocks noChangeAspect="1"/>
          </p:cNvPicPr>
          <p:nvPr/>
        </p:nvPicPr>
        <p:blipFill>
          <a:blip r:embed="rId6"/>
          <a:stretch>
            <a:fillRect/>
          </a:stretch>
        </p:blipFill>
        <p:spPr>
          <a:xfrm>
            <a:off x="9494441" y="3662519"/>
            <a:ext cx="1566084" cy="1154980"/>
          </a:xfrm>
          <a:prstGeom prst="rect">
            <a:avLst/>
          </a:prstGeom>
        </p:spPr>
      </p:pic>
      <p:sp>
        <p:nvSpPr>
          <p:cNvPr id="116" name="箭头: 下 91">
            <a:extLst>
              <a:ext uri="{FF2B5EF4-FFF2-40B4-BE49-F238E27FC236}">
                <a16:creationId xmlns:a16="http://schemas.microsoft.com/office/drawing/2014/main" id="{BB4D12B2-B6ED-4467-B50F-BB551966BE4F}"/>
              </a:ext>
            </a:extLst>
          </p:cNvPr>
          <p:cNvSpPr/>
          <p:nvPr/>
        </p:nvSpPr>
        <p:spPr bwMode="auto">
          <a:xfrm>
            <a:off x="10150871" y="2748813"/>
            <a:ext cx="346760" cy="642318"/>
          </a:xfrm>
          <a:prstGeom prst="downArrow">
            <a:avLst/>
          </a:prstGeom>
          <a:solidFill>
            <a:sysClr val="window" lastClr="FFFFFF"/>
          </a:solidFill>
          <a:ln w="1270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sp>
        <p:nvSpPr>
          <p:cNvPr id="117" name="文本框 116">
            <a:extLst>
              <a:ext uri="{FF2B5EF4-FFF2-40B4-BE49-F238E27FC236}">
                <a16:creationId xmlns:a16="http://schemas.microsoft.com/office/drawing/2014/main" id="{FCD9E992-22D0-4954-9638-A37B2C06AEF6}"/>
              </a:ext>
            </a:extLst>
          </p:cNvPr>
          <p:cNvSpPr txBox="1"/>
          <p:nvPr/>
        </p:nvSpPr>
        <p:spPr bwMode="auto">
          <a:xfrm>
            <a:off x="9461050" y="3385519"/>
            <a:ext cx="14157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0" hangingPunct="0">
              <a:defRPr/>
            </a:pPr>
            <a:r>
              <a:rPr kumimoji="1" lang="zh-CN" altLang="en-US" sz="1200" b="0" dirty="0">
                <a:solidFill>
                  <a:srgbClr val="000000"/>
                </a:solidFill>
                <a:latin typeface="微软雅黑"/>
                <a:ea typeface="微软雅黑"/>
                <a:cs typeface="微软雅黑"/>
              </a:rPr>
              <a:t>示例：日滚动计划</a:t>
            </a:r>
          </a:p>
        </p:txBody>
      </p:sp>
      <p:grpSp>
        <p:nvGrpSpPr>
          <p:cNvPr id="118" name="组合 117">
            <a:extLst>
              <a:ext uri="{FF2B5EF4-FFF2-40B4-BE49-F238E27FC236}">
                <a16:creationId xmlns:a16="http://schemas.microsoft.com/office/drawing/2014/main" id="{D5B30986-E383-4F77-9C81-1A7277053AA7}"/>
              </a:ext>
            </a:extLst>
          </p:cNvPr>
          <p:cNvGrpSpPr/>
          <p:nvPr/>
        </p:nvGrpSpPr>
        <p:grpSpPr>
          <a:xfrm>
            <a:off x="979022" y="5006650"/>
            <a:ext cx="4897767" cy="1516695"/>
            <a:chOff x="5562600" y="1387475"/>
            <a:chExt cx="3416300" cy="1700518"/>
          </a:xfrm>
        </p:grpSpPr>
        <p:sp>
          <p:nvSpPr>
            <p:cNvPr id="119" name="Rectangle 32">
              <a:extLst>
                <a:ext uri="{FF2B5EF4-FFF2-40B4-BE49-F238E27FC236}">
                  <a16:creationId xmlns:a16="http://schemas.microsoft.com/office/drawing/2014/main" id="{B5A1D280-F348-4E17-9D1C-85F818603566}"/>
                </a:ext>
              </a:extLst>
            </p:cNvPr>
            <p:cNvSpPr>
              <a:spLocks noChangeArrowheads="1"/>
            </p:cNvSpPr>
            <p:nvPr/>
          </p:nvSpPr>
          <p:spPr bwMode="auto">
            <a:xfrm>
              <a:off x="5562600" y="1387475"/>
              <a:ext cx="3416300" cy="360000"/>
            </a:xfrm>
            <a:prstGeom prst="rect">
              <a:avLst/>
            </a:prstGeom>
            <a:solidFill>
              <a:srgbClr val="9BBB59">
                <a:lumMod val="40000"/>
                <a:lumOff val="60000"/>
              </a:srgbClr>
            </a:solidFill>
            <a:ln w="12700">
              <a:noFill/>
              <a:miter lim="800000"/>
              <a:headEnd/>
              <a:tailEnd/>
            </a:ln>
          </p:spPr>
          <p:txBody>
            <a:bodyPr lIns="82550" tIns="41275" rIns="82550" bIns="41275" anchor="ctr"/>
            <a:lstStyle/>
            <a:p>
              <a:pPr algn="ctr" defTabSz="739775" eaLnBrk="0" hangingPunct="0">
                <a:defRPr/>
              </a:pPr>
              <a:r>
                <a:rPr lang="zh-CN" altLang="en-US" sz="1400" kern="0" dirty="0">
                  <a:solidFill>
                    <a:sysClr val="windowText" lastClr="000000"/>
                  </a:solidFill>
                  <a:latin typeface="微软雅黑" pitchFamily="34" charset="-122"/>
                </a:rPr>
                <a:t>方案结论</a:t>
              </a:r>
              <a:endParaRPr lang="en-US" altLang="zh-CN" sz="1400" kern="0" dirty="0">
                <a:solidFill>
                  <a:sysClr val="windowText" lastClr="000000"/>
                </a:solidFill>
                <a:latin typeface="微软雅黑" pitchFamily="34" charset="-122"/>
              </a:endParaRPr>
            </a:p>
          </p:txBody>
        </p:sp>
        <p:sp>
          <p:nvSpPr>
            <p:cNvPr id="120" name="Rectangle 32">
              <a:extLst>
                <a:ext uri="{FF2B5EF4-FFF2-40B4-BE49-F238E27FC236}">
                  <a16:creationId xmlns:a16="http://schemas.microsoft.com/office/drawing/2014/main" id="{8FC3E249-FB3B-4A5A-B258-D2355A9D48FC}"/>
                </a:ext>
              </a:extLst>
            </p:cNvPr>
            <p:cNvSpPr>
              <a:spLocks noChangeArrowheads="1"/>
            </p:cNvSpPr>
            <p:nvPr/>
          </p:nvSpPr>
          <p:spPr bwMode="auto">
            <a:xfrm>
              <a:off x="5562600" y="1776413"/>
              <a:ext cx="3416300" cy="1311580"/>
            </a:xfrm>
            <a:prstGeom prst="rect">
              <a:avLst/>
            </a:prstGeom>
            <a:solidFill>
              <a:srgbClr val="FFFFFF"/>
            </a:solidFill>
            <a:ln w="12700">
              <a:noFill/>
              <a:miter lim="800000"/>
              <a:headEnd/>
              <a:tailEnd/>
            </a:ln>
          </p:spPr>
          <p:txBody>
            <a:bodyPr lIns="108000" tIns="0" rIns="108000" bIns="0"/>
            <a:lstStyle/>
            <a:p>
              <a:pPr marL="108000" indent="-108000" defTabSz="739775" eaLnBrk="0" hangingPunct="0">
                <a:lnSpc>
                  <a:spcPct val="150000"/>
                </a:lnSpc>
                <a:buClr>
                  <a:srgbClr val="FF0000"/>
                </a:buClr>
                <a:buFont typeface="Arial" pitchFamily="34" charset="0"/>
                <a:buChar char="•"/>
                <a:defRPr/>
              </a:pPr>
              <a:r>
                <a:rPr lang="zh-CN" altLang="en-US" sz="1200" b="0" kern="0" dirty="0">
                  <a:solidFill>
                    <a:sysClr val="windowText" lastClr="000000"/>
                  </a:solidFill>
                  <a:latin typeface="微软雅黑" pitchFamily="34" charset="-122"/>
                </a:rPr>
                <a:t>应用</a:t>
              </a:r>
              <a:r>
                <a:rPr lang="en-US" altLang="zh-CN" sz="1200" b="0" kern="0" dirty="0">
                  <a:solidFill>
                    <a:sysClr val="windowText" lastClr="000000"/>
                  </a:solidFill>
                  <a:latin typeface="微软雅黑" pitchFamily="34" charset="-122"/>
                </a:rPr>
                <a:t>APS</a:t>
              </a:r>
              <a:r>
                <a:rPr lang="zh-CN" altLang="en-US" sz="1200" b="0" kern="0" dirty="0">
                  <a:solidFill>
                    <a:sysClr val="windowText" lastClr="000000"/>
                  </a:solidFill>
                  <a:latin typeface="微软雅黑" pitchFamily="34" charset="-122"/>
                </a:rPr>
                <a:t>系统辅助计划员进行生产排产；</a:t>
              </a:r>
              <a:endParaRPr lang="en-US" altLang="zh-CN" sz="1200" b="0" kern="0" dirty="0">
                <a:solidFill>
                  <a:sysClr val="windowText" lastClr="000000"/>
                </a:solidFill>
                <a:latin typeface="微软雅黑" pitchFamily="34" charset="-122"/>
              </a:endParaRPr>
            </a:p>
            <a:p>
              <a:pPr marL="108000" indent="-108000" defTabSz="739775" eaLnBrk="0" hangingPunct="0">
                <a:lnSpc>
                  <a:spcPct val="150000"/>
                </a:lnSpc>
                <a:buClr>
                  <a:srgbClr val="FF0000"/>
                </a:buClr>
                <a:buFont typeface="Arial" pitchFamily="34" charset="0"/>
                <a:buChar char="•"/>
                <a:defRPr/>
              </a:pPr>
              <a:r>
                <a:rPr lang="zh-CN" altLang="en-US" sz="1200" b="0" kern="0" dirty="0">
                  <a:solidFill>
                    <a:sysClr val="windowText" lastClr="000000"/>
                  </a:solidFill>
                  <a:latin typeface="微软雅黑" pitchFamily="34" charset="-122"/>
                </a:rPr>
                <a:t>可基于排产结果反馈交期；</a:t>
              </a:r>
            </a:p>
          </p:txBody>
        </p:sp>
      </p:grpSp>
      <p:grpSp>
        <p:nvGrpSpPr>
          <p:cNvPr id="121" name="组合 120">
            <a:extLst>
              <a:ext uri="{FF2B5EF4-FFF2-40B4-BE49-F238E27FC236}">
                <a16:creationId xmlns:a16="http://schemas.microsoft.com/office/drawing/2014/main" id="{0A2A115F-A1F9-4330-B1C1-98F9F8B38C15}"/>
              </a:ext>
            </a:extLst>
          </p:cNvPr>
          <p:cNvGrpSpPr/>
          <p:nvPr/>
        </p:nvGrpSpPr>
        <p:grpSpPr>
          <a:xfrm>
            <a:off x="6532778" y="4980756"/>
            <a:ext cx="4680200" cy="1535794"/>
            <a:chOff x="5562599" y="3140074"/>
            <a:chExt cx="3416301" cy="1535794"/>
          </a:xfrm>
        </p:grpSpPr>
        <p:sp>
          <p:nvSpPr>
            <p:cNvPr id="122" name="Rectangle 32">
              <a:extLst>
                <a:ext uri="{FF2B5EF4-FFF2-40B4-BE49-F238E27FC236}">
                  <a16:creationId xmlns:a16="http://schemas.microsoft.com/office/drawing/2014/main" id="{29CA3E43-5BC6-4326-9D49-21B33B158EE1}"/>
                </a:ext>
              </a:extLst>
            </p:cNvPr>
            <p:cNvSpPr>
              <a:spLocks noChangeArrowheads="1"/>
            </p:cNvSpPr>
            <p:nvPr/>
          </p:nvSpPr>
          <p:spPr bwMode="auto">
            <a:xfrm>
              <a:off x="5562599" y="3140074"/>
              <a:ext cx="3416300" cy="342951"/>
            </a:xfrm>
            <a:prstGeom prst="rect">
              <a:avLst/>
            </a:prstGeom>
            <a:solidFill>
              <a:srgbClr val="4F81BD">
                <a:lumMod val="40000"/>
                <a:lumOff val="60000"/>
              </a:srgbClr>
            </a:solidFill>
            <a:ln w="12700">
              <a:noFill/>
              <a:miter lim="800000"/>
              <a:headEnd/>
              <a:tailEnd/>
            </a:ln>
          </p:spPr>
          <p:txBody>
            <a:bodyPr lIns="82550" tIns="41275" rIns="82550" bIns="41275" anchor="ctr"/>
            <a:lstStyle/>
            <a:p>
              <a:pPr marL="0" marR="0" lvl="0" indent="0" algn="ctr" defTabSz="739775" eaLnBrk="0"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solidFill>
                  <a:effectLst/>
                  <a:uLnTx/>
                  <a:uFillTx/>
                  <a:latin typeface="微软雅黑" pitchFamily="34" charset="-122"/>
                </a:rPr>
                <a:t>业务提升</a:t>
              </a:r>
              <a:endParaRPr kumimoji="0" lang="en-US" altLang="zh-CN" sz="1400" b="0" i="0" u="none" strike="noStrike" kern="0" cap="none" spc="0" normalizeH="0" baseline="0" noProof="0" dirty="0">
                <a:ln>
                  <a:noFill/>
                </a:ln>
                <a:solidFill>
                  <a:sysClr val="windowText" lastClr="000000"/>
                </a:solidFill>
                <a:effectLst/>
                <a:uLnTx/>
                <a:uFillTx/>
                <a:latin typeface="微软雅黑" pitchFamily="34" charset="-122"/>
              </a:endParaRPr>
            </a:p>
          </p:txBody>
        </p:sp>
        <p:sp>
          <p:nvSpPr>
            <p:cNvPr id="123" name="Rectangle 32">
              <a:extLst>
                <a:ext uri="{FF2B5EF4-FFF2-40B4-BE49-F238E27FC236}">
                  <a16:creationId xmlns:a16="http://schemas.microsoft.com/office/drawing/2014/main" id="{4715AE17-5B8A-4373-8ECE-9138D67796E0}"/>
                </a:ext>
              </a:extLst>
            </p:cNvPr>
            <p:cNvSpPr>
              <a:spLocks noChangeArrowheads="1"/>
            </p:cNvSpPr>
            <p:nvPr/>
          </p:nvSpPr>
          <p:spPr bwMode="auto">
            <a:xfrm>
              <a:off x="5562600" y="3552826"/>
              <a:ext cx="3416300" cy="1123042"/>
            </a:xfrm>
            <a:prstGeom prst="rect">
              <a:avLst/>
            </a:prstGeom>
            <a:solidFill>
              <a:srgbClr val="FFFFFF"/>
            </a:solidFill>
            <a:ln w="12700">
              <a:noFill/>
              <a:miter lim="800000"/>
              <a:headEnd/>
              <a:tailEnd/>
            </a:ln>
          </p:spPr>
          <p:txBody>
            <a:bodyPr lIns="108000" tIns="0" rIns="108000" bIns="0"/>
            <a:lstStyle/>
            <a:p>
              <a:pPr marL="108000" marR="0" lvl="0" indent="-108000" defTabSz="739775" eaLnBrk="0" fontAlgn="auto" latinLnBrk="0" hangingPunct="0">
                <a:lnSpc>
                  <a:spcPct val="150000"/>
                </a:lnSpc>
                <a:spcBef>
                  <a:spcPts val="0"/>
                </a:spcBef>
                <a:spcAft>
                  <a:spcPts val="0"/>
                </a:spcAft>
                <a:buClr>
                  <a:srgbClr val="FF0000"/>
                </a:buClr>
                <a:buSzPct val="70000"/>
                <a:buFont typeface="Arial" pitchFamily="34" charset="0"/>
                <a:buChar char="•"/>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rPr>
                <a:t>通过</a:t>
              </a:r>
              <a:r>
                <a:rPr kumimoji="0" lang="en-US" altLang="zh-CN" sz="1200" b="0" i="0" u="none" strike="noStrike" kern="0" cap="none" spc="0" normalizeH="0" baseline="0" noProof="0" dirty="0">
                  <a:ln>
                    <a:noFill/>
                  </a:ln>
                  <a:solidFill>
                    <a:sysClr val="windowText" lastClr="000000"/>
                  </a:solidFill>
                  <a:effectLst/>
                  <a:uLnTx/>
                  <a:uFillTx/>
                  <a:latin typeface="微软雅黑" pitchFamily="34" charset="-122"/>
                </a:rPr>
                <a:t>APS</a:t>
              </a:r>
              <a:r>
                <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rPr>
                <a:t>，提前设置好产线产能，分线规则、订单优先级等计划相关参数，系统排产时读取以上参数，可提高计划精度；</a:t>
              </a:r>
              <a:endParaRPr kumimoji="0" lang="en-US" altLang="zh-CN" sz="1200" b="0" i="0" u="none" strike="noStrike" kern="0" cap="none" spc="0" normalizeH="0" baseline="0" noProof="0" dirty="0">
                <a:ln>
                  <a:noFill/>
                </a:ln>
                <a:solidFill>
                  <a:sysClr val="windowText" lastClr="000000"/>
                </a:solidFill>
                <a:effectLst/>
                <a:uLnTx/>
                <a:uFillTx/>
                <a:latin typeface="微软雅黑" pitchFamily="34" charset="-122"/>
              </a:endParaRPr>
            </a:p>
            <a:p>
              <a:pPr marL="108000" marR="0" lvl="0" indent="-108000" defTabSz="739775" eaLnBrk="0" fontAlgn="auto" latinLnBrk="0" hangingPunct="0">
                <a:lnSpc>
                  <a:spcPct val="150000"/>
                </a:lnSpc>
                <a:spcBef>
                  <a:spcPts val="0"/>
                </a:spcBef>
                <a:spcAft>
                  <a:spcPts val="0"/>
                </a:spcAft>
                <a:buClr>
                  <a:srgbClr val="FF0000"/>
                </a:buClr>
                <a:buSzPct val="70000"/>
                <a:buFont typeface="Arial" pitchFamily="34" charset="0"/>
                <a:buChar char="•"/>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rPr>
                <a:t>排产时，考虑工厂日历、已排订单等影响可用产能的因素，可提高计划效率；</a:t>
              </a:r>
              <a:endParaRPr kumimoji="0" lang="en-US" altLang="zh-CN" sz="1200" b="0" i="0" u="none" strike="noStrike" kern="0" cap="none" spc="0" normalizeH="0" baseline="0" noProof="0" dirty="0">
                <a:ln>
                  <a:noFill/>
                </a:ln>
                <a:solidFill>
                  <a:sysClr val="windowText" lastClr="000000"/>
                </a:solidFill>
                <a:effectLst/>
                <a:uLnTx/>
                <a:uFillTx/>
                <a:latin typeface="微软雅黑" pitchFamily="34" charset="-122"/>
              </a:endParaRPr>
            </a:p>
          </p:txBody>
        </p:sp>
      </p:grpSp>
      <p:sp>
        <p:nvSpPr>
          <p:cNvPr id="124" name="文本框 123">
            <a:extLst>
              <a:ext uri="{FF2B5EF4-FFF2-40B4-BE49-F238E27FC236}">
                <a16:creationId xmlns:a16="http://schemas.microsoft.com/office/drawing/2014/main" id="{8353E616-C18E-46A1-ADE2-B8ACD2F66F0C}"/>
              </a:ext>
            </a:extLst>
          </p:cNvPr>
          <p:cNvSpPr txBox="1"/>
          <p:nvPr/>
        </p:nvSpPr>
        <p:spPr bwMode="auto">
          <a:xfrm>
            <a:off x="10376895" y="2866007"/>
            <a:ext cx="4924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0" hangingPunct="0">
              <a:defRPr/>
            </a:pPr>
            <a:r>
              <a:rPr kumimoji="1" lang="zh-CN" altLang="en-US" sz="1200" b="0" dirty="0">
                <a:solidFill>
                  <a:srgbClr val="000000"/>
                </a:solidFill>
                <a:latin typeface="微软雅黑"/>
                <a:ea typeface="微软雅黑"/>
                <a:cs typeface="微软雅黑"/>
              </a:rPr>
              <a:t>输出</a:t>
            </a:r>
          </a:p>
        </p:txBody>
      </p:sp>
    </p:spTree>
    <p:extLst>
      <p:ext uri="{BB962C8B-B14F-4D97-AF65-F5344CB8AC3E}">
        <p14:creationId xmlns:p14="http://schemas.microsoft.com/office/powerpoint/2010/main" val="381509373"/>
      </p:ext>
    </p:extLst>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kern="0" dirty="0" smtClean="0">
                <a:solidFill>
                  <a:srgbClr val="0066FF"/>
                </a:solidFill>
              </a:rPr>
              <a:t>3</a:t>
            </a:r>
            <a:r>
              <a:rPr lang="zh-CN" altLang="en-US" b="1" kern="0" dirty="0" smtClean="0">
                <a:solidFill>
                  <a:srgbClr val="0066FF"/>
                </a:solidFill>
              </a:rPr>
              <a:t>、生产计划管理方案</a:t>
            </a:r>
            <a:r>
              <a:rPr lang="en-US" altLang="zh-CN" b="1" kern="0" dirty="0" smtClean="0">
                <a:solidFill>
                  <a:srgbClr val="0066FF"/>
                </a:solidFill>
              </a:rPr>
              <a:t>-</a:t>
            </a:r>
            <a:r>
              <a:rPr lang="zh-CN" altLang="en-US" b="1" kern="0" dirty="0" smtClean="0">
                <a:solidFill>
                  <a:srgbClr val="0066FF"/>
                </a:solidFill>
              </a:rPr>
              <a:t>提升点</a:t>
            </a:r>
            <a:endParaRPr lang="zh-CN" altLang="en-US" b="1" dirty="0">
              <a:solidFill>
                <a:srgbClr val="0000CC"/>
              </a:solidFill>
            </a:endParaRPr>
          </a:p>
        </p:txBody>
      </p:sp>
      <p:sp>
        <p:nvSpPr>
          <p:cNvPr id="49" name="标题 1">
            <a:extLst>
              <a:ext uri="{FF2B5EF4-FFF2-40B4-BE49-F238E27FC236}">
                <a16:creationId xmlns:a16="http://schemas.microsoft.com/office/drawing/2014/main" id="{96D82FD4-7E6D-472D-B880-05A3AD63068C}"/>
              </a:ext>
            </a:extLst>
          </p:cNvPr>
          <p:cNvSpPr txBox="1">
            <a:spLocks/>
          </p:cNvSpPr>
          <p:nvPr/>
        </p:nvSpPr>
        <p:spPr bwMode="auto">
          <a:xfrm>
            <a:off x="215900" y="593725"/>
            <a:ext cx="117602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000" tIns="45720" rIns="72000" bIns="45720" numCol="1" anchor="t" anchorCtr="0" compatLnSpc="1">
            <a:prstTxWarp prst="textNoShape">
              <a:avLst/>
            </a:prstTxWarp>
          </a:bodyPr>
          <a:lstStyle>
            <a:lvl1pPr algn="l" rtl="0" eaLnBrk="0" fontAlgn="base" hangingPunct="0">
              <a:lnSpc>
                <a:spcPct val="90000"/>
              </a:lnSpc>
              <a:spcBef>
                <a:spcPct val="0"/>
              </a:spcBef>
              <a:spcAft>
                <a:spcPct val="0"/>
              </a:spcAft>
              <a:defRPr lang="en-US" altLang="zh-CN" sz="2000" b="1">
                <a:solidFill>
                  <a:srgbClr val="0066FF"/>
                </a:solidFill>
                <a:latin typeface="微软雅黑" pitchFamily="34" charset="-122"/>
                <a:ea typeface="微软雅黑" pitchFamily="34" charset="-122"/>
                <a:cs typeface="+mj-cs"/>
              </a:defRPr>
            </a:lvl1pPr>
            <a:lvl2pPr algn="l" rtl="0" eaLnBrk="0" fontAlgn="base" hangingPunct="0">
              <a:lnSpc>
                <a:spcPct val="90000"/>
              </a:lnSpc>
              <a:spcBef>
                <a:spcPct val="0"/>
              </a:spcBef>
              <a:spcAft>
                <a:spcPct val="0"/>
              </a:spcAft>
              <a:defRPr sz="2000" b="1">
                <a:solidFill>
                  <a:schemeClr val="hlink"/>
                </a:solidFill>
                <a:latin typeface="微软雅黑" pitchFamily="34" charset="-122"/>
                <a:ea typeface="微软雅黑" pitchFamily="34" charset="-122"/>
              </a:defRPr>
            </a:lvl2pPr>
            <a:lvl3pPr algn="l" rtl="0" eaLnBrk="0" fontAlgn="base" hangingPunct="0">
              <a:lnSpc>
                <a:spcPct val="90000"/>
              </a:lnSpc>
              <a:spcBef>
                <a:spcPct val="0"/>
              </a:spcBef>
              <a:spcAft>
                <a:spcPct val="0"/>
              </a:spcAft>
              <a:defRPr sz="2000" b="1">
                <a:solidFill>
                  <a:schemeClr val="hlink"/>
                </a:solidFill>
                <a:latin typeface="微软雅黑" pitchFamily="34" charset="-122"/>
                <a:ea typeface="微软雅黑" pitchFamily="34" charset="-122"/>
              </a:defRPr>
            </a:lvl3pPr>
            <a:lvl4pPr algn="l" rtl="0" eaLnBrk="0" fontAlgn="base" hangingPunct="0">
              <a:lnSpc>
                <a:spcPct val="90000"/>
              </a:lnSpc>
              <a:spcBef>
                <a:spcPct val="0"/>
              </a:spcBef>
              <a:spcAft>
                <a:spcPct val="0"/>
              </a:spcAft>
              <a:defRPr sz="2000" b="1">
                <a:solidFill>
                  <a:schemeClr val="hlink"/>
                </a:solidFill>
                <a:latin typeface="微软雅黑" pitchFamily="34" charset="-122"/>
                <a:ea typeface="微软雅黑" pitchFamily="34" charset="-122"/>
              </a:defRPr>
            </a:lvl4pPr>
            <a:lvl5pPr algn="l" rtl="0" eaLnBrk="0" fontAlgn="base" hangingPunct="0">
              <a:lnSpc>
                <a:spcPct val="90000"/>
              </a:lnSpc>
              <a:spcBef>
                <a:spcPct val="0"/>
              </a:spcBef>
              <a:spcAft>
                <a:spcPct val="0"/>
              </a:spcAft>
              <a:defRPr sz="2000" b="1">
                <a:solidFill>
                  <a:schemeClr val="hlink"/>
                </a:solidFill>
                <a:latin typeface="微软雅黑" pitchFamily="34" charset="-122"/>
                <a:ea typeface="微软雅黑" pitchFamily="34" charset="-122"/>
              </a:defRPr>
            </a:lvl5pPr>
            <a:lvl6pPr marL="45720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6pPr>
            <a:lvl7pPr marL="91440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7pPr>
            <a:lvl8pPr marL="137160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8pPr>
            <a:lvl9pPr marL="182880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srgbClr val="0066FF"/>
                </a:solidFill>
                <a:effectLst/>
                <a:uLnTx/>
                <a:uFillTx/>
                <a:latin typeface="微软雅黑" pitchFamily="34" charset="-122"/>
                <a:ea typeface="微软雅黑" pitchFamily="34" charset="-122"/>
                <a:cs typeface="+mj-cs"/>
              </a:rPr>
              <a:t>MRP</a:t>
            </a:r>
            <a:r>
              <a:rPr kumimoji="0" lang="zh-CN" altLang="en-US" sz="2000" b="1" i="0" u="none" strike="noStrike" kern="0" cap="none" spc="0" normalizeH="0" baseline="0" noProof="0" smtClean="0">
                <a:ln>
                  <a:noFill/>
                </a:ln>
                <a:solidFill>
                  <a:srgbClr val="0066FF"/>
                </a:solidFill>
                <a:effectLst/>
                <a:uLnTx/>
                <a:uFillTx/>
                <a:latin typeface="微软雅黑" pitchFamily="34" charset="-122"/>
                <a:ea typeface="微软雅黑" pitchFamily="34" charset="-122"/>
                <a:cs typeface="+mj-cs"/>
              </a:rPr>
              <a:t>运行及例外信息评估</a:t>
            </a:r>
            <a:endParaRPr kumimoji="0" lang="zh-CN" altLang="en-US" sz="2000" b="1" i="0" u="none" strike="noStrike" kern="0" cap="none" spc="0" normalizeH="0" baseline="0" noProof="0" dirty="0">
              <a:ln>
                <a:noFill/>
              </a:ln>
              <a:solidFill>
                <a:srgbClr val="0066FF"/>
              </a:solidFill>
              <a:effectLst/>
              <a:uLnTx/>
              <a:uFillTx/>
              <a:latin typeface="微软雅黑" pitchFamily="34" charset="-122"/>
              <a:ea typeface="微软雅黑" pitchFamily="34" charset="-122"/>
              <a:cs typeface="+mj-cs"/>
            </a:endParaRPr>
          </a:p>
        </p:txBody>
      </p:sp>
      <p:grpSp>
        <p:nvGrpSpPr>
          <p:cNvPr id="50" name="组合 49">
            <a:extLst>
              <a:ext uri="{FF2B5EF4-FFF2-40B4-BE49-F238E27FC236}">
                <a16:creationId xmlns:a16="http://schemas.microsoft.com/office/drawing/2014/main" id="{2666AAB0-BFF7-43B6-A87E-31C0383BC79C}"/>
              </a:ext>
            </a:extLst>
          </p:cNvPr>
          <p:cNvGrpSpPr/>
          <p:nvPr/>
        </p:nvGrpSpPr>
        <p:grpSpPr>
          <a:xfrm>
            <a:off x="1872177" y="1099989"/>
            <a:ext cx="8437013" cy="5164286"/>
            <a:chOff x="932787" y="1272584"/>
            <a:chExt cx="8437013" cy="5164286"/>
          </a:xfrm>
        </p:grpSpPr>
        <p:sp>
          <p:nvSpPr>
            <p:cNvPr id="51" name="矩形 43">
              <a:extLst>
                <a:ext uri="{FF2B5EF4-FFF2-40B4-BE49-F238E27FC236}">
                  <a16:creationId xmlns:a16="http://schemas.microsoft.com/office/drawing/2014/main" id="{F481E58A-4F06-4A44-9516-EABB65365C02}"/>
                </a:ext>
              </a:extLst>
            </p:cNvPr>
            <p:cNvSpPr/>
            <p:nvPr/>
          </p:nvSpPr>
          <p:spPr bwMode="auto">
            <a:xfrm>
              <a:off x="1920685" y="2480753"/>
              <a:ext cx="1077220" cy="287754"/>
            </a:xfrm>
            <a:prstGeom prst="rect">
              <a:avLst/>
            </a:prstGeom>
            <a:solidFill>
              <a:srgbClr val="1F497D">
                <a:lumMod val="60000"/>
                <a:lumOff val="40000"/>
              </a:srgbClr>
            </a:solidFill>
            <a:ln w="19050" cmpd="sng">
              <a:solidFill>
                <a:sysClr val="window" lastClr="FFFFFF">
                  <a:lumMod val="75000"/>
                </a:sys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en-US" altLang="zh-CN" sz="1200" b="0" kern="0" dirty="0">
                  <a:solidFill>
                    <a:prstClr val="white"/>
                  </a:solidFill>
                  <a:latin typeface="微软雅黑" panose="020B0503020204020204" pitchFamily="34" charset="-122"/>
                </a:rPr>
                <a:t>excel</a:t>
              </a:r>
              <a:r>
                <a:rPr kumimoji="1" lang="zh-CN" altLang="en-US" sz="1200" b="0" kern="0" dirty="0">
                  <a:solidFill>
                    <a:prstClr val="white"/>
                  </a:solidFill>
                  <a:latin typeface="微软雅黑" panose="020B0503020204020204" pitchFamily="34" charset="-122"/>
                </a:rPr>
                <a:t>中计算</a:t>
              </a:r>
            </a:p>
          </p:txBody>
        </p:sp>
        <p:sp>
          <p:nvSpPr>
            <p:cNvPr id="52" name="矩形 47">
              <a:extLst>
                <a:ext uri="{FF2B5EF4-FFF2-40B4-BE49-F238E27FC236}">
                  <a16:creationId xmlns:a16="http://schemas.microsoft.com/office/drawing/2014/main" id="{268BDF81-56E2-4686-852E-C9E4546AD266}"/>
                </a:ext>
              </a:extLst>
            </p:cNvPr>
            <p:cNvSpPr/>
            <p:nvPr/>
          </p:nvSpPr>
          <p:spPr bwMode="auto">
            <a:xfrm>
              <a:off x="1900244" y="3085990"/>
              <a:ext cx="1118103" cy="246820"/>
            </a:xfrm>
            <a:prstGeom prst="rect">
              <a:avLst/>
            </a:prstGeom>
            <a:solidFill>
              <a:srgbClr val="1F497D">
                <a:lumMod val="60000"/>
                <a:lumOff val="40000"/>
              </a:srgbClr>
            </a:solidFill>
            <a:ln w="19050" cmpd="sng">
              <a:solidFill>
                <a:sysClr val="window" lastClr="FFFFFF">
                  <a:lumMod val="75000"/>
                </a:sys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en-US" altLang="zh-CN" sz="1200" b="0" kern="0" dirty="0">
                  <a:solidFill>
                    <a:prstClr val="white"/>
                  </a:solidFill>
                  <a:latin typeface="微软雅黑" panose="020B0503020204020204" pitchFamily="34" charset="-122"/>
                </a:rPr>
                <a:t>OA</a:t>
              </a:r>
              <a:r>
                <a:rPr kumimoji="1" lang="zh-CN" altLang="en-US" sz="1200" b="0" kern="0" dirty="0">
                  <a:solidFill>
                    <a:prstClr val="white"/>
                  </a:solidFill>
                  <a:latin typeface="微软雅黑" panose="020B0503020204020204" pitchFamily="34" charset="-122"/>
                </a:rPr>
                <a:t>计划审批</a:t>
              </a:r>
            </a:p>
          </p:txBody>
        </p:sp>
        <p:cxnSp>
          <p:nvCxnSpPr>
            <p:cNvPr id="53" name="直接箭头连接符 48">
              <a:extLst>
                <a:ext uri="{FF2B5EF4-FFF2-40B4-BE49-F238E27FC236}">
                  <a16:creationId xmlns:a16="http://schemas.microsoft.com/office/drawing/2014/main" id="{3C7AFA5B-8157-49DF-AF90-5E0302CA9EF2}"/>
                </a:ext>
              </a:extLst>
            </p:cNvPr>
            <p:cNvCxnSpPr>
              <a:stCxn id="51" idx="2"/>
              <a:endCxn id="52" idx="0"/>
            </p:cNvCxnSpPr>
            <p:nvPr/>
          </p:nvCxnSpPr>
          <p:spPr bwMode="auto">
            <a:xfrm>
              <a:off x="2459295" y="2768507"/>
              <a:ext cx="1" cy="317483"/>
            </a:xfrm>
            <a:prstGeom prst="straightConnector1">
              <a:avLst/>
            </a:prstGeom>
            <a:solidFill>
              <a:srgbClr val="4F81BD"/>
            </a:solidFill>
            <a:ln w="19050" cap="flat" cmpd="sng" algn="ctr">
              <a:solidFill>
                <a:sysClr val="windowText" lastClr="000000"/>
              </a:solidFill>
              <a:prstDash val="solid"/>
              <a:round/>
              <a:headEnd type="none" w="med" len="med"/>
              <a:tailEnd type="triangle"/>
            </a:ln>
            <a:effectLst/>
          </p:spPr>
        </p:cxnSp>
        <p:sp>
          <p:nvSpPr>
            <p:cNvPr id="54" name="矩形 52">
              <a:extLst>
                <a:ext uri="{FF2B5EF4-FFF2-40B4-BE49-F238E27FC236}">
                  <a16:creationId xmlns:a16="http://schemas.microsoft.com/office/drawing/2014/main" id="{F827B274-AAF2-44E3-BF0E-1FAC5C734406}"/>
                </a:ext>
              </a:extLst>
            </p:cNvPr>
            <p:cNvSpPr/>
            <p:nvPr/>
          </p:nvSpPr>
          <p:spPr>
            <a:xfrm>
              <a:off x="1827216" y="2822138"/>
              <a:ext cx="569387" cy="246221"/>
            </a:xfrm>
            <a:prstGeom prst="rect">
              <a:avLst/>
            </a:prstGeom>
          </p:spPr>
          <p:txBody>
            <a:bodyPr wrap="none">
              <a:spAutoFit/>
            </a:bodyPr>
            <a:lstStyle/>
            <a:p>
              <a:pPr fontAlgn="auto">
                <a:spcBef>
                  <a:spcPts val="0"/>
                </a:spcBef>
                <a:spcAft>
                  <a:spcPts val="0"/>
                </a:spcAft>
                <a:defRPr/>
              </a:pPr>
              <a:r>
                <a:rPr lang="zh-CN" altLang="en-US" sz="1000" dirty="0">
                  <a:solidFill>
                    <a:prstClr val="white"/>
                  </a:solidFill>
                  <a:latin typeface="微软雅黑" panose="020B0503020204020204" pitchFamily="34" charset="-122"/>
                </a:rPr>
                <a:t>外购件</a:t>
              </a:r>
            </a:p>
          </p:txBody>
        </p:sp>
        <p:sp>
          <p:nvSpPr>
            <p:cNvPr id="55" name="矩形 54">
              <a:extLst>
                <a:ext uri="{FF2B5EF4-FFF2-40B4-BE49-F238E27FC236}">
                  <a16:creationId xmlns:a16="http://schemas.microsoft.com/office/drawing/2014/main" id="{CC24CAC7-260A-4B5C-87DB-B472C2541B85}"/>
                </a:ext>
              </a:extLst>
            </p:cNvPr>
            <p:cNvSpPr/>
            <p:nvPr/>
          </p:nvSpPr>
          <p:spPr bwMode="auto">
            <a:xfrm>
              <a:off x="1900244" y="3693193"/>
              <a:ext cx="1118103" cy="316335"/>
            </a:xfrm>
            <a:prstGeom prst="rect">
              <a:avLst/>
            </a:prstGeom>
            <a:solidFill>
              <a:srgbClr val="1F497D">
                <a:lumMod val="60000"/>
                <a:lumOff val="40000"/>
              </a:srgbClr>
            </a:solidFill>
            <a:ln w="19050" cmpd="sng">
              <a:solidFill>
                <a:sysClr val="window" lastClr="FFFFFF">
                  <a:lumMod val="75000"/>
                </a:sys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b="0" kern="0" dirty="0">
                  <a:solidFill>
                    <a:prstClr val="white"/>
                  </a:solidFill>
                  <a:latin typeface="微软雅黑" pitchFamily="34" charset="-122"/>
                </a:rPr>
                <a:t>创建采购申请</a:t>
              </a:r>
            </a:p>
          </p:txBody>
        </p:sp>
        <p:cxnSp>
          <p:nvCxnSpPr>
            <p:cNvPr id="56" name="直接箭头连接符 55">
              <a:extLst>
                <a:ext uri="{FF2B5EF4-FFF2-40B4-BE49-F238E27FC236}">
                  <a16:creationId xmlns:a16="http://schemas.microsoft.com/office/drawing/2014/main" id="{453FD7B1-8178-4113-8586-C729FE3A3720}"/>
                </a:ext>
              </a:extLst>
            </p:cNvPr>
            <p:cNvCxnSpPr>
              <a:stCxn id="52" idx="2"/>
              <a:endCxn id="55" idx="0"/>
            </p:cNvCxnSpPr>
            <p:nvPr/>
          </p:nvCxnSpPr>
          <p:spPr bwMode="auto">
            <a:xfrm>
              <a:off x="2459296" y="3332810"/>
              <a:ext cx="0" cy="360383"/>
            </a:xfrm>
            <a:prstGeom prst="straightConnector1">
              <a:avLst/>
            </a:prstGeom>
            <a:solidFill>
              <a:srgbClr val="4F81BD"/>
            </a:solidFill>
            <a:ln w="19050" cap="flat" cmpd="sng" algn="ctr">
              <a:solidFill>
                <a:sysClr val="windowText" lastClr="000000"/>
              </a:solidFill>
              <a:prstDash val="solid"/>
              <a:round/>
              <a:headEnd type="none" w="med" len="med"/>
              <a:tailEnd type="triangle"/>
            </a:ln>
            <a:effectLst/>
          </p:spPr>
        </p:cxnSp>
        <p:cxnSp>
          <p:nvCxnSpPr>
            <p:cNvPr id="57" name="直接箭头连接符 63">
              <a:extLst>
                <a:ext uri="{FF2B5EF4-FFF2-40B4-BE49-F238E27FC236}">
                  <a16:creationId xmlns:a16="http://schemas.microsoft.com/office/drawing/2014/main" id="{4A1A9E80-7069-4A47-A352-2D78A23B7C69}"/>
                </a:ext>
              </a:extLst>
            </p:cNvPr>
            <p:cNvCxnSpPr>
              <a:cxnSpLocks/>
              <a:stCxn id="55" idx="2"/>
              <a:endCxn id="59" idx="0"/>
            </p:cNvCxnSpPr>
            <p:nvPr/>
          </p:nvCxnSpPr>
          <p:spPr bwMode="auto">
            <a:xfrm flipH="1">
              <a:off x="2459295" y="4009528"/>
              <a:ext cx="1" cy="783811"/>
            </a:xfrm>
            <a:prstGeom prst="straightConnector1">
              <a:avLst/>
            </a:prstGeom>
            <a:solidFill>
              <a:srgbClr val="4F81BD"/>
            </a:solidFill>
            <a:ln w="19050" cap="flat" cmpd="sng" algn="ctr">
              <a:solidFill>
                <a:sysClr val="windowText" lastClr="000000"/>
              </a:solidFill>
              <a:prstDash val="solid"/>
              <a:round/>
              <a:headEnd type="none" w="med" len="med"/>
              <a:tailEnd type="triangle"/>
            </a:ln>
            <a:effectLst/>
          </p:spPr>
        </p:cxnSp>
        <p:sp>
          <p:nvSpPr>
            <p:cNvPr id="58" name="椭圆 50">
              <a:extLst>
                <a:ext uri="{FF2B5EF4-FFF2-40B4-BE49-F238E27FC236}">
                  <a16:creationId xmlns:a16="http://schemas.microsoft.com/office/drawing/2014/main" id="{6B32B4CB-DABB-41F5-93B4-97FA8FE28525}"/>
                </a:ext>
              </a:extLst>
            </p:cNvPr>
            <p:cNvSpPr/>
            <p:nvPr/>
          </p:nvSpPr>
          <p:spPr bwMode="auto">
            <a:xfrm>
              <a:off x="2962912" y="3044284"/>
              <a:ext cx="186632" cy="174800"/>
            </a:xfrm>
            <a:prstGeom prst="ellipse">
              <a:avLst/>
            </a:prstGeom>
            <a:solidFill>
              <a:srgbClr val="FF0000"/>
            </a:solidFill>
            <a:ln w="19050" cmpd="sng">
              <a:solidFill>
                <a:srgbClr val="FF0000"/>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110000"/>
                </a:lnSpc>
                <a:defRPr/>
              </a:pPr>
              <a:endParaRPr kumimoji="1" lang="zh-CN" altLang="en-US" sz="1000" dirty="0">
                <a:solidFill>
                  <a:prstClr val="white"/>
                </a:solidFill>
                <a:latin typeface="微软雅黑" panose="020B0503020204020204" pitchFamily="34" charset="-122"/>
              </a:endParaRPr>
            </a:p>
          </p:txBody>
        </p:sp>
        <p:sp>
          <p:nvSpPr>
            <p:cNvPr id="59" name="矩形 74">
              <a:extLst>
                <a:ext uri="{FF2B5EF4-FFF2-40B4-BE49-F238E27FC236}">
                  <a16:creationId xmlns:a16="http://schemas.microsoft.com/office/drawing/2014/main" id="{D84178E6-3B08-40BB-A9B4-481025071227}"/>
                </a:ext>
              </a:extLst>
            </p:cNvPr>
            <p:cNvSpPr/>
            <p:nvPr/>
          </p:nvSpPr>
          <p:spPr bwMode="auto">
            <a:xfrm>
              <a:off x="1900243" y="4793339"/>
              <a:ext cx="1118104" cy="262788"/>
            </a:xfrm>
            <a:prstGeom prst="rect">
              <a:avLst/>
            </a:prstGeom>
            <a:solidFill>
              <a:srgbClr val="1F497D">
                <a:lumMod val="60000"/>
                <a:lumOff val="40000"/>
              </a:srgbClr>
            </a:solidFill>
            <a:ln w="19050" cmpd="sng">
              <a:solidFill>
                <a:sysClr val="window" lastClr="FFFFFF">
                  <a:lumMod val="75000"/>
                </a:sys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b="0" kern="0" dirty="0">
                  <a:solidFill>
                    <a:prstClr val="white"/>
                  </a:solidFill>
                  <a:latin typeface="微软雅黑" pitchFamily="34" charset="-122"/>
                </a:rPr>
                <a:t>转采购订单</a:t>
              </a:r>
              <a:endParaRPr kumimoji="1" lang="en-US" altLang="zh-CN" sz="1200" b="0" kern="0" dirty="0">
                <a:solidFill>
                  <a:prstClr val="white"/>
                </a:solidFill>
                <a:latin typeface="微软雅黑" pitchFamily="34" charset="-122"/>
              </a:endParaRPr>
            </a:p>
          </p:txBody>
        </p:sp>
        <p:sp>
          <p:nvSpPr>
            <p:cNvPr id="60" name="矩形 77">
              <a:extLst>
                <a:ext uri="{FF2B5EF4-FFF2-40B4-BE49-F238E27FC236}">
                  <a16:creationId xmlns:a16="http://schemas.microsoft.com/office/drawing/2014/main" id="{A883859F-2C2E-472F-90C9-E14A14B1746F}"/>
                </a:ext>
              </a:extLst>
            </p:cNvPr>
            <p:cNvSpPr/>
            <p:nvPr/>
          </p:nvSpPr>
          <p:spPr bwMode="auto">
            <a:xfrm>
              <a:off x="1900243" y="5280434"/>
              <a:ext cx="1118104" cy="278395"/>
            </a:xfrm>
            <a:prstGeom prst="rect">
              <a:avLst/>
            </a:prstGeom>
            <a:solidFill>
              <a:srgbClr val="1F497D">
                <a:lumMod val="60000"/>
                <a:lumOff val="40000"/>
              </a:srgbClr>
            </a:solidFill>
            <a:ln w="19050" cmpd="sng">
              <a:solidFill>
                <a:sysClr val="window" lastClr="FFFFFF">
                  <a:lumMod val="75000"/>
                </a:sys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b="0" kern="0" dirty="0">
                  <a:solidFill>
                    <a:prstClr val="white"/>
                  </a:solidFill>
                  <a:latin typeface="微软雅黑" pitchFamily="34" charset="-122"/>
                </a:rPr>
                <a:t>采购执行</a:t>
              </a:r>
              <a:endParaRPr kumimoji="1" lang="en-US" altLang="zh-CN" sz="1200" b="0" kern="0" dirty="0">
                <a:solidFill>
                  <a:prstClr val="white"/>
                </a:solidFill>
                <a:latin typeface="微软雅黑" pitchFamily="34" charset="-122"/>
              </a:endParaRPr>
            </a:p>
          </p:txBody>
        </p:sp>
        <p:cxnSp>
          <p:nvCxnSpPr>
            <p:cNvPr id="87" name="直接箭头连接符 78">
              <a:extLst>
                <a:ext uri="{FF2B5EF4-FFF2-40B4-BE49-F238E27FC236}">
                  <a16:creationId xmlns:a16="http://schemas.microsoft.com/office/drawing/2014/main" id="{06A14EC4-92FE-4676-8A59-A8128DFE9D86}"/>
                </a:ext>
              </a:extLst>
            </p:cNvPr>
            <p:cNvCxnSpPr>
              <a:stCxn id="59" idx="2"/>
              <a:endCxn id="60" idx="0"/>
            </p:cNvCxnSpPr>
            <p:nvPr/>
          </p:nvCxnSpPr>
          <p:spPr bwMode="auto">
            <a:xfrm>
              <a:off x="2459295" y="5056127"/>
              <a:ext cx="0" cy="224307"/>
            </a:xfrm>
            <a:prstGeom prst="straightConnector1">
              <a:avLst/>
            </a:prstGeom>
            <a:solidFill>
              <a:srgbClr val="4F81BD"/>
            </a:solidFill>
            <a:ln w="19050" cap="flat" cmpd="sng" algn="ctr">
              <a:solidFill>
                <a:sysClr val="windowText" lastClr="000000"/>
              </a:solidFill>
              <a:prstDash val="solid"/>
              <a:round/>
              <a:headEnd type="none" w="med" len="med"/>
              <a:tailEnd type="triangle"/>
            </a:ln>
            <a:effectLst/>
          </p:spPr>
        </p:cxnSp>
        <p:cxnSp>
          <p:nvCxnSpPr>
            <p:cNvPr id="88" name="Straight Connector 19">
              <a:extLst>
                <a:ext uri="{FF2B5EF4-FFF2-40B4-BE49-F238E27FC236}">
                  <a16:creationId xmlns:a16="http://schemas.microsoft.com/office/drawing/2014/main" id="{0E024EB3-5D85-4631-937B-E02B850619EB}"/>
                </a:ext>
              </a:extLst>
            </p:cNvPr>
            <p:cNvCxnSpPr/>
            <p:nvPr/>
          </p:nvCxnSpPr>
          <p:spPr bwMode="auto">
            <a:xfrm>
              <a:off x="958418" y="4618053"/>
              <a:ext cx="2551813" cy="8586"/>
            </a:xfrm>
            <a:prstGeom prst="line">
              <a:avLst/>
            </a:prstGeom>
            <a:solidFill>
              <a:srgbClr val="4F81BD"/>
            </a:solidFill>
            <a:ln w="19050" cap="flat" cmpd="sng" algn="ctr">
              <a:solidFill>
                <a:srgbClr val="1F497D">
                  <a:lumMod val="75000"/>
                </a:srgbClr>
              </a:solidFill>
              <a:prstDash val="sysDash"/>
              <a:round/>
              <a:headEnd type="none" w="med" len="med"/>
              <a:tailEnd type="none" w="med" len="med"/>
            </a:ln>
            <a:effectLst/>
          </p:spPr>
        </p:cxnSp>
        <p:sp>
          <p:nvSpPr>
            <p:cNvPr id="89" name="矩形 85">
              <a:extLst>
                <a:ext uri="{FF2B5EF4-FFF2-40B4-BE49-F238E27FC236}">
                  <a16:creationId xmlns:a16="http://schemas.microsoft.com/office/drawing/2014/main" id="{EB4CE898-0DD7-43A5-8510-3F73A966C515}"/>
                </a:ext>
              </a:extLst>
            </p:cNvPr>
            <p:cNvSpPr/>
            <p:nvPr/>
          </p:nvSpPr>
          <p:spPr>
            <a:xfrm>
              <a:off x="998366" y="2483261"/>
              <a:ext cx="399705" cy="2006064"/>
            </a:xfrm>
            <a:prstGeom prst="rect">
              <a:avLst/>
            </a:prstGeom>
            <a:solidFill>
              <a:sysClr val="window" lastClr="FFFFFF">
                <a:lumMod val="95000"/>
              </a:sysClr>
            </a:solidFill>
          </p:spPr>
          <p:txBody>
            <a:bodyPr wrap="square" anchor="ctr">
              <a:noAutofit/>
            </a:bodyPr>
            <a:lstStyle/>
            <a:p>
              <a:pPr fontAlgn="auto">
                <a:spcBef>
                  <a:spcPts val="0"/>
                </a:spcBef>
                <a:spcAft>
                  <a:spcPts val="0"/>
                </a:spcAft>
                <a:defRPr/>
              </a:pPr>
              <a:r>
                <a:rPr lang="zh-CN" altLang="en-US" sz="1100" b="0" kern="0" dirty="0">
                  <a:solidFill>
                    <a:prstClr val="black"/>
                  </a:solidFill>
                  <a:latin typeface="微软雅黑" panose="020B0503020204020204" pitchFamily="34" charset="-122"/>
                </a:rPr>
                <a:t>采购计划员</a:t>
              </a:r>
            </a:p>
          </p:txBody>
        </p:sp>
        <p:sp>
          <p:nvSpPr>
            <p:cNvPr id="90" name="矩形 86">
              <a:extLst>
                <a:ext uri="{FF2B5EF4-FFF2-40B4-BE49-F238E27FC236}">
                  <a16:creationId xmlns:a16="http://schemas.microsoft.com/office/drawing/2014/main" id="{FAF5479F-0295-493D-BF9B-EE64A4460312}"/>
                </a:ext>
              </a:extLst>
            </p:cNvPr>
            <p:cNvSpPr/>
            <p:nvPr/>
          </p:nvSpPr>
          <p:spPr>
            <a:xfrm>
              <a:off x="968571" y="4761655"/>
              <a:ext cx="460297" cy="938719"/>
            </a:xfrm>
            <a:prstGeom prst="rect">
              <a:avLst/>
            </a:prstGeom>
            <a:solidFill>
              <a:sysClr val="window" lastClr="FFFFFF">
                <a:lumMod val="95000"/>
              </a:sysClr>
            </a:solidFill>
          </p:spPr>
          <p:txBody>
            <a:bodyPr wrap="square">
              <a:spAutoFit/>
            </a:bodyPr>
            <a:lstStyle/>
            <a:p>
              <a:pPr fontAlgn="auto">
                <a:spcBef>
                  <a:spcPts val="0"/>
                </a:spcBef>
                <a:spcAft>
                  <a:spcPts val="0"/>
                </a:spcAft>
                <a:defRPr/>
              </a:pPr>
              <a:r>
                <a:rPr lang="zh-CN" altLang="en-US" sz="1100" b="0" kern="0" dirty="0">
                  <a:solidFill>
                    <a:prstClr val="black"/>
                  </a:solidFill>
                  <a:latin typeface="微软雅黑" panose="020B0503020204020204" pitchFamily="34" charset="-122"/>
                </a:rPr>
                <a:t>物流工程师</a:t>
              </a:r>
            </a:p>
          </p:txBody>
        </p:sp>
        <p:sp>
          <p:nvSpPr>
            <p:cNvPr id="91" name="矩形 45">
              <a:extLst>
                <a:ext uri="{FF2B5EF4-FFF2-40B4-BE49-F238E27FC236}">
                  <a16:creationId xmlns:a16="http://schemas.microsoft.com/office/drawing/2014/main" id="{A217A813-002A-468C-8F00-F1700FFBE465}"/>
                </a:ext>
              </a:extLst>
            </p:cNvPr>
            <p:cNvSpPr/>
            <p:nvPr/>
          </p:nvSpPr>
          <p:spPr bwMode="auto">
            <a:xfrm>
              <a:off x="1920685" y="1838383"/>
              <a:ext cx="1077220" cy="270978"/>
            </a:xfrm>
            <a:prstGeom prst="rect">
              <a:avLst/>
            </a:prstGeom>
            <a:solidFill>
              <a:srgbClr val="1F497D">
                <a:lumMod val="60000"/>
                <a:lumOff val="40000"/>
              </a:srgbClr>
            </a:solidFill>
            <a:ln w="19050" cmpd="sng">
              <a:solidFill>
                <a:sysClr val="window" lastClr="FFFFFF">
                  <a:lumMod val="75000"/>
                </a:sys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b="0" kern="0" dirty="0">
                  <a:solidFill>
                    <a:prstClr val="white"/>
                  </a:solidFill>
                  <a:latin typeface="微软雅黑" panose="020B0503020204020204" pitchFamily="34" charset="-122"/>
                </a:rPr>
                <a:t>生产计划</a:t>
              </a:r>
            </a:p>
          </p:txBody>
        </p:sp>
        <p:cxnSp>
          <p:nvCxnSpPr>
            <p:cNvPr id="92" name="Straight Connector 25">
              <a:extLst>
                <a:ext uri="{FF2B5EF4-FFF2-40B4-BE49-F238E27FC236}">
                  <a16:creationId xmlns:a16="http://schemas.microsoft.com/office/drawing/2014/main" id="{F141F731-B186-44C9-8BA8-3430DBDCB10F}"/>
                </a:ext>
              </a:extLst>
            </p:cNvPr>
            <p:cNvCxnSpPr/>
            <p:nvPr/>
          </p:nvCxnSpPr>
          <p:spPr bwMode="auto">
            <a:xfrm>
              <a:off x="958417" y="2311519"/>
              <a:ext cx="2551813" cy="8586"/>
            </a:xfrm>
            <a:prstGeom prst="line">
              <a:avLst/>
            </a:prstGeom>
            <a:solidFill>
              <a:srgbClr val="4F81BD"/>
            </a:solidFill>
            <a:ln w="19050" cap="flat" cmpd="sng" algn="ctr">
              <a:solidFill>
                <a:srgbClr val="1F497D">
                  <a:lumMod val="75000"/>
                </a:srgbClr>
              </a:solidFill>
              <a:prstDash val="sysDash"/>
              <a:round/>
              <a:headEnd type="none" w="med" len="med"/>
              <a:tailEnd type="none" w="med" len="med"/>
            </a:ln>
            <a:effectLst/>
          </p:spPr>
        </p:cxnSp>
        <p:sp>
          <p:nvSpPr>
            <p:cNvPr id="93" name="矩形 41">
              <a:extLst>
                <a:ext uri="{FF2B5EF4-FFF2-40B4-BE49-F238E27FC236}">
                  <a16:creationId xmlns:a16="http://schemas.microsoft.com/office/drawing/2014/main" id="{4D61227E-FB56-40D1-8EE9-46C8F8289A45}"/>
                </a:ext>
              </a:extLst>
            </p:cNvPr>
            <p:cNvSpPr/>
            <p:nvPr/>
          </p:nvSpPr>
          <p:spPr>
            <a:xfrm>
              <a:off x="968571" y="1698449"/>
              <a:ext cx="465808" cy="600164"/>
            </a:xfrm>
            <a:prstGeom prst="rect">
              <a:avLst/>
            </a:prstGeom>
            <a:solidFill>
              <a:sysClr val="window" lastClr="FFFFFF">
                <a:lumMod val="95000"/>
              </a:sysClr>
            </a:solidFill>
          </p:spPr>
          <p:txBody>
            <a:bodyPr wrap="square">
              <a:spAutoFit/>
            </a:bodyPr>
            <a:lstStyle/>
            <a:p>
              <a:pPr fontAlgn="auto">
                <a:spcBef>
                  <a:spcPts val="0"/>
                </a:spcBef>
                <a:spcAft>
                  <a:spcPts val="0"/>
                </a:spcAft>
                <a:defRPr/>
              </a:pPr>
              <a:r>
                <a:rPr lang="zh-CN" altLang="en-US" sz="1100" b="0" kern="0" dirty="0">
                  <a:solidFill>
                    <a:prstClr val="black"/>
                  </a:solidFill>
                  <a:latin typeface="微软雅黑" panose="020B0503020204020204" pitchFamily="34" charset="-122"/>
                </a:rPr>
                <a:t>生产计划员</a:t>
              </a:r>
            </a:p>
          </p:txBody>
        </p:sp>
        <p:sp>
          <p:nvSpPr>
            <p:cNvPr id="94" name="矩形 45">
              <a:extLst>
                <a:ext uri="{FF2B5EF4-FFF2-40B4-BE49-F238E27FC236}">
                  <a16:creationId xmlns:a16="http://schemas.microsoft.com/office/drawing/2014/main" id="{9ABEC7D3-89E9-467A-AEC2-4FFA3B71EAEF}"/>
                </a:ext>
              </a:extLst>
            </p:cNvPr>
            <p:cNvSpPr/>
            <p:nvPr/>
          </p:nvSpPr>
          <p:spPr bwMode="auto">
            <a:xfrm>
              <a:off x="1922783" y="6017568"/>
              <a:ext cx="1077220" cy="270978"/>
            </a:xfrm>
            <a:prstGeom prst="rect">
              <a:avLst/>
            </a:prstGeom>
            <a:solidFill>
              <a:srgbClr val="1F497D">
                <a:lumMod val="60000"/>
                <a:lumOff val="40000"/>
              </a:srgbClr>
            </a:solidFill>
            <a:ln w="19050" cmpd="sng">
              <a:solidFill>
                <a:sysClr val="window" lastClr="FFFFFF">
                  <a:lumMod val="75000"/>
                </a:sys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100" b="0" kern="0" dirty="0">
                  <a:solidFill>
                    <a:prstClr val="white"/>
                  </a:solidFill>
                  <a:latin typeface="微软雅黑" panose="020B0503020204020204" pitchFamily="34" charset="-122"/>
                </a:rPr>
                <a:t>交期确认与送货</a:t>
              </a:r>
            </a:p>
          </p:txBody>
        </p:sp>
        <p:cxnSp>
          <p:nvCxnSpPr>
            <p:cNvPr id="95" name="Straight Connector 28">
              <a:extLst>
                <a:ext uri="{FF2B5EF4-FFF2-40B4-BE49-F238E27FC236}">
                  <a16:creationId xmlns:a16="http://schemas.microsoft.com/office/drawing/2014/main" id="{03A81E64-04AD-4AD4-96AB-D1F25182DC5C}"/>
                </a:ext>
              </a:extLst>
            </p:cNvPr>
            <p:cNvCxnSpPr/>
            <p:nvPr/>
          </p:nvCxnSpPr>
          <p:spPr bwMode="auto">
            <a:xfrm>
              <a:off x="958416" y="5775904"/>
              <a:ext cx="2551813" cy="8586"/>
            </a:xfrm>
            <a:prstGeom prst="line">
              <a:avLst/>
            </a:prstGeom>
            <a:solidFill>
              <a:srgbClr val="4F81BD"/>
            </a:solidFill>
            <a:ln w="19050" cap="flat" cmpd="sng" algn="ctr">
              <a:solidFill>
                <a:srgbClr val="1F497D">
                  <a:lumMod val="75000"/>
                </a:srgbClr>
              </a:solidFill>
              <a:prstDash val="sysDash"/>
              <a:round/>
              <a:headEnd type="none" w="med" len="med"/>
              <a:tailEnd type="none" w="med" len="med"/>
            </a:ln>
            <a:effectLst/>
          </p:spPr>
        </p:cxnSp>
        <p:sp>
          <p:nvSpPr>
            <p:cNvPr id="96" name="矩形 86">
              <a:extLst>
                <a:ext uri="{FF2B5EF4-FFF2-40B4-BE49-F238E27FC236}">
                  <a16:creationId xmlns:a16="http://schemas.microsoft.com/office/drawing/2014/main" id="{F843DD79-A326-46FD-9A19-A22755330E71}"/>
                </a:ext>
              </a:extLst>
            </p:cNvPr>
            <p:cNvSpPr/>
            <p:nvPr/>
          </p:nvSpPr>
          <p:spPr>
            <a:xfrm>
              <a:off x="990229" y="5836706"/>
              <a:ext cx="429500" cy="600164"/>
            </a:xfrm>
            <a:prstGeom prst="rect">
              <a:avLst/>
            </a:prstGeom>
            <a:solidFill>
              <a:sysClr val="window" lastClr="FFFFFF">
                <a:lumMod val="95000"/>
              </a:sysClr>
            </a:solidFill>
          </p:spPr>
          <p:txBody>
            <a:bodyPr wrap="square">
              <a:spAutoFit/>
            </a:bodyPr>
            <a:lstStyle/>
            <a:p>
              <a:pPr fontAlgn="auto">
                <a:spcBef>
                  <a:spcPts val="0"/>
                </a:spcBef>
                <a:spcAft>
                  <a:spcPts val="0"/>
                </a:spcAft>
                <a:defRPr/>
              </a:pPr>
              <a:r>
                <a:rPr lang="zh-CN" altLang="en-US" sz="1100" b="0" kern="0" dirty="0">
                  <a:solidFill>
                    <a:prstClr val="black"/>
                  </a:solidFill>
                  <a:latin typeface="微软雅黑" panose="020B0503020204020204" pitchFamily="34" charset="-122"/>
                </a:rPr>
                <a:t>供应商</a:t>
              </a:r>
            </a:p>
          </p:txBody>
        </p:sp>
        <p:cxnSp>
          <p:nvCxnSpPr>
            <p:cNvPr id="97" name="Straight Arrow Connector 30">
              <a:extLst>
                <a:ext uri="{FF2B5EF4-FFF2-40B4-BE49-F238E27FC236}">
                  <a16:creationId xmlns:a16="http://schemas.microsoft.com/office/drawing/2014/main" id="{1931E19F-2ABF-45FB-B83A-E04B30D54F52}"/>
                </a:ext>
              </a:extLst>
            </p:cNvPr>
            <p:cNvCxnSpPr>
              <a:stCxn id="91" idx="2"/>
              <a:endCxn id="51" idx="0"/>
            </p:cNvCxnSpPr>
            <p:nvPr/>
          </p:nvCxnSpPr>
          <p:spPr bwMode="auto">
            <a:xfrm>
              <a:off x="2459295" y="2109361"/>
              <a:ext cx="0" cy="371392"/>
            </a:xfrm>
            <a:prstGeom prst="straightConnector1">
              <a:avLst/>
            </a:prstGeom>
            <a:solidFill>
              <a:srgbClr val="4F81BD"/>
            </a:solidFill>
            <a:ln w="19050" cap="flat" cmpd="sng" algn="ctr">
              <a:solidFill>
                <a:srgbClr val="1F497D">
                  <a:lumMod val="75000"/>
                </a:srgbClr>
              </a:solidFill>
              <a:prstDash val="solid"/>
              <a:round/>
              <a:headEnd type="none" w="med" len="med"/>
              <a:tailEnd type="triangle"/>
            </a:ln>
            <a:effectLst/>
          </p:spPr>
        </p:cxnSp>
        <p:cxnSp>
          <p:nvCxnSpPr>
            <p:cNvPr id="98" name="Straight Arrow Connector 31">
              <a:extLst>
                <a:ext uri="{FF2B5EF4-FFF2-40B4-BE49-F238E27FC236}">
                  <a16:creationId xmlns:a16="http://schemas.microsoft.com/office/drawing/2014/main" id="{1C27B987-36D7-4AEE-815E-84749A16915B}"/>
                </a:ext>
              </a:extLst>
            </p:cNvPr>
            <p:cNvCxnSpPr>
              <a:stCxn id="60" idx="2"/>
              <a:endCxn id="94" idx="0"/>
            </p:cNvCxnSpPr>
            <p:nvPr/>
          </p:nvCxnSpPr>
          <p:spPr bwMode="auto">
            <a:xfrm>
              <a:off x="2459295" y="5558829"/>
              <a:ext cx="2098" cy="458739"/>
            </a:xfrm>
            <a:prstGeom prst="straightConnector1">
              <a:avLst/>
            </a:prstGeom>
            <a:solidFill>
              <a:srgbClr val="4F81BD"/>
            </a:solidFill>
            <a:ln w="19050" cap="flat" cmpd="sng" algn="ctr">
              <a:solidFill>
                <a:sysClr val="windowText" lastClr="000000"/>
              </a:solidFill>
              <a:prstDash val="solid"/>
              <a:round/>
              <a:headEnd type="none" w="med" len="med"/>
              <a:tailEnd type="triangle"/>
            </a:ln>
            <a:effectLst/>
          </p:spPr>
        </p:cxnSp>
        <p:cxnSp>
          <p:nvCxnSpPr>
            <p:cNvPr id="99" name="Elbow Connector 32">
              <a:extLst>
                <a:ext uri="{FF2B5EF4-FFF2-40B4-BE49-F238E27FC236}">
                  <a16:creationId xmlns:a16="http://schemas.microsoft.com/office/drawing/2014/main" id="{4BCDED1D-6A6C-4EA1-A5A7-3D2A3BEFC7B3}"/>
                </a:ext>
              </a:extLst>
            </p:cNvPr>
            <p:cNvCxnSpPr>
              <a:stCxn id="94" idx="1"/>
              <a:endCxn id="60" idx="1"/>
            </p:cNvCxnSpPr>
            <p:nvPr/>
          </p:nvCxnSpPr>
          <p:spPr bwMode="auto">
            <a:xfrm rot="10800000">
              <a:off x="1900243" y="5419633"/>
              <a:ext cx="22540" cy="733425"/>
            </a:xfrm>
            <a:prstGeom prst="bentConnector3">
              <a:avLst>
                <a:gd name="adj1" fmla="val 1114197"/>
              </a:avLst>
            </a:prstGeom>
            <a:solidFill>
              <a:srgbClr val="4F81BD"/>
            </a:solidFill>
            <a:ln w="19050" cap="flat" cmpd="sng" algn="ctr">
              <a:solidFill>
                <a:srgbClr val="1F497D">
                  <a:lumMod val="75000"/>
                </a:srgbClr>
              </a:solidFill>
              <a:prstDash val="sysDash"/>
              <a:round/>
              <a:headEnd type="triangle" w="med" len="med"/>
              <a:tailEnd type="triangle" w="med" len="med"/>
            </a:ln>
            <a:effectLst/>
          </p:spPr>
        </p:cxnSp>
        <p:sp>
          <p:nvSpPr>
            <p:cNvPr id="100" name="矩形 43">
              <a:extLst>
                <a:ext uri="{FF2B5EF4-FFF2-40B4-BE49-F238E27FC236}">
                  <a16:creationId xmlns:a16="http://schemas.microsoft.com/office/drawing/2014/main" id="{8443D39C-270E-49EA-A9D0-2AEE7308D84C}"/>
                </a:ext>
              </a:extLst>
            </p:cNvPr>
            <p:cNvSpPr/>
            <p:nvPr/>
          </p:nvSpPr>
          <p:spPr bwMode="auto">
            <a:xfrm>
              <a:off x="4870097" y="2480753"/>
              <a:ext cx="1077220" cy="287754"/>
            </a:xfrm>
            <a:prstGeom prst="rect">
              <a:avLst/>
            </a:prstGeom>
            <a:solidFill>
              <a:srgbClr val="1F497D">
                <a:lumMod val="60000"/>
                <a:lumOff val="40000"/>
              </a:srgbClr>
            </a:solidFill>
            <a:ln w="19050" cmpd="sng">
              <a:solidFill>
                <a:sysClr val="window" lastClr="FFFFFF">
                  <a:lumMod val="75000"/>
                </a:sys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en-US" altLang="zh-CN" sz="1200" b="0" kern="0" dirty="0">
                  <a:solidFill>
                    <a:prstClr val="white"/>
                  </a:solidFill>
                  <a:latin typeface="微软雅黑" panose="020B0503020204020204" pitchFamily="34" charset="-122"/>
                </a:rPr>
                <a:t>MRP</a:t>
              </a:r>
              <a:r>
                <a:rPr kumimoji="1" lang="zh-CN" altLang="en-US" sz="1200" b="0" kern="0" dirty="0">
                  <a:solidFill>
                    <a:prstClr val="white"/>
                  </a:solidFill>
                  <a:latin typeface="微软雅黑" panose="020B0503020204020204" pitchFamily="34" charset="-122"/>
                </a:rPr>
                <a:t>运行</a:t>
              </a:r>
            </a:p>
          </p:txBody>
        </p:sp>
        <p:cxnSp>
          <p:nvCxnSpPr>
            <p:cNvPr id="101" name="直接箭头连接符 48">
              <a:extLst>
                <a:ext uri="{FF2B5EF4-FFF2-40B4-BE49-F238E27FC236}">
                  <a16:creationId xmlns:a16="http://schemas.microsoft.com/office/drawing/2014/main" id="{F41C217E-E86D-4348-A171-ABE1FA62A3D9}"/>
                </a:ext>
              </a:extLst>
            </p:cNvPr>
            <p:cNvCxnSpPr>
              <a:cxnSpLocks/>
              <a:stCxn id="100" idx="2"/>
              <a:endCxn id="102" idx="0"/>
            </p:cNvCxnSpPr>
            <p:nvPr/>
          </p:nvCxnSpPr>
          <p:spPr bwMode="auto">
            <a:xfrm>
              <a:off x="5408707" y="2768507"/>
              <a:ext cx="1" cy="310537"/>
            </a:xfrm>
            <a:prstGeom prst="straightConnector1">
              <a:avLst/>
            </a:prstGeom>
            <a:solidFill>
              <a:srgbClr val="4F81BD"/>
            </a:solidFill>
            <a:ln w="19050" cap="flat" cmpd="sng" algn="ctr">
              <a:solidFill>
                <a:sysClr val="windowText" lastClr="000000"/>
              </a:solidFill>
              <a:prstDash val="solid"/>
              <a:round/>
              <a:headEnd type="none" w="med" len="med"/>
              <a:tailEnd type="triangle"/>
            </a:ln>
            <a:effectLst/>
          </p:spPr>
        </p:cxnSp>
        <p:sp>
          <p:nvSpPr>
            <p:cNvPr id="102" name="矩形 54">
              <a:extLst>
                <a:ext uri="{FF2B5EF4-FFF2-40B4-BE49-F238E27FC236}">
                  <a16:creationId xmlns:a16="http://schemas.microsoft.com/office/drawing/2014/main" id="{FE9FE844-A8C5-4DC2-985C-BF9BA9A8E213}"/>
                </a:ext>
              </a:extLst>
            </p:cNvPr>
            <p:cNvSpPr/>
            <p:nvPr/>
          </p:nvSpPr>
          <p:spPr bwMode="auto">
            <a:xfrm>
              <a:off x="4849656" y="3079044"/>
              <a:ext cx="1118103" cy="287754"/>
            </a:xfrm>
            <a:prstGeom prst="rect">
              <a:avLst/>
            </a:prstGeom>
            <a:solidFill>
              <a:srgbClr val="1F497D">
                <a:lumMod val="60000"/>
                <a:lumOff val="40000"/>
              </a:srgbClr>
            </a:solidFill>
            <a:ln w="19050" cmpd="sng">
              <a:solidFill>
                <a:sysClr val="window" lastClr="FFFFFF">
                  <a:lumMod val="75000"/>
                </a:sys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en-US" altLang="zh-CN" sz="1200" b="0" kern="0" dirty="0">
                  <a:solidFill>
                    <a:prstClr val="white"/>
                  </a:solidFill>
                  <a:latin typeface="微软雅黑" pitchFamily="34" charset="-122"/>
                </a:rPr>
                <a:t>MRP</a:t>
              </a:r>
              <a:r>
                <a:rPr kumimoji="1" lang="zh-CN" altLang="en-US" sz="1200" b="0" kern="0" dirty="0">
                  <a:solidFill>
                    <a:prstClr val="white"/>
                  </a:solidFill>
                  <a:latin typeface="微软雅黑" pitchFamily="34" charset="-122"/>
                </a:rPr>
                <a:t>结果评估</a:t>
              </a:r>
              <a:endParaRPr kumimoji="1" lang="en-US" altLang="zh-CN" sz="1200" b="0" kern="0" dirty="0">
                <a:solidFill>
                  <a:prstClr val="white"/>
                </a:solidFill>
                <a:latin typeface="微软雅黑" pitchFamily="34" charset="-122"/>
              </a:endParaRPr>
            </a:p>
          </p:txBody>
        </p:sp>
        <p:sp>
          <p:nvSpPr>
            <p:cNvPr id="103" name="椭圆 50">
              <a:extLst>
                <a:ext uri="{FF2B5EF4-FFF2-40B4-BE49-F238E27FC236}">
                  <a16:creationId xmlns:a16="http://schemas.microsoft.com/office/drawing/2014/main" id="{D9313B91-2232-47E3-9B20-CF1EF72DB84D}"/>
                </a:ext>
              </a:extLst>
            </p:cNvPr>
            <p:cNvSpPr/>
            <p:nvPr/>
          </p:nvSpPr>
          <p:spPr bwMode="auto">
            <a:xfrm>
              <a:off x="5874443" y="3040856"/>
              <a:ext cx="186632" cy="174800"/>
            </a:xfrm>
            <a:prstGeom prst="ellipse">
              <a:avLst/>
            </a:prstGeom>
            <a:solidFill>
              <a:srgbClr val="FF0000"/>
            </a:solidFill>
            <a:ln w="19050" cmpd="sng">
              <a:solidFill>
                <a:srgbClr val="FF0000"/>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110000"/>
                </a:lnSpc>
                <a:defRPr/>
              </a:pPr>
              <a:endParaRPr kumimoji="1" lang="zh-CN" altLang="en-US" sz="1000" dirty="0">
                <a:solidFill>
                  <a:prstClr val="white"/>
                </a:solidFill>
                <a:latin typeface="微软雅黑" panose="020B0503020204020204" pitchFamily="34" charset="-122"/>
              </a:endParaRPr>
            </a:p>
          </p:txBody>
        </p:sp>
        <p:sp>
          <p:nvSpPr>
            <p:cNvPr id="104" name="矩形 74">
              <a:extLst>
                <a:ext uri="{FF2B5EF4-FFF2-40B4-BE49-F238E27FC236}">
                  <a16:creationId xmlns:a16="http://schemas.microsoft.com/office/drawing/2014/main" id="{FBC69410-18BB-447A-B731-CC93844D7925}"/>
                </a:ext>
              </a:extLst>
            </p:cNvPr>
            <p:cNvSpPr/>
            <p:nvPr/>
          </p:nvSpPr>
          <p:spPr bwMode="auto">
            <a:xfrm>
              <a:off x="4849655" y="3648754"/>
              <a:ext cx="1118104" cy="262788"/>
            </a:xfrm>
            <a:prstGeom prst="rect">
              <a:avLst/>
            </a:prstGeom>
            <a:solidFill>
              <a:srgbClr val="1F497D">
                <a:lumMod val="60000"/>
                <a:lumOff val="40000"/>
              </a:srgbClr>
            </a:solidFill>
            <a:ln w="19050" cmpd="sng">
              <a:solidFill>
                <a:sysClr val="window" lastClr="FFFFFF">
                  <a:lumMod val="75000"/>
                </a:sys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b="0" kern="0" dirty="0">
                  <a:solidFill>
                    <a:prstClr val="white"/>
                  </a:solidFill>
                  <a:latin typeface="微软雅黑" pitchFamily="34" charset="-122"/>
                </a:rPr>
                <a:t>转采购订单</a:t>
              </a:r>
              <a:endParaRPr kumimoji="1" lang="en-US" altLang="zh-CN" sz="1200" b="0" kern="0" dirty="0">
                <a:solidFill>
                  <a:prstClr val="white"/>
                </a:solidFill>
                <a:latin typeface="微软雅黑" pitchFamily="34" charset="-122"/>
              </a:endParaRPr>
            </a:p>
          </p:txBody>
        </p:sp>
        <p:cxnSp>
          <p:nvCxnSpPr>
            <p:cNvPr id="125" name="直接箭头连接符 75">
              <a:extLst>
                <a:ext uri="{FF2B5EF4-FFF2-40B4-BE49-F238E27FC236}">
                  <a16:creationId xmlns:a16="http://schemas.microsoft.com/office/drawing/2014/main" id="{92EBB9E0-ADAB-40EF-843F-DF3F233F9C14}"/>
                </a:ext>
              </a:extLst>
            </p:cNvPr>
            <p:cNvCxnSpPr>
              <a:cxnSpLocks/>
              <a:stCxn id="102" idx="2"/>
              <a:endCxn id="104" idx="0"/>
            </p:cNvCxnSpPr>
            <p:nvPr/>
          </p:nvCxnSpPr>
          <p:spPr bwMode="auto">
            <a:xfrm flipH="1">
              <a:off x="5408707" y="3366798"/>
              <a:ext cx="1" cy="281956"/>
            </a:xfrm>
            <a:prstGeom prst="straightConnector1">
              <a:avLst/>
            </a:prstGeom>
            <a:solidFill>
              <a:srgbClr val="4F81BD"/>
            </a:solidFill>
            <a:ln w="19050" cap="flat" cmpd="sng" algn="ctr">
              <a:solidFill>
                <a:sysClr val="windowText" lastClr="000000"/>
              </a:solidFill>
              <a:prstDash val="solid"/>
              <a:round/>
              <a:headEnd type="none" w="med" len="med"/>
              <a:tailEnd type="triangle"/>
            </a:ln>
            <a:effectLst/>
          </p:spPr>
        </p:cxnSp>
        <p:sp>
          <p:nvSpPr>
            <p:cNvPr id="126" name="矩形 77">
              <a:extLst>
                <a:ext uri="{FF2B5EF4-FFF2-40B4-BE49-F238E27FC236}">
                  <a16:creationId xmlns:a16="http://schemas.microsoft.com/office/drawing/2014/main" id="{899A7794-4213-4385-BCF7-7BC7ADB4D4DD}"/>
                </a:ext>
              </a:extLst>
            </p:cNvPr>
            <p:cNvSpPr/>
            <p:nvPr/>
          </p:nvSpPr>
          <p:spPr bwMode="auto">
            <a:xfrm>
              <a:off x="4849655" y="4193498"/>
              <a:ext cx="1118104" cy="278395"/>
            </a:xfrm>
            <a:prstGeom prst="rect">
              <a:avLst/>
            </a:prstGeom>
            <a:solidFill>
              <a:srgbClr val="1F497D">
                <a:lumMod val="60000"/>
                <a:lumOff val="40000"/>
              </a:srgbClr>
            </a:solidFill>
            <a:ln w="19050" cmpd="sng">
              <a:solidFill>
                <a:sysClr val="window" lastClr="FFFFFF">
                  <a:lumMod val="75000"/>
                </a:sys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b="0" kern="0" dirty="0">
                  <a:solidFill>
                    <a:prstClr val="white"/>
                  </a:solidFill>
                  <a:latin typeface="微软雅黑" pitchFamily="34" charset="-122"/>
                </a:rPr>
                <a:t>采购执行</a:t>
              </a:r>
              <a:endParaRPr kumimoji="1" lang="en-US" altLang="zh-CN" sz="1200" b="0" kern="0" dirty="0">
                <a:solidFill>
                  <a:prstClr val="white"/>
                </a:solidFill>
                <a:latin typeface="微软雅黑" pitchFamily="34" charset="-122"/>
              </a:endParaRPr>
            </a:p>
          </p:txBody>
        </p:sp>
        <p:cxnSp>
          <p:nvCxnSpPr>
            <p:cNvPr id="127" name="直接箭头连接符 78">
              <a:extLst>
                <a:ext uri="{FF2B5EF4-FFF2-40B4-BE49-F238E27FC236}">
                  <a16:creationId xmlns:a16="http://schemas.microsoft.com/office/drawing/2014/main" id="{D1F836B1-48FB-4A43-80CD-E728D0EFBA8D}"/>
                </a:ext>
              </a:extLst>
            </p:cNvPr>
            <p:cNvCxnSpPr>
              <a:stCxn id="104" idx="2"/>
              <a:endCxn id="126" idx="0"/>
            </p:cNvCxnSpPr>
            <p:nvPr/>
          </p:nvCxnSpPr>
          <p:spPr bwMode="auto">
            <a:xfrm>
              <a:off x="5408707" y="3911542"/>
              <a:ext cx="0" cy="281956"/>
            </a:xfrm>
            <a:prstGeom prst="straightConnector1">
              <a:avLst/>
            </a:prstGeom>
            <a:solidFill>
              <a:srgbClr val="4F81BD"/>
            </a:solidFill>
            <a:ln w="19050" cap="flat" cmpd="sng" algn="ctr">
              <a:solidFill>
                <a:sysClr val="windowText" lastClr="000000"/>
              </a:solidFill>
              <a:prstDash val="solid"/>
              <a:round/>
              <a:headEnd type="none" w="med" len="med"/>
              <a:tailEnd type="triangle"/>
            </a:ln>
            <a:effectLst/>
          </p:spPr>
        </p:cxnSp>
        <p:sp>
          <p:nvSpPr>
            <p:cNvPr id="128" name="矩形 85">
              <a:extLst>
                <a:ext uri="{FF2B5EF4-FFF2-40B4-BE49-F238E27FC236}">
                  <a16:creationId xmlns:a16="http://schemas.microsoft.com/office/drawing/2014/main" id="{56E3D478-C818-4446-A3C2-7EECEEFC125A}"/>
                </a:ext>
              </a:extLst>
            </p:cNvPr>
            <p:cNvSpPr/>
            <p:nvPr/>
          </p:nvSpPr>
          <p:spPr>
            <a:xfrm>
              <a:off x="4061474" y="2489340"/>
              <a:ext cx="409929" cy="2049383"/>
            </a:xfrm>
            <a:prstGeom prst="rect">
              <a:avLst/>
            </a:prstGeom>
            <a:solidFill>
              <a:sysClr val="window" lastClr="FFFFFF">
                <a:lumMod val="95000"/>
              </a:sysClr>
            </a:solidFill>
          </p:spPr>
          <p:txBody>
            <a:bodyPr wrap="square" anchor="ctr">
              <a:noAutofit/>
            </a:bodyPr>
            <a:lstStyle/>
            <a:p>
              <a:pPr fontAlgn="auto">
                <a:spcBef>
                  <a:spcPts val="0"/>
                </a:spcBef>
                <a:spcAft>
                  <a:spcPts val="0"/>
                </a:spcAft>
                <a:defRPr/>
              </a:pPr>
              <a:r>
                <a:rPr lang="zh-CN" altLang="en-US" sz="1100" b="0" kern="0" dirty="0">
                  <a:solidFill>
                    <a:prstClr val="black"/>
                  </a:solidFill>
                  <a:latin typeface="微软雅黑" panose="020B0503020204020204" pitchFamily="34" charset="-122"/>
                </a:rPr>
                <a:t>物</a:t>
              </a:r>
              <a:endParaRPr lang="en-US" altLang="zh-CN" sz="1100" b="0" kern="0" dirty="0">
                <a:solidFill>
                  <a:prstClr val="black"/>
                </a:solidFill>
                <a:latin typeface="微软雅黑" panose="020B0503020204020204" pitchFamily="34" charset="-122"/>
              </a:endParaRPr>
            </a:p>
            <a:p>
              <a:pPr fontAlgn="auto">
                <a:spcBef>
                  <a:spcPts val="0"/>
                </a:spcBef>
                <a:spcAft>
                  <a:spcPts val="0"/>
                </a:spcAft>
                <a:defRPr/>
              </a:pPr>
              <a:r>
                <a:rPr lang="zh-CN" altLang="en-US" sz="1100" b="0" kern="0" dirty="0">
                  <a:solidFill>
                    <a:prstClr val="black"/>
                  </a:solidFill>
                  <a:latin typeface="微软雅黑" panose="020B0503020204020204" pitchFamily="34" charset="-122"/>
                </a:rPr>
                <a:t>料</a:t>
              </a:r>
              <a:endParaRPr lang="en-US" altLang="zh-CN" sz="1100" b="0" kern="0" dirty="0">
                <a:solidFill>
                  <a:prstClr val="black"/>
                </a:solidFill>
                <a:latin typeface="微软雅黑" panose="020B0503020204020204" pitchFamily="34" charset="-122"/>
              </a:endParaRPr>
            </a:p>
            <a:p>
              <a:pPr fontAlgn="auto">
                <a:spcBef>
                  <a:spcPts val="0"/>
                </a:spcBef>
                <a:spcAft>
                  <a:spcPts val="0"/>
                </a:spcAft>
                <a:defRPr/>
              </a:pPr>
              <a:r>
                <a:rPr lang="zh-CN" altLang="en-US" sz="1100" b="0" kern="0" dirty="0">
                  <a:solidFill>
                    <a:prstClr val="black"/>
                  </a:solidFill>
                  <a:latin typeface="微软雅黑" panose="020B0503020204020204" pitchFamily="34" charset="-122"/>
                </a:rPr>
                <a:t>计</a:t>
              </a:r>
              <a:endParaRPr lang="en-US" altLang="zh-CN" sz="1100" b="0" kern="0" dirty="0">
                <a:solidFill>
                  <a:prstClr val="black"/>
                </a:solidFill>
                <a:latin typeface="微软雅黑" panose="020B0503020204020204" pitchFamily="34" charset="-122"/>
              </a:endParaRPr>
            </a:p>
            <a:p>
              <a:pPr fontAlgn="auto">
                <a:spcBef>
                  <a:spcPts val="0"/>
                </a:spcBef>
                <a:spcAft>
                  <a:spcPts val="0"/>
                </a:spcAft>
                <a:defRPr/>
              </a:pPr>
              <a:r>
                <a:rPr lang="zh-CN" altLang="en-US" sz="1100" b="0" kern="0" dirty="0">
                  <a:solidFill>
                    <a:prstClr val="black"/>
                  </a:solidFill>
                  <a:latin typeface="微软雅黑" panose="020B0503020204020204" pitchFamily="34" charset="-122"/>
                </a:rPr>
                <a:t>划</a:t>
              </a:r>
              <a:endParaRPr lang="en-US" altLang="zh-CN" sz="1100" b="0" kern="0" dirty="0">
                <a:solidFill>
                  <a:prstClr val="black"/>
                </a:solidFill>
                <a:latin typeface="微软雅黑" panose="020B0503020204020204" pitchFamily="34" charset="-122"/>
              </a:endParaRPr>
            </a:p>
            <a:p>
              <a:pPr fontAlgn="auto">
                <a:spcBef>
                  <a:spcPts val="0"/>
                </a:spcBef>
                <a:spcAft>
                  <a:spcPts val="0"/>
                </a:spcAft>
                <a:defRPr/>
              </a:pPr>
              <a:r>
                <a:rPr lang="zh-CN" altLang="en-US" sz="1100" b="0" kern="0" dirty="0">
                  <a:solidFill>
                    <a:prstClr val="black"/>
                  </a:solidFill>
                  <a:latin typeface="微软雅黑" panose="020B0503020204020204" pitchFamily="34" charset="-122"/>
                </a:rPr>
                <a:t>员</a:t>
              </a:r>
            </a:p>
          </p:txBody>
        </p:sp>
        <p:sp>
          <p:nvSpPr>
            <p:cNvPr id="129" name="矩形 45">
              <a:extLst>
                <a:ext uri="{FF2B5EF4-FFF2-40B4-BE49-F238E27FC236}">
                  <a16:creationId xmlns:a16="http://schemas.microsoft.com/office/drawing/2014/main" id="{4CBED00F-C696-4400-93F2-9737ED35EDF4}"/>
                </a:ext>
              </a:extLst>
            </p:cNvPr>
            <p:cNvSpPr/>
            <p:nvPr/>
          </p:nvSpPr>
          <p:spPr bwMode="auto">
            <a:xfrm>
              <a:off x="4875001" y="1838383"/>
              <a:ext cx="1067413" cy="270978"/>
            </a:xfrm>
            <a:prstGeom prst="rect">
              <a:avLst/>
            </a:prstGeom>
            <a:solidFill>
              <a:srgbClr val="1F497D">
                <a:lumMod val="60000"/>
                <a:lumOff val="40000"/>
              </a:srgbClr>
            </a:solidFill>
            <a:ln w="19050" cmpd="sng">
              <a:solidFill>
                <a:sysClr val="window" lastClr="FFFFFF">
                  <a:lumMod val="75000"/>
                </a:sys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200" b="0" kern="0" dirty="0">
                  <a:solidFill>
                    <a:prstClr val="white"/>
                  </a:solidFill>
                  <a:latin typeface="微软雅黑" panose="020B0503020204020204" pitchFamily="34" charset="-122"/>
                </a:rPr>
                <a:t>生产计划</a:t>
              </a:r>
            </a:p>
          </p:txBody>
        </p:sp>
        <p:cxnSp>
          <p:nvCxnSpPr>
            <p:cNvPr id="130" name="Straight Connector 49">
              <a:extLst>
                <a:ext uri="{FF2B5EF4-FFF2-40B4-BE49-F238E27FC236}">
                  <a16:creationId xmlns:a16="http://schemas.microsoft.com/office/drawing/2014/main" id="{64329FCF-064C-4091-B4CA-EF82B50E7309}"/>
                </a:ext>
              </a:extLst>
            </p:cNvPr>
            <p:cNvCxnSpPr/>
            <p:nvPr/>
          </p:nvCxnSpPr>
          <p:spPr bwMode="auto">
            <a:xfrm>
              <a:off x="3980791" y="2334520"/>
              <a:ext cx="2378966" cy="2216"/>
            </a:xfrm>
            <a:prstGeom prst="line">
              <a:avLst/>
            </a:prstGeom>
            <a:solidFill>
              <a:srgbClr val="4F81BD"/>
            </a:solidFill>
            <a:ln w="19050" cap="flat" cmpd="sng" algn="ctr">
              <a:solidFill>
                <a:srgbClr val="1F497D">
                  <a:lumMod val="75000"/>
                </a:srgbClr>
              </a:solidFill>
              <a:prstDash val="sysDash"/>
              <a:round/>
              <a:headEnd type="none" w="med" len="med"/>
              <a:tailEnd type="none" w="med" len="med"/>
            </a:ln>
            <a:effectLst/>
          </p:spPr>
        </p:cxnSp>
        <p:sp>
          <p:nvSpPr>
            <p:cNvPr id="131" name="矩形 45">
              <a:extLst>
                <a:ext uri="{FF2B5EF4-FFF2-40B4-BE49-F238E27FC236}">
                  <a16:creationId xmlns:a16="http://schemas.microsoft.com/office/drawing/2014/main" id="{61DAC6E5-1F69-4C22-B37C-181D616BCE76}"/>
                </a:ext>
              </a:extLst>
            </p:cNvPr>
            <p:cNvSpPr/>
            <p:nvPr/>
          </p:nvSpPr>
          <p:spPr bwMode="auto">
            <a:xfrm>
              <a:off x="4870097" y="5153472"/>
              <a:ext cx="1077220" cy="270978"/>
            </a:xfrm>
            <a:prstGeom prst="rect">
              <a:avLst/>
            </a:prstGeom>
            <a:solidFill>
              <a:srgbClr val="1F497D">
                <a:lumMod val="60000"/>
                <a:lumOff val="40000"/>
              </a:srgbClr>
            </a:solidFill>
            <a:ln w="19050" cmpd="sng">
              <a:solidFill>
                <a:sysClr val="window" lastClr="FFFFFF">
                  <a:lumMod val="75000"/>
                </a:sys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r>
                <a:rPr kumimoji="1" lang="zh-CN" altLang="en-US" sz="1100" b="0" kern="0" dirty="0">
                  <a:solidFill>
                    <a:prstClr val="white"/>
                  </a:solidFill>
                  <a:latin typeface="微软雅黑" panose="020B0503020204020204" pitchFamily="34" charset="-122"/>
                </a:rPr>
                <a:t>交期确认与送货</a:t>
              </a:r>
            </a:p>
          </p:txBody>
        </p:sp>
        <p:sp>
          <p:nvSpPr>
            <p:cNvPr id="132" name="矩形 86">
              <a:extLst>
                <a:ext uri="{FF2B5EF4-FFF2-40B4-BE49-F238E27FC236}">
                  <a16:creationId xmlns:a16="http://schemas.microsoft.com/office/drawing/2014/main" id="{C12961C8-DD13-4E6B-94C0-CC4311850478}"/>
                </a:ext>
              </a:extLst>
            </p:cNvPr>
            <p:cNvSpPr/>
            <p:nvPr/>
          </p:nvSpPr>
          <p:spPr>
            <a:xfrm>
              <a:off x="4061474" y="4968302"/>
              <a:ext cx="412345" cy="600164"/>
            </a:xfrm>
            <a:prstGeom prst="rect">
              <a:avLst/>
            </a:prstGeom>
            <a:solidFill>
              <a:sysClr val="window" lastClr="FFFFFF">
                <a:lumMod val="95000"/>
              </a:sysClr>
            </a:solidFill>
          </p:spPr>
          <p:txBody>
            <a:bodyPr wrap="square">
              <a:spAutoFit/>
            </a:bodyPr>
            <a:lstStyle/>
            <a:p>
              <a:pPr fontAlgn="auto">
                <a:spcBef>
                  <a:spcPts val="0"/>
                </a:spcBef>
                <a:spcAft>
                  <a:spcPts val="0"/>
                </a:spcAft>
                <a:defRPr/>
              </a:pPr>
              <a:r>
                <a:rPr lang="zh-CN" altLang="en-US" sz="1100" b="0" kern="0" dirty="0">
                  <a:solidFill>
                    <a:prstClr val="black"/>
                  </a:solidFill>
                  <a:latin typeface="微软雅黑" panose="020B0503020204020204" pitchFamily="34" charset="-122"/>
                </a:rPr>
                <a:t>供应商</a:t>
              </a:r>
            </a:p>
          </p:txBody>
        </p:sp>
        <p:cxnSp>
          <p:nvCxnSpPr>
            <p:cNvPr id="133" name="Straight Connector 53">
              <a:extLst>
                <a:ext uri="{FF2B5EF4-FFF2-40B4-BE49-F238E27FC236}">
                  <a16:creationId xmlns:a16="http://schemas.microsoft.com/office/drawing/2014/main" id="{0F95EA05-FF0E-4C11-85A4-869325273E42}"/>
                </a:ext>
              </a:extLst>
            </p:cNvPr>
            <p:cNvCxnSpPr/>
            <p:nvPr/>
          </p:nvCxnSpPr>
          <p:spPr bwMode="auto">
            <a:xfrm>
              <a:off x="3980791" y="4618053"/>
              <a:ext cx="2378966" cy="8586"/>
            </a:xfrm>
            <a:prstGeom prst="line">
              <a:avLst/>
            </a:prstGeom>
            <a:solidFill>
              <a:srgbClr val="4F81BD"/>
            </a:solidFill>
            <a:ln w="19050" cap="flat" cmpd="sng" algn="ctr">
              <a:solidFill>
                <a:srgbClr val="1F497D">
                  <a:lumMod val="75000"/>
                </a:srgbClr>
              </a:solidFill>
              <a:prstDash val="sysDash"/>
              <a:round/>
              <a:headEnd type="none" w="med" len="med"/>
              <a:tailEnd type="none" w="med" len="med"/>
            </a:ln>
            <a:effectLst/>
          </p:spPr>
        </p:cxnSp>
        <p:sp>
          <p:nvSpPr>
            <p:cNvPr id="134" name="矩形 41">
              <a:extLst>
                <a:ext uri="{FF2B5EF4-FFF2-40B4-BE49-F238E27FC236}">
                  <a16:creationId xmlns:a16="http://schemas.microsoft.com/office/drawing/2014/main" id="{4B86E6FD-56D5-41E8-BD6A-CFBBD436995E}"/>
                </a:ext>
              </a:extLst>
            </p:cNvPr>
            <p:cNvSpPr/>
            <p:nvPr/>
          </p:nvSpPr>
          <p:spPr>
            <a:xfrm>
              <a:off x="4017616" y="1700991"/>
              <a:ext cx="517530" cy="600164"/>
            </a:xfrm>
            <a:prstGeom prst="rect">
              <a:avLst/>
            </a:prstGeom>
            <a:solidFill>
              <a:sysClr val="window" lastClr="FFFFFF">
                <a:lumMod val="95000"/>
              </a:sysClr>
            </a:solidFill>
          </p:spPr>
          <p:txBody>
            <a:bodyPr wrap="square">
              <a:spAutoFit/>
            </a:bodyPr>
            <a:lstStyle/>
            <a:p>
              <a:pPr algn="ctr" fontAlgn="auto">
                <a:spcBef>
                  <a:spcPts val="0"/>
                </a:spcBef>
                <a:spcAft>
                  <a:spcPts val="0"/>
                </a:spcAft>
                <a:defRPr/>
              </a:pPr>
              <a:r>
                <a:rPr lang="zh-CN" altLang="en-US" sz="1100" b="0" kern="0" dirty="0">
                  <a:solidFill>
                    <a:prstClr val="black"/>
                  </a:solidFill>
                  <a:latin typeface="微软雅黑" panose="020B0503020204020204" pitchFamily="34" charset="-122"/>
                </a:rPr>
                <a:t>生产计划员</a:t>
              </a:r>
            </a:p>
          </p:txBody>
        </p:sp>
        <p:cxnSp>
          <p:nvCxnSpPr>
            <p:cNvPr id="135" name="Elbow Connector 55">
              <a:extLst>
                <a:ext uri="{FF2B5EF4-FFF2-40B4-BE49-F238E27FC236}">
                  <a16:creationId xmlns:a16="http://schemas.microsoft.com/office/drawing/2014/main" id="{A784846A-5BC4-4559-9BC9-A261DEA39103}"/>
                </a:ext>
              </a:extLst>
            </p:cNvPr>
            <p:cNvCxnSpPr>
              <a:stCxn id="131" idx="3"/>
              <a:endCxn id="126" idx="3"/>
            </p:cNvCxnSpPr>
            <p:nvPr/>
          </p:nvCxnSpPr>
          <p:spPr bwMode="auto">
            <a:xfrm flipV="1">
              <a:off x="5947317" y="4332696"/>
              <a:ext cx="20442" cy="956265"/>
            </a:xfrm>
            <a:prstGeom prst="bentConnector3">
              <a:avLst>
                <a:gd name="adj1" fmla="val 1218286"/>
              </a:avLst>
            </a:prstGeom>
            <a:solidFill>
              <a:srgbClr val="4F81BD"/>
            </a:solidFill>
            <a:ln w="19050" cap="flat" cmpd="sng" algn="ctr">
              <a:solidFill>
                <a:srgbClr val="1F497D">
                  <a:lumMod val="75000"/>
                </a:srgbClr>
              </a:solidFill>
              <a:prstDash val="sysDash"/>
              <a:round/>
              <a:headEnd type="triangle" w="med" len="med"/>
              <a:tailEnd type="triangle" w="med" len="med"/>
            </a:ln>
            <a:effectLst/>
          </p:spPr>
        </p:cxnSp>
        <p:sp>
          <p:nvSpPr>
            <p:cNvPr id="136" name="Right Arrow 56">
              <a:extLst>
                <a:ext uri="{FF2B5EF4-FFF2-40B4-BE49-F238E27FC236}">
                  <a16:creationId xmlns:a16="http://schemas.microsoft.com/office/drawing/2014/main" id="{B352C8D1-DDAE-4841-BF79-A9DEB5E08968}"/>
                </a:ext>
              </a:extLst>
            </p:cNvPr>
            <p:cNvSpPr/>
            <p:nvPr/>
          </p:nvSpPr>
          <p:spPr bwMode="auto">
            <a:xfrm>
              <a:off x="3492657" y="3000104"/>
              <a:ext cx="340245" cy="790915"/>
            </a:xfrm>
            <a:prstGeom prst="rightArrow">
              <a:avLst/>
            </a:prstGeom>
            <a:solidFill>
              <a:srgbClr val="1F497D">
                <a:lumMod val="60000"/>
                <a:lumOff val="40000"/>
              </a:srgbClr>
            </a:solidFill>
            <a:ln w="19050" cmpd="sng">
              <a:no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auto">
                <a:lnSpc>
                  <a:spcPct val="110000"/>
                </a:lnSpc>
                <a:spcBef>
                  <a:spcPts val="0"/>
                </a:spcBef>
                <a:spcAft>
                  <a:spcPts val="0"/>
                </a:spcAft>
                <a:defRPr/>
              </a:pPr>
              <a:endParaRPr kumimoji="1" lang="zh-CN" altLang="en-US" sz="1000" b="0" kern="0" dirty="0">
                <a:solidFill>
                  <a:prstClr val="white"/>
                </a:solidFill>
                <a:latin typeface="微软雅黑" pitchFamily="34" charset="-122"/>
              </a:endParaRPr>
            </a:p>
          </p:txBody>
        </p:sp>
        <p:sp>
          <p:nvSpPr>
            <p:cNvPr id="137" name="TextBox 57">
              <a:extLst>
                <a:ext uri="{FF2B5EF4-FFF2-40B4-BE49-F238E27FC236}">
                  <a16:creationId xmlns:a16="http://schemas.microsoft.com/office/drawing/2014/main" id="{066F7641-BFA7-45CC-9D90-CD9764AA17AD}"/>
                </a:ext>
              </a:extLst>
            </p:cNvPr>
            <p:cNvSpPr txBox="1"/>
            <p:nvPr/>
          </p:nvSpPr>
          <p:spPr bwMode="auto">
            <a:xfrm>
              <a:off x="932787" y="1292623"/>
              <a:ext cx="2577442" cy="338554"/>
            </a:xfrm>
            <a:prstGeom prst="rect">
              <a:avLst/>
            </a:prstGeom>
            <a:solidFill>
              <a:srgbClr val="1F497D">
                <a:lumMod val="60000"/>
                <a:lumOff val="40000"/>
              </a:srgbClr>
            </a:soli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a:extLst/>
          </p:spPr>
          <p:txBody>
            <a:bodyPr wrap="square" rtlCol="0">
              <a:spAutoFit/>
            </a:bodyPr>
            <a:lstStyle/>
            <a:p>
              <a:pPr algn="ctr" fontAlgn="auto">
                <a:spcBef>
                  <a:spcPts val="0"/>
                </a:spcBef>
                <a:spcAft>
                  <a:spcPts val="0"/>
                </a:spcAft>
                <a:defRPr/>
              </a:pPr>
              <a:r>
                <a:rPr kumimoji="1" lang="zh-CN" altLang="en-US" sz="1600" b="0" kern="0" dirty="0">
                  <a:solidFill>
                    <a:prstClr val="white"/>
                  </a:solidFill>
                  <a:latin typeface="微软雅黑"/>
                  <a:ea typeface="微软雅黑"/>
                  <a:cs typeface="微软雅黑"/>
                </a:rPr>
                <a:t>现状</a:t>
              </a:r>
              <a:endParaRPr kumimoji="1" lang="en-US" altLang="zh-CN" sz="1600" b="0" kern="0" dirty="0">
                <a:solidFill>
                  <a:prstClr val="white"/>
                </a:solidFill>
                <a:latin typeface="微软雅黑"/>
                <a:ea typeface="微软雅黑"/>
                <a:cs typeface="微软雅黑"/>
              </a:endParaRPr>
            </a:p>
          </p:txBody>
        </p:sp>
        <p:sp>
          <p:nvSpPr>
            <p:cNvPr id="138" name="TextBox 58">
              <a:extLst>
                <a:ext uri="{FF2B5EF4-FFF2-40B4-BE49-F238E27FC236}">
                  <a16:creationId xmlns:a16="http://schemas.microsoft.com/office/drawing/2014/main" id="{B4B1B652-A2A5-4A9D-8BA8-DE1897827FA0}"/>
                </a:ext>
              </a:extLst>
            </p:cNvPr>
            <p:cNvSpPr txBox="1"/>
            <p:nvPr/>
          </p:nvSpPr>
          <p:spPr bwMode="auto">
            <a:xfrm>
              <a:off x="3881553" y="1289050"/>
              <a:ext cx="2478204" cy="338554"/>
            </a:xfrm>
            <a:prstGeom prst="rect">
              <a:avLst/>
            </a:prstGeom>
            <a:solidFill>
              <a:srgbClr val="1F497D">
                <a:lumMod val="60000"/>
                <a:lumOff val="40000"/>
              </a:srgbClr>
            </a:soli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a:extLst/>
          </p:spPr>
          <p:txBody>
            <a:bodyPr wrap="square" rtlCol="0">
              <a:spAutoFit/>
            </a:bodyPr>
            <a:lstStyle/>
            <a:p>
              <a:pPr algn="ctr" fontAlgn="auto">
                <a:spcBef>
                  <a:spcPts val="0"/>
                </a:spcBef>
                <a:spcAft>
                  <a:spcPts val="0"/>
                </a:spcAft>
                <a:defRPr/>
              </a:pPr>
              <a:r>
                <a:rPr kumimoji="1" lang="zh-CN" altLang="en-US" sz="1600" b="0" kern="0" dirty="0">
                  <a:solidFill>
                    <a:prstClr val="white"/>
                  </a:solidFill>
                  <a:latin typeface="微软雅黑"/>
                  <a:ea typeface="微软雅黑"/>
                  <a:cs typeface="微软雅黑"/>
                </a:rPr>
                <a:t>未来</a:t>
              </a:r>
              <a:endParaRPr kumimoji="1" lang="en-US" altLang="zh-CN" sz="1600" b="0" kern="0" dirty="0">
                <a:solidFill>
                  <a:prstClr val="white"/>
                </a:solidFill>
                <a:latin typeface="微软雅黑"/>
                <a:ea typeface="微软雅黑"/>
                <a:cs typeface="微软雅黑"/>
              </a:endParaRPr>
            </a:p>
          </p:txBody>
        </p:sp>
        <p:cxnSp>
          <p:nvCxnSpPr>
            <p:cNvPr id="139" name="Elbow Connector 65">
              <a:extLst>
                <a:ext uri="{FF2B5EF4-FFF2-40B4-BE49-F238E27FC236}">
                  <a16:creationId xmlns:a16="http://schemas.microsoft.com/office/drawing/2014/main" id="{1B272C4C-F553-45BC-A8BA-EB89896E3C93}"/>
                </a:ext>
              </a:extLst>
            </p:cNvPr>
            <p:cNvCxnSpPr>
              <a:stCxn id="129" idx="2"/>
              <a:endCxn id="100" idx="0"/>
            </p:cNvCxnSpPr>
            <p:nvPr/>
          </p:nvCxnSpPr>
          <p:spPr bwMode="auto">
            <a:xfrm rot="5400000">
              <a:off x="5223012" y="2295057"/>
              <a:ext cx="371392" cy="1"/>
            </a:xfrm>
            <a:prstGeom prst="bentConnector3">
              <a:avLst>
                <a:gd name="adj1" fmla="val 50000"/>
              </a:avLst>
            </a:prstGeom>
            <a:solidFill>
              <a:srgbClr val="4F81BD"/>
            </a:solidFill>
            <a:ln w="19050" cap="flat" cmpd="sng" algn="ctr">
              <a:solidFill>
                <a:srgbClr val="1F497D">
                  <a:lumMod val="75000"/>
                </a:srgbClr>
              </a:solidFill>
              <a:prstDash val="solid"/>
              <a:round/>
              <a:headEnd type="none" w="med" len="med"/>
              <a:tailEnd type="triangle"/>
            </a:ln>
            <a:effectLst/>
          </p:spPr>
        </p:cxnSp>
        <p:sp>
          <p:nvSpPr>
            <p:cNvPr id="140" name="Rectangle 32">
              <a:extLst>
                <a:ext uri="{FF2B5EF4-FFF2-40B4-BE49-F238E27FC236}">
                  <a16:creationId xmlns:a16="http://schemas.microsoft.com/office/drawing/2014/main" id="{C42E226F-B4FA-4D35-B976-F26EA7DA582A}"/>
                </a:ext>
              </a:extLst>
            </p:cNvPr>
            <p:cNvSpPr>
              <a:spLocks noChangeArrowheads="1"/>
            </p:cNvSpPr>
            <p:nvPr/>
          </p:nvSpPr>
          <p:spPr bwMode="auto">
            <a:xfrm>
              <a:off x="6446554" y="1272584"/>
              <a:ext cx="2923245" cy="379663"/>
            </a:xfrm>
            <a:prstGeom prst="rect">
              <a:avLst/>
            </a:prstGeom>
            <a:solidFill>
              <a:srgbClr val="9BBB59">
                <a:lumMod val="40000"/>
                <a:lumOff val="60000"/>
              </a:srgbClr>
            </a:solidFill>
            <a:ln w="12700">
              <a:noFill/>
              <a:miter lim="800000"/>
              <a:headEnd/>
              <a:tailEnd/>
            </a:ln>
          </p:spPr>
          <p:txBody>
            <a:bodyPr lIns="82550" tIns="41275" rIns="82550" bIns="41275" anchor="ctr"/>
            <a:lstStyle/>
            <a:p>
              <a:pPr algn="ctr" defTabSz="739775" eaLnBrk="0" fontAlgn="auto" hangingPunct="0">
                <a:spcBef>
                  <a:spcPts val="0"/>
                </a:spcBef>
                <a:spcAft>
                  <a:spcPts val="0"/>
                </a:spcAft>
                <a:defRPr/>
              </a:pPr>
              <a:r>
                <a:rPr lang="zh-CN" altLang="en-US" sz="1400" b="0" kern="0" dirty="0">
                  <a:solidFill>
                    <a:sysClr val="windowText" lastClr="000000"/>
                  </a:solidFill>
                  <a:latin typeface="微软雅黑" pitchFamily="34" charset="-122"/>
                </a:rPr>
                <a:t>方案结论</a:t>
              </a:r>
              <a:endParaRPr lang="en-US" altLang="zh-CN" sz="1400" b="0" kern="0" dirty="0">
                <a:solidFill>
                  <a:sysClr val="windowText" lastClr="000000"/>
                </a:solidFill>
                <a:latin typeface="微软雅黑" pitchFamily="34" charset="-122"/>
              </a:endParaRPr>
            </a:p>
          </p:txBody>
        </p:sp>
        <p:sp>
          <p:nvSpPr>
            <p:cNvPr id="141" name="Rectangle 32">
              <a:extLst>
                <a:ext uri="{FF2B5EF4-FFF2-40B4-BE49-F238E27FC236}">
                  <a16:creationId xmlns:a16="http://schemas.microsoft.com/office/drawing/2014/main" id="{D9B52C3C-DD4E-44E7-B062-27FAAAF14BBC}"/>
                </a:ext>
              </a:extLst>
            </p:cNvPr>
            <p:cNvSpPr>
              <a:spLocks noChangeArrowheads="1"/>
            </p:cNvSpPr>
            <p:nvPr/>
          </p:nvSpPr>
          <p:spPr bwMode="auto">
            <a:xfrm>
              <a:off x="6446555" y="1699373"/>
              <a:ext cx="2923245" cy="1924877"/>
            </a:xfrm>
            <a:prstGeom prst="rect">
              <a:avLst/>
            </a:prstGeom>
            <a:solidFill>
              <a:srgbClr val="FFFFFF"/>
            </a:solidFill>
            <a:ln w="12700">
              <a:noFill/>
              <a:miter lim="800000"/>
              <a:headEnd/>
              <a:tailEnd/>
            </a:ln>
          </p:spPr>
          <p:txBody>
            <a:bodyPr lIns="108000" tIns="0" rIns="108000" bIns="0"/>
            <a:lstStyle/>
            <a:p>
              <a:pPr marL="171450" indent="-171450" fontAlgn="auto">
                <a:lnSpc>
                  <a:spcPct val="150000"/>
                </a:lnSpc>
                <a:spcBef>
                  <a:spcPts val="0"/>
                </a:spcBef>
                <a:spcAft>
                  <a:spcPts val="0"/>
                </a:spcAft>
                <a:buClr>
                  <a:srgbClr val="FF0000"/>
                </a:buClr>
                <a:buFont typeface="Arial" panose="020B0604020202020204" pitchFamily="34" charset="0"/>
                <a:buChar char="•"/>
                <a:defRPr/>
              </a:pPr>
              <a:r>
                <a:rPr lang="zh-CN" altLang="en-US" sz="1200" b="0" kern="0" dirty="0">
                  <a:solidFill>
                    <a:prstClr val="black"/>
                  </a:solidFill>
                  <a:latin typeface="微软雅黑" pitchFamily="34" charset="-122"/>
                </a:rPr>
                <a:t>合并采购计划员与物流工程师岗位为物料计划员，根据</a:t>
              </a:r>
              <a:r>
                <a:rPr lang="en-US" altLang="zh-CN" sz="1200" b="0" kern="0" dirty="0">
                  <a:solidFill>
                    <a:prstClr val="black"/>
                  </a:solidFill>
                  <a:latin typeface="微软雅黑" pitchFamily="34" charset="-122"/>
                </a:rPr>
                <a:t>MRP</a:t>
              </a:r>
              <a:r>
                <a:rPr lang="zh-CN" altLang="en-US" sz="1200" b="0" kern="0" dirty="0">
                  <a:solidFill>
                    <a:prstClr val="black"/>
                  </a:solidFill>
                  <a:latin typeface="微软雅黑" pitchFamily="34" charset="-122"/>
                </a:rPr>
                <a:t>控制者进行任务分工；</a:t>
              </a:r>
              <a:endParaRPr lang="en-US" altLang="zh-CN" sz="1200" b="0" kern="0" dirty="0">
                <a:solidFill>
                  <a:prstClr val="black"/>
                </a:solidFill>
                <a:latin typeface="微软雅黑" pitchFamily="34" charset="-122"/>
              </a:endParaRPr>
            </a:p>
          </p:txBody>
        </p:sp>
      </p:grpSp>
      <p:sp>
        <p:nvSpPr>
          <p:cNvPr id="142" name="Rectangle 32">
            <a:extLst>
              <a:ext uri="{FF2B5EF4-FFF2-40B4-BE49-F238E27FC236}">
                <a16:creationId xmlns:a16="http://schemas.microsoft.com/office/drawing/2014/main" id="{7B272AA0-2BBC-4827-B795-424397ECDD0D}"/>
              </a:ext>
            </a:extLst>
          </p:cNvPr>
          <p:cNvSpPr>
            <a:spLocks noChangeArrowheads="1"/>
          </p:cNvSpPr>
          <p:nvPr/>
        </p:nvSpPr>
        <p:spPr bwMode="auto">
          <a:xfrm>
            <a:off x="7391567" y="2444441"/>
            <a:ext cx="2933879" cy="392719"/>
          </a:xfrm>
          <a:prstGeom prst="rect">
            <a:avLst/>
          </a:prstGeom>
          <a:solidFill>
            <a:srgbClr val="8064A2">
              <a:lumMod val="60000"/>
              <a:lumOff val="40000"/>
            </a:srgbClr>
          </a:solidFill>
          <a:ln w="12700">
            <a:noFill/>
            <a:miter lim="800000"/>
            <a:headEnd/>
            <a:tailEnd/>
          </a:ln>
        </p:spPr>
        <p:txBody>
          <a:bodyPr lIns="82550" tIns="41275" rIns="82550" bIns="41275" anchor="ctr"/>
          <a:lstStyle/>
          <a:p>
            <a:pPr marL="0" marR="0" lvl="0" indent="0" algn="ctr" defTabSz="739775"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solidFill>
                <a:effectLst/>
                <a:uLnTx/>
                <a:uFillTx/>
                <a:latin typeface="微软雅黑" pitchFamily="34" charset="-122"/>
              </a:rPr>
              <a:t>物料计划员职责</a:t>
            </a:r>
            <a:endParaRPr kumimoji="0" lang="en-US" altLang="zh-CN" sz="1400" b="0" i="0" u="none" strike="noStrike" kern="0" cap="none" spc="0" normalizeH="0" baseline="0" noProof="0" dirty="0">
              <a:ln>
                <a:noFill/>
              </a:ln>
              <a:solidFill>
                <a:sysClr val="windowText" lastClr="000000"/>
              </a:solidFill>
              <a:effectLst/>
              <a:uLnTx/>
              <a:uFillTx/>
              <a:latin typeface="微软雅黑" pitchFamily="34" charset="-122"/>
            </a:endParaRPr>
          </a:p>
        </p:txBody>
      </p:sp>
      <p:sp>
        <p:nvSpPr>
          <p:cNvPr id="143" name="Rectangle 32">
            <a:extLst>
              <a:ext uri="{FF2B5EF4-FFF2-40B4-BE49-F238E27FC236}">
                <a16:creationId xmlns:a16="http://schemas.microsoft.com/office/drawing/2014/main" id="{BD647367-15E1-444C-B9AC-83BCB2446FBD}"/>
              </a:ext>
            </a:extLst>
          </p:cNvPr>
          <p:cNvSpPr>
            <a:spLocks noChangeArrowheads="1"/>
          </p:cNvSpPr>
          <p:nvPr/>
        </p:nvSpPr>
        <p:spPr bwMode="auto">
          <a:xfrm>
            <a:off x="7402201" y="2912517"/>
            <a:ext cx="2933879" cy="1708877"/>
          </a:xfrm>
          <a:prstGeom prst="rect">
            <a:avLst/>
          </a:prstGeom>
          <a:solidFill>
            <a:srgbClr val="FFFFFF"/>
          </a:solidFill>
          <a:ln w="12700">
            <a:noFill/>
            <a:miter lim="800000"/>
            <a:headEnd/>
            <a:tailEnd/>
          </a:ln>
        </p:spPr>
        <p:txBody>
          <a:bodyPr lIns="108000" tIns="0" rIns="108000" bIns="0"/>
          <a:lstStyle/>
          <a:p>
            <a:pPr marL="171450" indent="-171450" fontAlgn="auto">
              <a:lnSpc>
                <a:spcPct val="150000"/>
              </a:lnSpc>
              <a:spcBef>
                <a:spcPts val="0"/>
              </a:spcBef>
              <a:spcAft>
                <a:spcPts val="0"/>
              </a:spcAft>
              <a:buClr>
                <a:srgbClr val="FF0000"/>
              </a:buClr>
              <a:buFont typeface="Arial" panose="020B0604020202020204" pitchFamily="34" charset="0"/>
              <a:buChar char="•"/>
              <a:defRPr/>
            </a:pPr>
            <a:r>
              <a:rPr lang="zh-CN" altLang="en-US" sz="1200" kern="0" dirty="0">
                <a:solidFill>
                  <a:prstClr val="black"/>
                </a:solidFill>
                <a:latin typeface="微软雅黑" pitchFamily="34" charset="-122"/>
              </a:rPr>
              <a:t>负责</a:t>
            </a:r>
            <a:r>
              <a:rPr lang="en-US" altLang="zh-CN" sz="1200" kern="0" dirty="0">
                <a:solidFill>
                  <a:prstClr val="black"/>
                </a:solidFill>
                <a:latin typeface="微软雅黑" pitchFamily="34" charset="-122"/>
              </a:rPr>
              <a:t>MRP</a:t>
            </a:r>
            <a:r>
              <a:rPr lang="zh-CN" altLang="en-US" sz="1200" kern="0" dirty="0">
                <a:solidFill>
                  <a:prstClr val="black"/>
                </a:solidFill>
                <a:latin typeface="微软雅黑" pitchFamily="34" charset="-122"/>
              </a:rPr>
              <a:t>计划的评估</a:t>
            </a:r>
            <a:r>
              <a:rPr lang="zh-CN" altLang="en-US" sz="1200" b="0" kern="0" dirty="0">
                <a:solidFill>
                  <a:prstClr val="black"/>
                </a:solidFill>
                <a:latin typeface="微软雅黑" pitchFamily="34" charset="-122"/>
              </a:rPr>
              <a:t>、采购订单发布与跟踪到货情况；</a:t>
            </a:r>
            <a:endParaRPr lang="en-US" altLang="zh-CN" sz="1200" b="0" kern="0" dirty="0">
              <a:solidFill>
                <a:prstClr val="black"/>
              </a:solidFill>
              <a:latin typeface="微软雅黑" pitchFamily="34" charset="-122"/>
            </a:endParaRPr>
          </a:p>
          <a:p>
            <a:pPr marL="171450" indent="-171450" fontAlgn="auto">
              <a:lnSpc>
                <a:spcPct val="150000"/>
              </a:lnSpc>
              <a:spcBef>
                <a:spcPts val="0"/>
              </a:spcBef>
              <a:spcAft>
                <a:spcPts val="0"/>
              </a:spcAft>
              <a:buClr>
                <a:srgbClr val="FF0000"/>
              </a:buClr>
              <a:buFont typeface="Arial" panose="020B0604020202020204" pitchFamily="34" charset="0"/>
              <a:buChar char="•"/>
              <a:defRPr/>
            </a:pPr>
            <a:r>
              <a:rPr lang="zh-CN" altLang="en-US" sz="1200" b="0" kern="0" dirty="0">
                <a:solidFill>
                  <a:prstClr val="black"/>
                </a:solidFill>
                <a:latin typeface="微软雅黑" pitchFamily="34" charset="-122"/>
              </a:rPr>
              <a:t>负责计划参数的维护与收集；</a:t>
            </a:r>
            <a:endParaRPr lang="en-US" altLang="zh-CN" sz="1200" b="0" kern="0" dirty="0">
              <a:solidFill>
                <a:prstClr val="black"/>
              </a:solidFill>
              <a:latin typeface="微软雅黑" pitchFamily="34" charset="-122"/>
            </a:endParaRPr>
          </a:p>
          <a:p>
            <a:pPr marL="171450" indent="-171450" fontAlgn="auto">
              <a:lnSpc>
                <a:spcPct val="150000"/>
              </a:lnSpc>
              <a:spcBef>
                <a:spcPts val="0"/>
              </a:spcBef>
              <a:spcAft>
                <a:spcPts val="0"/>
              </a:spcAft>
              <a:buClr>
                <a:srgbClr val="FF0000"/>
              </a:buClr>
              <a:buFont typeface="Arial" panose="020B0604020202020204" pitchFamily="34" charset="0"/>
              <a:buChar char="•"/>
              <a:defRPr/>
            </a:pPr>
            <a:r>
              <a:rPr lang="zh-CN" altLang="en-US" sz="1200" b="0" kern="0" dirty="0">
                <a:solidFill>
                  <a:prstClr val="black"/>
                </a:solidFill>
                <a:latin typeface="微软雅黑" pitchFamily="34" charset="-122"/>
              </a:rPr>
              <a:t>负责与供应商沟通交期应答；</a:t>
            </a:r>
            <a:endParaRPr lang="en-US" altLang="zh-CN" sz="1200" b="0" kern="0" dirty="0">
              <a:solidFill>
                <a:prstClr val="black"/>
              </a:solidFill>
              <a:latin typeface="微软雅黑" pitchFamily="34" charset="-122"/>
            </a:endParaRPr>
          </a:p>
          <a:p>
            <a:pPr marL="171450" indent="-171450" fontAlgn="auto">
              <a:lnSpc>
                <a:spcPct val="150000"/>
              </a:lnSpc>
              <a:spcBef>
                <a:spcPts val="0"/>
              </a:spcBef>
              <a:spcAft>
                <a:spcPts val="0"/>
              </a:spcAft>
              <a:buClr>
                <a:srgbClr val="FF0000"/>
              </a:buClr>
              <a:buFont typeface="Arial" panose="020B0604020202020204" pitchFamily="34" charset="0"/>
              <a:buChar char="•"/>
              <a:defRPr/>
            </a:pPr>
            <a:r>
              <a:rPr lang="zh-CN" altLang="en-US" sz="1200" b="0" kern="0" dirty="0">
                <a:solidFill>
                  <a:prstClr val="black"/>
                </a:solidFill>
                <a:latin typeface="微软雅黑" pitchFamily="34" charset="-122"/>
              </a:rPr>
              <a:t>负责对计划与采购库存进行平衡，协调主生产计划调整</a:t>
            </a:r>
            <a:endParaRPr lang="en-US" altLang="zh-CN" sz="1200" b="0" kern="0" dirty="0">
              <a:solidFill>
                <a:prstClr val="black"/>
              </a:solidFill>
              <a:latin typeface="微软雅黑" pitchFamily="34" charset="-122"/>
            </a:endParaRPr>
          </a:p>
          <a:p>
            <a:pPr fontAlgn="auto">
              <a:lnSpc>
                <a:spcPct val="150000"/>
              </a:lnSpc>
              <a:spcBef>
                <a:spcPts val="0"/>
              </a:spcBef>
              <a:spcAft>
                <a:spcPts val="0"/>
              </a:spcAft>
              <a:buClr>
                <a:srgbClr val="FF0000"/>
              </a:buClr>
              <a:defRPr/>
            </a:pPr>
            <a:endParaRPr lang="en-US" altLang="zh-CN" sz="1200" b="0" kern="0" dirty="0">
              <a:solidFill>
                <a:srgbClr val="FF0000"/>
              </a:solidFill>
              <a:latin typeface="微软雅黑" pitchFamily="34" charset="-122"/>
            </a:endParaRPr>
          </a:p>
        </p:txBody>
      </p:sp>
      <p:grpSp>
        <p:nvGrpSpPr>
          <p:cNvPr id="144" name="组合 143">
            <a:extLst>
              <a:ext uri="{FF2B5EF4-FFF2-40B4-BE49-F238E27FC236}">
                <a16:creationId xmlns:a16="http://schemas.microsoft.com/office/drawing/2014/main" id="{B2B301ED-7EF8-499C-BBC9-D39C2462BE34}"/>
              </a:ext>
            </a:extLst>
          </p:cNvPr>
          <p:cNvGrpSpPr/>
          <p:nvPr/>
        </p:nvGrpSpPr>
        <p:grpSpPr>
          <a:xfrm>
            <a:off x="7398661" y="4696750"/>
            <a:ext cx="2940958" cy="1522352"/>
            <a:chOff x="5562600" y="3140074"/>
            <a:chExt cx="3416301" cy="1782557"/>
          </a:xfrm>
        </p:grpSpPr>
        <p:sp>
          <p:nvSpPr>
            <p:cNvPr id="145" name="Rectangle 32">
              <a:extLst>
                <a:ext uri="{FF2B5EF4-FFF2-40B4-BE49-F238E27FC236}">
                  <a16:creationId xmlns:a16="http://schemas.microsoft.com/office/drawing/2014/main" id="{AD2EE66E-ED90-45B4-BF36-5D306234A912}"/>
                </a:ext>
              </a:extLst>
            </p:cNvPr>
            <p:cNvSpPr>
              <a:spLocks noChangeArrowheads="1"/>
            </p:cNvSpPr>
            <p:nvPr/>
          </p:nvSpPr>
          <p:spPr bwMode="auto">
            <a:xfrm>
              <a:off x="5562601" y="3140074"/>
              <a:ext cx="3416300" cy="360000"/>
            </a:xfrm>
            <a:prstGeom prst="rect">
              <a:avLst/>
            </a:prstGeom>
            <a:solidFill>
              <a:srgbClr val="4F81BD">
                <a:lumMod val="40000"/>
                <a:lumOff val="60000"/>
              </a:srgbClr>
            </a:solidFill>
            <a:ln w="12700">
              <a:noFill/>
              <a:miter lim="800000"/>
              <a:headEnd/>
              <a:tailEnd/>
            </a:ln>
          </p:spPr>
          <p:txBody>
            <a:bodyPr lIns="82550" tIns="41275" rIns="82550" bIns="41275" anchor="ctr"/>
            <a:lstStyle/>
            <a:p>
              <a:pPr marL="0" marR="0" lvl="0" indent="0" algn="ctr" defTabSz="739775" eaLnBrk="0"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solidFill>
                  <a:effectLst/>
                  <a:uLnTx/>
                  <a:uFillTx/>
                  <a:latin typeface="微软雅黑" pitchFamily="34" charset="-122"/>
                </a:rPr>
                <a:t>业务提升</a:t>
              </a:r>
              <a:endParaRPr kumimoji="0" lang="en-US" altLang="zh-CN" sz="1400" b="0" i="0" u="none" strike="noStrike" kern="0" cap="none" spc="0" normalizeH="0" baseline="0" noProof="0" dirty="0">
                <a:ln>
                  <a:noFill/>
                </a:ln>
                <a:solidFill>
                  <a:sysClr val="windowText" lastClr="000000"/>
                </a:solidFill>
                <a:effectLst/>
                <a:uLnTx/>
                <a:uFillTx/>
                <a:latin typeface="微软雅黑" pitchFamily="34" charset="-122"/>
              </a:endParaRPr>
            </a:p>
          </p:txBody>
        </p:sp>
        <p:sp>
          <p:nvSpPr>
            <p:cNvPr id="146" name="Rectangle 32">
              <a:extLst>
                <a:ext uri="{FF2B5EF4-FFF2-40B4-BE49-F238E27FC236}">
                  <a16:creationId xmlns:a16="http://schemas.microsoft.com/office/drawing/2014/main" id="{82D63205-08B9-4CB1-82E2-52A1D6253666}"/>
                </a:ext>
              </a:extLst>
            </p:cNvPr>
            <p:cNvSpPr>
              <a:spLocks noChangeArrowheads="1"/>
            </p:cNvSpPr>
            <p:nvPr/>
          </p:nvSpPr>
          <p:spPr bwMode="auto">
            <a:xfrm>
              <a:off x="5562600" y="3552827"/>
              <a:ext cx="3416300" cy="1369804"/>
            </a:xfrm>
            <a:prstGeom prst="rect">
              <a:avLst/>
            </a:prstGeom>
            <a:solidFill>
              <a:srgbClr val="FFFFFF"/>
            </a:solidFill>
            <a:ln w="12700">
              <a:noFill/>
              <a:miter lim="800000"/>
              <a:headEnd/>
              <a:tailEnd/>
            </a:ln>
          </p:spPr>
          <p:txBody>
            <a:bodyPr lIns="108000" tIns="0" rIns="108000" bIns="0"/>
            <a:lstStyle/>
            <a:p>
              <a:pPr marL="108000" marR="0" lvl="0" indent="-108000" defTabSz="739775" eaLnBrk="0" fontAlgn="auto" latinLnBrk="0" hangingPunct="0">
                <a:lnSpc>
                  <a:spcPct val="150000"/>
                </a:lnSpc>
                <a:spcBef>
                  <a:spcPts val="0"/>
                </a:spcBef>
                <a:spcAft>
                  <a:spcPts val="0"/>
                </a:spcAft>
                <a:buClr>
                  <a:srgbClr val="FF0000"/>
                </a:buClr>
                <a:buSzPct val="70000"/>
                <a:buFont typeface="Arial" pitchFamily="34" charset="0"/>
                <a:buChar char="•"/>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rPr>
                <a:t>通过</a:t>
              </a:r>
              <a:r>
                <a:rPr kumimoji="0" lang="en-US" altLang="zh-CN" sz="1200" b="0" i="0" u="none" strike="noStrike" kern="0" cap="none" spc="0" normalizeH="0" baseline="0" noProof="0" dirty="0">
                  <a:ln>
                    <a:noFill/>
                  </a:ln>
                  <a:solidFill>
                    <a:sysClr val="windowText" lastClr="000000"/>
                  </a:solidFill>
                  <a:effectLst/>
                  <a:uLnTx/>
                  <a:uFillTx/>
                  <a:latin typeface="微软雅黑" pitchFamily="34" charset="-122"/>
                </a:rPr>
                <a:t>MRP</a:t>
              </a:r>
              <a:r>
                <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rPr>
                <a:t>方式运行采购计划，减少计划员线下计算采购计划的工作量</a:t>
              </a:r>
              <a:endParaRPr kumimoji="0" lang="en-US" altLang="zh-CN" sz="1200" b="0" i="0" u="none" strike="noStrike" kern="0" cap="none" spc="0" normalizeH="0" baseline="0" noProof="0" dirty="0">
                <a:ln>
                  <a:noFill/>
                </a:ln>
                <a:solidFill>
                  <a:sysClr val="windowText" lastClr="000000"/>
                </a:solidFill>
                <a:effectLst/>
                <a:uLnTx/>
                <a:uFillTx/>
                <a:latin typeface="微软雅黑" pitchFamily="34" charset="-122"/>
              </a:endParaRPr>
            </a:p>
            <a:p>
              <a:pPr marL="108000" marR="0" lvl="0" indent="-108000" defTabSz="739775" eaLnBrk="0" fontAlgn="auto" latinLnBrk="0" hangingPunct="0">
                <a:lnSpc>
                  <a:spcPct val="150000"/>
                </a:lnSpc>
                <a:spcBef>
                  <a:spcPts val="0"/>
                </a:spcBef>
                <a:spcAft>
                  <a:spcPts val="0"/>
                </a:spcAft>
                <a:buClr>
                  <a:srgbClr val="FF0000"/>
                </a:buClr>
                <a:buSzPct val="70000"/>
                <a:buFont typeface="Arial" pitchFamily="34" charset="0"/>
                <a:buChar char="•"/>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rPr>
                <a:t>避免因主机计划调整、新增导致的采购需求的遗漏</a:t>
              </a:r>
            </a:p>
          </p:txBody>
        </p:sp>
      </p:grpSp>
    </p:spTree>
    <p:extLst>
      <p:ext uri="{BB962C8B-B14F-4D97-AF65-F5344CB8AC3E}">
        <p14:creationId xmlns:p14="http://schemas.microsoft.com/office/powerpoint/2010/main" val="1753629079"/>
      </p:ext>
    </p:extLst>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kern="0" dirty="0" smtClean="0">
                <a:solidFill>
                  <a:srgbClr val="0066FF"/>
                </a:solidFill>
              </a:rPr>
              <a:t>3</a:t>
            </a:r>
            <a:r>
              <a:rPr lang="zh-CN" altLang="en-US" b="1" kern="0" dirty="0" smtClean="0">
                <a:solidFill>
                  <a:srgbClr val="0066FF"/>
                </a:solidFill>
              </a:rPr>
              <a:t>、生产计划管理方案</a:t>
            </a:r>
            <a:r>
              <a:rPr lang="en-US" altLang="zh-CN" b="1" kern="0" dirty="0" smtClean="0">
                <a:solidFill>
                  <a:srgbClr val="0066FF"/>
                </a:solidFill>
              </a:rPr>
              <a:t>-</a:t>
            </a:r>
            <a:r>
              <a:rPr lang="zh-CN" altLang="en-US" b="1" kern="0" dirty="0" smtClean="0">
                <a:solidFill>
                  <a:srgbClr val="0066FF"/>
                </a:solidFill>
              </a:rPr>
              <a:t>提升点</a:t>
            </a:r>
            <a:endParaRPr lang="zh-CN" altLang="en-US" b="1" dirty="0">
              <a:solidFill>
                <a:srgbClr val="0000CC"/>
              </a:solidFill>
            </a:endParaRPr>
          </a:p>
        </p:txBody>
      </p:sp>
      <p:sp>
        <p:nvSpPr>
          <p:cNvPr id="61" name="Rectangle 103">
            <a:extLst>
              <a:ext uri="{FF2B5EF4-FFF2-40B4-BE49-F238E27FC236}">
                <a16:creationId xmlns:a16="http://schemas.microsoft.com/office/drawing/2014/main" id="{69E70148-3245-4724-A2DB-E4CA45240106}"/>
              </a:ext>
            </a:extLst>
          </p:cNvPr>
          <p:cNvSpPr>
            <a:spLocks noChangeArrowheads="1"/>
          </p:cNvSpPr>
          <p:nvPr>
            <p:custDataLst>
              <p:tags r:id="rId1"/>
            </p:custDataLst>
          </p:nvPr>
        </p:nvSpPr>
        <p:spPr bwMode="auto">
          <a:xfrm>
            <a:off x="9027043" y="1284831"/>
            <a:ext cx="1309513" cy="5365776"/>
          </a:xfrm>
          <a:prstGeom prst="rect">
            <a:avLst/>
          </a:prstGeom>
          <a:solidFill>
            <a:srgbClr val="F0F5FA"/>
          </a:solidFill>
          <a:ln w="9525">
            <a:noFill/>
            <a:round/>
            <a:headEnd/>
            <a:tailEnd/>
          </a:ln>
        </p:spPr>
        <p:txBody>
          <a:bodyPr lIns="0" tIns="36000" rIns="0" bIns="0"/>
          <a:lstStyle/>
          <a:p>
            <a:pPr algn="ctr" fontAlgn="auto">
              <a:spcBef>
                <a:spcPts val="0"/>
              </a:spcBef>
              <a:spcAft>
                <a:spcPts val="0"/>
              </a:spcAft>
              <a:buFont typeface="Wingdings" pitchFamily="2" charset="2"/>
              <a:buNone/>
              <a:defRPr/>
            </a:pPr>
            <a:r>
              <a:rPr lang="zh-CN" altLang="en-US" sz="1800" dirty="0">
                <a:solidFill>
                  <a:prstClr val="black"/>
                </a:solidFill>
                <a:latin typeface="微软雅黑" pitchFamily="34" charset="-122"/>
              </a:rPr>
              <a:t>物流</a:t>
            </a:r>
            <a:endParaRPr lang="en-US" altLang="zh-CN" sz="1200" dirty="0">
              <a:solidFill>
                <a:prstClr val="black"/>
              </a:solidFill>
              <a:latin typeface="微软雅黑" pitchFamily="34" charset="-122"/>
            </a:endParaRPr>
          </a:p>
        </p:txBody>
      </p:sp>
      <p:sp>
        <p:nvSpPr>
          <p:cNvPr id="62" name="Rectangle 103">
            <a:extLst>
              <a:ext uri="{FF2B5EF4-FFF2-40B4-BE49-F238E27FC236}">
                <a16:creationId xmlns:a16="http://schemas.microsoft.com/office/drawing/2014/main" id="{4DB6546C-FD1D-4EC0-AB70-0D09FCC4D021}"/>
              </a:ext>
            </a:extLst>
          </p:cNvPr>
          <p:cNvSpPr>
            <a:spLocks noChangeArrowheads="1"/>
          </p:cNvSpPr>
          <p:nvPr>
            <p:custDataLst>
              <p:tags r:id="rId2"/>
            </p:custDataLst>
          </p:nvPr>
        </p:nvSpPr>
        <p:spPr bwMode="auto">
          <a:xfrm>
            <a:off x="7580071" y="1284831"/>
            <a:ext cx="1390149" cy="5365776"/>
          </a:xfrm>
          <a:prstGeom prst="rect">
            <a:avLst/>
          </a:prstGeom>
          <a:solidFill>
            <a:srgbClr val="F0F5FA"/>
          </a:solidFill>
          <a:ln w="9525">
            <a:noFill/>
            <a:round/>
            <a:headEnd/>
            <a:tailEnd/>
          </a:ln>
        </p:spPr>
        <p:txBody>
          <a:bodyPr lIns="0" tIns="36000" rIns="0" bIns="0"/>
          <a:lstStyle/>
          <a:p>
            <a:pPr algn="ctr" fontAlgn="auto">
              <a:spcBef>
                <a:spcPts val="0"/>
              </a:spcBef>
              <a:spcAft>
                <a:spcPts val="0"/>
              </a:spcAft>
              <a:buFont typeface="Wingdings" pitchFamily="2" charset="2"/>
              <a:buNone/>
              <a:defRPr/>
            </a:pPr>
            <a:r>
              <a:rPr lang="zh-CN" altLang="en-US" sz="1800" dirty="0">
                <a:solidFill>
                  <a:prstClr val="black"/>
                </a:solidFill>
                <a:latin typeface="微软雅黑" pitchFamily="34" charset="-122"/>
              </a:rPr>
              <a:t>供应商</a:t>
            </a:r>
            <a:endParaRPr lang="en-US" altLang="zh-CN" sz="1800" dirty="0">
              <a:solidFill>
                <a:prstClr val="black"/>
              </a:solidFill>
              <a:latin typeface="微软雅黑" pitchFamily="34" charset="-122"/>
            </a:endParaRPr>
          </a:p>
          <a:p>
            <a:pPr algn="ctr" fontAlgn="auto">
              <a:spcBef>
                <a:spcPts val="0"/>
              </a:spcBef>
              <a:spcAft>
                <a:spcPts val="0"/>
              </a:spcAft>
              <a:buFont typeface="Wingdings" pitchFamily="2" charset="2"/>
              <a:buNone/>
              <a:defRPr/>
            </a:pPr>
            <a:endParaRPr lang="en-US" altLang="zh-CN" sz="1200" dirty="0">
              <a:solidFill>
                <a:prstClr val="black"/>
              </a:solidFill>
              <a:latin typeface="微软雅黑" pitchFamily="34" charset="-122"/>
            </a:endParaRPr>
          </a:p>
          <a:p>
            <a:pPr algn="ctr" fontAlgn="auto">
              <a:spcBef>
                <a:spcPts val="0"/>
              </a:spcBef>
              <a:spcAft>
                <a:spcPts val="0"/>
              </a:spcAft>
              <a:buFont typeface="Wingdings" pitchFamily="2" charset="2"/>
              <a:buNone/>
              <a:defRPr/>
            </a:pPr>
            <a:endParaRPr lang="en-US" altLang="zh-CN" sz="1200" dirty="0">
              <a:solidFill>
                <a:prstClr val="black"/>
              </a:solidFill>
              <a:latin typeface="微软雅黑" pitchFamily="34" charset="-122"/>
            </a:endParaRPr>
          </a:p>
          <a:p>
            <a:pPr algn="ctr" fontAlgn="auto">
              <a:spcBef>
                <a:spcPts val="0"/>
              </a:spcBef>
              <a:spcAft>
                <a:spcPts val="0"/>
              </a:spcAft>
              <a:buFont typeface="Wingdings" pitchFamily="2" charset="2"/>
              <a:buNone/>
              <a:defRPr/>
            </a:pPr>
            <a:endParaRPr lang="en-US" altLang="zh-CN" sz="1200" dirty="0">
              <a:solidFill>
                <a:prstClr val="black"/>
              </a:solidFill>
              <a:latin typeface="微软雅黑" pitchFamily="34" charset="-122"/>
            </a:endParaRPr>
          </a:p>
          <a:p>
            <a:pPr algn="ctr" fontAlgn="auto">
              <a:spcBef>
                <a:spcPts val="0"/>
              </a:spcBef>
              <a:spcAft>
                <a:spcPts val="0"/>
              </a:spcAft>
              <a:buFont typeface="Wingdings" pitchFamily="2" charset="2"/>
              <a:buNone/>
              <a:defRPr/>
            </a:pPr>
            <a:endParaRPr lang="en-US" altLang="zh-CN" sz="1200" dirty="0">
              <a:solidFill>
                <a:prstClr val="black"/>
              </a:solidFill>
              <a:latin typeface="微软雅黑" pitchFamily="34" charset="-122"/>
            </a:endParaRPr>
          </a:p>
          <a:p>
            <a:pPr algn="ctr" fontAlgn="auto">
              <a:spcBef>
                <a:spcPts val="0"/>
              </a:spcBef>
              <a:spcAft>
                <a:spcPts val="0"/>
              </a:spcAft>
              <a:buFont typeface="Wingdings" pitchFamily="2" charset="2"/>
              <a:buNone/>
              <a:defRPr/>
            </a:pPr>
            <a:endParaRPr lang="en-US" altLang="zh-CN" sz="1200" dirty="0">
              <a:solidFill>
                <a:prstClr val="black"/>
              </a:solidFill>
              <a:latin typeface="微软雅黑" pitchFamily="34" charset="-122"/>
            </a:endParaRPr>
          </a:p>
          <a:p>
            <a:pPr algn="ctr" fontAlgn="auto">
              <a:spcBef>
                <a:spcPts val="0"/>
              </a:spcBef>
              <a:spcAft>
                <a:spcPts val="0"/>
              </a:spcAft>
              <a:buFont typeface="Wingdings" pitchFamily="2" charset="2"/>
              <a:buNone/>
              <a:defRPr/>
            </a:pPr>
            <a:endParaRPr lang="en-US" altLang="zh-CN" sz="1200" dirty="0">
              <a:solidFill>
                <a:prstClr val="black"/>
              </a:solidFill>
              <a:latin typeface="微软雅黑" pitchFamily="34" charset="-122"/>
            </a:endParaRPr>
          </a:p>
        </p:txBody>
      </p:sp>
      <p:sp>
        <p:nvSpPr>
          <p:cNvPr id="63" name="Rectangle 103">
            <a:extLst>
              <a:ext uri="{FF2B5EF4-FFF2-40B4-BE49-F238E27FC236}">
                <a16:creationId xmlns:a16="http://schemas.microsoft.com/office/drawing/2014/main" id="{F8AA0148-56D1-4F07-9FA8-D3568E06BFFE}"/>
              </a:ext>
            </a:extLst>
          </p:cNvPr>
          <p:cNvSpPr>
            <a:spLocks noChangeArrowheads="1"/>
          </p:cNvSpPr>
          <p:nvPr>
            <p:custDataLst>
              <p:tags r:id="rId3"/>
            </p:custDataLst>
          </p:nvPr>
        </p:nvSpPr>
        <p:spPr bwMode="auto">
          <a:xfrm>
            <a:off x="4487125" y="1287079"/>
            <a:ext cx="3039492" cy="5363523"/>
          </a:xfrm>
          <a:prstGeom prst="rect">
            <a:avLst/>
          </a:prstGeom>
          <a:solidFill>
            <a:srgbClr val="F0F5FA"/>
          </a:solidFill>
          <a:ln w="9525">
            <a:noFill/>
            <a:round/>
            <a:headEnd/>
            <a:tailEnd/>
          </a:ln>
        </p:spPr>
        <p:txBody>
          <a:bodyPr lIns="0" tIns="36000" rIns="0" bIns="0"/>
          <a:lstStyle/>
          <a:p>
            <a:pPr algn="ctr" fontAlgn="auto">
              <a:spcBef>
                <a:spcPts val="0"/>
              </a:spcBef>
              <a:spcAft>
                <a:spcPts val="0"/>
              </a:spcAft>
              <a:buFont typeface="Wingdings" pitchFamily="2" charset="2"/>
              <a:buNone/>
              <a:defRPr/>
            </a:pPr>
            <a:r>
              <a:rPr lang="zh-CN" altLang="en-US" sz="1800" dirty="0">
                <a:solidFill>
                  <a:prstClr val="black"/>
                </a:solidFill>
                <a:latin typeface="微软雅黑" pitchFamily="34" charset="-122"/>
              </a:rPr>
              <a:t>商务</a:t>
            </a:r>
            <a:endParaRPr lang="en-US" altLang="zh-CN" sz="1800" dirty="0">
              <a:solidFill>
                <a:prstClr val="black"/>
              </a:solidFill>
              <a:latin typeface="微软雅黑" pitchFamily="34" charset="-122"/>
            </a:endParaRPr>
          </a:p>
          <a:p>
            <a:pPr algn="ctr" fontAlgn="auto">
              <a:spcBef>
                <a:spcPts val="0"/>
              </a:spcBef>
              <a:spcAft>
                <a:spcPts val="0"/>
              </a:spcAft>
              <a:buFont typeface="Wingdings" pitchFamily="2" charset="2"/>
              <a:buNone/>
              <a:defRPr/>
            </a:pPr>
            <a:endParaRPr lang="en-US" altLang="zh-CN" sz="1200" dirty="0">
              <a:solidFill>
                <a:prstClr val="black"/>
              </a:solidFill>
              <a:latin typeface="微软雅黑" pitchFamily="34" charset="-122"/>
            </a:endParaRPr>
          </a:p>
          <a:p>
            <a:pPr algn="ctr" fontAlgn="auto">
              <a:spcBef>
                <a:spcPts val="0"/>
              </a:spcBef>
              <a:spcAft>
                <a:spcPts val="0"/>
              </a:spcAft>
              <a:buFont typeface="Wingdings" pitchFamily="2" charset="2"/>
              <a:buNone/>
              <a:defRPr/>
            </a:pPr>
            <a:endParaRPr lang="en-US" altLang="zh-CN" sz="1200" dirty="0">
              <a:solidFill>
                <a:prstClr val="black"/>
              </a:solidFill>
              <a:latin typeface="微软雅黑" pitchFamily="34" charset="-122"/>
            </a:endParaRPr>
          </a:p>
          <a:p>
            <a:pPr algn="ctr" fontAlgn="auto">
              <a:spcBef>
                <a:spcPts val="0"/>
              </a:spcBef>
              <a:spcAft>
                <a:spcPts val="0"/>
              </a:spcAft>
              <a:buFont typeface="Wingdings" pitchFamily="2" charset="2"/>
              <a:buNone/>
              <a:defRPr/>
            </a:pPr>
            <a:endParaRPr lang="en-US" altLang="zh-CN" sz="1200" dirty="0">
              <a:solidFill>
                <a:prstClr val="black"/>
              </a:solidFill>
              <a:latin typeface="微软雅黑" pitchFamily="34" charset="-122"/>
            </a:endParaRPr>
          </a:p>
          <a:p>
            <a:pPr algn="ctr" fontAlgn="auto">
              <a:spcBef>
                <a:spcPts val="0"/>
              </a:spcBef>
              <a:spcAft>
                <a:spcPts val="0"/>
              </a:spcAft>
              <a:buFont typeface="Wingdings" pitchFamily="2" charset="2"/>
              <a:buNone/>
              <a:defRPr/>
            </a:pPr>
            <a:endParaRPr lang="en-US" altLang="zh-CN" sz="1200" dirty="0">
              <a:solidFill>
                <a:prstClr val="black"/>
              </a:solidFill>
              <a:latin typeface="微软雅黑" pitchFamily="34" charset="-122"/>
            </a:endParaRPr>
          </a:p>
          <a:p>
            <a:pPr algn="ctr" fontAlgn="auto">
              <a:spcBef>
                <a:spcPts val="0"/>
              </a:spcBef>
              <a:spcAft>
                <a:spcPts val="0"/>
              </a:spcAft>
              <a:buFont typeface="Wingdings" pitchFamily="2" charset="2"/>
              <a:buNone/>
              <a:defRPr/>
            </a:pPr>
            <a:endParaRPr lang="en-US" altLang="zh-CN" sz="1200" dirty="0">
              <a:solidFill>
                <a:prstClr val="black"/>
              </a:solidFill>
              <a:latin typeface="微软雅黑" pitchFamily="34" charset="-122"/>
            </a:endParaRPr>
          </a:p>
          <a:p>
            <a:pPr algn="ctr" fontAlgn="auto">
              <a:spcBef>
                <a:spcPts val="0"/>
              </a:spcBef>
              <a:spcAft>
                <a:spcPts val="0"/>
              </a:spcAft>
              <a:buFont typeface="Wingdings" pitchFamily="2" charset="2"/>
              <a:buNone/>
              <a:defRPr/>
            </a:pPr>
            <a:endParaRPr lang="en-US" altLang="zh-CN" sz="1200" dirty="0">
              <a:solidFill>
                <a:prstClr val="black"/>
              </a:solidFill>
              <a:latin typeface="微软雅黑" pitchFamily="34" charset="-122"/>
            </a:endParaRPr>
          </a:p>
        </p:txBody>
      </p:sp>
      <p:sp>
        <p:nvSpPr>
          <p:cNvPr id="64" name="Rectangle 103">
            <a:extLst>
              <a:ext uri="{FF2B5EF4-FFF2-40B4-BE49-F238E27FC236}">
                <a16:creationId xmlns:a16="http://schemas.microsoft.com/office/drawing/2014/main" id="{5AD3D552-811A-4D21-8B4E-4A3D99E83390}"/>
              </a:ext>
            </a:extLst>
          </p:cNvPr>
          <p:cNvSpPr>
            <a:spLocks noChangeArrowheads="1"/>
          </p:cNvSpPr>
          <p:nvPr>
            <p:custDataLst>
              <p:tags r:id="rId4"/>
            </p:custDataLst>
          </p:nvPr>
        </p:nvSpPr>
        <p:spPr bwMode="auto">
          <a:xfrm>
            <a:off x="1947009" y="1284831"/>
            <a:ext cx="2481354" cy="5363522"/>
          </a:xfrm>
          <a:prstGeom prst="rect">
            <a:avLst/>
          </a:prstGeom>
          <a:solidFill>
            <a:srgbClr val="F0F5FA"/>
          </a:solidFill>
          <a:ln w="9525">
            <a:noFill/>
            <a:round/>
            <a:headEnd/>
            <a:tailEnd/>
          </a:ln>
        </p:spPr>
        <p:txBody>
          <a:bodyPr lIns="0" tIns="36000" rIns="0" bIns="0"/>
          <a:lstStyle/>
          <a:p>
            <a:pPr algn="ctr" fontAlgn="auto">
              <a:spcBef>
                <a:spcPts val="0"/>
              </a:spcBef>
              <a:spcAft>
                <a:spcPts val="0"/>
              </a:spcAft>
              <a:buFont typeface="Wingdings" pitchFamily="2" charset="2"/>
              <a:buNone/>
              <a:defRPr/>
            </a:pPr>
            <a:r>
              <a:rPr lang="zh-CN" altLang="en-US" sz="1800" dirty="0">
                <a:solidFill>
                  <a:prstClr val="black"/>
                </a:solidFill>
                <a:latin typeface="微软雅黑" pitchFamily="34" charset="-122"/>
              </a:rPr>
              <a:t>总经办</a:t>
            </a:r>
            <a:r>
              <a:rPr lang="en-US" altLang="zh-CN" sz="1800" dirty="0">
                <a:solidFill>
                  <a:prstClr val="black"/>
                </a:solidFill>
                <a:latin typeface="微软雅黑" pitchFamily="34" charset="-122"/>
              </a:rPr>
              <a:t>/</a:t>
            </a:r>
            <a:r>
              <a:rPr lang="zh-CN" altLang="en-US" sz="1800" dirty="0">
                <a:solidFill>
                  <a:prstClr val="black"/>
                </a:solidFill>
                <a:latin typeface="微软雅黑" pitchFamily="34" charset="-122"/>
              </a:rPr>
              <a:t>综合管理部</a:t>
            </a:r>
            <a:endParaRPr lang="en-US" altLang="zh-CN" sz="1800" dirty="0">
              <a:solidFill>
                <a:prstClr val="black"/>
              </a:solidFill>
              <a:latin typeface="微软雅黑" pitchFamily="34" charset="-122"/>
            </a:endParaRPr>
          </a:p>
          <a:p>
            <a:pPr algn="ctr" fontAlgn="auto">
              <a:spcBef>
                <a:spcPts val="0"/>
              </a:spcBef>
              <a:spcAft>
                <a:spcPts val="0"/>
              </a:spcAft>
              <a:buFont typeface="Wingdings" pitchFamily="2" charset="2"/>
              <a:buNone/>
              <a:defRPr/>
            </a:pPr>
            <a:endParaRPr lang="en-US" altLang="zh-CN" sz="1200" dirty="0">
              <a:solidFill>
                <a:prstClr val="black"/>
              </a:solidFill>
              <a:latin typeface="微软雅黑" pitchFamily="34" charset="-122"/>
            </a:endParaRPr>
          </a:p>
          <a:p>
            <a:pPr algn="ctr" fontAlgn="auto">
              <a:spcBef>
                <a:spcPts val="0"/>
              </a:spcBef>
              <a:spcAft>
                <a:spcPts val="0"/>
              </a:spcAft>
              <a:buFont typeface="Wingdings" pitchFamily="2" charset="2"/>
              <a:buNone/>
              <a:defRPr/>
            </a:pPr>
            <a:endParaRPr lang="en-US" altLang="zh-CN" sz="1200" dirty="0">
              <a:solidFill>
                <a:prstClr val="black"/>
              </a:solidFill>
              <a:latin typeface="微软雅黑" pitchFamily="34" charset="-122"/>
            </a:endParaRPr>
          </a:p>
          <a:p>
            <a:pPr algn="ctr" fontAlgn="auto">
              <a:spcBef>
                <a:spcPts val="0"/>
              </a:spcBef>
              <a:spcAft>
                <a:spcPts val="0"/>
              </a:spcAft>
              <a:buFont typeface="Wingdings" pitchFamily="2" charset="2"/>
              <a:buNone/>
              <a:defRPr/>
            </a:pPr>
            <a:endParaRPr lang="en-US" altLang="zh-CN" sz="1200" dirty="0">
              <a:solidFill>
                <a:prstClr val="black"/>
              </a:solidFill>
              <a:latin typeface="微软雅黑" pitchFamily="34" charset="-122"/>
            </a:endParaRPr>
          </a:p>
          <a:p>
            <a:pPr algn="ctr" fontAlgn="auto">
              <a:spcBef>
                <a:spcPts val="0"/>
              </a:spcBef>
              <a:spcAft>
                <a:spcPts val="0"/>
              </a:spcAft>
              <a:buFont typeface="Wingdings" pitchFamily="2" charset="2"/>
              <a:buNone/>
              <a:defRPr/>
            </a:pPr>
            <a:endParaRPr lang="en-US" altLang="zh-CN" sz="1200" dirty="0">
              <a:solidFill>
                <a:prstClr val="black"/>
              </a:solidFill>
              <a:latin typeface="微软雅黑" pitchFamily="34" charset="-122"/>
            </a:endParaRPr>
          </a:p>
          <a:p>
            <a:pPr algn="ctr" fontAlgn="auto">
              <a:spcBef>
                <a:spcPts val="0"/>
              </a:spcBef>
              <a:spcAft>
                <a:spcPts val="0"/>
              </a:spcAft>
              <a:buFont typeface="Wingdings" pitchFamily="2" charset="2"/>
              <a:buNone/>
              <a:defRPr/>
            </a:pPr>
            <a:endParaRPr lang="en-US" altLang="zh-CN" sz="1200" dirty="0">
              <a:solidFill>
                <a:prstClr val="black"/>
              </a:solidFill>
              <a:latin typeface="微软雅黑" pitchFamily="34" charset="-122"/>
            </a:endParaRPr>
          </a:p>
          <a:p>
            <a:pPr algn="ctr" fontAlgn="auto">
              <a:spcBef>
                <a:spcPts val="0"/>
              </a:spcBef>
              <a:spcAft>
                <a:spcPts val="0"/>
              </a:spcAft>
              <a:buFont typeface="Wingdings" pitchFamily="2" charset="2"/>
              <a:buNone/>
              <a:defRPr/>
            </a:pPr>
            <a:endParaRPr lang="en-US" altLang="zh-CN" sz="1200" dirty="0">
              <a:solidFill>
                <a:prstClr val="black"/>
              </a:solidFill>
              <a:latin typeface="微软雅黑" pitchFamily="34" charset="-122"/>
            </a:endParaRPr>
          </a:p>
          <a:p>
            <a:pPr algn="ctr" fontAlgn="auto">
              <a:spcBef>
                <a:spcPts val="0"/>
              </a:spcBef>
              <a:spcAft>
                <a:spcPts val="0"/>
              </a:spcAft>
              <a:buFont typeface="Wingdings" pitchFamily="2" charset="2"/>
              <a:buNone/>
              <a:defRPr/>
            </a:pPr>
            <a:endParaRPr lang="en-US" altLang="zh-CN" sz="1200" dirty="0">
              <a:solidFill>
                <a:prstClr val="black"/>
              </a:solidFill>
              <a:latin typeface="微软雅黑" pitchFamily="34" charset="-122"/>
            </a:endParaRPr>
          </a:p>
        </p:txBody>
      </p:sp>
      <p:sp>
        <p:nvSpPr>
          <p:cNvPr id="65" name="Rectangle 103">
            <a:extLst>
              <a:ext uri="{FF2B5EF4-FFF2-40B4-BE49-F238E27FC236}">
                <a16:creationId xmlns:a16="http://schemas.microsoft.com/office/drawing/2014/main" id="{23FFDAE3-F52A-45C9-AE31-EA06AF5FE17F}"/>
              </a:ext>
            </a:extLst>
          </p:cNvPr>
          <p:cNvSpPr>
            <a:spLocks noChangeArrowheads="1"/>
          </p:cNvSpPr>
          <p:nvPr>
            <p:custDataLst>
              <p:tags r:id="rId5"/>
            </p:custDataLst>
          </p:nvPr>
        </p:nvSpPr>
        <p:spPr bwMode="auto">
          <a:xfrm>
            <a:off x="320821" y="1266583"/>
            <a:ext cx="1572734" cy="5381770"/>
          </a:xfrm>
          <a:prstGeom prst="rect">
            <a:avLst/>
          </a:prstGeom>
          <a:solidFill>
            <a:srgbClr val="F0F5FA"/>
          </a:solidFill>
          <a:ln w="9525">
            <a:noFill/>
            <a:round/>
            <a:headEnd/>
            <a:tailEnd/>
          </a:ln>
        </p:spPr>
        <p:txBody>
          <a:bodyPr lIns="0" tIns="36000" rIns="0" bIns="0"/>
          <a:lstStyle/>
          <a:p>
            <a:pPr algn="ctr" fontAlgn="auto">
              <a:spcBef>
                <a:spcPts val="0"/>
              </a:spcBef>
              <a:spcAft>
                <a:spcPts val="0"/>
              </a:spcAft>
              <a:buFont typeface="Wingdings" pitchFamily="2" charset="2"/>
              <a:buNone/>
              <a:defRPr/>
            </a:pPr>
            <a:r>
              <a:rPr lang="zh-CN" altLang="en-US" sz="1800" dirty="0">
                <a:solidFill>
                  <a:prstClr val="black"/>
                </a:solidFill>
                <a:latin typeface="微软雅黑" pitchFamily="34" charset="-122"/>
              </a:rPr>
              <a:t>营销</a:t>
            </a:r>
            <a:endParaRPr lang="en-US" altLang="zh-CN" sz="1800" dirty="0">
              <a:solidFill>
                <a:prstClr val="black"/>
              </a:solidFill>
              <a:latin typeface="微软雅黑" pitchFamily="34" charset="-122"/>
            </a:endParaRPr>
          </a:p>
          <a:p>
            <a:pPr algn="ctr" fontAlgn="auto">
              <a:spcBef>
                <a:spcPts val="0"/>
              </a:spcBef>
              <a:spcAft>
                <a:spcPts val="0"/>
              </a:spcAft>
              <a:buFont typeface="Wingdings" pitchFamily="2" charset="2"/>
              <a:buNone/>
              <a:defRPr/>
            </a:pPr>
            <a:endParaRPr lang="en-US" altLang="zh-CN" sz="1200" dirty="0">
              <a:solidFill>
                <a:prstClr val="black"/>
              </a:solidFill>
              <a:latin typeface="微软雅黑" pitchFamily="34" charset="-122"/>
            </a:endParaRPr>
          </a:p>
          <a:p>
            <a:pPr algn="ctr" fontAlgn="auto">
              <a:spcBef>
                <a:spcPts val="0"/>
              </a:spcBef>
              <a:spcAft>
                <a:spcPts val="0"/>
              </a:spcAft>
              <a:buFont typeface="Wingdings" pitchFamily="2" charset="2"/>
              <a:buNone/>
              <a:defRPr/>
            </a:pPr>
            <a:endParaRPr lang="en-US" altLang="zh-CN" sz="1200" dirty="0">
              <a:solidFill>
                <a:prstClr val="black"/>
              </a:solidFill>
              <a:latin typeface="微软雅黑" pitchFamily="34" charset="-122"/>
            </a:endParaRPr>
          </a:p>
          <a:p>
            <a:pPr algn="ctr" fontAlgn="auto">
              <a:spcBef>
                <a:spcPts val="0"/>
              </a:spcBef>
              <a:spcAft>
                <a:spcPts val="0"/>
              </a:spcAft>
              <a:buFont typeface="Wingdings" pitchFamily="2" charset="2"/>
              <a:buNone/>
              <a:defRPr/>
            </a:pPr>
            <a:endParaRPr lang="en-US" altLang="zh-CN" sz="1200" dirty="0">
              <a:solidFill>
                <a:prstClr val="black"/>
              </a:solidFill>
              <a:latin typeface="微软雅黑" pitchFamily="34" charset="-122"/>
            </a:endParaRPr>
          </a:p>
          <a:p>
            <a:pPr algn="ctr" fontAlgn="auto">
              <a:spcBef>
                <a:spcPts val="0"/>
              </a:spcBef>
              <a:spcAft>
                <a:spcPts val="0"/>
              </a:spcAft>
              <a:buFont typeface="Wingdings" pitchFamily="2" charset="2"/>
              <a:buNone/>
              <a:defRPr/>
            </a:pPr>
            <a:endParaRPr lang="en-US" altLang="zh-CN" sz="1200" dirty="0">
              <a:solidFill>
                <a:prstClr val="black"/>
              </a:solidFill>
              <a:latin typeface="微软雅黑" pitchFamily="34" charset="-122"/>
            </a:endParaRPr>
          </a:p>
          <a:p>
            <a:pPr algn="ctr" fontAlgn="auto">
              <a:spcBef>
                <a:spcPts val="0"/>
              </a:spcBef>
              <a:spcAft>
                <a:spcPts val="0"/>
              </a:spcAft>
              <a:buFont typeface="Wingdings" pitchFamily="2" charset="2"/>
              <a:buNone/>
              <a:defRPr/>
            </a:pPr>
            <a:endParaRPr lang="en-US" altLang="zh-CN" sz="1200" dirty="0">
              <a:solidFill>
                <a:prstClr val="black"/>
              </a:solidFill>
              <a:latin typeface="微软雅黑" pitchFamily="34" charset="-122"/>
            </a:endParaRPr>
          </a:p>
          <a:p>
            <a:pPr algn="ctr" fontAlgn="auto">
              <a:spcBef>
                <a:spcPts val="0"/>
              </a:spcBef>
              <a:spcAft>
                <a:spcPts val="0"/>
              </a:spcAft>
              <a:buFont typeface="Wingdings" pitchFamily="2" charset="2"/>
              <a:buNone/>
              <a:defRPr/>
            </a:pPr>
            <a:endParaRPr lang="en-US" altLang="zh-CN" sz="1200" dirty="0">
              <a:solidFill>
                <a:prstClr val="black"/>
              </a:solidFill>
              <a:latin typeface="微软雅黑" pitchFamily="34" charset="-122"/>
            </a:endParaRPr>
          </a:p>
          <a:p>
            <a:pPr algn="ctr" fontAlgn="auto">
              <a:spcBef>
                <a:spcPts val="0"/>
              </a:spcBef>
              <a:spcAft>
                <a:spcPts val="0"/>
              </a:spcAft>
              <a:buFont typeface="Wingdings" pitchFamily="2" charset="2"/>
              <a:buNone/>
              <a:defRPr/>
            </a:pPr>
            <a:endParaRPr lang="en-US" altLang="zh-CN" sz="1200" dirty="0">
              <a:solidFill>
                <a:prstClr val="black"/>
              </a:solidFill>
              <a:latin typeface="微软雅黑" pitchFamily="34" charset="-122"/>
            </a:endParaRPr>
          </a:p>
        </p:txBody>
      </p:sp>
      <p:sp>
        <p:nvSpPr>
          <p:cNvPr id="66" name="标题 1">
            <a:extLst>
              <a:ext uri="{FF2B5EF4-FFF2-40B4-BE49-F238E27FC236}">
                <a16:creationId xmlns:a16="http://schemas.microsoft.com/office/drawing/2014/main" id="{1006147B-848B-4565-B155-438821D64A69}"/>
              </a:ext>
            </a:extLst>
          </p:cNvPr>
          <p:cNvSpPr txBox="1">
            <a:spLocks/>
          </p:cNvSpPr>
          <p:nvPr/>
        </p:nvSpPr>
        <p:spPr bwMode="auto">
          <a:xfrm>
            <a:off x="215900" y="593725"/>
            <a:ext cx="117602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000" tIns="45720" rIns="72000" bIns="45720" numCol="1" anchor="t" anchorCtr="0" compatLnSpc="1">
            <a:prstTxWarp prst="textNoShape">
              <a:avLst/>
            </a:prstTxWarp>
          </a:bodyPr>
          <a:lstStyle>
            <a:lvl1pPr algn="l" rtl="0" eaLnBrk="0" fontAlgn="base" hangingPunct="0">
              <a:lnSpc>
                <a:spcPct val="90000"/>
              </a:lnSpc>
              <a:spcBef>
                <a:spcPct val="0"/>
              </a:spcBef>
              <a:spcAft>
                <a:spcPct val="0"/>
              </a:spcAft>
              <a:defRPr lang="en-US" altLang="zh-CN" sz="2000" b="1">
                <a:solidFill>
                  <a:srgbClr val="0066FF"/>
                </a:solidFill>
                <a:latin typeface="微软雅黑" pitchFamily="34" charset="-122"/>
                <a:ea typeface="微软雅黑" pitchFamily="34" charset="-122"/>
                <a:cs typeface="+mj-cs"/>
              </a:defRPr>
            </a:lvl1pPr>
            <a:lvl2pPr algn="l" rtl="0" eaLnBrk="0" fontAlgn="base" hangingPunct="0">
              <a:lnSpc>
                <a:spcPct val="90000"/>
              </a:lnSpc>
              <a:spcBef>
                <a:spcPct val="0"/>
              </a:spcBef>
              <a:spcAft>
                <a:spcPct val="0"/>
              </a:spcAft>
              <a:defRPr sz="2000" b="1">
                <a:solidFill>
                  <a:schemeClr val="hlink"/>
                </a:solidFill>
                <a:latin typeface="微软雅黑" pitchFamily="34" charset="-122"/>
                <a:ea typeface="微软雅黑" pitchFamily="34" charset="-122"/>
              </a:defRPr>
            </a:lvl2pPr>
            <a:lvl3pPr algn="l" rtl="0" eaLnBrk="0" fontAlgn="base" hangingPunct="0">
              <a:lnSpc>
                <a:spcPct val="90000"/>
              </a:lnSpc>
              <a:spcBef>
                <a:spcPct val="0"/>
              </a:spcBef>
              <a:spcAft>
                <a:spcPct val="0"/>
              </a:spcAft>
              <a:defRPr sz="2000" b="1">
                <a:solidFill>
                  <a:schemeClr val="hlink"/>
                </a:solidFill>
                <a:latin typeface="微软雅黑" pitchFamily="34" charset="-122"/>
                <a:ea typeface="微软雅黑" pitchFamily="34" charset="-122"/>
              </a:defRPr>
            </a:lvl3pPr>
            <a:lvl4pPr algn="l" rtl="0" eaLnBrk="0" fontAlgn="base" hangingPunct="0">
              <a:lnSpc>
                <a:spcPct val="90000"/>
              </a:lnSpc>
              <a:spcBef>
                <a:spcPct val="0"/>
              </a:spcBef>
              <a:spcAft>
                <a:spcPct val="0"/>
              </a:spcAft>
              <a:defRPr sz="2000" b="1">
                <a:solidFill>
                  <a:schemeClr val="hlink"/>
                </a:solidFill>
                <a:latin typeface="微软雅黑" pitchFamily="34" charset="-122"/>
                <a:ea typeface="微软雅黑" pitchFamily="34" charset="-122"/>
              </a:defRPr>
            </a:lvl4pPr>
            <a:lvl5pPr algn="l" rtl="0" eaLnBrk="0" fontAlgn="base" hangingPunct="0">
              <a:lnSpc>
                <a:spcPct val="90000"/>
              </a:lnSpc>
              <a:spcBef>
                <a:spcPct val="0"/>
              </a:spcBef>
              <a:spcAft>
                <a:spcPct val="0"/>
              </a:spcAft>
              <a:defRPr sz="2000" b="1">
                <a:solidFill>
                  <a:schemeClr val="hlink"/>
                </a:solidFill>
                <a:latin typeface="微软雅黑" pitchFamily="34" charset="-122"/>
                <a:ea typeface="微软雅黑" pitchFamily="34" charset="-122"/>
              </a:defRPr>
            </a:lvl5pPr>
            <a:lvl6pPr marL="45720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6pPr>
            <a:lvl7pPr marL="91440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7pPr>
            <a:lvl8pPr marL="137160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8pPr>
            <a:lvl9pPr marL="182880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rgbClr val="0066FF"/>
                </a:solidFill>
                <a:effectLst/>
                <a:uLnTx/>
                <a:uFillTx/>
                <a:latin typeface="微软雅黑" pitchFamily="34" charset="-122"/>
                <a:ea typeface="微软雅黑" pitchFamily="34" charset="-122"/>
                <a:cs typeface="+mj-cs"/>
              </a:rPr>
              <a:t>生产计划、采购计划结合供应商的反馈确认信息进行及时有效的调整，从而提高计划的稳定性和可执行性，减少缺件情况的发生</a:t>
            </a:r>
            <a:endParaRPr kumimoji="0" lang="zh-CN" altLang="en-US" sz="2000" b="1" i="0" u="none" strike="noStrike" kern="0" cap="none" spc="0" normalizeH="0" baseline="0" noProof="0" dirty="0">
              <a:ln>
                <a:noFill/>
              </a:ln>
              <a:solidFill>
                <a:srgbClr val="0066FF"/>
              </a:solidFill>
              <a:effectLst/>
              <a:uLnTx/>
              <a:uFillTx/>
              <a:latin typeface="微软雅黑" pitchFamily="34" charset="-122"/>
              <a:ea typeface="微软雅黑" pitchFamily="34" charset="-122"/>
              <a:cs typeface="+mj-cs"/>
            </a:endParaRPr>
          </a:p>
        </p:txBody>
      </p:sp>
      <p:sp>
        <p:nvSpPr>
          <p:cNvPr id="67" name="矩形 66">
            <a:extLst>
              <a:ext uri="{FF2B5EF4-FFF2-40B4-BE49-F238E27FC236}">
                <a16:creationId xmlns:a16="http://schemas.microsoft.com/office/drawing/2014/main" id="{9674AE87-6B61-4914-A96D-6E462962155A}"/>
              </a:ext>
            </a:extLst>
          </p:cNvPr>
          <p:cNvSpPr/>
          <p:nvPr/>
        </p:nvSpPr>
        <p:spPr bwMode="auto">
          <a:xfrm>
            <a:off x="2730445" y="2943332"/>
            <a:ext cx="1224000" cy="412816"/>
          </a:xfrm>
          <a:prstGeom prst="rect">
            <a:avLst/>
          </a:prstGeom>
          <a:solidFill>
            <a:sysClr val="window" lastClr="FFFFFF"/>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微软雅黑" pitchFamily="34" charset="-122"/>
              </a:rPr>
              <a:t>月度生产计划</a:t>
            </a:r>
            <a:endParaRPr kumimoji="1" lang="en-US" altLang="zh-CN" sz="1400" b="0" i="0" u="none" strike="noStrike" kern="0" cap="none" spc="0" normalizeH="0" baseline="0" noProof="0" dirty="0">
              <a:ln>
                <a:noFill/>
              </a:ln>
              <a:solidFill>
                <a:prstClr val="black"/>
              </a:solidFill>
              <a:effectLst/>
              <a:uLnTx/>
              <a:uFillTx/>
              <a:latin typeface="微软雅黑" pitchFamily="34" charset="-122"/>
            </a:endParaRPr>
          </a:p>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微软雅黑" pitchFamily="34" charset="-122"/>
              </a:rPr>
              <a:t>周度生产计划</a:t>
            </a:r>
          </a:p>
        </p:txBody>
      </p:sp>
      <p:sp>
        <p:nvSpPr>
          <p:cNvPr id="68" name="矩形 67">
            <a:extLst>
              <a:ext uri="{FF2B5EF4-FFF2-40B4-BE49-F238E27FC236}">
                <a16:creationId xmlns:a16="http://schemas.microsoft.com/office/drawing/2014/main" id="{BDD6F547-74D7-4898-B0E2-5D213D45182E}"/>
              </a:ext>
            </a:extLst>
          </p:cNvPr>
          <p:cNvSpPr/>
          <p:nvPr/>
        </p:nvSpPr>
        <p:spPr bwMode="auto">
          <a:xfrm>
            <a:off x="4908926" y="2943332"/>
            <a:ext cx="1071564" cy="412816"/>
          </a:xfrm>
          <a:prstGeom prst="rect">
            <a:avLst/>
          </a:prstGeom>
          <a:solidFill>
            <a:sysClr val="window" lastClr="FFFFFF"/>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400" b="0" i="0" u="none" strike="noStrike" kern="0" cap="none" spc="0" normalizeH="0" baseline="0" noProof="0" dirty="0">
                <a:ln>
                  <a:noFill/>
                </a:ln>
                <a:solidFill>
                  <a:prstClr val="black"/>
                </a:solidFill>
                <a:effectLst/>
                <a:uLnTx/>
                <a:uFillTx/>
                <a:latin typeface="微软雅黑" pitchFamily="34" charset="-122"/>
              </a:rPr>
              <a:t>MRP</a:t>
            </a:r>
            <a:r>
              <a:rPr kumimoji="1" lang="zh-CN" altLang="en-US" sz="1400" b="0" i="0" u="none" strike="noStrike" kern="0" cap="none" spc="0" normalizeH="0" baseline="0" noProof="0" dirty="0">
                <a:ln>
                  <a:noFill/>
                </a:ln>
                <a:solidFill>
                  <a:prstClr val="black"/>
                </a:solidFill>
                <a:effectLst/>
                <a:uLnTx/>
                <a:uFillTx/>
                <a:latin typeface="微软雅黑" pitchFamily="34" charset="-122"/>
              </a:rPr>
              <a:t>评估</a:t>
            </a:r>
          </a:p>
        </p:txBody>
      </p:sp>
      <p:sp>
        <p:nvSpPr>
          <p:cNvPr id="69" name="矩形 68">
            <a:extLst>
              <a:ext uri="{FF2B5EF4-FFF2-40B4-BE49-F238E27FC236}">
                <a16:creationId xmlns:a16="http://schemas.microsoft.com/office/drawing/2014/main" id="{80AFDD66-88D3-48E6-B852-8DAC613D9D85}"/>
              </a:ext>
            </a:extLst>
          </p:cNvPr>
          <p:cNvSpPr/>
          <p:nvPr/>
        </p:nvSpPr>
        <p:spPr bwMode="auto">
          <a:xfrm>
            <a:off x="6323867" y="2943332"/>
            <a:ext cx="1071564" cy="412816"/>
          </a:xfrm>
          <a:prstGeom prst="rect">
            <a:avLst/>
          </a:prstGeom>
          <a:solidFill>
            <a:sysClr val="window" lastClr="FFFFFF"/>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微软雅黑" pitchFamily="34" charset="-122"/>
              </a:rPr>
              <a:t>采购订单</a:t>
            </a:r>
          </a:p>
        </p:txBody>
      </p:sp>
      <p:cxnSp>
        <p:nvCxnSpPr>
          <p:cNvPr id="70" name="直接箭头连接符 69">
            <a:extLst>
              <a:ext uri="{FF2B5EF4-FFF2-40B4-BE49-F238E27FC236}">
                <a16:creationId xmlns:a16="http://schemas.microsoft.com/office/drawing/2014/main" id="{667B8E19-5620-41B8-9F24-18CCAFDD4B92}"/>
              </a:ext>
            </a:extLst>
          </p:cNvPr>
          <p:cNvCxnSpPr>
            <a:stCxn id="67" idx="3"/>
            <a:endCxn id="68" idx="1"/>
          </p:cNvCxnSpPr>
          <p:nvPr/>
        </p:nvCxnSpPr>
        <p:spPr bwMode="auto">
          <a:xfrm>
            <a:off x="3954445" y="3149740"/>
            <a:ext cx="954481" cy="0"/>
          </a:xfrm>
          <a:prstGeom prst="straightConnector1">
            <a:avLst/>
          </a:prstGeom>
          <a:solidFill>
            <a:srgbClr val="4F81BD"/>
          </a:solidFill>
          <a:ln w="12700" cap="flat" cmpd="sng" algn="ctr">
            <a:solidFill>
              <a:srgbClr val="4F81BD">
                <a:lumMod val="75000"/>
              </a:srgbClr>
            </a:solidFill>
            <a:prstDash val="solid"/>
            <a:round/>
            <a:headEnd type="none" w="med" len="med"/>
            <a:tailEnd type="triangle"/>
          </a:ln>
          <a:effectLst/>
        </p:spPr>
      </p:cxnSp>
      <p:sp>
        <p:nvSpPr>
          <p:cNvPr id="71" name="矩形 70">
            <a:extLst>
              <a:ext uri="{FF2B5EF4-FFF2-40B4-BE49-F238E27FC236}">
                <a16:creationId xmlns:a16="http://schemas.microsoft.com/office/drawing/2014/main" id="{57DAAD7A-F563-45A9-ADE4-E0AB72AA59ED}"/>
              </a:ext>
            </a:extLst>
          </p:cNvPr>
          <p:cNvSpPr/>
          <p:nvPr/>
        </p:nvSpPr>
        <p:spPr bwMode="auto">
          <a:xfrm>
            <a:off x="615469" y="2943332"/>
            <a:ext cx="1224000" cy="412816"/>
          </a:xfrm>
          <a:prstGeom prst="rect">
            <a:avLst/>
          </a:prstGeom>
          <a:solidFill>
            <a:sysClr val="window" lastClr="FFFFFF"/>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微软雅黑" pitchFamily="34" charset="-122"/>
              </a:rPr>
              <a:t>月度销售计划</a:t>
            </a:r>
            <a:endParaRPr kumimoji="1" lang="en-US" altLang="zh-CN" sz="1400" b="0" i="0" u="none" strike="noStrike" kern="0" cap="none" spc="0" normalizeH="0" baseline="0" noProof="0" dirty="0">
              <a:ln>
                <a:noFill/>
              </a:ln>
              <a:solidFill>
                <a:prstClr val="black"/>
              </a:solidFill>
              <a:effectLst/>
              <a:uLnTx/>
              <a:uFillTx/>
              <a:latin typeface="微软雅黑" pitchFamily="34" charset="-122"/>
            </a:endParaRPr>
          </a:p>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微软雅黑" pitchFamily="34" charset="-122"/>
              </a:rPr>
              <a:t>周度销售计划</a:t>
            </a:r>
          </a:p>
        </p:txBody>
      </p:sp>
      <p:cxnSp>
        <p:nvCxnSpPr>
          <p:cNvPr id="72" name="直接箭头连接符 71">
            <a:extLst>
              <a:ext uri="{FF2B5EF4-FFF2-40B4-BE49-F238E27FC236}">
                <a16:creationId xmlns:a16="http://schemas.microsoft.com/office/drawing/2014/main" id="{011919E5-39D0-4C58-A95C-E44274A2FA79}"/>
              </a:ext>
            </a:extLst>
          </p:cNvPr>
          <p:cNvCxnSpPr>
            <a:stCxn id="71" idx="3"/>
            <a:endCxn id="67" idx="1"/>
          </p:cNvCxnSpPr>
          <p:nvPr/>
        </p:nvCxnSpPr>
        <p:spPr bwMode="auto">
          <a:xfrm>
            <a:off x="1839469" y="3149740"/>
            <a:ext cx="890976" cy="0"/>
          </a:xfrm>
          <a:prstGeom prst="straightConnector1">
            <a:avLst/>
          </a:prstGeom>
          <a:solidFill>
            <a:srgbClr val="4F81BD"/>
          </a:solidFill>
          <a:ln w="12700" cap="flat" cmpd="sng" algn="ctr">
            <a:solidFill>
              <a:srgbClr val="4F81BD">
                <a:lumMod val="75000"/>
              </a:srgbClr>
            </a:solidFill>
            <a:prstDash val="solid"/>
            <a:round/>
            <a:headEnd type="none" w="med" len="med"/>
            <a:tailEnd type="triangle"/>
          </a:ln>
          <a:effectLst/>
        </p:spPr>
      </p:cxnSp>
      <p:cxnSp>
        <p:nvCxnSpPr>
          <p:cNvPr id="73" name="直接箭头连接符 72">
            <a:extLst>
              <a:ext uri="{FF2B5EF4-FFF2-40B4-BE49-F238E27FC236}">
                <a16:creationId xmlns:a16="http://schemas.microsoft.com/office/drawing/2014/main" id="{D8EFCBCD-4C9D-4A3A-A238-0A10061F75E2}"/>
              </a:ext>
            </a:extLst>
          </p:cNvPr>
          <p:cNvCxnSpPr>
            <a:stCxn id="68" idx="3"/>
            <a:endCxn id="69" idx="1"/>
          </p:cNvCxnSpPr>
          <p:nvPr/>
        </p:nvCxnSpPr>
        <p:spPr bwMode="auto">
          <a:xfrm>
            <a:off x="5980490" y="3149740"/>
            <a:ext cx="343377" cy="0"/>
          </a:xfrm>
          <a:prstGeom prst="straightConnector1">
            <a:avLst/>
          </a:prstGeom>
          <a:solidFill>
            <a:srgbClr val="4F81BD"/>
          </a:solidFill>
          <a:ln w="12700" cap="flat" cmpd="sng" algn="ctr">
            <a:solidFill>
              <a:srgbClr val="4F81BD">
                <a:lumMod val="75000"/>
              </a:srgbClr>
            </a:solidFill>
            <a:prstDash val="solid"/>
            <a:round/>
            <a:headEnd type="none" w="med" len="med"/>
            <a:tailEnd type="triangle"/>
          </a:ln>
          <a:effectLst/>
        </p:spPr>
      </p:cxnSp>
      <p:sp>
        <p:nvSpPr>
          <p:cNvPr id="74" name="矩形 73">
            <a:extLst>
              <a:ext uri="{FF2B5EF4-FFF2-40B4-BE49-F238E27FC236}">
                <a16:creationId xmlns:a16="http://schemas.microsoft.com/office/drawing/2014/main" id="{9394FA20-FF35-4082-97AA-2C42574DFCA4}"/>
              </a:ext>
            </a:extLst>
          </p:cNvPr>
          <p:cNvSpPr/>
          <p:nvPr/>
        </p:nvSpPr>
        <p:spPr bwMode="auto">
          <a:xfrm>
            <a:off x="7723255" y="2403331"/>
            <a:ext cx="1071564" cy="412816"/>
          </a:xfrm>
          <a:prstGeom prst="rect">
            <a:avLst/>
          </a:prstGeom>
          <a:solidFill>
            <a:sysClr val="window" lastClr="FFFFFF"/>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微软雅黑" pitchFamily="34" charset="-122"/>
              </a:rPr>
              <a:t>预测计划</a:t>
            </a:r>
            <a:endParaRPr kumimoji="1" lang="en-US" altLang="zh-CN" sz="1400" b="0" i="0" u="none" strike="noStrike" kern="0" cap="none" spc="0" normalizeH="0" baseline="0" noProof="0" dirty="0">
              <a:ln>
                <a:noFill/>
              </a:ln>
              <a:solidFill>
                <a:prstClr val="black"/>
              </a:solidFill>
              <a:effectLst/>
              <a:uLnTx/>
              <a:uFillTx/>
              <a:latin typeface="微软雅黑" pitchFamily="34" charset="-122"/>
            </a:endParaRPr>
          </a:p>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微软雅黑" pitchFamily="34" charset="-122"/>
              </a:rPr>
              <a:t>评估确认</a:t>
            </a:r>
          </a:p>
        </p:txBody>
      </p:sp>
      <p:sp>
        <p:nvSpPr>
          <p:cNvPr id="75" name="矩形 74">
            <a:extLst>
              <a:ext uri="{FF2B5EF4-FFF2-40B4-BE49-F238E27FC236}">
                <a16:creationId xmlns:a16="http://schemas.microsoft.com/office/drawing/2014/main" id="{FB418214-C52A-407B-B6CB-70A305E9CE41}"/>
              </a:ext>
            </a:extLst>
          </p:cNvPr>
          <p:cNvSpPr/>
          <p:nvPr/>
        </p:nvSpPr>
        <p:spPr bwMode="auto">
          <a:xfrm>
            <a:off x="7723255" y="2943332"/>
            <a:ext cx="1071564" cy="412816"/>
          </a:xfrm>
          <a:prstGeom prst="rect">
            <a:avLst/>
          </a:prstGeom>
          <a:solidFill>
            <a:sysClr val="window" lastClr="FFFFFF"/>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微软雅黑" pitchFamily="34" charset="-122"/>
              </a:rPr>
              <a:t>采购订单</a:t>
            </a:r>
            <a:endParaRPr kumimoji="1" lang="en-US" altLang="zh-CN" sz="1400" b="0" i="0" u="none" strike="noStrike" kern="0" cap="none" spc="0" normalizeH="0" baseline="0" noProof="0" dirty="0">
              <a:ln>
                <a:noFill/>
              </a:ln>
              <a:solidFill>
                <a:prstClr val="black"/>
              </a:solidFill>
              <a:effectLst/>
              <a:uLnTx/>
              <a:uFillTx/>
              <a:latin typeface="微软雅黑" pitchFamily="34" charset="-122"/>
            </a:endParaRPr>
          </a:p>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微软雅黑" pitchFamily="34" charset="-122"/>
              </a:rPr>
              <a:t>交期确认</a:t>
            </a:r>
          </a:p>
        </p:txBody>
      </p:sp>
      <p:cxnSp>
        <p:nvCxnSpPr>
          <p:cNvPr id="76" name="直接箭头连接符 75">
            <a:extLst>
              <a:ext uri="{FF2B5EF4-FFF2-40B4-BE49-F238E27FC236}">
                <a16:creationId xmlns:a16="http://schemas.microsoft.com/office/drawing/2014/main" id="{86182267-BC3F-4759-9BEC-3EAA377569D0}"/>
              </a:ext>
            </a:extLst>
          </p:cNvPr>
          <p:cNvCxnSpPr>
            <a:stCxn id="69" idx="3"/>
            <a:endCxn id="75" idx="1"/>
          </p:cNvCxnSpPr>
          <p:nvPr/>
        </p:nvCxnSpPr>
        <p:spPr bwMode="auto">
          <a:xfrm>
            <a:off x="7395431" y="3149740"/>
            <a:ext cx="327824" cy="0"/>
          </a:xfrm>
          <a:prstGeom prst="straightConnector1">
            <a:avLst/>
          </a:prstGeom>
          <a:solidFill>
            <a:srgbClr val="4F81BD"/>
          </a:solidFill>
          <a:ln w="12700" cap="flat" cmpd="sng" algn="ctr">
            <a:solidFill>
              <a:srgbClr val="4F81BD">
                <a:lumMod val="75000"/>
              </a:srgbClr>
            </a:solidFill>
            <a:prstDash val="solid"/>
            <a:round/>
            <a:headEnd type="none" w="med" len="med"/>
            <a:tailEnd type="triangle"/>
          </a:ln>
          <a:effectLst/>
        </p:spPr>
      </p:cxnSp>
      <p:cxnSp>
        <p:nvCxnSpPr>
          <p:cNvPr id="77" name="连接符: 肘形 36">
            <a:extLst>
              <a:ext uri="{FF2B5EF4-FFF2-40B4-BE49-F238E27FC236}">
                <a16:creationId xmlns:a16="http://schemas.microsoft.com/office/drawing/2014/main" id="{470B1307-AD42-4CCD-B51C-40506F57D541}"/>
              </a:ext>
            </a:extLst>
          </p:cNvPr>
          <p:cNvCxnSpPr>
            <a:stCxn id="68" idx="3"/>
            <a:endCxn id="74" idx="1"/>
          </p:cNvCxnSpPr>
          <p:nvPr/>
        </p:nvCxnSpPr>
        <p:spPr bwMode="auto">
          <a:xfrm flipV="1">
            <a:off x="5980490" y="2609739"/>
            <a:ext cx="1742765" cy="540001"/>
          </a:xfrm>
          <a:prstGeom prst="bentConnector3">
            <a:avLst>
              <a:gd name="adj1" fmla="val 8513"/>
            </a:avLst>
          </a:prstGeom>
          <a:solidFill>
            <a:srgbClr val="4F81BD"/>
          </a:solidFill>
          <a:ln w="12700" cap="flat" cmpd="sng" algn="ctr">
            <a:solidFill>
              <a:srgbClr val="4F81BD">
                <a:lumMod val="75000"/>
              </a:srgbClr>
            </a:solidFill>
            <a:prstDash val="solid"/>
            <a:round/>
            <a:headEnd type="none" w="med" len="med"/>
            <a:tailEnd type="triangle"/>
          </a:ln>
          <a:effectLst/>
        </p:spPr>
      </p:cxnSp>
      <p:sp>
        <p:nvSpPr>
          <p:cNvPr id="78" name="矩形 77">
            <a:extLst>
              <a:ext uri="{FF2B5EF4-FFF2-40B4-BE49-F238E27FC236}">
                <a16:creationId xmlns:a16="http://schemas.microsoft.com/office/drawing/2014/main" id="{0B9D07FC-789D-47B1-8B18-8BB449CB9E13}"/>
              </a:ext>
            </a:extLst>
          </p:cNvPr>
          <p:cNvSpPr/>
          <p:nvPr/>
        </p:nvSpPr>
        <p:spPr bwMode="auto">
          <a:xfrm>
            <a:off x="6323867" y="2010199"/>
            <a:ext cx="1071564" cy="412816"/>
          </a:xfrm>
          <a:prstGeom prst="rect">
            <a:avLst/>
          </a:prstGeom>
          <a:solidFill>
            <a:sysClr val="window" lastClr="FFFFFF"/>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微软雅黑" pitchFamily="34" charset="-122"/>
              </a:rPr>
              <a:t>收集整理</a:t>
            </a:r>
            <a:endParaRPr kumimoji="1" lang="en-US" altLang="zh-CN" sz="1400" b="0" i="0" u="none" strike="noStrike" kern="0" cap="none" spc="0" normalizeH="0" baseline="0" noProof="0" dirty="0">
              <a:ln>
                <a:noFill/>
              </a:ln>
              <a:solidFill>
                <a:prstClr val="black"/>
              </a:solidFill>
              <a:effectLst/>
              <a:uLnTx/>
              <a:uFillTx/>
              <a:latin typeface="微软雅黑" pitchFamily="34" charset="-122"/>
            </a:endParaRPr>
          </a:p>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微软雅黑" pitchFamily="34" charset="-122"/>
              </a:rPr>
              <a:t>确认信息</a:t>
            </a:r>
            <a:endParaRPr kumimoji="1" lang="en-US" altLang="zh-CN" sz="1400" b="0" i="0" u="none" strike="noStrike" kern="0" cap="none" spc="0" normalizeH="0" baseline="0" noProof="0" dirty="0">
              <a:ln>
                <a:noFill/>
              </a:ln>
              <a:solidFill>
                <a:prstClr val="black"/>
              </a:solidFill>
              <a:effectLst/>
              <a:uLnTx/>
              <a:uFillTx/>
              <a:latin typeface="微软雅黑" pitchFamily="34" charset="-122"/>
            </a:endParaRPr>
          </a:p>
        </p:txBody>
      </p:sp>
      <p:cxnSp>
        <p:nvCxnSpPr>
          <p:cNvPr id="79" name="连接符: 肘形 42">
            <a:extLst>
              <a:ext uri="{FF2B5EF4-FFF2-40B4-BE49-F238E27FC236}">
                <a16:creationId xmlns:a16="http://schemas.microsoft.com/office/drawing/2014/main" id="{8F3E17DF-6EB5-487B-96E1-96C3739C9F86}"/>
              </a:ext>
            </a:extLst>
          </p:cNvPr>
          <p:cNvCxnSpPr>
            <a:stCxn id="74" idx="3"/>
            <a:endCxn id="78" idx="3"/>
          </p:cNvCxnSpPr>
          <p:nvPr/>
        </p:nvCxnSpPr>
        <p:spPr bwMode="auto">
          <a:xfrm flipH="1" flipV="1">
            <a:off x="7395431" y="2216607"/>
            <a:ext cx="1399388" cy="393132"/>
          </a:xfrm>
          <a:prstGeom prst="bentConnector3">
            <a:avLst>
              <a:gd name="adj1" fmla="val -16336"/>
            </a:avLst>
          </a:prstGeom>
          <a:solidFill>
            <a:srgbClr val="4F81BD"/>
          </a:solidFill>
          <a:ln w="12700" cap="flat" cmpd="sng" algn="ctr">
            <a:solidFill>
              <a:srgbClr val="4F81BD">
                <a:lumMod val="75000"/>
              </a:srgbClr>
            </a:solidFill>
            <a:prstDash val="solid"/>
            <a:round/>
            <a:headEnd type="none" w="med" len="med"/>
            <a:tailEnd type="triangle"/>
          </a:ln>
          <a:effectLst/>
        </p:spPr>
      </p:cxnSp>
      <p:sp>
        <p:nvSpPr>
          <p:cNvPr id="80" name="矩形 79">
            <a:extLst>
              <a:ext uri="{FF2B5EF4-FFF2-40B4-BE49-F238E27FC236}">
                <a16:creationId xmlns:a16="http://schemas.microsoft.com/office/drawing/2014/main" id="{98541709-356C-4C70-8CC8-A1FAB7162187}"/>
              </a:ext>
            </a:extLst>
          </p:cNvPr>
          <p:cNvSpPr/>
          <p:nvPr/>
        </p:nvSpPr>
        <p:spPr bwMode="auto">
          <a:xfrm>
            <a:off x="2691662" y="1689855"/>
            <a:ext cx="1224000" cy="412816"/>
          </a:xfrm>
          <a:prstGeom prst="rect">
            <a:avLst/>
          </a:prstGeom>
          <a:solidFill>
            <a:sysClr val="window" lastClr="FFFFFF"/>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微软雅黑" pitchFamily="34" charset="-122"/>
              </a:rPr>
              <a:t>产销平衡会议</a:t>
            </a:r>
            <a:endParaRPr kumimoji="1" lang="en-US" altLang="zh-CN" sz="1400" b="0" i="0" u="none" strike="noStrike" kern="0" cap="none" spc="0" normalizeH="0" baseline="0" noProof="0" dirty="0">
              <a:ln>
                <a:noFill/>
              </a:ln>
              <a:solidFill>
                <a:prstClr val="black"/>
              </a:solidFill>
              <a:effectLst/>
              <a:uLnTx/>
              <a:uFillTx/>
              <a:latin typeface="微软雅黑" pitchFamily="34" charset="-122"/>
            </a:endParaRPr>
          </a:p>
        </p:txBody>
      </p:sp>
      <p:cxnSp>
        <p:nvCxnSpPr>
          <p:cNvPr id="81" name="连接符: 肘形 8">
            <a:extLst>
              <a:ext uri="{FF2B5EF4-FFF2-40B4-BE49-F238E27FC236}">
                <a16:creationId xmlns:a16="http://schemas.microsoft.com/office/drawing/2014/main" id="{C9FBFD7C-9004-4743-A5D7-6694EAB95EA3}"/>
              </a:ext>
            </a:extLst>
          </p:cNvPr>
          <p:cNvCxnSpPr>
            <a:cxnSpLocks/>
            <a:stCxn id="110" idx="0"/>
            <a:endCxn id="80" idx="3"/>
          </p:cNvCxnSpPr>
          <p:nvPr/>
        </p:nvCxnSpPr>
        <p:spPr bwMode="auto">
          <a:xfrm rot="16200000" flipV="1">
            <a:off x="4621802" y="1190123"/>
            <a:ext cx="113936" cy="1526216"/>
          </a:xfrm>
          <a:prstGeom prst="bentConnector2">
            <a:avLst/>
          </a:prstGeom>
          <a:solidFill>
            <a:srgbClr val="4F81BD"/>
          </a:solidFill>
          <a:ln w="12700" cap="flat" cmpd="sng" algn="ctr">
            <a:solidFill>
              <a:srgbClr val="4F81BD">
                <a:lumMod val="75000"/>
              </a:srgbClr>
            </a:solidFill>
            <a:prstDash val="solid"/>
            <a:round/>
            <a:headEnd type="none" w="med" len="med"/>
            <a:tailEnd type="triangle"/>
          </a:ln>
          <a:effectLst/>
        </p:spPr>
      </p:cxnSp>
      <p:cxnSp>
        <p:nvCxnSpPr>
          <p:cNvPr id="82" name="连接符: 肘形 10">
            <a:extLst>
              <a:ext uri="{FF2B5EF4-FFF2-40B4-BE49-F238E27FC236}">
                <a16:creationId xmlns:a16="http://schemas.microsoft.com/office/drawing/2014/main" id="{4867A2B3-CCEE-4A62-9ECE-1CC10D83DD45}"/>
              </a:ext>
            </a:extLst>
          </p:cNvPr>
          <p:cNvCxnSpPr>
            <a:stCxn id="71" idx="0"/>
            <a:endCxn id="80" idx="1"/>
          </p:cNvCxnSpPr>
          <p:nvPr/>
        </p:nvCxnSpPr>
        <p:spPr bwMode="auto">
          <a:xfrm rot="5400000" flipH="1" flipV="1">
            <a:off x="1436031" y="1687702"/>
            <a:ext cx="1047069" cy="1464193"/>
          </a:xfrm>
          <a:prstGeom prst="bentConnector2">
            <a:avLst/>
          </a:prstGeom>
          <a:solidFill>
            <a:srgbClr val="4F81BD"/>
          </a:solidFill>
          <a:ln w="12700" cap="flat" cmpd="sng" algn="ctr">
            <a:solidFill>
              <a:srgbClr val="4F81BD">
                <a:lumMod val="75000"/>
              </a:srgbClr>
            </a:solidFill>
            <a:prstDash val="solid"/>
            <a:round/>
            <a:headEnd type="none" w="med" len="med"/>
            <a:tailEnd type="triangle"/>
          </a:ln>
          <a:effectLst/>
        </p:spPr>
      </p:cxnSp>
      <p:cxnSp>
        <p:nvCxnSpPr>
          <p:cNvPr id="83" name="连接符: 肘形 12">
            <a:extLst>
              <a:ext uri="{FF2B5EF4-FFF2-40B4-BE49-F238E27FC236}">
                <a16:creationId xmlns:a16="http://schemas.microsoft.com/office/drawing/2014/main" id="{755773C7-E8DE-428E-BFC7-188AD0ACAC23}"/>
              </a:ext>
            </a:extLst>
          </p:cNvPr>
          <p:cNvCxnSpPr>
            <a:stCxn id="75" idx="3"/>
            <a:endCxn id="78" idx="3"/>
          </p:cNvCxnSpPr>
          <p:nvPr/>
        </p:nvCxnSpPr>
        <p:spPr bwMode="auto">
          <a:xfrm flipH="1" flipV="1">
            <a:off x="7395431" y="2216607"/>
            <a:ext cx="1399388" cy="933133"/>
          </a:xfrm>
          <a:prstGeom prst="bentConnector3">
            <a:avLst>
              <a:gd name="adj1" fmla="val -16336"/>
            </a:avLst>
          </a:prstGeom>
          <a:solidFill>
            <a:srgbClr val="4F81BD"/>
          </a:solidFill>
          <a:ln w="12700" cap="flat" cmpd="sng" algn="ctr">
            <a:solidFill>
              <a:srgbClr val="4F81BD">
                <a:lumMod val="75000"/>
              </a:srgbClr>
            </a:solidFill>
            <a:prstDash val="solid"/>
            <a:round/>
            <a:headEnd type="none" w="med" len="med"/>
            <a:tailEnd type="triangle"/>
          </a:ln>
          <a:effectLst/>
        </p:spPr>
      </p:cxnSp>
      <p:sp>
        <p:nvSpPr>
          <p:cNvPr id="84" name="箭头: 下 16">
            <a:extLst>
              <a:ext uri="{FF2B5EF4-FFF2-40B4-BE49-F238E27FC236}">
                <a16:creationId xmlns:a16="http://schemas.microsoft.com/office/drawing/2014/main" id="{35E0BB60-8ED8-4146-8D6B-921A64395E1B}"/>
              </a:ext>
            </a:extLst>
          </p:cNvPr>
          <p:cNvSpPr/>
          <p:nvPr/>
        </p:nvSpPr>
        <p:spPr bwMode="auto">
          <a:xfrm>
            <a:off x="3163459" y="2186381"/>
            <a:ext cx="289167" cy="671623"/>
          </a:xfrm>
          <a:prstGeom prst="downArrow">
            <a:avLst/>
          </a:prstGeom>
          <a:solidFill>
            <a:sysClr val="window" lastClr="FFFFFF"/>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endParaRPr kumimoji="1" lang="zh-CN" altLang="en-US" sz="1000" b="0" i="0" u="none" strike="noStrike" kern="0" cap="none" spc="0" normalizeH="0" baseline="0" noProof="0" dirty="0">
              <a:ln>
                <a:noFill/>
              </a:ln>
              <a:solidFill>
                <a:srgbClr val="4F81BD">
                  <a:lumMod val="75000"/>
                </a:srgbClr>
              </a:solidFill>
              <a:effectLst/>
              <a:uLnTx/>
              <a:uFillTx/>
              <a:latin typeface="微软雅黑" pitchFamily="34" charset="-122"/>
            </a:endParaRPr>
          </a:p>
        </p:txBody>
      </p:sp>
      <p:sp>
        <p:nvSpPr>
          <p:cNvPr id="85" name="矩形 84">
            <a:extLst>
              <a:ext uri="{FF2B5EF4-FFF2-40B4-BE49-F238E27FC236}">
                <a16:creationId xmlns:a16="http://schemas.microsoft.com/office/drawing/2014/main" id="{8E3B5C0D-2112-4B34-A6B7-C9548E47A1A1}"/>
              </a:ext>
            </a:extLst>
          </p:cNvPr>
          <p:cNvSpPr/>
          <p:nvPr/>
        </p:nvSpPr>
        <p:spPr bwMode="auto">
          <a:xfrm>
            <a:off x="2729644" y="3582921"/>
            <a:ext cx="1224000" cy="412816"/>
          </a:xfrm>
          <a:prstGeom prst="rect">
            <a:avLst/>
          </a:prstGeom>
          <a:solidFill>
            <a:sysClr val="window" lastClr="FFFFFF"/>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微软雅黑" pitchFamily="34" charset="-122"/>
              </a:rPr>
              <a:t>主生产计划</a:t>
            </a:r>
          </a:p>
        </p:txBody>
      </p:sp>
      <p:sp>
        <p:nvSpPr>
          <p:cNvPr id="86" name="矩形 85">
            <a:extLst>
              <a:ext uri="{FF2B5EF4-FFF2-40B4-BE49-F238E27FC236}">
                <a16:creationId xmlns:a16="http://schemas.microsoft.com/office/drawing/2014/main" id="{800BFEC4-72C3-4079-A0D0-2F628C28CED8}"/>
              </a:ext>
            </a:extLst>
          </p:cNvPr>
          <p:cNvSpPr/>
          <p:nvPr/>
        </p:nvSpPr>
        <p:spPr bwMode="auto">
          <a:xfrm>
            <a:off x="613702" y="3582921"/>
            <a:ext cx="1224000" cy="412816"/>
          </a:xfrm>
          <a:prstGeom prst="rect">
            <a:avLst/>
          </a:prstGeom>
          <a:solidFill>
            <a:sysClr val="window" lastClr="FFFFFF"/>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微软雅黑" pitchFamily="34" charset="-122"/>
              </a:rPr>
              <a:t>销售订单</a:t>
            </a:r>
          </a:p>
        </p:txBody>
      </p:sp>
      <p:cxnSp>
        <p:nvCxnSpPr>
          <p:cNvPr id="105" name="直接箭头连接符 104">
            <a:extLst>
              <a:ext uri="{FF2B5EF4-FFF2-40B4-BE49-F238E27FC236}">
                <a16:creationId xmlns:a16="http://schemas.microsoft.com/office/drawing/2014/main" id="{B094ACAD-B7C3-4626-8DB9-6EB84D3B3D4A}"/>
              </a:ext>
            </a:extLst>
          </p:cNvPr>
          <p:cNvCxnSpPr>
            <a:cxnSpLocks/>
            <a:stCxn id="86" idx="3"/>
            <a:endCxn id="182" idx="1"/>
          </p:cNvCxnSpPr>
          <p:nvPr/>
        </p:nvCxnSpPr>
        <p:spPr bwMode="auto">
          <a:xfrm>
            <a:off x="1837702" y="3789329"/>
            <a:ext cx="178777" cy="2392"/>
          </a:xfrm>
          <a:prstGeom prst="straightConnector1">
            <a:avLst/>
          </a:prstGeom>
          <a:solidFill>
            <a:srgbClr val="4F81BD"/>
          </a:solidFill>
          <a:ln w="12700" cap="flat" cmpd="sng" algn="ctr">
            <a:solidFill>
              <a:srgbClr val="4F81BD">
                <a:lumMod val="75000"/>
              </a:srgbClr>
            </a:solidFill>
            <a:prstDash val="solid"/>
            <a:round/>
            <a:headEnd type="none" w="med" len="med"/>
            <a:tailEnd type="triangle"/>
          </a:ln>
          <a:effectLst/>
        </p:spPr>
      </p:cxnSp>
      <p:cxnSp>
        <p:nvCxnSpPr>
          <p:cNvPr id="106" name="直接箭头连接符 105">
            <a:extLst>
              <a:ext uri="{FF2B5EF4-FFF2-40B4-BE49-F238E27FC236}">
                <a16:creationId xmlns:a16="http://schemas.microsoft.com/office/drawing/2014/main" id="{D3652708-1836-47FE-BF8D-B8535D372563}"/>
              </a:ext>
            </a:extLst>
          </p:cNvPr>
          <p:cNvCxnSpPr>
            <a:stCxn id="67" idx="2"/>
            <a:endCxn id="85" idx="0"/>
          </p:cNvCxnSpPr>
          <p:nvPr/>
        </p:nvCxnSpPr>
        <p:spPr bwMode="auto">
          <a:xfrm flipH="1">
            <a:off x="3341644" y="3356148"/>
            <a:ext cx="801" cy="226773"/>
          </a:xfrm>
          <a:prstGeom prst="straightConnector1">
            <a:avLst/>
          </a:prstGeom>
          <a:solidFill>
            <a:srgbClr val="4F81BD"/>
          </a:solidFill>
          <a:ln w="12700" cap="flat" cmpd="sng" algn="ctr">
            <a:solidFill>
              <a:srgbClr val="4F81BD">
                <a:lumMod val="75000"/>
              </a:srgbClr>
            </a:solidFill>
            <a:prstDash val="solid"/>
            <a:round/>
            <a:headEnd type="none" w="med" len="med"/>
            <a:tailEnd type="triangle"/>
          </a:ln>
          <a:effectLst/>
        </p:spPr>
      </p:cxnSp>
      <p:sp>
        <p:nvSpPr>
          <p:cNvPr id="107" name="矩形 106">
            <a:extLst>
              <a:ext uri="{FF2B5EF4-FFF2-40B4-BE49-F238E27FC236}">
                <a16:creationId xmlns:a16="http://schemas.microsoft.com/office/drawing/2014/main" id="{76C9B631-E014-4021-B2AE-E982A66502E9}"/>
              </a:ext>
            </a:extLst>
          </p:cNvPr>
          <p:cNvSpPr/>
          <p:nvPr/>
        </p:nvSpPr>
        <p:spPr bwMode="auto">
          <a:xfrm>
            <a:off x="2730275" y="4257629"/>
            <a:ext cx="1224000" cy="412816"/>
          </a:xfrm>
          <a:prstGeom prst="rect">
            <a:avLst/>
          </a:prstGeom>
          <a:solidFill>
            <a:sysClr val="window" lastClr="FFFFFF"/>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微软雅黑" pitchFamily="34" charset="-122"/>
              </a:rPr>
              <a:t>日滚动计划</a:t>
            </a:r>
          </a:p>
        </p:txBody>
      </p:sp>
      <p:cxnSp>
        <p:nvCxnSpPr>
          <p:cNvPr id="108" name="直接箭头连接符 107">
            <a:extLst>
              <a:ext uri="{FF2B5EF4-FFF2-40B4-BE49-F238E27FC236}">
                <a16:creationId xmlns:a16="http://schemas.microsoft.com/office/drawing/2014/main" id="{24D17671-65D3-4B33-B916-81CD257A2B5D}"/>
              </a:ext>
            </a:extLst>
          </p:cNvPr>
          <p:cNvCxnSpPr>
            <a:cxnSpLocks/>
            <a:stCxn id="85" idx="2"/>
            <a:endCxn id="107" idx="0"/>
          </p:cNvCxnSpPr>
          <p:nvPr/>
        </p:nvCxnSpPr>
        <p:spPr bwMode="auto">
          <a:xfrm>
            <a:off x="3341644" y="3995737"/>
            <a:ext cx="631" cy="261892"/>
          </a:xfrm>
          <a:prstGeom prst="straightConnector1">
            <a:avLst/>
          </a:prstGeom>
          <a:solidFill>
            <a:srgbClr val="4F81BD"/>
          </a:solidFill>
          <a:ln w="12700" cap="flat" cmpd="sng" algn="ctr">
            <a:solidFill>
              <a:srgbClr val="4F81BD">
                <a:lumMod val="75000"/>
              </a:srgbClr>
            </a:solidFill>
            <a:prstDash val="solid"/>
            <a:round/>
            <a:headEnd type="none" w="med" len="med"/>
            <a:tailEnd type="triangle"/>
          </a:ln>
          <a:effectLst/>
        </p:spPr>
      </p:cxnSp>
      <p:cxnSp>
        <p:nvCxnSpPr>
          <p:cNvPr id="109" name="连接符: 肘形 41">
            <a:extLst>
              <a:ext uri="{FF2B5EF4-FFF2-40B4-BE49-F238E27FC236}">
                <a16:creationId xmlns:a16="http://schemas.microsoft.com/office/drawing/2014/main" id="{917394AE-9898-4282-BFE5-277451CE2078}"/>
              </a:ext>
            </a:extLst>
          </p:cNvPr>
          <p:cNvCxnSpPr>
            <a:cxnSpLocks/>
            <a:stCxn id="85" idx="3"/>
            <a:endCxn id="153" idx="1"/>
          </p:cNvCxnSpPr>
          <p:nvPr/>
        </p:nvCxnSpPr>
        <p:spPr bwMode="auto">
          <a:xfrm flipV="1">
            <a:off x="3953644" y="3149739"/>
            <a:ext cx="239046" cy="639590"/>
          </a:xfrm>
          <a:prstGeom prst="bentConnector3">
            <a:avLst>
              <a:gd name="adj1" fmla="val 50000"/>
            </a:avLst>
          </a:prstGeom>
          <a:solidFill>
            <a:srgbClr val="4F81BD"/>
          </a:solidFill>
          <a:ln w="12700" cap="flat" cmpd="sng" algn="ctr">
            <a:solidFill>
              <a:srgbClr val="4F81BD">
                <a:lumMod val="75000"/>
              </a:srgbClr>
            </a:solidFill>
            <a:prstDash val="solid"/>
            <a:round/>
            <a:headEnd type="none" w="med" len="med"/>
            <a:tailEnd type="triangle"/>
          </a:ln>
          <a:effectLst/>
        </p:spPr>
      </p:cxnSp>
      <p:sp>
        <p:nvSpPr>
          <p:cNvPr id="110" name="矩形 109">
            <a:extLst>
              <a:ext uri="{FF2B5EF4-FFF2-40B4-BE49-F238E27FC236}">
                <a16:creationId xmlns:a16="http://schemas.microsoft.com/office/drawing/2014/main" id="{73AC64F8-CD56-45C4-BD1A-2A3F32717500}"/>
              </a:ext>
            </a:extLst>
          </p:cNvPr>
          <p:cNvSpPr/>
          <p:nvPr/>
        </p:nvSpPr>
        <p:spPr bwMode="auto">
          <a:xfrm>
            <a:off x="4906096" y="2010199"/>
            <a:ext cx="1071564" cy="412816"/>
          </a:xfrm>
          <a:prstGeom prst="rect">
            <a:avLst/>
          </a:prstGeom>
          <a:solidFill>
            <a:sysClr val="window" lastClr="FFFFFF"/>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微软雅黑" pitchFamily="34" charset="-122"/>
              </a:rPr>
              <a:t>物料保供</a:t>
            </a:r>
            <a:endParaRPr kumimoji="1" lang="en-US" altLang="zh-CN" sz="1400" b="0" i="0" u="none" strike="noStrike" kern="0" cap="none" spc="0" normalizeH="0" baseline="0" noProof="0" dirty="0">
              <a:ln>
                <a:noFill/>
              </a:ln>
              <a:solidFill>
                <a:prstClr val="black"/>
              </a:solidFill>
              <a:effectLst/>
              <a:uLnTx/>
              <a:uFillTx/>
              <a:latin typeface="微软雅黑" pitchFamily="34" charset="-122"/>
            </a:endParaRPr>
          </a:p>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微软雅黑" pitchFamily="34" charset="-122"/>
              </a:rPr>
              <a:t>情况反馈</a:t>
            </a:r>
            <a:endParaRPr kumimoji="1" lang="en-US" altLang="zh-CN" sz="1400" b="0" i="0" u="none" strike="noStrike" kern="0" cap="none" spc="0" normalizeH="0" baseline="0" noProof="0" dirty="0">
              <a:ln>
                <a:noFill/>
              </a:ln>
              <a:solidFill>
                <a:prstClr val="black"/>
              </a:solidFill>
              <a:effectLst/>
              <a:uLnTx/>
              <a:uFillTx/>
              <a:latin typeface="微软雅黑" pitchFamily="34" charset="-122"/>
            </a:endParaRPr>
          </a:p>
        </p:txBody>
      </p:sp>
      <p:cxnSp>
        <p:nvCxnSpPr>
          <p:cNvPr id="111" name="直接箭头连接符 110">
            <a:extLst>
              <a:ext uri="{FF2B5EF4-FFF2-40B4-BE49-F238E27FC236}">
                <a16:creationId xmlns:a16="http://schemas.microsoft.com/office/drawing/2014/main" id="{67690F54-64B3-4CFB-8EF3-5CEAF64CD06B}"/>
              </a:ext>
            </a:extLst>
          </p:cNvPr>
          <p:cNvCxnSpPr>
            <a:stCxn id="78" idx="1"/>
            <a:endCxn id="110" idx="3"/>
          </p:cNvCxnSpPr>
          <p:nvPr/>
        </p:nvCxnSpPr>
        <p:spPr bwMode="auto">
          <a:xfrm flipH="1">
            <a:off x="5977660" y="2216607"/>
            <a:ext cx="346207" cy="0"/>
          </a:xfrm>
          <a:prstGeom prst="straightConnector1">
            <a:avLst/>
          </a:prstGeom>
          <a:solidFill>
            <a:srgbClr val="4F81BD"/>
          </a:solidFill>
          <a:ln w="12700" cap="flat" cmpd="sng" algn="ctr">
            <a:solidFill>
              <a:srgbClr val="4F81BD">
                <a:lumMod val="75000"/>
              </a:srgbClr>
            </a:solidFill>
            <a:prstDash val="solid"/>
            <a:round/>
            <a:headEnd type="none" w="med" len="med"/>
            <a:tailEnd type="triangle"/>
          </a:ln>
          <a:effectLst/>
        </p:spPr>
      </p:cxnSp>
      <p:sp>
        <p:nvSpPr>
          <p:cNvPr id="112" name="矩形 111">
            <a:extLst>
              <a:ext uri="{FF2B5EF4-FFF2-40B4-BE49-F238E27FC236}">
                <a16:creationId xmlns:a16="http://schemas.microsoft.com/office/drawing/2014/main" id="{FAA6606E-F5F8-438F-9AB8-DE3CD7394A44}"/>
              </a:ext>
            </a:extLst>
          </p:cNvPr>
          <p:cNvSpPr/>
          <p:nvPr/>
        </p:nvSpPr>
        <p:spPr bwMode="auto">
          <a:xfrm>
            <a:off x="6323867" y="4257629"/>
            <a:ext cx="1071564" cy="412816"/>
          </a:xfrm>
          <a:prstGeom prst="rect">
            <a:avLst/>
          </a:prstGeom>
          <a:solidFill>
            <a:sysClr val="window" lastClr="FFFFFF"/>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微软雅黑" pitchFamily="34" charset="-122"/>
              </a:rPr>
              <a:t>日供、直供物料需求</a:t>
            </a:r>
          </a:p>
        </p:txBody>
      </p:sp>
      <p:cxnSp>
        <p:nvCxnSpPr>
          <p:cNvPr id="113" name="直接箭头连接符 112">
            <a:extLst>
              <a:ext uri="{FF2B5EF4-FFF2-40B4-BE49-F238E27FC236}">
                <a16:creationId xmlns:a16="http://schemas.microsoft.com/office/drawing/2014/main" id="{A262EC6F-3CB0-427A-B9D2-BDE5C6F08573}"/>
              </a:ext>
            </a:extLst>
          </p:cNvPr>
          <p:cNvCxnSpPr>
            <a:stCxn id="107" idx="3"/>
            <a:endCxn id="112" idx="1"/>
          </p:cNvCxnSpPr>
          <p:nvPr/>
        </p:nvCxnSpPr>
        <p:spPr bwMode="auto">
          <a:xfrm>
            <a:off x="3954275" y="4464037"/>
            <a:ext cx="2369592" cy="0"/>
          </a:xfrm>
          <a:prstGeom prst="straightConnector1">
            <a:avLst/>
          </a:prstGeom>
          <a:solidFill>
            <a:srgbClr val="4F81BD"/>
          </a:solidFill>
          <a:ln w="12700" cap="flat" cmpd="sng" algn="ctr">
            <a:solidFill>
              <a:srgbClr val="4F81BD">
                <a:lumMod val="75000"/>
              </a:srgbClr>
            </a:solidFill>
            <a:prstDash val="solid"/>
            <a:round/>
            <a:headEnd type="none" w="med" len="med"/>
            <a:tailEnd type="triangle"/>
          </a:ln>
          <a:effectLst/>
        </p:spPr>
      </p:cxnSp>
      <p:sp>
        <p:nvSpPr>
          <p:cNvPr id="114" name="矩形 113">
            <a:extLst>
              <a:ext uri="{FF2B5EF4-FFF2-40B4-BE49-F238E27FC236}">
                <a16:creationId xmlns:a16="http://schemas.microsoft.com/office/drawing/2014/main" id="{35D141AE-A02B-4680-9C81-5B2C0F4D5A50}"/>
              </a:ext>
            </a:extLst>
          </p:cNvPr>
          <p:cNvSpPr/>
          <p:nvPr/>
        </p:nvSpPr>
        <p:spPr bwMode="auto">
          <a:xfrm>
            <a:off x="7723255" y="4257629"/>
            <a:ext cx="1071564" cy="412816"/>
          </a:xfrm>
          <a:prstGeom prst="rect">
            <a:avLst/>
          </a:prstGeom>
          <a:solidFill>
            <a:sysClr val="window" lastClr="FFFFFF"/>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微软雅黑" pitchFamily="34" charset="-122"/>
              </a:rPr>
              <a:t>交货确认</a:t>
            </a:r>
          </a:p>
        </p:txBody>
      </p:sp>
      <p:cxnSp>
        <p:nvCxnSpPr>
          <p:cNvPr id="115" name="直接箭头连接符 114">
            <a:extLst>
              <a:ext uri="{FF2B5EF4-FFF2-40B4-BE49-F238E27FC236}">
                <a16:creationId xmlns:a16="http://schemas.microsoft.com/office/drawing/2014/main" id="{64E2AF22-9D5D-4820-BD97-C9B343E14C37}"/>
              </a:ext>
            </a:extLst>
          </p:cNvPr>
          <p:cNvCxnSpPr>
            <a:stCxn id="112" idx="3"/>
            <a:endCxn id="114" idx="1"/>
          </p:cNvCxnSpPr>
          <p:nvPr/>
        </p:nvCxnSpPr>
        <p:spPr bwMode="auto">
          <a:xfrm>
            <a:off x="7395431" y="4464037"/>
            <a:ext cx="327824" cy="0"/>
          </a:xfrm>
          <a:prstGeom prst="straightConnector1">
            <a:avLst/>
          </a:prstGeom>
          <a:solidFill>
            <a:srgbClr val="4F81BD"/>
          </a:solidFill>
          <a:ln w="12700" cap="flat" cmpd="sng" algn="ctr">
            <a:solidFill>
              <a:srgbClr val="4F81BD">
                <a:lumMod val="75000"/>
              </a:srgbClr>
            </a:solidFill>
            <a:prstDash val="solid"/>
            <a:round/>
            <a:headEnd type="none" w="med" len="med"/>
            <a:tailEnd type="triangle"/>
          </a:ln>
          <a:effectLst/>
        </p:spPr>
      </p:cxnSp>
      <p:sp>
        <p:nvSpPr>
          <p:cNvPr id="116" name="矩形 115">
            <a:extLst>
              <a:ext uri="{FF2B5EF4-FFF2-40B4-BE49-F238E27FC236}">
                <a16:creationId xmlns:a16="http://schemas.microsoft.com/office/drawing/2014/main" id="{1C353D85-CAC1-4FEF-A534-C4F05F55E449}"/>
              </a:ext>
            </a:extLst>
          </p:cNvPr>
          <p:cNvSpPr/>
          <p:nvPr/>
        </p:nvSpPr>
        <p:spPr bwMode="auto">
          <a:xfrm>
            <a:off x="6323867" y="4791841"/>
            <a:ext cx="1071564" cy="412816"/>
          </a:xfrm>
          <a:prstGeom prst="rect">
            <a:avLst/>
          </a:prstGeom>
          <a:solidFill>
            <a:sysClr val="window" lastClr="FFFFFF"/>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微软雅黑" pitchFamily="34" charset="-122"/>
              </a:rPr>
              <a:t>跟催处理未确认需求</a:t>
            </a:r>
          </a:p>
        </p:txBody>
      </p:sp>
      <p:cxnSp>
        <p:nvCxnSpPr>
          <p:cNvPr id="117" name="直接箭头连接符 116">
            <a:extLst>
              <a:ext uri="{FF2B5EF4-FFF2-40B4-BE49-F238E27FC236}">
                <a16:creationId xmlns:a16="http://schemas.microsoft.com/office/drawing/2014/main" id="{D616571C-A3D2-4769-BF78-7C98C79F00D1}"/>
              </a:ext>
            </a:extLst>
          </p:cNvPr>
          <p:cNvCxnSpPr>
            <a:cxnSpLocks/>
            <a:stCxn id="112" idx="2"/>
            <a:endCxn id="116" idx="0"/>
          </p:cNvCxnSpPr>
          <p:nvPr/>
        </p:nvCxnSpPr>
        <p:spPr bwMode="auto">
          <a:xfrm>
            <a:off x="6859649" y="4670445"/>
            <a:ext cx="0" cy="121396"/>
          </a:xfrm>
          <a:prstGeom prst="straightConnector1">
            <a:avLst/>
          </a:prstGeom>
          <a:solidFill>
            <a:srgbClr val="4F81BD"/>
          </a:solidFill>
          <a:ln w="12700" cap="flat" cmpd="sng" algn="ctr">
            <a:solidFill>
              <a:srgbClr val="4F81BD">
                <a:lumMod val="75000"/>
              </a:srgbClr>
            </a:solidFill>
            <a:prstDash val="solid"/>
            <a:round/>
            <a:headEnd type="none" w="med" len="med"/>
            <a:tailEnd type="triangle"/>
          </a:ln>
          <a:effectLst/>
        </p:spPr>
      </p:cxnSp>
      <p:cxnSp>
        <p:nvCxnSpPr>
          <p:cNvPr id="118" name="连接符: 肘形 78">
            <a:extLst>
              <a:ext uri="{FF2B5EF4-FFF2-40B4-BE49-F238E27FC236}">
                <a16:creationId xmlns:a16="http://schemas.microsoft.com/office/drawing/2014/main" id="{4464ED63-387D-493F-985C-6E76EA103BC0}"/>
              </a:ext>
            </a:extLst>
          </p:cNvPr>
          <p:cNvCxnSpPr>
            <a:stCxn id="116" idx="3"/>
            <a:endCxn id="114" idx="2"/>
          </p:cNvCxnSpPr>
          <p:nvPr/>
        </p:nvCxnSpPr>
        <p:spPr bwMode="auto">
          <a:xfrm flipV="1">
            <a:off x="7395431" y="4670445"/>
            <a:ext cx="863606" cy="327804"/>
          </a:xfrm>
          <a:prstGeom prst="bentConnector2">
            <a:avLst/>
          </a:prstGeom>
          <a:solidFill>
            <a:srgbClr val="4F81BD"/>
          </a:solidFill>
          <a:ln w="12700" cap="flat" cmpd="sng" algn="ctr">
            <a:solidFill>
              <a:srgbClr val="4F81BD">
                <a:lumMod val="75000"/>
              </a:srgbClr>
            </a:solidFill>
            <a:prstDash val="solid"/>
            <a:round/>
            <a:headEnd type="none" w="med" len="med"/>
            <a:tailEnd type="triangle"/>
          </a:ln>
          <a:effectLst/>
        </p:spPr>
      </p:cxnSp>
      <p:sp>
        <p:nvSpPr>
          <p:cNvPr id="119" name="流程图: 手动操作 118">
            <a:extLst>
              <a:ext uri="{FF2B5EF4-FFF2-40B4-BE49-F238E27FC236}">
                <a16:creationId xmlns:a16="http://schemas.microsoft.com/office/drawing/2014/main" id="{E25D299A-06A9-4176-B907-E23AE576F534}"/>
              </a:ext>
            </a:extLst>
          </p:cNvPr>
          <p:cNvSpPr/>
          <p:nvPr/>
        </p:nvSpPr>
        <p:spPr bwMode="auto">
          <a:xfrm>
            <a:off x="2565794" y="2844695"/>
            <a:ext cx="360237" cy="172800"/>
          </a:xfrm>
          <a:prstGeom prst="flowChartManualOperation">
            <a:avLst/>
          </a:prstGeom>
          <a:solidFill>
            <a:srgbClr val="00FF00"/>
          </a:solidFill>
          <a:ln w="9525" algn="ctr">
            <a:solidFill>
              <a:srgbClr val="7889FB"/>
            </a:solidFill>
            <a:miter lim="800000"/>
            <a:headEnd/>
            <a:tailEnd/>
          </a:ln>
        </p:spPr>
        <p:txBody>
          <a:bodyPr wrap="none" lIns="0" tIns="36000" rIns="0" bIns="0" rtlCol="0" anchor="t"/>
          <a:lstStyle/>
          <a:p>
            <a:pPr algn="ctr" eaLnBrk="0" fontAlgn="auto" hangingPunct="0">
              <a:lnSpc>
                <a:spcPct val="90000"/>
              </a:lnSpc>
              <a:spcBef>
                <a:spcPct val="20000"/>
              </a:spcBef>
              <a:spcAft>
                <a:spcPts val="0"/>
              </a:spcAft>
              <a:buClr>
                <a:prstClr val="black"/>
              </a:buClr>
              <a:buFont typeface="Arial" pitchFamily="34" charset="0"/>
              <a:buNone/>
              <a:defRPr/>
            </a:pPr>
            <a:r>
              <a:rPr lang="en-US" altLang="zh-CN" sz="900" dirty="0">
                <a:solidFill>
                  <a:prstClr val="black"/>
                </a:solidFill>
                <a:latin typeface="微软雅黑" pitchFamily="34" charset="-122"/>
              </a:rPr>
              <a:t>APS</a:t>
            </a:r>
            <a:endParaRPr lang="zh-CN" altLang="en-US" sz="900" dirty="0">
              <a:solidFill>
                <a:prstClr val="black"/>
              </a:solidFill>
              <a:latin typeface="微软雅黑" pitchFamily="34" charset="-122"/>
            </a:endParaRPr>
          </a:p>
        </p:txBody>
      </p:sp>
      <p:sp>
        <p:nvSpPr>
          <p:cNvPr id="120" name="流程图: 手动操作 119">
            <a:extLst>
              <a:ext uri="{FF2B5EF4-FFF2-40B4-BE49-F238E27FC236}">
                <a16:creationId xmlns:a16="http://schemas.microsoft.com/office/drawing/2014/main" id="{0CFB4D61-BD48-4E3D-9328-20CA1FD45FC7}"/>
              </a:ext>
            </a:extLst>
          </p:cNvPr>
          <p:cNvSpPr/>
          <p:nvPr/>
        </p:nvSpPr>
        <p:spPr bwMode="auto">
          <a:xfrm>
            <a:off x="2560683" y="3465312"/>
            <a:ext cx="360237" cy="172800"/>
          </a:xfrm>
          <a:prstGeom prst="flowChartManualOperation">
            <a:avLst/>
          </a:prstGeom>
          <a:solidFill>
            <a:srgbClr val="00FF00"/>
          </a:solidFill>
          <a:ln w="9525" algn="ctr">
            <a:solidFill>
              <a:srgbClr val="7889FB"/>
            </a:solidFill>
            <a:miter lim="800000"/>
            <a:headEnd/>
            <a:tailEnd/>
          </a:ln>
        </p:spPr>
        <p:txBody>
          <a:bodyPr wrap="none" lIns="0" tIns="36000" rIns="0" bIns="0" rtlCol="0" anchor="t"/>
          <a:lstStyle/>
          <a:p>
            <a:pPr algn="ctr" eaLnBrk="0" fontAlgn="auto" hangingPunct="0">
              <a:lnSpc>
                <a:spcPct val="90000"/>
              </a:lnSpc>
              <a:spcBef>
                <a:spcPct val="20000"/>
              </a:spcBef>
              <a:spcAft>
                <a:spcPts val="0"/>
              </a:spcAft>
              <a:buClr>
                <a:prstClr val="black"/>
              </a:buClr>
              <a:buFont typeface="Arial" pitchFamily="34" charset="0"/>
              <a:buNone/>
              <a:defRPr/>
            </a:pPr>
            <a:r>
              <a:rPr lang="en-US" altLang="zh-CN" sz="900" dirty="0">
                <a:solidFill>
                  <a:prstClr val="black"/>
                </a:solidFill>
                <a:latin typeface="微软雅黑" pitchFamily="34" charset="-122"/>
              </a:rPr>
              <a:t>APS</a:t>
            </a:r>
            <a:endParaRPr lang="zh-CN" altLang="en-US" sz="900" dirty="0">
              <a:solidFill>
                <a:prstClr val="black"/>
              </a:solidFill>
              <a:latin typeface="微软雅黑" pitchFamily="34" charset="-122"/>
            </a:endParaRPr>
          </a:p>
        </p:txBody>
      </p:sp>
      <p:sp>
        <p:nvSpPr>
          <p:cNvPr id="121" name="流程图: 手动操作 120">
            <a:extLst>
              <a:ext uri="{FF2B5EF4-FFF2-40B4-BE49-F238E27FC236}">
                <a16:creationId xmlns:a16="http://schemas.microsoft.com/office/drawing/2014/main" id="{4F7C4DC5-444B-4FB9-9925-F6E83F938EEB}"/>
              </a:ext>
            </a:extLst>
          </p:cNvPr>
          <p:cNvSpPr/>
          <p:nvPr/>
        </p:nvSpPr>
        <p:spPr bwMode="auto">
          <a:xfrm>
            <a:off x="2570289" y="4164878"/>
            <a:ext cx="360237" cy="172800"/>
          </a:xfrm>
          <a:prstGeom prst="flowChartManualOperation">
            <a:avLst/>
          </a:prstGeom>
          <a:solidFill>
            <a:srgbClr val="00FF00"/>
          </a:solidFill>
          <a:ln w="9525" algn="ctr">
            <a:solidFill>
              <a:srgbClr val="7889FB"/>
            </a:solidFill>
            <a:miter lim="800000"/>
            <a:headEnd/>
            <a:tailEnd/>
          </a:ln>
        </p:spPr>
        <p:txBody>
          <a:bodyPr wrap="none" lIns="0" tIns="36000" rIns="0" bIns="0" rtlCol="0" anchor="t"/>
          <a:lstStyle/>
          <a:p>
            <a:pPr algn="ctr" eaLnBrk="0" fontAlgn="auto" hangingPunct="0">
              <a:lnSpc>
                <a:spcPct val="90000"/>
              </a:lnSpc>
              <a:spcBef>
                <a:spcPct val="20000"/>
              </a:spcBef>
              <a:spcAft>
                <a:spcPts val="0"/>
              </a:spcAft>
              <a:buClr>
                <a:prstClr val="black"/>
              </a:buClr>
              <a:buFont typeface="Arial" pitchFamily="34" charset="0"/>
              <a:buNone/>
              <a:defRPr/>
            </a:pPr>
            <a:r>
              <a:rPr lang="en-US" altLang="zh-CN" sz="900" dirty="0">
                <a:solidFill>
                  <a:prstClr val="black"/>
                </a:solidFill>
                <a:latin typeface="微软雅黑" pitchFamily="34" charset="-122"/>
              </a:rPr>
              <a:t>APS</a:t>
            </a:r>
            <a:endParaRPr lang="zh-CN" altLang="en-US" sz="900" dirty="0">
              <a:solidFill>
                <a:prstClr val="black"/>
              </a:solidFill>
              <a:latin typeface="微软雅黑" pitchFamily="34" charset="-122"/>
            </a:endParaRPr>
          </a:p>
        </p:txBody>
      </p:sp>
      <p:sp>
        <p:nvSpPr>
          <p:cNvPr id="122" name="Flowchart: Data 123">
            <a:extLst>
              <a:ext uri="{FF2B5EF4-FFF2-40B4-BE49-F238E27FC236}">
                <a16:creationId xmlns:a16="http://schemas.microsoft.com/office/drawing/2014/main" id="{05CA8432-4AA3-48A9-89D1-604C8C2C4DF9}"/>
              </a:ext>
            </a:extLst>
          </p:cNvPr>
          <p:cNvSpPr/>
          <p:nvPr/>
        </p:nvSpPr>
        <p:spPr bwMode="auto">
          <a:xfrm>
            <a:off x="375249" y="3495825"/>
            <a:ext cx="469830" cy="174192"/>
          </a:xfrm>
          <a:prstGeom prst="flowChartInputOutput">
            <a:avLst/>
          </a:prstGeom>
          <a:solidFill>
            <a:srgbClr val="CFAFE7"/>
          </a:solidFill>
          <a:ln w="19050" cap="flat" cmpd="sng" algn="ctr">
            <a:solidFill>
              <a:srgbClr val="7030A0"/>
            </a:solidFill>
            <a:prstDash val="solid"/>
            <a:round/>
            <a:headEnd type="none" w="med" len="med"/>
            <a:tailEnd type="none" w="med" len="med"/>
          </a:ln>
          <a:effectLst/>
        </p:spPr>
        <p:txBody>
          <a:bodyPr lIns="0" tIns="36000" rIns="0" bIns="0" anchor="ctr"/>
          <a:lstStyle/>
          <a:p>
            <a:pPr algn="ctr" fontAlgn="auto">
              <a:lnSpc>
                <a:spcPct val="80000"/>
              </a:lnSpc>
              <a:spcBef>
                <a:spcPct val="20000"/>
              </a:spcBef>
              <a:spcAft>
                <a:spcPts val="0"/>
              </a:spcAft>
              <a:buClr>
                <a:srgbClr val="000000"/>
              </a:buClr>
              <a:defRPr/>
            </a:pPr>
            <a:r>
              <a:rPr lang="en-US" altLang="zh-CN" sz="900" kern="0" dirty="0">
                <a:solidFill>
                  <a:srgbClr val="000000"/>
                </a:solidFill>
                <a:latin typeface="微软雅黑" pitchFamily="34" charset="-122"/>
              </a:rPr>
              <a:t>CRM</a:t>
            </a:r>
          </a:p>
        </p:txBody>
      </p:sp>
      <p:sp>
        <p:nvSpPr>
          <p:cNvPr id="123" name="Flowchart: Data 123">
            <a:extLst>
              <a:ext uri="{FF2B5EF4-FFF2-40B4-BE49-F238E27FC236}">
                <a16:creationId xmlns:a16="http://schemas.microsoft.com/office/drawing/2014/main" id="{5E8411C2-F06F-4CD2-8650-D8C16C907B6C}"/>
              </a:ext>
            </a:extLst>
          </p:cNvPr>
          <p:cNvSpPr/>
          <p:nvPr/>
        </p:nvSpPr>
        <p:spPr bwMode="auto">
          <a:xfrm>
            <a:off x="378787" y="2807718"/>
            <a:ext cx="469830" cy="174192"/>
          </a:xfrm>
          <a:prstGeom prst="flowChartInputOutput">
            <a:avLst/>
          </a:prstGeom>
          <a:solidFill>
            <a:srgbClr val="CFAFE7"/>
          </a:solidFill>
          <a:ln w="19050" cap="flat" cmpd="sng" algn="ctr">
            <a:solidFill>
              <a:srgbClr val="7030A0"/>
            </a:solidFill>
            <a:prstDash val="solid"/>
            <a:round/>
            <a:headEnd type="none" w="med" len="med"/>
            <a:tailEnd type="none" w="med" len="med"/>
          </a:ln>
          <a:effectLst/>
        </p:spPr>
        <p:txBody>
          <a:bodyPr lIns="0" tIns="36000" rIns="0" bIns="0" anchor="ctr"/>
          <a:lstStyle/>
          <a:p>
            <a:pPr algn="ctr" fontAlgn="auto">
              <a:lnSpc>
                <a:spcPct val="80000"/>
              </a:lnSpc>
              <a:spcBef>
                <a:spcPct val="20000"/>
              </a:spcBef>
              <a:spcAft>
                <a:spcPts val="0"/>
              </a:spcAft>
              <a:buClr>
                <a:srgbClr val="000000"/>
              </a:buClr>
              <a:defRPr/>
            </a:pPr>
            <a:r>
              <a:rPr lang="en-US" altLang="zh-CN" sz="900" kern="0" dirty="0">
                <a:solidFill>
                  <a:srgbClr val="000000"/>
                </a:solidFill>
                <a:latin typeface="微软雅黑" pitchFamily="34" charset="-122"/>
              </a:rPr>
              <a:t>CRM</a:t>
            </a:r>
          </a:p>
        </p:txBody>
      </p:sp>
      <p:sp>
        <p:nvSpPr>
          <p:cNvPr id="124" name="Hexagon 121">
            <a:extLst>
              <a:ext uri="{FF2B5EF4-FFF2-40B4-BE49-F238E27FC236}">
                <a16:creationId xmlns:a16="http://schemas.microsoft.com/office/drawing/2014/main" id="{9CC63B27-9A6F-4B3D-AEBB-F9737F3F5AAF}"/>
              </a:ext>
            </a:extLst>
          </p:cNvPr>
          <p:cNvSpPr/>
          <p:nvPr/>
        </p:nvSpPr>
        <p:spPr bwMode="auto">
          <a:xfrm>
            <a:off x="4728668" y="2845701"/>
            <a:ext cx="351950" cy="172800"/>
          </a:xfrm>
          <a:prstGeom prst="hexagon">
            <a:avLst>
              <a:gd name="adj" fmla="val 32827"/>
              <a:gd name="vf" fmla="val 115470"/>
            </a:avLst>
          </a:prstGeom>
          <a:solidFill>
            <a:srgbClr val="8064A2">
              <a:lumMod val="40000"/>
              <a:lumOff val="60000"/>
            </a:srgbClr>
          </a:solidFill>
          <a:ln w="15875" cap="flat" cmpd="sng" algn="ctr">
            <a:solidFill>
              <a:srgbClr val="8064A2"/>
            </a:solidFill>
            <a:prstDash val="solid"/>
            <a:round/>
            <a:headEnd type="none" w="med" len="med"/>
            <a:tailEnd type="none" w="med" len="med"/>
          </a:ln>
          <a:effectLst/>
        </p:spPr>
        <p:txBody>
          <a:bodyPr lIns="0" tIns="36000" rIns="0" bIns="0" anchor="ctr"/>
          <a:lstStyle/>
          <a:p>
            <a:pPr algn="ctr" fontAlgn="auto">
              <a:lnSpc>
                <a:spcPct val="90000"/>
              </a:lnSpc>
              <a:spcBef>
                <a:spcPct val="20000"/>
              </a:spcBef>
              <a:spcAft>
                <a:spcPts val="0"/>
              </a:spcAft>
              <a:buClr>
                <a:srgbClr val="000000"/>
              </a:buClr>
              <a:buFont typeface="Arial" pitchFamily="34" charset="0"/>
              <a:buNone/>
              <a:defRPr/>
            </a:pPr>
            <a:r>
              <a:rPr lang="en-US" sz="900" kern="0" dirty="0">
                <a:solidFill>
                  <a:srgbClr val="000000"/>
                </a:solidFill>
                <a:latin typeface="微软雅黑" pitchFamily="34" charset="-122"/>
              </a:rPr>
              <a:t>ERP</a:t>
            </a:r>
          </a:p>
        </p:txBody>
      </p:sp>
      <p:sp>
        <p:nvSpPr>
          <p:cNvPr id="147" name="Hexagon 121">
            <a:extLst>
              <a:ext uri="{FF2B5EF4-FFF2-40B4-BE49-F238E27FC236}">
                <a16:creationId xmlns:a16="http://schemas.microsoft.com/office/drawing/2014/main" id="{6F9ECA4B-4FB0-46A2-9378-FA54D98EFD29}"/>
              </a:ext>
            </a:extLst>
          </p:cNvPr>
          <p:cNvSpPr/>
          <p:nvPr/>
        </p:nvSpPr>
        <p:spPr bwMode="auto">
          <a:xfrm>
            <a:off x="6157517" y="2850683"/>
            <a:ext cx="351950" cy="172800"/>
          </a:xfrm>
          <a:prstGeom prst="hexagon">
            <a:avLst>
              <a:gd name="adj" fmla="val 32827"/>
              <a:gd name="vf" fmla="val 115470"/>
            </a:avLst>
          </a:prstGeom>
          <a:solidFill>
            <a:srgbClr val="8064A2">
              <a:lumMod val="40000"/>
              <a:lumOff val="60000"/>
            </a:srgbClr>
          </a:solidFill>
          <a:ln w="15875" cap="flat" cmpd="sng" algn="ctr">
            <a:solidFill>
              <a:srgbClr val="8064A2"/>
            </a:solidFill>
            <a:prstDash val="solid"/>
            <a:round/>
            <a:headEnd type="none" w="med" len="med"/>
            <a:tailEnd type="none" w="med" len="med"/>
          </a:ln>
          <a:effectLst/>
        </p:spPr>
        <p:txBody>
          <a:bodyPr lIns="0" tIns="36000" rIns="0" bIns="0" anchor="ctr"/>
          <a:lstStyle/>
          <a:p>
            <a:pPr algn="ctr" fontAlgn="auto">
              <a:lnSpc>
                <a:spcPct val="90000"/>
              </a:lnSpc>
              <a:spcBef>
                <a:spcPct val="20000"/>
              </a:spcBef>
              <a:spcAft>
                <a:spcPts val="0"/>
              </a:spcAft>
              <a:buClr>
                <a:srgbClr val="000000"/>
              </a:buClr>
              <a:buFont typeface="Arial" pitchFamily="34" charset="0"/>
              <a:buNone/>
              <a:defRPr/>
            </a:pPr>
            <a:r>
              <a:rPr lang="en-US" sz="900" kern="0" dirty="0">
                <a:solidFill>
                  <a:srgbClr val="000000"/>
                </a:solidFill>
                <a:latin typeface="微软雅黑" pitchFamily="34" charset="-122"/>
              </a:rPr>
              <a:t>ERP</a:t>
            </a:r>
          </a:p>
        </p:txBody>
      </p:sp>
      <p:sp>
        <p:nvSpPr>
          <p:cNvPr id="148" name="流程图: 决策 147">
            <a:extLst>
              <a:ext uri="{FF2B5EF4-FFF2-40B4-BE49-F238E27FC236}">
                <a16:creationId xmlns:a16="http://schemas.microsoft.com/office/drawing/2014/main" id="{4A29069B-C65E-45B1-96A3-3276724A2D6A}"/>
              </a:ext>
            </a:extLst>
          </p:cNvPr>
          <p:cNvSpPr/>
          <p:nvPr/>
        </p:nvSpPr>
        <p:spPr bwMode="auto">
          <a:xfrm>
            <a:off x="6068131" y="4152516"/>
            <a:ext cx="508566" cy="180000"/>
          </a:xfrm>
          <a:prstGeom prst="flowChartDecision">
            <a:avLst/>
          </a:prstGeom>
          <a:solidFill>
            <a:srgbClr val="FFFFCC"/>
          </a:solidFill>
          <a:ln w="19050">
            <a:solidFill>
              <a:srgbClr val="FFC000"/>
            </a:solidFill>
            <a:miter lim="800000"/>
            <a:headEnd/>
            <a:tailEnd/>
          </a:ln>
        </p:spPr>
        <p:txBody>
          <a:bodyPr lIns="0" rIns="0" rtlCol="0" anchor="ctr">
            <a:noAutofit/>
          </a:bodyPr>
          <a:lstStyle/>
          <a:p>
            <a:pPr fontAlgn="auto">
              <a:spcBef>
                <a:spcPts val="0"/>
              </a:spcBef>
              <a:spcAft>
                <a:spcPts val="0"/>
              </a:spcAft>
              <a:buClr>
                <a:prstClr val="black"/>
              </a:buClr>
              <a:defRPr/>
            </a:pPr>
            <a:r>
              <a:rPr lang="en-US" altLang="zh-CN" sz="900" dirty="0">
                <a:solidFill>
                  <a:srgbClr val="000000"/>
                </a:solidFill>
                <a:latin typeface="微软雅黑" pitchFamily="34" charset="-122"/>
              </a:rPr>
              <a:t>GSP</a:t>
            </a:r>
            <a:endParaRPr lang="zh-CN" altLang="en-US" sz="900" dirty="0">
              <a:solidFill>
                <a:srgbClr val="000000"/>
              </a:solidFill>
              <a:latin typeface="微软雅黑" pitchFamily="34" charset="-122"/>
            </a:endParaRPr>
          </a:p>
        </p:txBody>
      </p:sp>
      <p:sp>
        <p:nvSpPr>
          <p:cNvPr id="149" name="流程图: 决策 148">
            <a:extLst>
              <a:ext uri="{FF2B5EF4-FFF2-40B4-BE49-F238E27FC236}">
                <a16:creationId xmlns:a16="http://schemas.microsoft.com/office/drawing/2014/main" id="{8D4957F7-8748-4130-985C-F9C964EE938C}"/>
              </a:ext>
            </a:extLst>
          </p:cNvPr>
          <p:cNvSpPr/>
          <p:nvPr/>
        </p:nvSpPr>
        <p:spPr bwMode="auto">
          <a:xfrm>
            <a:off x="6064757" y="4690545"/>
            <a:ext cx="508566" cy="180000"/>
          </a:xfrm>
          <a:prstGeom prst="flowChartDecision">
            <a:avLst/>
          </a:prstGeom>
          <a:solidFill>
            <a:srgbClr val="FFFFCC"/>
          </a:solidFill>
          <a:ln w="19050">
            <a:solidFill>
              <a:srgbClr val="FFC000"/>
            </a:solidFill>
            <a:miter lim="800000"/>
            <a:headEnd/>
            <a:tailEnd/>
          </a:ln>
        </p:spPr>
        <p:txBody>
          <a:bodyPr lIns="0" rIns="0" rtlCol="0" anchor="ctr">
            <a:noAutofit/>
          </a:bodyPr>
          <a:lstStyle/>
          <a:p>
            <a:pPr fontAlgn="auto">
              <a:spcBef>
                <a:spcPts val="0"/>
              </a:spcBef>
              <a:spcAft>
                <a:spcPts val="0"/>
              </a:spcAft>
              <a:buClr>
                <a:prstClr val="black"/>
              </a:buClr>
              <a:defRPr/>
            </a:pPr>
            <a:r>
              <a:rPr lang="en-US" altLang="zh-CN" sz="900" dirty="0">
                <a:solidFill>
                  <a:srgbClr val="000000"/>
                </a:solidFill>
                <a:latin typeface="微软雅黑" pitchFamily="34" charset="-122"/>
              </a:rPr>
              <a:t>GSP</a:t>
            </a:r>
            <a:endParaRPr lang="zh-CN" altLang="en-US" sz="900" dirty="0">
              <a:solidFill>
                <a:srgbClr val="000000"/>
              </a:solidFill>
              <a:latin typeface="微软雅黑" pitchFamily="34" charset="-122"/>
            </a:endParaRPr>
          </a:p>
        </p:txBody>
      </p:sp>
      <p:sp>
        <p:nvSpPr>
          <p:cNvPr id="150" name="流程图: 决策 149">
            <a:extLst>
              <a:ext uri="{FF2B5EF4-FFF2-40B4-BE49-F238E27FC236}">
                <a16:creationId xmlns:a16="http://schemas.microsoft.com/office/drawing/2014/main" id="{750E2B5C-C695-4911-9D28-31C7C346DD13}"/>
              </a:ext>
            </a:extLst>
          </p:cNvPr>
          <p:cNvSpPr/>
          <p:nvPr/>
        </p:nvSpPr>
        <p:spPr bwMode="auto">
          <a:xfrm>
            <a:off x="7469410" y="4162514"/>
            <a:ext cx="508566" cy="180000"/>
          </a:xfrm>
          <a:prstGeom prst="flowChartDecision">
            <a:avLst/>
          </a:prstGeom>
          <a:solidFill>
            <a:srgbClr val="FFFFCC"/>
          </a:solidFill>
          <a:ln w="19050">
            <a:solidFill>
              <a:srgbClr val="FFC000"/>
            </a:solidFill>
            <a:miter lim="800000"/>
            <a:headEnd/>
            <a:tailEnd/>
          </a:ln>
        </p:spPr>
        <p:txBody>
          <a:bodyPr lIns="0" rIns="0" rtlCol="0" anchor="ctr">
            <a:noAutofit/>
          </a:bodyPr>
          <a:lstStyle/>
          <a:p>
            <a:pPr fontAlgn="auto">
              <a:spcBef>
                <a:spcPts val="0"/>
              </a:spcBef>
              <a:spcAft>
                <a:spcPts val="0"/>
              </a:spcAft>
              <a:buClr>
                <a:prstClr val="black"/>
              </a:buClr>
              <a:defRPr/>
            </a:pPr>
            <a:r>
              <a:rPr lang="en-US" altLang="zh-CN" sz="900" dirty="0">
                <a:solidFill>
                  <a:srgbClr val="000000"/>
                </a:solidFill>
                <a:latin typeface="微软雅黑" pitchFamily="34" charset="-122"/>
              </a:rPr>
              <a:t>GSP</a:t>
            </a:r>
            <a:endParaRPr lang="zh-CN" altLang="en-US" sz="900" dirty="0">
              <a:solidFill>
                <a:srgbClr val="000000"/>
              </a:solidFill>
              <a:latin typeface="微软雅黑" pitchFamily="34" charset="-122"/>
            </a:endParaRPr>
          </a:p>
        </p:txBody>
      </p:sp>
      <p:sp>
        <p:nvSpPr>
          <p:cNvPr id="151" name="流程图: 决策 150">
            <a:extLst>
              <a:ext uri="{FF2B5EF4-FFF2-40B4-BE49-F238E27FC236}">
                <a16:creationId xmlns:a16="http://schemas.microsoft.com/office/drawing/2014/main" id="{8F347329-5527-4427-AF3B-6E9F34CB7144}"/>
              </a:ext>
            </a:extLst>
          </p:cNvPr>
          <p:cNvSpPr/>
          <p:nvPr/>
        </p:nvSpPr>
        <p:spPr bwMode="auto">
          <a:xfrm>
            <a:off x="7466682" y="2842526"/>
            <a:ext cx="508566" cy="180000"/>
          </a:xfrm>
          <a:prstGeom prst="flowChartDecision">
            <a:avLst/>
          </a:prstGeom>
          <a:solidFill>
            <a:srgbClr val="FFFFCC"/>
          </a:solidFill>
          <a:ln w="19050">
            <a:solidFill>
              <a:srgbClr val="FFC000"/>
            </a:solidFill>
            <a:miter lim="800000"/>
            <a:headEnd/>
            <a:tailEnd/>
          </a:ln>
        </p:spPr>
        <p:txBody>
          <a:bodyPr lIns="0" rIns="0" rtlCol="0" anchor="ctr">
            <a:noAutofit/>
          </a:bodyPr>
          <a:lstStyle/>
          <a:p>
            <a:pPr fontAlgn="auto">
              <a:spcBef>
                <a:spcPts val="0"/>
              </a:spcBef>
              <a:spcAft>
                <a:spcPts val="0"/>
              </a:spcAft>
              <a:buClr>
                <a:prstClr val="black"/>
              </a:buClr>
              <a:defRPr/>
            </a:pPr>
            <a:r>
              <a:rPr lang="en-US" altLang="zh-CN" sz="900" dirty="0">
                <a:solidFill>
                  <a:srgbClr val="000000"/>
                </a:solidFill>
                <a:latin typeface="微软雅黑" pitchFamily="34" charset="-122"/>
              </a:rPr>
              <a:t>GSP</a:t>
            </a:r>
            <a:endParaRPr lang="zh-CN" altLang="en-US" sz="900" dirty="0">
              <a:solidFill>
                <a:srgbClr val="000000"/>
              </a:solidFill>
              <a:latin typeface="微软雅黑" pitchFamily="34" charset="-122"/>
            </a:endParaRPr>
          </a:p>
        </p:txBody>
      </p:sp>
      <p:sp>
        <p:nvSpPr>
          <p:cNvPr id="152" name="流程图: 决策 151">
            <a:extLst>
              <a:ext uri="{FF2B5EF4-FFF2-40B4-BE49-F238E27FC236}">
                <a16:creationId xmlns:a16="http://schemas.microsoft.com/office/drawing/2014/main" id="{ABEDB14C-896B-4825-B12E-05B43D2BF399}"/>
              </a:ext>
            </a:extLst>
          </p:cNvPr>
          <p:cNvSpPr/>
          <p:nvPr/>
        </p:nvSpPr>
        <p:spPr bwMode="auto">
          <a:xfrm>
            <a:off x="7460254" y="2301309"/>
            <a:ext cx="508566" cy="180000"/>
          </a:xfrm>
          <a:prstGeom prst="flowChartDecision">
            <a:avLst/>
          </a:prstGeom>
          <a:solidFill>
            <a:srgbClr val="FFFFCC"/>
          </a:solidFill>
          <a:ln w="19050">
            <a:solidFill>
              <a:srgbClr val="FFC000"/>
            </a:solidFill>
            <a:miter lim="800000"/>
            <a:headEnd/>
            <a:tailEnd/>
          </a:ln>
        </p:spPr>
        <p:txBody>
          <a:bodyPr lIns="0" rIns="0" rtlCol="0" anchor="ctr">
            <a:noAutofit/>
          </a:bodyPr>
          <a:lstStyle/>
          <a:p>
            <a:pPr fontAlgn="auto">
              <a:spcBef>
                <a:spcPts val="0"/>
              </a:spcBef>
              <a:spcAft>
                <a:spcPts val="0"/>
              </a:spcAft>
              <a:buClr>
                <a:prstClr val="black"/>
              </a:buClr>
              <a:defRPr/>
            </a:pPr>
            <a:r>
              <a:rPr lang="en-US" altLang="zh-CN" sz="900" dirty="0">
                <a:solidFill>
                  <a:srgbClr val="000000"/>
                </a:solidFill>
                <a:latin typeface="微软雅黑" pitchFamily="34" charset="-122"/>
              </a:rPr>
              <a:t>GSP</a:t>
            </a:r>
            <a:endParaRPr lang="zh-CN" altLang="en-US" sz="900" dirty="0">
              <a:solidFill>
                <a:srgbClr val="000000"/>
              </a:solidFill>
              <a:latin typeface="微软雅黑" pitchFamily="34" charset="-122"/>
            </a:endParaRPr>
          </a:p>
        </p:txBody>
      </p:sp>
      <p:sp>
        <p:nvSpPr>
          <p:cNvPr id="153" name="矩形 152">
            <a:extLst>
              <a:ext uri="{FF2B5EF4-FFF2-40B4-BE49-F238E27FC236}">
                <a16:creationId xmlns:a16="http://schemas.microsoft.com/office/drawing/2014/main" id="{62128811-EF14-4051-8C37-D1BA9C2ADCAB}"/>
              </a:ext>
            </a:extLst>
          </p:cNvPr>
          <p:cNvSpPr/>
          <p:nvPr/>
        </p:nvSpPr>
        <p:spPr bwMode="auto">
          <a:xfrm>
            <a:off x="4192690" y="2651932"/>
            <a:ext cx="489538" cy="995613"/>
          </a:xfrm>
          <a:prstGeom prst="rect">
            <a:avLst/>
          </a:prstGeom>
          <a:solidFill>
            <a:sysClr val="window" lastClr="FFFFFF"/>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400" b="0" i="0" u="none" strike="noStrike" kern="0" cap="none" spc="0" normalizeH="0" baseline="0" noProof="0" dirty="0">
                <a:ln>
                  <a:noFill/>
                </a:ln>
                <a:solidFill>
                  <a:prstClr val="black"/>
                </a:solidFill>
                <a:effectLst/>
                <a:uLnTx/>
                <a:uFillTx/>
                <a:latin typeface="微软雅黑" pitchFamily="34" charset="-122"/>
              </a:rPr>
              <a:t>MRP</a:t>
            </a:r>
          </a:p>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微软雅黑" pitchFamily="34" charset="-122"/>
              </a:rPr>
              <a:t>运行</a:t>
            </a:r>
          </a:p>
        </p:txBody>
      </p:sp>
      <p:sp>
        <p:nvSpPr>
          <p:cNvPr id="154" name="椭圆 153">
            <a:extLst>
              <a:ext uri="{FF2B5EF4-FFF2-40B4-BE49-F238E27FC236}">
                <a16:creationId xmlns:a16="http://schemas.microsoft.com/office/drawing/2014/main" id="{F2670C5C-6043-4B00-96F5-C8C51B94C104}"/>
              </a:ext>
            </a:extLst>
          </p:cNvPr>
          <p:cNvSpPr/>
          <p:nvPr/>
        </p:nvSpPr>
        <p:spPr bwMode="auto">
          <a:xfrm>
            <a:off x="3864757" y="2797726"/>
            <a:ext cx="230152" cy="247488"/>
          </a:xfrm>
          <a:prstGeom prst="ellipse">
            <a:avLst/>
          </a:prstGeom>
          <a:solidFill>
            <a:srgbClr val="FF0000"/>
          </a:solidFill>
          <a:ln w="12700" cmpd="sng">
            <a:no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eaLnBrk="0" hangingPunct="0">
              <a:lnSpc>
                <a:spcPct val="110000"/>
              </a:lnSpc>
              <a:defRPr/>
            </a:pPr>
            <a:r>
              <a:rPr kumimoji="1" lang="en-US" altLang="zh-CN" sz="1200" b="0" dirty="0">
                <a:solidFill>
                  <a:srgbClr val="4F81BD">
                    <a:lumMod val="75000"/>
                  </a:srgbClr>
                </a:solidFill>
                <a:latin typeface="微软雅黑" pitchFamily="34" charset="-122"/>
              </a:rPr>
              <a:t>1</a:t>
            </a:r>
            <a:endParaRPr kumimoji="1" lang="zh-CN" altLang="en-US" sz="1200" b="0" dirty="0">
              <a:solidFill>
                <a:srgbClr val="4F81BD">
                  <a:lumMod val="75000"/>
                </a:srgbClr>
              </a:solidFill>
              <a:latin typeface="微软雅黑" pitchFamily="34" charset="-122"/>
            </a:endParaRPr>
          </a:p>
        </p:txBody>
      </p:sp>
      <p:sp>
        <p:nvSpPr>
          <p:cNvPr id="155" name="椭圆 154">
            <a:extLst>
              <a:ext uri="{FF2B5EF4-FFF2-40B4-BE49-F238E27FC236}">
                <a16:creationId xmlns:a16="http://schemas.microsoft.com/office/drawing/2014/main" id="{E1F1D355-F857-46BA-BED9-F9B42FD21BE4}"/>
              </a:ext>
            </a:extLst>
          </p:cNvPr>
          <p:cNvSpPr/>
          <p:nvPr/>
        </p:nvSpPr>
        <p:spPr bwMode="auto">
          <a:xfrm>
            <a:off x="5864002" y="2790713"/>
            <a:ext cx="230152" cy="247488"/>
          </a:xfrm>
          <a:prstGeom prst="ellipse">
            <a:avLst/>
          </a:prstGeom>
          <a:solidFill>
            <a:srgbClr val="FF0000"/>
          </a:solidFill>
          <a:ln w="12700" cmpd="sng">
            <a:no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eaLnBrk="0" hangingPunct="0">
              <a:lnSpc>
                <a:spcPct val="110000"/>
              </a:lnSpc>
              <a:defRPr/>
            </a:pPr>
            <a:r>
              <a:rPr kumimoji="1" lang="en-US" altLang="zh-CN" sz="1200" b="0" dirty="0">
                <a:solidFill>
                  <a:srgbClr val="4F81BD">
                    <a:lumMod val="75000"/>
                  </a:srgbClr>
                </a:solidFill>
                <a:latin typeface="微软雅黑" pitchFamily="34" charset="-122"/>
              </a:rPr>
              <a:t>1</a:t>
            </a:r>
            <a:endParaRPr kumimoji="1" lang="zh-CN" altLang="en-US" sz="1200" b="0" dirty="0">
              <a:solidFill>
                <a:srgbClr val="4F81BD">
                  <a:lumMod val="75000"/>
                </a:srgbClr>
              </a:solidFill>
              <a:latin typeface="微软雅黑" pitchFamily="34" charset="-122"/>
            </a:endParaRPr>
          </a:p>
        </p:txBody>
      </p:sp>
      <p:cxnSp>
        <p:nvCxnSpPr>
          <p:cNvPr id="156" name="直接箭头连接符 155">
            <a:extLst>
              <a:ext uri="{FF2B5EF4-FFF2-40B4-BE49-F238E27FC236}">
                <a16:creationId xmlns:a16="http://schemas.microsoft.com/office/drawing/2014/main" id="{EC2E8385-5C41-4ACC-A5F6-3A7F25303ABE}"/>
              </a:ext>
            </a:extLst>
          </p:cNvPr>
          <p:cNvCxnSpPr>
            <a:stCxn id="68" idx="0"/>
            <a:endCxn id="110" idx="2"/>
          </p:cNvCxnSpPr>
          <p:nvPr/>
        </p:nvCxnSpPr>
        <p:spPr bwMode="auto">
          <a:xfrm flipH="1" flipV="1">
            <a:off x="5441878" y="2423015"/>
            <a:ext cx="2830" cy="520317"/>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sp>
        <p:nvSpPr>
          <p:cNvPr id="157" name="椭圆 156">
            <a:extLst>
              <a:ext uri="{FF2B5EF4-FFF2-40B4-BE49-F238E27FC236}">
                <a16:creationId xmlns:a16="http://schemas.microsoft.com/office/drawing/2014/main" id="{F8D9E36C-3BBE-4814-9A34-DF9C4675D605}"/>
              </a:ext>
            </a:extLst>
          </p:cNvPr>
          <p:cNvSpPr/>
          <p:nvPr/>
        </p:nvSpPr>
        <p:spPr bwMode="auto">
          <a:xfrm>
            <a:off x="3839302" y="3426059"/>
            <a:ext cx="230152" cy="247488"/>
          </a:xfrm>
          <a:prstGeom prst="ellipse">
            <a:avLst/>
          </a:prstGeom>
          <a:solidFill>
            <a:srgbClr val="FF0000"/>
          </a:solidFill>
          <a:ln w="12700" cmpd="sng">
            <a:no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eaLnBrk="0" hangingPunct="0">
              <a:lnSpc>
                <a:spcPct val="110000"/>
              </a:lnSpc>
              <a:defRPr/>
            </a:pPr>
            <a:r>
              <a:rPr kumimoji="1" lang="en-US" altLang="zh-CN" sz="1200" b="0" dirty="0">
                <a:solidFill>
                  <a:srgbClr val="4F81BD">
                    <a:lumMod val="75000"/>
                  </a:srgbClr>
                </a:solidFill>
                <a:latin typeface="微软雅黑" pitchFamily="34" charset="-122"/>
              </a:rPr>
              <a:t>2</a:t>
            </a:r>
            <a:endParaRPr kumimoji="1" lang="zh-CN" altLang="en-US" sz="1200" b="0" dirty="0">
              <a:solidFill>
                <a:srgbClr val="4F81BD">
                  <a:lumMod val="75000"/>
                </a:srgbClr>
              </a:solidFill>
              <a:latin typeface="微软雅黑" pitchFamily="34" charset="-122"/>
            </a:endParaRPr>
          </a:p>
        </p:txBody>
      </p:sp>
      <p:sp>
        <p:nvSpPr>
          <p:cNvPr id="158" name="椭圆 157">
            <a:extLst>
              <a:ext uri="{FF2B5EF4-FFF2-40B4-BE49-F238E27FC236}">
                <a16:creationId xmlns:a16="http://schemas.microsoft.com/office/drawing/2014/main" id="{5CF801CB-1786-480F-9480-F5E88F3C67DB}"/>
              </a:ext>
            </a:extLst>
          </p:cNvPr>
          <p:cNvSpPr/>
          <p:nvPr/>
        </p:nvSpPr>
        <p:spPr bwMode="auto">
          <a:xfrm>
            <a:off x="3860549" y="4116385"/>
            <a:ext cx="230152" cy="247488"/>
          </a:xfrm>
          <a:prstGeom prst="ellipse">
            <a:avLst/>
          </a:prstGeom>
          <a:solidFill>
            <a:srgbClr val="FF0000"/>
          </a:solidFill>
          <a:ln w="12700" cmpd="sng">
            <a:no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eaLnBrk="0" hangingPunct="0">
              <a:lnSpc>
                <a:spcPct val="110000"/>
              </a:lnSpc>
              <a:defRPr/>
            </a:pPr>
            <a:r>
              <a:rPr kumimoji="1" lang="en-US" altLang="zh-CN" sz="1200" b="0" dirty="0">
                <a:solidFill>
                  <a:srgbClr val="4F81BD">
                    <a:lumMod val="75000"/>
                  </a:srgbClr>
                </a:solidFill>
                <a:latin typeface="微软雅黑" pitchFamily="34" charset="-122"/>
              </a:rPr>
              <a:t>3</a:t>
            </a:r>
            <a:endParaRPr kumimoji="1" lang="zh-CN" altLang="en-US" sz="1200" b="0" dirty="0">
              <a:solidFill>
                <a:srgbClr val="4F81BD">
                  <a:lumMod val="75000"/>
                </a:srgbClr>
              </a:solidFill>
              <a:latin typeface="微软雅黑" pitchFamily="34" charset="-122"/>
            </a:endParaRPr>
          </a:p>
        </p:txBody>
      </p:sp>
      <p:sp>
        <p:nvSpPr>
          <p:cNvPr id="159" name="椭圆 158">
            <a:extLst>
              <a:ext uri="{FF2B5EF4-FFF2-40B4-BE49-F238E27FC236}">
                <a16:creationId xmlns:a16="http://schemas.microsoft.com/office/drawing/2014/main" id="{830EDA6B-0C4E-43A1-9774-A1EBB357AE6A}"/>
              </a:ext>
            </a:extLst>
          </p:cNvPr>
          <p:cNvSpPr/>
          <p:nvPr/>
        </p:nvSpPr>
        <p:spPr bwMode="auto">
          <a:xfrm>
            <a:off x="8679743" y="2829656"/>
            <a:ext cx="230152" cy="247488"/>
          </a:xfrm>
          <a:prstGeom prst="ellipse">
            <a:avLst/>
          </a:prstGeom>
          <a:solidFill>
            <a:srgbClr val="FF0000"/>
          </a:solidFill>
          <a:ln w="12700" cmpd="sng">
            <a:no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eaLnBrk="0" hangingPunct="0">
              <a:lnSpc>
                <a:spcPct val="110000"/>
              </a:lnSpc>
              <a:defRPr/>
            </a:pPr>
            <a:r>
              <a:rPr kumimoji="1" lang="en-US" altLang="zh-CN" sz="1200" b="0" dirty="0">
                <a:solidFill>
                  <a:srgbClr val="4F81BD">
                    <a:lumMod val="75000"/>
                  </a:srgbClr>
                </a:solidFill>
                <a:latin typeface="微软雅黑" pitchFamily="34" charset="-122"/>
              </a:rPr>
              <a:t>4</a:t>
            </a:r>
            <a:endParaRPr kumimoji="1" lang="zh-CN" altLang="en-US" sz="1200" b="0" dirty="0">
              <a:solidFill>
                <a:srgbClr val="4F81BD">
                  <a:lumMod val="75000"/>
                </a:srgbClr>
              </a:solidFill>
              <a:latin typeface="微软雅黑" pitchFamily="34" charset="-122"/>
            </a:endParaRPr>
          </a:p>
        </p:txBody>
      </p:sp>
      <p:sp>
        <p:nvSpPr>
          <p:cNvPr id="160" name="椭圆 159">
            <a:extLst>
              <a:ext uri="{FF2B5EF4-FFF2-40B4-BE49-F238E27FC236}">
                <a16:creationId xmlns:a16="http://schemas.microsoft.com/office/drawing/2014/main" id="{CF140AEF-A818-4352-B416-6C4183C8FDD6}"/>
              </a:ext>
            </a:extLst>
          </p:cNvPr>
          <p:cNvSpPr/>
          <p:nvPr/>
        </p:nvSpPr>
        <p:spPr bwMode="auto">
          <a:xfrm>
            <a:off x="8679743" y="2279586"/>
            <a:ext cx="230152" cy="247488"/>
          </a:xfrm>
          <a:prstGeom prst="ellipse">
            <a:avLst/>
          </a:prstGeom>
          <a:solidFill>
            <a:srgbClr val="FF0000"/>
          </a:solidFill>
          <a:ln w="12700" cmpd="sng">
            <a:no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eaLnBrk="0" hangingPunct="0">
              <a:lnSpc>
                <a:spcPct val="110000"/>
              </a:lnSpc>
              <a:defRPr/>
            </a:pPr>
            <a:r>
              <a:rPr kumimoji="1" lang="en-US" altLang="zh-CN" sz="1200" b="0" dirty="0">
                <a:solidFill>
                  <a:srgbClr val="4F81BD">
                    <a:lumMod val="75000"/>
                  </a:srgbClr>
                </a:solidFill>
                <a:latin typeface="微软雅黑" pitchFamily="34" charset="-122"/>
              </a:rPr>
              <a:t>5</a:t>
            </a:r>
            <a:endParaRPr kumimoji="1" lang="zh-CN" altLang="en-US" sz="1200" b="0" dirty="0">
              <a:solidFill>
                <a:srgbClr val="4F81BD">
                  <a:lumMod val="75000"/>
                </a:srgbClr>
              </a:solidFill>
              <a:latin typeface="微软雅黑" pitchFamily="34" charset="-122"/>
            </a:endParaRPr>
          </a:p>
        </p:txBody>
      </p:sp>
      <p:cxnSp>
        <p:nvCxnSpPr>
          <p:cNvPr id="161" name="连接符: 肘形 37">
            <a:extLst>
              <a:ext uri="{FF2B5EF4-FFF2-40B4-BE49-F238E27FC236}">
                <a16:creationId xmlns:a16="http://schemas.microsoft.com/office/drawing/2014/main" id="{82065FFB-A1B7-4FB8-BB52-C24FAB016447}"/>
              </a:ext>
            </a:extLst>
          </p:cNvPr>
          <p:cNvCxnSpPr>
            <a:stCxn id="114" idx="0"/>
            <a:endCxn id="112" idx="0"/>
          </p:cNvCxnSpPr>
          <p:nvPr/>
        </p:nvCxnSpPr>
        <p:spPr bwMode="auto">
          <a:xfrm rot="16200000" flipV="1">
            <a:off x="7559343" y="3557935"/>
            <a:ext cx="12700" cy="1399388"/>
          </a:xfrm>
          <a:prstGeom prst="bentConnector3">
            <a:avLst>
              <a:gd name="adj1" fmla="val 1800000"/>
            </a:avLst>
          </a:prstGeom>
          <a:solidFill>
            <a:srgbClr val="4F81BD"/>
          </a:solidFill>
          <a:ln w="12700" cap="flat" cmpd="sng" algn="ctr">
            <a:solidFill>
              <a:srgbClr val="4F81BD">
                <a:lumMod val="75000"/>
              </a:srgbClr>
            </a:solidFill>
            <a:prstDash val="solid"/>
            <a:round/>
            <a:headEnd type="none" w="med" len="med"/>
            <a:tailEnd type="triangle"/>
          </a:ln>
          <a:effectLst/>
        </p:spPr>
      </p:cxnSp>
      <p:sp>
        <p:nvSpPr>
          <p:cNvPr id="162" name="矩形 161">
            <a:extLst>
              <a:ext uri="{FF2B5EF4-FFF2-40B4-BE49-F238E27FC236}">
                <a16:creationId xmlns:a16="http://schemas.microsoft.com/office/drawing/2014/main" id="{ADC05B71-63E1-45B4-9017-7F9061E793B7}"/>
              </a:ext>
            </a:extLst>
          </p:cNvPr>
          <p:cNvSpPr/>
          <p:nvPr/>
        </p:nvSpPr>
        <p:spPr bwMode="auto">
          <a:xfrm>
            <a:off x="9104737" y="5089157"/>
            <a:ext cx="1071564" cy="412816"/>
          </a:xfrm>
          <a:prstGeom prst="rect">
            <a:avLst/>
          </a:prstGeom>
          <a:solidFill>
            <a:sysClr val="window" lastClr="FFFFFF"/>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微软雅黑" pitchFamily="34" charset="-122"/>
              </a:rPr>
              <a:t>打印拣配单</a:t>
            </a:r>
            <a:endParaRPr kumimoji="1" lang="en-US" altLang="zh-CN" sz="1400" b="0" i="0" u="none" strike="noStrike" kern="0" cap="none" spc="0" normalizeH="0" baseline="0" noProof="0" dirty="0">
              <a:ln>
                <a:noFill/>
              </a:ln>
              <a:solidFill>
                <a:prstClr val="black"/>
              </a:solidFill>
              <a:effectLst/>
              <a:uLnTx/>
              <a:uFillTx/>
              <a:latin typeface="微软雅黑" pitchFamily="34" charset="-122"/>
            </a:endParaRPr>
          </a:p>
        </p:txBody>
      </p:sp>
      <p:cxnSp>
        <p:nvCxnSpPr>
          <p:cNvPr id="163" name="连接符: 肘形 45">
            <a:extLst>
              <a:ext uri="{FF2B5EF4-FFF2-40B4-BE49-F238E27FC236}">
                <a16:creationId xmlns:a16="http://schemas.microsoft.com/office/drawing/2014/main" id="{B59BCB15-E5A4-4B88-A44C-1029E4AA6D0D}"/>
              </a:ext>
            </a:extLst>
          </p:cNvPr>
          <p:cNvCxnSpPr>
            <a:stCxn id="107" idx="3"/>
            <a:endCxn id="162" idx="1"/>
          </p:cNvCxnSpPr>
          <p:nvPr/>
        </p:nvCxnSpPr>
        <p:spPr bwMode="auto">
          <a:xfrm>
            <a:off x="3954275" y="4464037"/>
            <a:ext cx="5150462" cy="831528"/>
          </a:xfrm>
          <a:prstGeom prst="bentConnector3">
            <a:avLst>
              <a:gd name="adj1" fmla="val 9537"/>
            </a:avLst>
          </a:prstGeom>
          <a:solidFill>
            <a:srgbClr val="4F81BD"/>
          </a:solidFill>
          <a:ln w="12700" cap="flat" cmpd="sng" algn="ctr">
            <a:solidFill>
              <a:srgbClr val="4F81BD">
                <a:lumMod val="75000"/>
              </a:srgbClr>
            </a:solidFill>
            <a:prstDash val="solid"/>
            <a:round/>
            <a:headEnd type="none" w="med" len="med"/>
            <a:tailEnd type="triangle"/>
          </a:ln>
          <a:effectLst/>
        </p:spPr>
      </p:cxnSp>
      <p:sp>
        <p:nvSpPr>
          <p:cNvPr id="164" name="矩形 163">
            <a:extLst>
              <a:ext uri="{FF2B5EF4-FFF2-40B4-BE49-F238E27FC236}">
                <a16:creationId xmlns:a16="http://schemas.microsoft.com/office/drawing/2014/main" id="{1F7A543D-80FC-49A7-B8A9-FA87A7FA277A}"/>
              </a:ext>
            </a:extLst>
          </p:cNvPr>
          <p:cNvSpPr/>
          <p:nvPr/>
        </p:nvSpPr>
        <p:spPr bwMode="auto">
          <a:xfrm>
            <a:off x="9104737" y="5682206"/>
            <a:ext cx="1071564" cy="412816"/>
          </a:xfrm>
          <a:prstGeom prst="rect">
            <a:avLst/>
          </a:prstGeom>
          <a:solidFill>
            <a:sysClr val="window" lastClr="FFFFFF"/>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微软雅黑" pitchFamily="34" charset="-122"/>
              </a:rPr>
              <a:t>生成欠品单</a:t>
            </a:r>
            <a:endParaRPr kumimoji="1" lang="en-US" altLang="zh-CN" sz="1400" b="0" i="0" u="none" strike="noStrike" kern="0" cap="none" spc="0" normalizeH="0" baseline="0" noProof="0" dirty="0">
              <a:ln>
                <a:noFill/>
              </a:ln>
              <a:solidFill>
                <a:prstClr val="black"/>
              </a:solidFill>
              <a:effectLst/>
              <a:uLnTx/>
              <a:uFillTx/>
              <a:latin typeface="微软雅黑" pitchFamily="34" charset="-122"/>
            </a:endParaRPr>
          </a:p>
        </p:txBody>
      </p:sp>
      <p:cxnSp>
        <p:nvCxnSpPr>
          <p:cNvPr id="165" name="直接箭头连接符 164">
            <a:extLst>
              <a:ext uri="{FF2B5EF4-FFF2-40B4-BE49-F238E27FC236}">
                <a16:creationId xmlns:a16="http://schemas.microsoft.com/office/drawing/2014/main" id="{AE1AAFFB-25BA-43A6-9C39-2AC76125AC3D}"/>
              </a:ext>
            </a:extLst>
          </p:cNvPr>
          <p:cNvCxnSpPr>
            <a:stCxn id="162" idx="2"/>
            <a:endCxn id="164" idx="0"/>
          </p:cNvCxnSpPr>
          <p:nvPr/>
        </p:nvCxnSpPr>
        <p:spPr bwMode="auto">
          <a:xfrm>
            <a:off x="9640519" y="5501973"/>
            <a:ext cx="0" cy="180233"/>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sp>
        <p:nvSpPr>
          <p:cNvPr id="166" name="矩形 165">
            <a:extLst>
              <a:ext uri="{FF2B5EF4-FFF2-40B4-BE49-F238E27FC236}">
                <a16:creationId xmlns:a16="http://schemas.microsoft.com/office/drawing/2014/main" id="{74701606-AAB3-43D3-B7E3-BDBF6562A2C8}"/>
              </a:ext>
            </a:extLst>
          </p:cNvPr>
          <p:cNvSpPr/>
          <p:nvPr/>
        </p:nvSpPr>
        <p:spPr bwMode="auto">
          <a:xfrm>
            <a:off x="6323867" y="5682206"/>
            <a:ext cx="1071564" cy="412816"/>
          </a:xfrm>
          <a:prstGeom prst="rect">
            <a:avLst/>
          </a:prstGeom>
          <a:solidFill>
            <a:sysClr val="window" lastClr="FFFFFF"/>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微软雅黑" pitchFamily="34" charset="-122"/>
              </a:rPr>
              <a:t>跟催欠品单物料</a:t>
            </a:r>
          </a:p>
        </p:txBody>
      </p:sp>
      <p:cxnSp>
        <p:nvCxnSpPr>
          <p:cNvPr id="167" name="直接箭头连接符 166">
            <a:extLst>
              <a:ext uri="{FF2B5EF4-FFF2-40B4-BE49-F238E27FC236}">
                <a16:creationId xmlns:a16="http://schemas.microsoft.com/office/drawing/2014/main" id="{0736A7D3-6B94-4589-A430-2D8FC437D470}"/>
              </a:ext>
            </a:extLst>
          </p:cNvPr>
          <p:cNvCxnSpPr>
            <a:stCxn id="164" idx="1"/>
            <a:endCxn id="166" idx="3"/>
          </p:cNvCxnSpPr>
          <p:nvPr/>
        </p:nvCxnSpPr>
        <p:spPr bwMode="auto">
          <a:xfrm flipH="1">
            <a:off x="7395431" y="5888614"/>
            <a:ext cx="1709306" cy="0"/>
          </a:xfrm>
          <a:prstGeom prst="straightConnector1">
            <a:avLst/>
          </a:prstGeom>
          <a:solidFill>
            <a:srgbClr val="4F81BD"/>
          </a:solidFill>
          <a:ln w="12700" cap="flat" cmpd="sng" algn="ctr">
            <a:solidFill>
              <a:srgbClr val="4F81BD">
                <a:lumMod val="75000"/>
              </a:srgbClr>
            </a:solidFill>
            <a:prstDash val="solid"/>
            <a:round/>
            <a:headEnd type="none" w="med" len="med"/>
            <a:tailEnd type="triangle"/>
          </a:ln>
          <a:effectLst/>
        </p:spPr>
      </p:cxnSp>
      <p:sp>
        <p:nvSpPr>
          <p:cNvPr id="168" name="矩形 167">
            <a:extLst>
              <a:ext uri="{FF2B5EF4-FFF2-40B4-BE49-F238E27FC236}">
                <a16:creationId xmlns:a16="http://schemas.microsoft.com/office/drawing/2014/main" id="{92D0D2A3-5BD2-446F-BE36-8BCCF9D60488}"/>
              </a:ext>
            </a:extLst>
          </p:cNvPr>
          <p:cNvSpPr/>
          <p:nvPr/>
        </p:nvSpPr>
        <p:spPr bwMode="auto">
          <a:xfrm>
            <a:off x="7720965" y="5372683"/>
            <a:ext cx="1071564" cy="412816"/>
          </a:xfrm>
          <a:prstGeom prst="rect">
            <a:avLst/>
          </a:prstGeom>
          <a:solidFill>
            <a:sysClr val="window" lastClr="FFFFFF"/>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微软雅黑" pitchFamily="34" charset="-122"/>
              </a:rPr>
              <a:t>供应商发货确认</a:t>
            </a:r>
          </a:p>
        </p:txBody>
      </p:sp>
      <p:cxnSp>
        <p:nvCxnSpPr>
          <p:cNvPr id="169" name="连接符: 肘形 59">
            <a:extLst>
              <a:ext uri="{FF2B5EF4-FFF2-40B4-BE49-F238E27FC236}">
                <a16:creationId xmlns:a16="http://schemas.microsoft.com/office/drawing/2014/main" id="{1805A9A0-BC48-47D9-825C-E9B3D9F151E8}"/>
              </a:ext>
            </a:extLst>
          </p:cNvPr>
          <p:cNvCxnSpPr>
            <a:stCxn id="166" idx="0"/>
            <a:endCxn id="168" idx="1"/>
          </p:cNvCxnSpPr>
          <p:nvPr/>
        </p:nvCxnSpPr>
        <p:spPr bwMode="auto">
          <a:xfrm rot="5400000" flipH="1" flipV="1">
            <a:off x="7238750" y="5199991"/>
            <a:ext cx="103115" cy="861316"/>
          </a:xfrm>
          <a:prstGeom prst="bentConnector2">
            <a:avLst/>
          </a:prstGeom>
          <a:solidFill>
            <a:srgbClr val="4F81BD"/>
          </a:solidFill>
          <a:ln w="12700" cap="flat" cmpd="sng" algn="ctr">
            <a:solidFill>
              <a:srgbClr val="4F81BD">
                <a:lumMod val="75000"/>
              </a:srgbClr>
            </a:solidFill>
            <a:prstDash val="solid"/>
            <a:round/>
            <a:headEnd type="none" w="med" len="med"/>
            <a:tailEnd type="triangle"/>
          </a:ln>
          <a:effectLst/>
        </p:spPr>
      </p:cxnSp>
      <p:cxnSp>
        <p:nvCxnSpPr>
          <p:cNvPr id="170" name="连接符: 肘形 61">
            <a:extLst>
              <a:ext uri="{FF2B5EF4-FFF2-40B4-BE49-F238E27FC236}">
                <a16:creationId xmlns:a16="http://schemas.microsoft.com/office/drawing/2014/main" id="{23F8ED69-B9A8-487C-83E2-9542B4060509}"/>
              </a:ext>
            </a:extLst>
          </p:cNvPr>
          <p:cNvCxnSpPr>
            <a:stCxn id="168" idx="3"/>
            <a:endCxn id="162" idx="1"/>
          </p:cNvCxnSpPr>
          <p:nvPr/>
        </p:nvCxnSpPr>
        <p:spPr bwMode="auto">
          <a:xfrm flipV="1">
            <a:off x="8792529" y="5295565"/>
            <a:ext cx="312208" cy="283526"/>
          </a:xfrm>
          <a:prstGeom prst="bentConnector3">
            <a:avLst>
              <a:gd name="adj1" fmla="val 50000"/>
            </a:avLst>
          </a:prstGeom>
          <a:solidFill>
            <a:srgbClr val="4F81BD"/>
          </a:solidFill>
          <a:ln w="12700" cap="flat" cmpd="sng" algn="ctr">
            <a:solidFill>
              <a:srgbClr val="4F81BD">
                <a:lumMod val="75000"/>
              </a:srgbClr>
            </a:solidFill>
            <a:prstDash val="solid"/>
            <a:round/>
            <a:headEnd type="none" w="med" len="med"/>
            <a:tailEnd type="triangle"/>
          </a:ln>
          <a:effectLst/>
        </p:spPr>
      </p:cxnSp>
      <p:sp>
        <p:nvSpPr>
          <p:cNvPr id="171" name="椭圆 170">
            <a:extLst>
              <a:ext uri="{FF2B5EF4-FFF2-40B4-BE49-F238E27FC236}">
                <a16:creationId xmlns:a16="http://schemas.microsoft.com/office/drawing/2014/main" id="{EF14522C-5ECF-4ED8-B953-BE541A2C8121}"/>
              </a:ext>
            </a:extLst>
          </p:cNvPr>
          <p:cNvSpPr/>
          <p:nvPr/>
        </p:nvSpPr>
        <p:spPr bwMode="auto">
          <a:xfrm>
            <a:off x="10061006" y="5559841"/>
            <a:ext cx="230152" cy="247488"/>
          </a:xfrm>
          <a:prstGeom prst="ellipse">
            <a:avLst/>
          </a:prstGeom>
          <a:solidFill>
            <a:srgbClr val="FF0000"/>
          </a:solidFill>
          <a:ln w="12700" cmpd="sng">
            <a:no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eaLnBrk="0" hangingPunct="0">
              <a:lnSpc>
                <a:spcPct val="110000"/>
              </a:lnSpc>
              <a:defRPr/>
            </a:pPr>
            <a:r>
              <a:rPr kumimoji="1" lang="en-US" altLang="zh-CN" sz="1200" b="0" dirty="0">
                <a:solidFill>
                  <a:srgbClr val="4F81BD">
                    <a:lumMod val="75000"/>
                  </a:srgbClr>
                </a:solidFill>
                <a:latin typeface="微软雅黑" pitchFamily="34" charset="-122"/>
              </a:rPr>
              <a:t>6</a:t>
            </a:r>
            <a:endParaRPr kumimoji="1" lang="zh-CN" altLang="en-US" sz="1200" b="0" dirty="0">
              <a:solidFill>
                <a:srgbClr val="4F81BD">
                  <a:lumMod val="75000"/>
                </a:srgbClr>
              </a:solidFill>
              <a:latin typeface="微软雅黑" pitchFamily="34" charset="-122"/>
            </a:endParaRPr>
          </a:p>
        </p:txBody>
      </p:sp>
      <p:sp>
        <p:nvSpPr>
          <p:cNvPr id="172" name="Rectangle 103">
            <a:extLst>
              <a:ext uri="{FF2B5EF4-FFF2-40B4-BE49-F238E27FC236}">
                <a16:creationId xmlns:a16="http://schemas.microsoft.com/office/drawing/2014/main" id="{9E373826-2E21-4339-AF99-0F8A70D5C473}"/>
              </a:ext>
            </a:extLst>
          </p:cNvPr>
          <p:cNvSpPr>
            <a:spLocks noChangeArrowheads="1"/>
          </p:cNvSpPr>
          <p:nvPr>
            <p:custDataLst>
              <p:tags r:id="rId6"/>
            </p:custDataLst>
          </p:nvPr>
        </p:nvSpPr>
        <p:spPr bwMode="auto">
          <a:xfrm>
            <a:off x="10388915" y="1286711"/>
            <a:ext cx="1481940" cy="5365778"/>
          </a:xfrm>
          <a:prstGeom prst="rect">
            <a:avLst/>
          </a:prstGeom>
          <a:solidFill>
            <a:srgbClr val="F0F5FA"/>
          </a:solidFill>
          <a:ln w="9525">
            <a:noFill/>
            <a:round/>
            <a:headEnd/>
            <a:tailEnd/>
          </a:ln>
        </p:spPr>
        <p:txBody>
          <a:bodyPr lIns="0" tIns="36000" rIns="0" bIns="0"/>
          <a:lstStyle/>
          <a:p>
            <a:pPr algn="ctr" fontAlgn="auto">
              <a:spcBef>
                <a:spcPts val="0"/>
              </a:spcBef>
              <a:spcAft>
                <a:spcPts val="0"/>
              </a:spcAft>
              <a:buFont typeface="Wingdings" pitchFamily="2" charset="2"/>
              <a:buNone/>
              <a:defRPr/>
            </a:pPr>
            <a:r>
              <a:rPr lang="zh-CN" altLang="en-US" sz="1800" dirty="0">
                <a:solidFill>
                  <a:prstClr val="black"/>
                </a:solidFill>
                <a:latin typeface="微软雅黑" pitchFamily="34" charset="-122"/>
              </a:rPr>
              <a:t>生产执行</a:t>
            </a:r>
            <a:endParaRPr lang="en-US" altLang="zh-CN" sz="1200" dirty="0">
              <a:solidFill>
                <a:prstClr val="black"/>
              </a:solidFill>
              <a:latin typeface="微软雅黑" pitchFamily="34" charset="-122"/>
            </a:endParaRPr>
          </a:p>
        </p:txBody>
      </p:sp>
      <p:sp>
        <p:nvSpPr>
          <p:cNvPr id="173" name="Hexagon 121">
            <a:extLst>
              <a:ext uri="{FF2B5EF4-FFF2-40B4-BE49-F238E27FC236}">
                <a16:creationId xmlns:a16="http://schemas.microsoft.com/office/drawing/2014/main" id="{25D578A4-FF9E-445E-93AA-FFB13D70A0BF}"/>
              </a:ext>
            </a:extLst>
          </p:cNvPr>
          <p:cNvSpPr/>
          <p:nvPr/>
        </p:nvSpPr>
        <p:spPr bwMode="auto">
          <a:xfrm>
            <a:off x="8918681" y="5002757"/>
            <a:ext cx="351950" cy="172800"/>
          </a:xfrm>
          <a:prstGeom prst="hexagon">
            <a:avLst>
              <a:gd name="adj" fmla="val 32827"/>
              <a:gd name="vf" fmla="val 115470"/>
            </a:avLst>
          </a:prstGeom>
          <a:solidFill>
            <a:srgbClr val="8064A2">
              <a:lumMod val="40000"/>
              <a:lumOff val="60000"/>
            </a:srgbClr>
          </a:solidFill>
          <a:ln w="15875" cap="flat" cmpd="sng" algn="ctr">
            <a:solidFill>
              <a:srgbClr val="8064A2"/>
            </a:solidFill>
            <a:prstDash val="solid"/>
            <a:round/>
            <a:headEnd type="none" w="med" len="med"/>
            <a:tailEnd type="none" w="med" len="med"/>
          </a:ln>
          <a:effectLst/>
        </p:spPr>
        <p:txBody>
          <a:bodyPr lIns="0" tIns="36000" rIns="0" bIns="0" anchor="ctr"/>
          <a:lstStyle/>
          <a:p>
            <a:pPr algn="ctr" fontAlgn="auto">
              <a:lnSpc>
                <a:spcPct val="90000"/>
              </a:lnSpc>
              <a:spcBef>
                <a:spcPct val="20000"/>
              </a:spcBef>
              <a:spcAft>
                <a:spcPts val="0"/>
              </a:spcAft>
              <a:buClr>
                <a:srgbClr val="000000"/>
              </a:buClr>
              <a:buFont typeface="Arial" pitchFamily="34" charset="0"/>
              <a:buNone/>
              <a:defRPr/>
            </a:pPr>
            <a:r>
              <a:rPr lang="en-US" sz="900" kern="0" dirty="0">
                <a:solidFill>
                  <a:srgbClr val="000000"/>
                </a:solidFill>
                <a:latin typeface="微软雅黑" pitchFamily="34" charset="-122"/>
              </a:rPr>
              <a:t>ERP</a:t>
            </a:r>
          </a:p>
        </p:txBody>
      </p:sp>
      <p:sp>
        <p:nvSpPr>
          <p:cNvPr id="174" name="Hexagon 121">
            <a:extLst>
              <a:ext uri="{FF2B5EF4-FFF2-40B4-BE49-F238E27FC236}">
                <a16:creationId xmlns:a16="http://schemas.microsoft.com/office/drawing/2014/main" id="{973B57ED-62F3-495E-A803-CBF409D27F6F}"/>
              </a:ext>
            </a:extLst>
          </p:cNvPr>
          <p:cNvSpPr/>
          <p:nvPr/>
        </p:nvSpPr>
        <p:spPr bwMode="auto">
          <a:xfrm>
            <a:off x="8928762" y="5588373"/>
            <a:ext cx="351950" cy="172800"/>
          </a:xfrm>
          <a:prstGeom prst="hexagon">
            <a:avLst>
              <a:gd name="adj" fmla="val 32827"/>
              <a:gd name="vf" fmla="val 115470"/>
            </a:avLst>
          </a:prstGeom>
          <a:solidFill>
            <a:srgbClr val="8064A2">
              <a:lumMod val="40000"/>
              <a:lumOff val="60000"/>
            </a:srgbClr>
          </a:solidFill>
          <a:ln w="15875" cap="flat" cmpd="sng" algn="ctr">
            <a:solidFill>
              <a:srgbClr val="8064A2"/>
            </a:solidFill>
            <a:prstDash val="solid"/>
            <a:round/>
            <a:headEnd type="none" w="med" len="med"/>
            <a:tailEnd type="none" w="med" len="med"/>
          </a:ln>
          <a:effectLst/>
        </p:spPr>
        <p:txBody>
          <a:bodyPr lIns="0" tIns="36000" rIns="0" bIns="0" anchor="ctr"/>
          <a:lstStyle/>
          <a:p>
            <a:pPr algn="ctr" fontAlgn="auto">
              <a:lnSpc>
                <a:spcPct val="90000"/>
              </a:lnSpc>
              <a:spcBef>
                <a:spcPct val="20000"/>
              </a:spcBef>
              <a:spcAft>
                <a:spcPts val="0"/>
              </a:spcAft>
              <a:buClr>
                <a:srgbClr val="000000"/>
              </a:buClr>
              <a:buFont typeface="Arial" pitchFamily="34" charset="0"/>
              <a:buNone/>
              <a:defRPr/>
            </a:pPr>
            <a:r>
              <a:rPr lang="en-US" sz="900" kern="0" dirty="0">
                <a:solidFill>
                  <a:srgbClr val="000000"/>
                </a:solidFill>
                <a:latin typeface="微软雅黑" pitchFamily="34" charset="-122"/>
              </a:rPr>
              <a:t>ERP</a:t>
            </a:r>
          </a:p>
        </p:txBody>
      </p:sp>
      <p:sp>
        <p:nvSpPr>
          <p:cNvPr id="175" name="矩形 174">
            <a:extLst>
              <a:ext uri="{FF2B5EF4-FFF2-40B4-BE49-F238E27FC236}">
                <a16:creationId xmlns:a16="http://schemas.microsoft.com/office/drawing/2014/main" id="{561EE7AF-9A5A-4312-83E9-58A4E0638427}"/>
              </a:ext>
            </a:extLst>
          </p:cNvPr>
          <p:cNvSpPr/>
          <p:nvPr/>
        </p:nvSpPr>
        <p:spPr bwMode="auto">
          <a:xfrm>
            <a:off x="10481507" y="6159674"/>
            <a:ext cx="1071564" cy="412816"/>
          </a:xfrm>
          <a:prstGeom prst="rect">
            <a:avLst/>
          </a:prstGeom>
          <a:solidFill>
            <a:sysClr val="window" lastClr="FFFFFF"/>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微软雅黑" pitchFamily="34" charset="-122"/>
              </a:rPr>
              <a:t>生产过程</a:t>
            </a:r>
            <a:endParaRPr kumimoji="1" lang="en-US" altLang="zh-CN" sz="1400" b="0" i="0" u="none" strike="noStrike" kern="0" cap="none" spc="0" normalizeH="0" baseline="0" noProof="0" dirty="0">
              <a:ln>
                <a:noFill/>
              </a:ln>
              <a:solidFill>
                <a:prstClr val="black"/>
              </a:solidFill>
              <a:effectLst/>
              <a:uLnTx/>
              <a:uFillTx/>
              <a:latin typeface="微软雅黑" pitchFamily="34" charset="-122"/>
            </a:endParaRPr>
          </a:p>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微软雅黑" pitchFamily="34" charset="-122"/>
              </a:rPr>
              <a:t>物料报缺</a:t>
            </a:r>
          </a:p>
        </p:txBody>
      </p:sp>
      <p:sp>
        <p:nvSpPr>
          <p:cNvPr id="176" name="Flowchart: Punched Tape 118">
            <a:extLst>
              <a:ext uri="{FF2B5EF4-FFF2-40B4-BE49-F238E27FC236}">
                <a16:creationId xmlns:a16="http://schemas.microsoft.com/office/drawing/2014/main" id="{32212997-A9B6-488A-A6DA-4325A54F9DCF}"/>
              </a:ext>
            </a:extLst>
          </p:cNvPr>
          <p:cNvSpPr>
            <a:spLocks noChangeArrowheads="1"/>
          </p:cNvSpPr>
          <p:nvPr/>
        </p:nvSpPr>
        <p:spPr bwMode="auto">
          <a:xfrm>
            <a:off x="10288560" y="6046577"/>
            <a:ext cx="356100" cy="180000"/>
          </a:xfrm>
          <a:prstGeom prst="flowChartPunchedTape">
            <a:avLst/>
          </a:prstGeom>
          <a:solidFill>
            <a:srgbClr val="C4E59F"/>
          </a:solidFill>
          <a:ln w="15875" algn="ctr">
            <a:solidFill>
              <a:srgbClr val="008000"/>
            </a:solidFill>
            <a:round/>
            <a:headEnd/>
            <a:tailEnd/>
          </a:ln>
        </p:spPr>
        <p:txBody>
          <a:bodyPr lIns="0" tIns="54000" rIns="0" bIns="0" anchor="ctr"/>
          <a:lstStyle>
            <a:lvl1pPr>
              <a:defRPr sz="1200">
                <a:solidFill>
                  <a:schemeClr val="tx1"/>
                </a:solidFill>
                <a:latin typeface="Arial" panose="020B0604020202020204" pitchFamily="34" charset="0"/>
                <a:ea typeface="宋体" panose="02010600030101010101" pitchFamily="2" charset="-122"/>
              </a:defRPr>
            </a:lvl1pPr>
            <a:lvl2pPr marL="742950" indent="-285750">
              <a:defRPr sz="1200">
                <a:solidFill>
                  <a:schemeClr val="tx1"/>
                </a:solidFill>
                <a:latin typeface="Arial" panose="020B0604020202020204" pitchFamily="34" charset="0"/>
                <a:ea typeface="宋体" panose="02010600030101010101" pitchFamily="2" charset="-122"/>
              </a:defRPr>
            </a:lvl2pPr>
            <a:lvl3pPr marL="1143000" indent="-228600">
              <a:defRPr sz="1200">
                <a:solidFill>
                  <a:schemeClr val="tx1"/>
                </a:solidFill>
                <a:latin typeface="Arial" panose="020B0604020202020204" pitchFamily="34" charset="0"/>
                <a:ea typeface="宋体" panose="02010600030101010101" pitchFamily="2" charset="-122"/>
              </a:defRPr>
            </a:lvl3pPr>
            <a:lvl4pPr marL="1600200" indent="-228600">
              <a:defRPr sz="1200">
                <a:solidFill>
                  <a:schemeClr val="tx1"/>
                </a:solidFill>
                <a:latin typeface="Arial" panose="020B0604020202020204" pitchFamily="34" charset="0"/>
                <a:ea typeface="宋体" panose="02010600030101010101" pitchFamily="2" charset="-122"/>
              </a:defRPr>
            </a:lvl4pPr>
            <a:lvl5pPr marL="2057400" indent="-228600">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宋体" panose="02010600030101010101" pitchFamily="2" charset="-122"/>
              </a:defRPr>
            </a:lvl9pPr>
          </a:lstStyle>
          <a:p>
            <a:pPr algn="ctr" fontAlgn="auto">
              <a:lnSpc>
                <a:spcPct val="90000"/>
              </a:lnSpc>
              <a:spcBef>
                <a:spcPct val="20000"/>
              </a:spcBef>
              <a:spcAft>
                <a:spcPts val="0"/>
              </a:spcAft>
              <a:buClr>
                <a:srgbClr val="000000"/>
              </a:buClr>
              <a:buFont typeface="Arial" panose="020B0604020202020204" pitchFamily="34" charset="0"/>
              <a:buNone/>
              <a:defRPr/>
            </a:pPr>
            <a:r>
              <a:rPr lang="en-US" altLang="zh-CN" sz="1000" kern="0" dirty="0">
                <a:solidFill>
                  <a:srgbClr val="000000"/>
                </a:solidFill>
                <a:latin typeface="微软雅黑" pitchFamily="34" charset="-122"/>
                <a:ea typeface="微软雅黑" pitchFamily="34" charset="-122"/>
              </a:rPr>
              <a:t>MES</a:t>
            </a:r>
          </a:p>
        </p:txBody>
      </p:sp>
      <p:cxnSp>
        <p:nvCxnSpPr>
          <p:cNvPr id="177" name="连接符: 肘形 121">
            <a:extLst>
              <a:ext uri="{FF2B5EF4-FFF2-40B4-BE49-F238E27FC236}">
                <a16:creationId xmlns:a16="http://schemas.microsoft.com/office/drawing/2014/main" id="{D8550A79-014A-43B5-AA98-3E41BD6330D7}"/>
              </a:ext>
            </a:extLst>
          </p:cNvPr>
          <p:cNvCxnSpPr>
            <a:stCxn id="107" idx="3"/>
            <a:endCxn id="175" idx="1"/>
          </p:cNvCxnSpPr>
          <p:nvPr/>
        </p:nvCxnSpPr>
        <p:spPr bwMode="auto">
          <a:xfrm>
            <a:off x="3954275" y="4464037"/>
            <a:ext cx="6527232" cy="1902045"/>
          </a:xfrm>
          <a:prstGeom prst="bentConnector3">
            <a:avLst>
              <a:gd name="adj1" fmla="val 7484"/>
            </a:avLst>
          </a:prstGeom>
          <a:solidFill>
            <a:srgbClr val="4F81BD"/>
          </a:solidFill>
          <a:ln w="12700" cap="flat" cmpd="sng" algn="ctr">
            <a:solidFill>
              <a:srgbClr val="4F81BD">
                <a:lumMod val="75000"/>
              </a:srgbClr>
            </a:solidFill>
            <a:prstDash val="solid"/>
            <a:round/>
            <a:headEnd type="none" w="med" len="med"/>
            <a:tailEnd type="triangle"/>
          </a:ln>
          <a:effectLst/>
        </p:spPr>
      </p:cxnSp>
      <p:sp>
        <p:nvSpPr>
          <p:cNvPr id="178" name="椭圆 177">
            <a:extLst>
              <a:ext uri="{FF2B5EF4-FFF2-40B4-BE49-F238E27FC236}">
                <a16:creationId xmlns:a16="http://schemas.microsoft.com/office/drawing/2014/main" id="{8EB82F4A-E2BD-471C-88E9-DA5A399C76CF}"/>
              </a:ext>
            </a:extLst>
          </p:cNvPr>
          <p:cNvSpPr/>
          <p:nvPr/>
        </p:nvSpPr>
        <p:spPr bwMode="auto">
          <a:xfrm>
            <a:off x="11420289" y="6012833"/>
            <a:ext cx="230152" cy="247488"/>
          </a:xfrm>
          <a:prstGeom prst="ellipse">
            <a:avLst/>
          </a:prstGeom>
          <a:solidFill>
            <a:srgbClr val="FF0000"/>
          </a:solidFill>
          <a:ln w="12700" cmpd="sng">
            <a:no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eaLnBrk="0" hangingPunct="0">
              <a:lnSpc>
                <a:spcPct val="110000"/>
              </a:lnSpc>
              <a:defRPr/>
            </a:pPr>
            <a:r>
              <a:rPr kumimoji="1" lang="en-US" altLang="zh-CN" sz="1200" b="0" dirty="0">
                <a:solidFill>
                  <a:srgbClr val="4F81BD">
                    <a:lumMod val="75000"/>
                  </a:srgbClr>
                </a:solidFill>
                <a:latin typeface="微软雅黑" pitchFamily="34" charset="-122"/>
              </a:rPr>
              <a:t>7</a:t>
            </a:r>
            <a:endParaRPr kumimoji="1" lang="zh-CN" altLang="en-US" sz="1200" b="0" dirty="0">
              <a:solidFill>
                <a:srgbClr val="4F81BD">
                  <a:lumMod val="75000"/>
                </a:srgbClr>
              </a:solidFill>
              <a:latin typeface="微软雅黑" pitchFamily="34" charset="-122"/>
            </a:endParaRPr>
          </a:p>
        </p:txBody>
      </p:sp>
      <p:cxnSp>
        <p:nvCxnSpPr>
          <p:cNvPr id="179" name="连接符: 肘形 125">
            <a:extLst>
              <a:ext uri="{FF2B5EF4-FFF2-40B4-BE49-F238E27FC236}">
                <a16:creationId xmlns:a16="http://schemas.microsoft.com/office/drawing/2014/main" id="{D5721188-5E4E-4CD7-BCBA-FB2DA98C513F}"/>
              </a:ext>
            </a:extLst>
          </p:cNvPr>
          <p:cNvCxnSpPr>
            <a:cxnSpLocks/>
            <a:endCxn id="166" idx="3"/>
          </p:cNvCxnSpPr>
          <p:nvPr/>
        </p:nvCxnSpPr>
        <p:spPr bwMode="auto">
          <a:xfrm rot="10800000">
            <a:off x="7395431" y="5888614"/>
            <a:ext cx="2768292" cy="363518"/>
          </a:xfrm>
          <a:prstGeom prst="bentConnector3">
            <a:avLst>
              <a:gd name="adj1" fmla="val 94937"/>
            </a:avLst>
          </a:prstGeom>
          <a:solidFill>
            <a:srgbClr val="4F81BD"/>
          </a:solidFill>
          <a:ln w="12700" cap="flat" cmpd="sng" algn="ctr">
            <a:solidFill>
              <a:srgbClr val="4F81BD">
                <a:lumMod val="75000"/>
              </a:srgbClr>
            </a:solidFill>
            <a:prstDash val="solid"/>
            <a:round/>
            <a:headEnd type="none" w="med" len="med"/>
            <a:tailEnd type="triangle"/>
          </a:ln>
          <a:effectLst/>
        </p:spPr>
      </p:cxnSp>
      <p:cxnSp>
        <p:nvCxnSpPr>
          <p:cNvPr id="180" name="连接符: 肘形 7">
            <a:extLst>
              <a:ext uri="{FF2B5EF4-FFF2-40B4-BE49-F238E27FC236}">
                <a16:creationId xmlns:a16="http://schemas.microsoft.com/office/drawing/2014/main" id="{391FADAD-5C15-4EE0-A71E-7C297D435AC6}"/>
              </a:ext>
            </a:extLst>
          </p:cNvPr>
          <p:cNvCxnSpPr>
            <a:cxnSpLocks/>
            <a:endCxn id="175" idx="3"/>
          </p:cNvCxnSpPr>
          <p:nvPr/>
        </p:nvCxnSpPr>
        <p:spPr bwMode="auto">
          <a:xfrm>
            <a:off x="10013950" y="6252133"/>
            <a:ext cx="1539121" cy="113949"/>
          </a:xfrm>
          <a:prstGeom prst="bentConnector5">
            <a:avLst>
              <a:gd name="adj1" fmla="val 15189"/>
              <a:gd name="adj2" fmla="val -281757"/>
              <a:gd name="adj3" fmla="val 114853"/>
            </a:avLst>
          </a:prstGeom>
          <a:solidFill>
            <a:srgbClr val="4F81BD"/>
          </a:solidFill>
          <a:ln w="12700" cap="flat" cmpd="sng" algn="ctr">
            <a:solidFill>
              <a:srgbClr val="4F81BD">
                <a:lumMod val="75000"/>
              </a:srgbClr>
            </a:solidFill>
            <a:prstDash val="solid"/>
            <a:round/>
            <a:headEnd type="none" w="med" len="med"/>
            <a:tailEnd type="triangle"/>
          </a:ln>
          <a:effectLst/>
        </p:spPr>
      </p:cxnSp>
      <p:sp>
        <p:nvSpPr>
          <p:cNvPr id="181" name="椭圆 180">
            <a:extLst>
              <a:ext uri="{FF2B5EF4-FFF2-40B4-BE49-F238E27FC236}">
                <a16:creationId xmlns:a16="http://schemas.microsoft.com/office/drawing/2014/main" id="{F97CD0DB-B3C9-4759-8302-C972E2381458}"/>
              </a:ext>
            </a:extLst>
          </p:cNvPr>
          <p:cNvSpPr/>
          <p:nvPr/>
        </p:nvSpPr>
        <p:spPr bwMode="auto">
          <a:xfrm>
            <a:off x="8653993" y="4150789"/>
            <a:ext cx="230152" cy="247488"/>
          </a:xfrm>
          <a:prstGeom prst="ellipse">
            <a:avLst/>
          </a:prstGeom>
          <a:solidFill>
            <a:srgbClr val="FF0000"/>
          </a:solidFill>
          <a:ln w="12700" cmpd="sng">
            <a:no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eaLnBrk="0" hangingPunct="0">
              <a:lnSpc>
                <a:spcPct val="110000"/>
              </a:lnSpc>
              <a:defRPr/>
            </a:pPr>
            <a:r>
              <a:rPr kumimoji="1" lang="en-US" altLang="zh-CN" sz="1200" b="0" dirty="0">
                <a:solidFill>
                  <a:srgbClr val="4F81BD">
                    <a:lumMod val="75000"/>
                  </a:srgbClr>
                </a:solidFill>
                <a:latin typeface="微软雅黑" pitchFamily="34" charset="-122"/>
              </a:rPr>
              <a:t>4</a:t>
            </a:r>
            <a:endParaRPr kumimoji="1" lang="zh-CN" altLang="en-US" sz="1200" b="0" dirty="0">
              <a:solidFill>
                <a:srgbClr val="4F81BD">
                  <a:lumMod val="75000"/>
                </a:srgbClr>
              </a:solidFill>
              <a:latin typeface="微软雅黑" pitchFamily="34" charset="-122"/>
            </a:endParaRPr>
          </a:p>
        </p:txBody>
      </p:sp>
      <p:sp>
        <p:nvSpPr>
          <p:cNvPr id="182" name="矩形 181">
            <a:extLst>
              <a:ext uri="{FF2B5EF4-FFF2-40B4-BE49-F238E27FC236}">
                <a16:creationId xmlns:a16="http://schemas.microsoft.com/office/drawing/2014/main" id="{83D9652B-04FE-4C48-82A6-3F5575C94B3F}"/>
              </a:ext>
            </a:extLst>
          </p:cNvPr>
          <p:cNvSpPr/>
          <p:nvPr/>
        </p:nvSpPr>
        <p:spPr bwMode="auto">
          <a:xfrm>
            <a:off x="2016479" y="3293914"/>
            <a:ext cx="489538" cy="995613"/>
          </a:xfrm>
          <a:prstGeom prst="rect">
            <a:avLst/>
          </a:prstGeom>
          <a:solidFill>
            <a:sysClr val="window" lastClr="FFFFFF"/>
          </a:solidFill>
          <a:ln w="19050" cmpd="sng">
            <a:solidFill>
              <a:srgbClr val="1F497D">
                <a:lumMod val="60000"/>
                <a:lumOff val="40000"/>
              </a:srgbClr>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0" fontAlgn="auto" latinLnBrk="0" hangingPunct="0">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微软雅黑" pitchFamily="34" charset="-122"/>
              </a:rPr>
              <a:t>模拟排产</a:t>
            </a:r>
            <a:endParaRPr kumimoji="1" lang="en-US" altLang="zh-CN" sz="1400" b="0" i="0" u="none" strike="noStrike" kern="0" cap="none" spc="0" normalizeH="0" baseline="0" noProof="0" dirty="0">
              <a:ln>
                <a:noFill/>
              </a:ln>
              <a:solidFill>
                <a:prstClr val="black"/>
              </a:solidFill>
              <a:effectLst/>
              <a:uLnTx/>
              <a:uFillTx/>
              <a:latin typeface="微软雅黑" pitchFamily="34" charset="-122"/>
            </a:endParaRPr>
          </a:p>
          <a:p>
            <a:pPr marL="0" marR="0" lvl="0" indent="0" algn="ctr" defTabSz="914400" eaLnBrk="0" fontAlgn="auto" latinLnBrk="0" hangingPunct="0">
              <a:lnSpc>
                <a:spcPct val="110000"/>
              </a:lnSpc>
              <a:spcBef>
                <a:spcPts val="0"/>
              </a:spcBef>
              <a:spcAft>
                <a:spcPts val="0"/>
              </a:spcAft>
              <a:buClrTx/>
              <a:buSzTx/>
              <a:buFontTx/>
              <a:buNone/>
              <a:tabLst/>
              <a:defRPr/>
            </a:pPr>
            <a:r>
              <a:rPr kumimoji="1" lang="en-US" altLang="zh-CN" sz="1400" b="0" i="0" u="none" strike="noStrike" kern="0" cap="none" spc="0" normalizeH="0" baseline="0" noProof="0" dirty="0">
                <a:ln>
                  <a:noFill/>
                </a:ln>
                <a:solidFill>
                  <a:prstClr val="black"/>
                </a:solidFill>
                <a:effectLst/>
                <a:uLnTx/>
                <a:uFillTx/>
                <a:latin typeface="微软雅黑" pitchFamily="34" charset="-122"/>
              </a:rPr>
              <a:t>ATP</a:t>
            </a:r>
          </a:p>
        </p:txBody>
      </p:sp>
      <p:sp>
        <p:nvSpPr>
          <p:cNvPr id="183" name="流程图: 手动操作 182">
            <a:extLst>
              <a:ext uri="{FF2B5EF4-FFF2-40B4-BE49-F238E27FC236}">
                <a16:creationId xmlns:a16="http://schemas.microsoft.com/office/drawing/2014/main" id="{5BAC17B2-240E-44E3-B214-87D503647F12}"/>
              </a:ext>
            </a:extLst>
          </p:cNvPr>
          <p:cNvSpPr/>
          <p:nvPr/>
        </p:nvSpPr>
        <p:spPr bwMode="auto">
          <a:xfrm>
            <a:off x="1873351" y="3203714"/>
            <a:ext cx="360237" cy="172800"/>
          </a:xfrm>
          <a:prstGeom prst="flowChartManualOperation">
            <a:avLst/>
          </a:prstGeom>
          <a:solidFill>
            <a:srgbClr val="00FF00"/>
          </a:solidFill>
          <a:ln w="9525" algn="ctr">
            <a:solidFill>
              <a:srgbClr val="7889FB"/>
            </a:solidFill>
            <a:miter lim="800000"/>
            <a:headEnd/>
            <a:tailEnd/>
          </a:ln>
        </p:spPr>
        <p:txBody>
          <a:bodyPr wrap="none" lIns="0" tIns="36000" rIns="0" bIns="0" rtlCol="0" anchor="t"/>
          <a:lstStyle/>
          <a:p>
            <a:pPr algn="ctr" eaLnBrk="0" fontAlgn="auto" hangingPunct="0">
              <a:lnSpc>
                <a:spcPct val="90000"/>
              </a:lnSpc>
              <a:spcBef>
                <a:spcPct val="20000"/>
              </a:spcBef>
              <a:spcAft>
                <a:spcPts val="0"/>
              </a:spcAft>
              <a:buClr>
                <a:prstClr val="black"/>
              </a:buClr>
              <a:buFont typeface="Arial" pitchFamily="34" charset="0"/>
              <a:buNone/>
              <a:defRPr/>
            </a:pPr>
            <a:r>
              <a:rPr lang="en-US" altLang="zh-CN" sz="900" dirty="0">
                <a:solidFill>
                  <a:prstClr val="black"/>
                </a:solidFill>
                <a:latin typeface="微软雅黑" pitchFamily="34" charset="-122"/>
              </a:rPr>
              <a:t>APS</a:t>
            </a:r>
            <a:endParaRPr lang="zh-CN" altLang="en-US" sz="900" dirty="0">
              <a:solidFill>
                <a:prstClr val="black"/>
              </a:solidFill>
              <a:latin typeface="微软雅黑" pitchFamily="34" charset="-122"/>
            </a:endParaRPr>
          </a:p>
        </p:txBody>
      </p:sp>
      <p:sp>
        <p:nvSpPr>
          <p:cNvPr id="184" name="Hexagon 121">
            <a:extLst>
              <a:ext uri="{FF2B5EF4-FFF2-40B4-BE49-F238E27FC236}">
                <a16:creationId xmlns:a16="http://schemas.microsoft.com/office/drawing/2014/main" id="{898DFADF-CD49-45E8-8738-F113B19850AB}"/>
              </a:ext>
            </a:extLst>
          </p:cNvPr>
          <p:cNvSpPr/>
          <p:nvPr/>
        </p:nvSpPr>
        <p:spPr bwMode="auto">
          <a:xfrm>
            <a:off x="4024331" y="2553185"/>
            <a:ext cx="351950" cy="172800"/>
          </a:xfrm>
          <a:prstGeom prst="hexagon">
            <a:avLst>
              <a:gd name="adj" fmla="val 32827"/>
              <a:gd name="vf" fmla="val 115470"/>
            </a:avLst>
          </a:prstGeom>
          <a:solidFill>
            <a:srgbClr val="8064A2">
              <a:lumMod val="40000"/>
              <a:lumOff val="60000"/>
            </a:srgbClr>
          </a:solidFill>
          <a:ln w="15875" cap="flat" cmpd="sng" algn="ctr">
            <a:solidFill>
              <a:srgbClr val="8064A2"/>
            </a:solidFill>
            <a:prstDash val="solid"/>
            <a:round/>
            <a:headEnd type="none" w="med" len="med"/>
            <a:tailEnd type="none" w="med" len="med"/>
          </a:ln>
          <a:effectLst/>
        </p:spPr>
        <p:txBody>
          <a:bodyPr lIns="0" tIns="36000" rIns="0" bIns="0" anchor="ctr"/>
          <a:lstStyle/>
          <a:p>
            <a:pPr algn="ctr" fontAlgn="auto">
              <a:lnSpc>
                <a:spcPct val="90000"/>
              </a:lnSpc>
              <a:spcBef>
                <a:spcPct val="20000"/>
              </a:spcBef>
              <a:spcAft>
                <a:spcPts val="0"/>
              </a:spcAft>
              <a:buClr>
                <a:srgbClr val="000000"/>
              </a:buClr>
              <a:buFont typeface="Arial" pitchFamily="34" charset="0"/>
              <a:buNone/>
              <a:defRPr/>
            </a:pPr>
            <a:r>
              <a:rPr lang="en-US" sz="900" kern="0" dirty="0">
                <a:solidFill>
                  <a:srgbClr val="000000"/>
                </a:solidFill>
                <a:latin typeface="微软雅黑" pitchFamily="34" charset="-122"/>
              </a:rPr>
              <a:t>ERP</a:t>
            </a:r>
          </a:p>
        </p:txBody>
      </p:sp>
      <p:cxnSp>
        <p:nvCxnSpPr>
          <p:cNvPr id="185" name="直接箭头连接符 184">
            <a:extLst>
              <a:ext uri="{FF2B5EF4-FFF2-40B4-BE49-F238E27FC236}">
                <a16:creationId xmlns:a16="http://schemas.microsoft.com/office/drawing/2014/main" id="{12CB0E8A-FF94-4440-9A76-CE9C5B6AF30E}"/>
              </a:ext>
            </a:extLst>
          </p:cNvPr>
          <p:cNvCxnSpPr>
            <a:stCxn id="182" idx="3"/>
            <a:endCxn id="85" idx="1"/>
          </p:cNvCxnSpPr>
          <p:nvPr/>
        </p:nvCxnSpPr>
        <p:spPr bwMode="auto">
          <a:xfrm flipV="1">
            <a:off x="2506017" y="3789329"/>
            <a:ext cx="223627" cy="2392"/>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graphicFrame>
        <p:nvGraphicFramePr>
          <p:cNvPr id="186" name="表格 185">
            <a:extLst>
              <a:ext uri="{FF2B5EF4-FFF2-40B4-BE49-F238E27FC236}">
                <a16:creationId xmlns:a16="http://schemas.microsoft.com/office/drawing/2014/main" id="{FEE1E002-653B-4369-80D1-0DB4932E469C}"/>
              </a:ext>
            </a:extLst>
          </p:cNvPr>
          <p:cNvGraphicFramePr>
            <a:graphicFrameLocks noGrp="1"/>
          </p:cNvGraphicFramePr>
          <p:nvPr>
            <p:extLst/>
          </p:nvPr>
        </p:nvGraphicFramePr>
        <p:xfrm>
          <a:off x="9255801" y="1939027"/>
          <a:ext cx="2392754" cy="2819684"/>
        </p:xfrm>
        <a:graphic>
          <a:graphicData uri="http://schemas.openxmlformats.org/drawingml/2006/table">
            <a:tbl>
              <a:tblPr firstRow="1" bandRow="1"/>
              <a:tblGrid>
                <a:gridCol w="2392754">
                  <a:extLst>
                    <a:ext uri="{9D8B030D-6E8A-4147-A177-3AD203B41FA5}">
                      <a16:colId xmlns:a16="http://schemas.microsoft.com/office/drawing/2014/main" val="3813600859"/>
                    </a:ext>
                  </a:extLst>
                </a:gridCol>
              </a:tblGrid>
              <a:tr h="278201">
                <a:tc>
                  <a:txBody>
                    <a:bodyPr/>
                    <a:lstStyle>
                      <a:lvl1pPr marL="0" algn="l" defTabSz="914240" rtl="0" eaLnBrk="1" latinLnBrk="0" hangingPunct="1">
                        <a:defRPr sz="1800" b="1" kern="1200">
                          <a:solidFill>
                            <a:schemeClr val="lt1"/>
                          </a:solidFill>
                          <a:latin typeface="华文楷体"/>
                          <a:ea typeface="华文楷体"/>
                        </a:defRPr>
                      </a:lvl1pPr>
                      <a:lvl2pPr marL="457120" algn="l" defTabSz="914240" rtl="0" eaLnBrk="1" latinLnBrk="0" hangingPunct="1">
                        <a:defRPr sz="1800" b="1" kern="1200">
                          <a:solidFill>
                            <a:schemeClr val="lt1"/>
                          </a:solidFill>
                          <a:latin typeface="华文楷体"/>
                          <a:ea typeface="华文楷体"/>
                        </a:defRPr>
                      </a:lvl2pPr>
                      <a:lvl3pPr marL="914240" algn="l" defTabSz="914240" rtl="0" eaLnBrk="1" latinLnBrk="0" hangingPunct="1">
                        <a:defRPr sz="1800" b="1" kern="1200">
                          <a:solidFill>
                            <a:schemeClr val="lt1"/>
                          </a:solidFill>
                          <a:latin typeface="华文楷体"/>
                          <a:ea typeface="华文楷体"/>
                        </a:defRPr>
                      </a:lvl3pPr>
                      <a:lvl4pPr marL="1371360" algn="l" defTabSz="914240" rtl="0" eaLnBrk="1" latinLnBrk="0" hangingPunct="1">
                        <a:defRPr sz="1800" b="1" kern="1200">
                          <a:solidFill>
                            <a:schemeClr val="lt1"/>
                          </a:solidFill>
                          <a:latin typeface="华文楷体"/>
                          <a:ea typeface="华文楷体"/>
                        </a:defRPr>
                      </a:lvl4pPr>
                      <a:lvl5pPr marL="1828480" algn="l" defTabSz="914240" rtl="0" eaLnBrk="1" latinLnBrk="0" hangingPunct="1">
                        <a:defRPr sz="1800" b="1" kern="1200">
                          <a:solidFill>
                            <a:schemeClr val="lt1"/>
                          </a:solidFill>
                          <a:latin typeface="华文楷体"/>
                          <a:ea typeface="华文楷体"/>
                        </a:defRPr>
                      </a:lvl5pPr>
                      <a:lvl6pPr marL="2285600" algn="l" defTabSz="914240" rtl="0" eaLnBrk="1" latinLnBrk="0" hangingPunct="1">
                        <a:defRPr sz="1800" b="1" kern="1200">
                          <a:solidFill>
                            <a:schemeClr val="lt1"/>
                          </a:solidFill>
                          <a:latin typeface="华文楷体"/>
                          <a:ea typeface="华文楷体"/>
                        </a:defRPr>
                      </a:lvl6pPr>
                      <a:lvl7pPr marL="2742720" algn="l" defTabSz="914240" rtl="0" eaLnBrk="1" latinLnBrk="0" hangingPunct="1">
                        <a:defRPr sz="1800" b="1" kern="1200">
                          <a:solidFill>
                            <a:schemeClr val="lt1"/>
                          </a:solidFill>
                          <a:latin typeface="华文楷体"/>
                          <a:ea typeface="华文楷体"/>
                        </a:defRPr>
                      </a:lvl7pPr>
                      <a:lvl8pPr marL="3199840" algn="l" defTabSz="914240" rtl="0" eaLnBrk="1" latinLnBrk="0" hangingPunct="1">
                        <a:defRPr sz="1800" b="1" kern="1200">
                          <a:solidFill>
                            <a:schemeClr val="lt1"/>
                          </a:solidFill>
                          <a:latin typeface="华文楷体"/>
                          <a:ea typeface="华文楷体"/>
                        </a:defRPr>
                      </a:lvl8pPr>
                      <a:lvl9pPr marL="3656960" algn="l" defTabSz="914240" rtl="0" eaLnBrk="1" latinLnBrk="0" hangingPunct="1">
                        <a:defRPr sz="1800" b="1" kern="1200">
                          <a:solidFill>
                            <a:schemeClr val="lt1"/>
                          </a:solidFill>
                          <a:latin typeface="华文楷体"/>
                          <a:ea typeface="华文楷体"/>
                        </a:defRPr>
                      </a:lvl9pPr>
                    </a:lstStyle>
                    <a:p>
                      <a:r>
                        <a:rPr lang="zh-CN" altLang="en-US" sz="1600" dirty="0"/>
                        <a:t>缺件预警关键节点</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8100" cmpd="sng">
                      <a:solidFill>
                        <a:sysClr val="window" lastClr="FFFFFF"/>
                      </a:solidFill>
                    </a:lnB>
                    <a:lnTlToBr w="12700" cmpd="sng">
                      <a:noFill/>
                      <a:prstDash val="solid"/>
                    </a:lnTlToBr>
                    <a:lnBlToTr w="12700" cmpd="sng">
                      <a:noFill/>
                      <a:prstDash val="solid"/>
                    </a:lnBlToTr>
                    <a:solidFill>
                      <a:srgbClr val="8064A2"/>
                    </a:solidFill>
                  </a:tcPr>
                </a:tc>
                <a:extLst>
                  <a:ext uri="{0D108BD9-81ED-4DB2-BD59-A6C34878D82A}">
                    <a16:rowId xmlns:a16="http://schemas.microsoft.com/office/drawing/2014/main" val="4050570294"/>
                  </a:ext>
                </a:extLst>
              </a:tr>
              <a:tr h="278201">
                <a:tc>
                  <a:txBody>
                    <a:bodyPr/>
                    <a:lstStyle>
                      <a:lvl1pPr marL="0" algn="l" defTabSz="914240" rtl="0" eaLnBrk="1" latinLnBrk="0" hangingPunct="1">
                        <a:defRPr sz="1800" kern="1200">
                          <a:solidFill>
                            <a:schemeClr val="dk1"/>
                          </a:solidFill>
                          <a:latin typeface="华文楷体"/>
                          <a:ea typeface="华文楷体"/>
                        </a:defRPr>
                      </a:lvl1pPr>
                      <a:lvl2pPr marL="457120" algn="l" defTabSz="914240" rtl="0" eaLnBrk="1" latinLnBrk="0" hangingPunct="1">
                        <a:defRPr sz="1800" kern="1200">
                          <a:solidFill>
                            <a:schemeClr val="dk1"/>
                          </a:solidFill>
                          <a:latin typeface="华文楷体"/>
                          <a:ea typeface="华文楷体"/>
                        </a:defRPr>
                      </a:lvl2pPr>
                      <a:lvl3pPr marL="914240" algn="l" defTabSz="914240" rtl="0" eaLnBrk="1" latinLnBrk="0" hangingPunct="1">
                        <a:defRPr sz="1800" kern="1200">
                          <a:solidFill>
                            <a:schemeClr val="dk1"/>
                          </a:solidFill>
                          <a:latin typeface="华文楷体"/>
                          <a:ea typeface="华文楷体"/>
                        </a:defRPr>
                      </a:lvl3pPr>
                      <a:lvl4pPr marL="1371360" algn="l" defTabSz="914240" rtl="0" eaLnBrk="1" latinLnBrk="0" hangingPunct="1">
                        <a:defRPr sz="1800" kern="1200">
                          <a:solidFill>
                            <a:schemeClr val="dk1"/>
                          </a:solidFill>
                          <a:latin typeface="华文楷体"/>
                          <a:ea typeface="华文楷体"/>
                        </a:defRPr>
                      </a:lvl4pPr>
                      <a:lvl5pPr marL="1828480" algn="l" defTabSz="914240" rtl="0" eaLnBrk="1" latinLnBrk="0" hangingPunct="1">
                        <a:defRPr sz="1800" kern="1200">
                          <a:solidFill>
                            <a:schemeClr val="dk1"/>
                          </a:solidFill>
                          <a:latin typeface="华文楷体"/>
                          <a:ea typeface="华文楷体"/>
                        </a:defRPr>
                      </a:lvl5pPr>
                      <a:lvl6pPr marL="2285600" algn="l" defTabSz="914240" rtl="0" eaLnBrk="1" latinLnBrk="0" hangingPunct="1">
                        <a:defRPr sz="1800" kern="1200">
                          <a:solidFill>
                            <a:schemeClr val="dk1"/>
                          </a:solidFill>
                          <a:latin typeface="华文楷体"/>
                          <a:ea typeface="华文楷体"/>
                        </a:defRPr>
                      </a:lvl6pPr>
                      <a:lvl7pPr marL="2742720" algn="l" defTabSz="914240" rtl="0" eaLnBrk="1" latinLnBrk="0" hangingPunct="1">
                        <a:defRPr sz="1800" kern="1200">
                          <a:solidFill>
                            <a:schemeClr val="dk1"/>
                          </a:solidFill>
                          <a:latin typeface="华文楷体"/>
                          <a:ea typeface="华文楷体"/>
                        </a:defRPr>
                      </a:lvl7pPr>
                      <a:lvl8pPr marL="3199840" algn="l" defTabSz="914240" rtl="0" eaLnBrk="1" latinLnBrk="0" hangingPunct="1">
                        <a:defRPr sz="1800" kern="1200">
                          <a:solidFill>
                            <a:schemeClr val="dk1"/>
                          </a:solidFill>
                          <a:latin typeface="华文楷体"/>
                          <a:ea typeface="华文楷体"/>
                        </a:defRPr>
                      </a:lvl8pPr>
                      <a:lvl9pPr marL="3656960" algn="l" defTabSz="914240" rtl="0" eaLnBrk="1" latinLnBrk="0" hangingPunct="1">
                        <a:defRPr sz="1800" kern="1200">
                          <a:solidFill>
                            <a:schemeClr val="dk1"/>
                          </a:solidFill>
                          <a:latin typeface="华文楷体"/>
                          <a:ea typeface="华文楷体"/>
                        </a:defRPr>
                      </a:lvl9pPr>
                    </a:lstStyle>
                    <a:p>
                      <a:r>
                        <a:rPr lang="en-US" altLang="zh-CN" sz="1200" dirty="0">
                          <a:latin typeface="微软雅黑" panose="020B0503020204020204" pitchFamily="34" charset="-122"/>
                          <a:ea typeface="微软雅黑" panose="020B0503020204020204" pitchFamily="34" charset="-122"/>
                        </a:rPr>
                        <a:t>1.6</a:t>
                      </a:r>
                      <a:r>
                        <a:rPr lang="zh-CN" altLang="en-US" sz="1200" dirty="0">
                          <a:latin typeface="微软雅黑" panose="020B0503020204020204" pitchFamily="34" charset="-122"/>
                          <a:ea typeface="微软雅黑" panose="020B0503020204020204" pitchFamily="34" charset="-122"/>
                        </a:rPr>
                        <a:t>周预排计划发布后，进行物料缺件检查</a:t>
                      </a:r>
                      <a:endParaRPr lang="en-US" altLang="zh-CN" sz="1200" dirty="0">
                        <a:latin typeface="微软雅黑" panose="020B0503020204020204" pitchFamily="34" charset="-122"/>
                        <a:ea typeface="微软雅黑" panose="020B0503020204020204" pitchFamily="34" charset="-122"/>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064A2">
                        <a:tint val="40000"/>
                      </a:srgbClr>
                    </a:solidFill>
                  </a:tcPr>
                </a:tc>
                <a:extLst>
                  <a:ext uri="{0D108BD9-81ED-4DB2-BD59-A6C34878D82A}">
                    <a16:rowId xmlns:a16="http://schemas.microsoft.com/office/drawing/2014/main" val="113981077"/>
                  </a:ext>
                </a:extLst>
              </a:tr>
              <a:tr h="342988">
                <a:tc>
                  <a:txBody>
                    <a:bodyPr/>
                    <a:lstStyle>
                      <a:lvl1pPr marL="0" algn="l" defTabSz="914240" rtl="0" eaLnBrk="1" latinLnBrk="0" hangingPunct="1">
                        <a:defRPr sz="1800" kern="1200">
                          <a:solidFill>
                            <a:schemeClr val="dk1"/>
                          </a:solidFill>
                          <a:latin typeface="华文楷体"/>
                          <a:ea typeface="华文楷体"/>
                        </a:defRPr>
                      </a:lvl1pPr>
                      <a:lvl2pPr marL="457120" algn="l" defTabSz="914240" rtl="0" eaLnBrk="1" latinLnBrk="0" hangingPunct="1">
                        <a:defRPr sz="1800" kern="1200">
                          <a:solidFill>
                            <a:schemeClr val="dk1"/>
                          </a:solidFill>
                          <a:latin typeface="华文楷体"/>
                          <a:ea typeface="华文楷体"/>
                        </a:defRPr>
                      </a:lvl2pPr>
                      <a:lvl3pPr marL="914240" algn="l" defTabSz="914240" rtl="0" eaLnBrk="1" latinLnBrk="0" hangingPunct="1">
                        <a:defRPr sz="1800" kern="1200">
                          <a:solidFill>
                            <a:schemeClr val="dk1"/>
                          </a:solidFill>
                          <a:latin typeface="华文楷体"/>
                          <a:ea typeface="华文楷体"/>
                        </a:defRPr>
                      </a:lvl3pPr>
                      <a:lvl4pPr marL="1371360" algn="l" defTabSz="914240" rtl="0" eaLnBrk="1" latinLnBrk="0" hangingPunct="1">
                        <a:defRPr sz="1800" kern="1200">
                          <a:solidFill>
                            <a:schemeClr val="dk1"/>
                          </a:solidFill>
                          <a:latin typeface="华文楷体"/>
                          <a:ea typeface="华文楷体"/>
                        </a:defRPr>
                      </a:lvl4pPr>
                      <a:lvl5pPr marL="1828480" algn="l" defTabSz="914240" rtl="0" eaLnBrk="1" latinLnBrk="0" hangingPunct="1">
                        <a:defRPr sz="1800" kern="1200">
                          <a:solidFill>
                            <a:schemeClr val="dk1"/>
                          </a:solidFill>
                          <a:latin typeface="华文楷体"/>
                          <a:ea typeface="华文楷体"/>
                        </a:defRPr>
                      </a:lvl5pPr>
                      <a:lvl6pPr marL="2285600" algn="l" defTabSz="914240" rtl="0" eaLnBrk="1" latinLnBrk="0" hangingPunct="1">
                        <a:defRPr sz="1800" kern="1200">
                          <a:solidFill>
                            <a:schemeClr val="dk1"/>
                          </a:solidFill>
                          <a:latin typeface="华文楷体"/>
                          <a:ea typeface="华文楷体"/>
                        </a:defRPr>
                      </a:lvl6pPr>
                      <a:lvl7pPr marL="2742720" algn="l" defTabSz="914240" rtl="0" eaLnBrk="1" latinLnBrk="0" hangingPunct="1">
                        <a:defRPr sz="1800" kern="1200">
                          <a:solidFill>
                            <a:schemeClr val="dk1"/>
                          </a:solidFill>
                          <a:latin typeface="华文楷体"/>
                          <a:ea typeface="华文楷体"/>
                        </a:defRPr>
                      </a:lvl7pPr>
                      <a:lvl8pPr marL="3199840" algn="l" defTabSz="914240" rtl="0" eaLnBrk="1" latinLnBrk="0" hangingPunct="1">
                        <a:defRPr sz="1800" kern="1200">
                          <a:solidFill>
                            <a:schemeClr val="dk1"/>
                          </a:solidFill>
                          <a:latin typeface="华文楷体"/>
                          <a:ea typeface="华文楷体"/>
                        </a:defRPr>
                      </a:lvl8pPr>
                      <a:lvl9pPr marL="3656960" algn="l" defTabSz="914240" rtl="0" eaLnBrk="1" latinLnBrk="0" hangingPunct="1">
                        <a:defRPr sz="1800" kern="1200">
                          <a:solidFill>
                            <a:schemeClr val="dk1"/>
                          </a:solidFill>
                          <a:latin typeface="华文楷体"/>
                          <a:ea typeface="华文楷体"/>
                        </a:defRPr>
                      </a:lvl9pPr>
                    </a:lstStyle>
                    <a:p>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特殊配置销售订单模拟排产时，对特配零部件进行缺件检查</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064A2">
                        <a:tint val="20000"/>
                      </a:srgbClr>
                    </a:solidFill>
                  </a:tcPr>
                </a:tc>
                <a:extLst>
                  <a:ext uri="{0D108BD9-81ED-4DB2-BD59-A6C34878D82A}">
                    <a16:rowId xmlns:a16="http://schemas.microsoft.com/office/drawing/2014/main" val="366052611"/>
                  </a:ext>
                </a:extLst>
              </a:tr>
              <a:tr h="278201">
                <a:tc>
                  <a:txBody>
                    <a:bodyPr/>
                    <a:lstStyle>
                      <a:lvl1pPr marL="0" algn="l" defTabSz="914240" rtl="0" eaLnBrk="1" latinLnBrk="0" hangingPunct="1">
                        <a:defRPr sz="1800" kern="1200">
                          <a:solidFill>
                            <a:schemeClr val="dk1"/>
                          </a:solidFill>
                          <a:latin typeface="华文楷体"/>
                          <a:ea typeface="华文楷体"/>
                        </a:defRPr>
                      </a:lvl1pPr>
                      <a:lvl2pPr marL="457120" algn="l" defTabSz="914240" rtl="0" eaLnBrk="1" latinLnBrk="0" hangingPunct="1">
                        <a:defRPr sz="1800" kern="1200">
                          <a:solidFill>
                            <a:schemeClr val="dk1"/>
                          </a:solidFill>
                          <a:latin typeface="华文楷体"/>
                          <a:ea typeface="华文楷体"/>
                        </a:defRPr>
                      </a:lvl2pPr>
                      <a:lvl3pPr marL="914240" algn="l" defTabSz="914240" rtl="0" eaLnBrk="1" latinLnBrk="0" hangingPunct="1">
                        <a:defRPr sz="1800" kern="1200">
                          <a:solidFill>
                            <a:schemeClr val="dk1"/>
                          </a:solidFill>
                          <a:latin typeface="华文楷体"/>
                          <a:ea typeface="华文楷体"/>
                        </a:defRPr>
                      </a:lvl3pPr>
                      <a:lvl4pPr marL="1371360" algn="l" defTabSz="914240" rtl="0" eaLnBrk="1" latinLnBrk="0" hangingPunct="1">
                        <a:defRPr sz="1800" kern="1200">
                          <a:solidFill>
                            <a:schemeClr val="dk1"/>
                          </a:solidFill>
                          <a:latin typeface="华文楷体"/>
                          <a:ea typeface="华文楷体"/>
                        </a:defRPr>
                      </a:lvl4pPr>
                      <a:lvl5pPr marL="1828480" algn="l" defTabSz="914240" rtl="0" eaLnBrk="1" latinLnBrk="0" hangingPunct="1">
                        <a:defRPr sz="1800" kern="1200">
                          <a:solidFill>
                            <a:schemeClr val="dk1"/>
                          </a:solidFill>
                          <a:latin typeface="华文楷体"/>
                          <a:ea typeface="华文楷体"/>
                        </a:defRPr>
                      </a:lvl5pPr>
                      <a:lvl6pPr marL="2285600" algn="l" defTabSz="914240" rtl="0" eaLnBrk="1" latinLnBrk="0" hangingPunct="1">
                        <a:defRPr sz="1800" kern="1200">
                          <a:solidFill>
                            <a:schemeClr val="dk1"/>
                          </a:solidFill>
                          <a:latin typeface="华文楷体"/>
                          <a:ea typeface="华文楷体"/>
                        </a:defRPr>
                      </a:lvl6pPr>
                      <a:lvl7pPr marL="2742720" algn="l" defTabSz="914240" rtl="0" eaLnBrk="1" latinLnBrk="0" hangingPunct="1">
                        <a:defRPr sz="1800" kern="1200">
                          <a:solidFill>
                            <a:schemeClr val="dk1"/>
                          </a:solidFill>
                          <a:latin typeface="华文楷体"/>
                          <a:ea typeface="华文楷体"/>
                        </a:defRPr>
                      </a:lvl7pPr>
                      <a:lvl8pPr marL="3199840" algn="l" defTabSz="914240" rtl="0" eaLnBrk="1" latinLnBrk="0" hangingPunct="1">
                        <a:defRPr sz="1800" kern="1200">
                          <a:solidFill>
                            <a:schemeClr val="dk1"/>
                          </a:solidFill>
                          <a:latin typeface="华文楷体"/>
                          <a:ea typeface="华文楷体"/>
                        </a:defRPr>
                      </a:lvl8pPr>
                      <a:lvl9pPr marL="3656960" algn="l" defTabSz="914240" rtl="0" eaLnBrk="1" latinLnBrk="0" hangingPunct="1">
                        <a:defRPr sz="1800" kern="1200">
                          <a:solidFill>
                            <a:schemeClr val="dk1"/>
                          </a:solidFill>
                          <a:latin typeface="华文楷体"/>
                          <a:ea typeface="华文楷体"/>
                        </a:defRPr>
                      </a:lvl9pPr>
                    </a:lstStyle>
                    <a:p>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五日上线计划缺件检查</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064A2">
                        <a:tint val="40000"/>
                      </a:srgbClr>
                    </a:solidFill>
                  </a:tcPr>
                </a:tc>
                <a:extLst>
                  <a:ext uri="{0D108BD9-81ED-4DB2-BD59-A6C34878D82A}">
                    <a16:rowId xmlns:a16="http://schemas.microsoft.com/office/drawing/2014/main" val="1957211992"/>
                  </a:ext>
                </a:extLst>
              </a:tr>
              <a:tr h="342988">
                <a:tc>
                  <a:txBody>
                    <a:bodyPr/>
                    <a:lstStyle>
                      <a:lvl1pPr marL="0" algn="l" defTabSz="914240" rtl="0" eaLnBrk="1" latinLnBrk="0" hangingPunct="1">
                        <a:defRPr sz="1800" kern="1200">
                          <a:solidFill>
                            <a:schemeClr val="dk1"/>
                          </a:solidFill>
                          <a:latin typeface="华文楷体"/>
                          <a:ea typeface="华文楷体"/>
                        </a:defRPr>
                      </a:lvl1pPr>
                      <a:lvl2pPr marL="457120" algn="l" defTabSz="914240" rtl="0" eaLnBrk="1" latinLnBrk="0" hangingPunct="1">
                        <a:defRPr sz="1800" kern="1200">
                          <a:solidFill>
                            <a:schemeClr val="dk1"/>
                          </a:solidFill>
                          <a:latin typeface="华文楷体"/>
                          <a:ea typeface="华文楷体"/>
                        </a:defRPr>
                      </a:lvl2pPr>
                      <a:lvl3pPr marL="914240" algn="l" defTabSz="914240" rtl="0" eaLnBrk="1" latinLnBrk="0" hangingPunct="1">
                        <a:defRPr sz="1800" kern="1200">
                          <a:solidFill>
                            <a:schemeClr val="dk1"/>
                          </a:solidFill>
                          <a:latin typeface="华文楷体"/>
                          <a:ea typeface="华文楷体"/>
                        </a:defRPr>
                      </a:lvl3pPr>
                      <a:lvl4pPr marL="1371360" algn="l" defTabSz="914240" rtl="0" eaLnBrk="1" latinLnBrk="0" hangingPunct="1">
                        <a:defRPr sz="1800" kern="1200">
                          <a:solidFill>
                            <a:schemeClr val="dk1"/>
                          </a:solidFill>
                          <a:latin typeface="华文楷体"/>
                          <a:ea typeface="华文楷体"/>
                        </a:defRPr>
                      </a:lvl4pPr>
                      <a:lvl5pPr marL="1828480" algn="l" defTabSz="914240" rtl="0" eaLnBrk="1" latinLnBrk="0" hangingPunct="1">
                        <a:defRPr sz="1800" kern="1200">
                          <a:solidFill>
                            <a:schemeClr val="dk1"/>
                          </a:solidFill>
                          <a:latin typeface="华文楷体"/>
                          <a:ea typeface="华文楷体"/>
                        </a:defRPr>
                      </a:lvl5pPr>
                      <a:lvl6pPr marL="2285600" algn="l" defTabSz="914240" rtl="0" eaLnBrk="1" latinLnBrk="0" hangingPunct="1">
                        <a:defRPr sz="1800" kern="1200">
                          <a:solidFill>
                            <a:schemeClr val="dk1"/>
                          </a:solidFill>
                          <a:latin typeface="华文楷体"/>
                          <a:ea typeface="华文楷体"/>
                        </a:defRPr>
                      </a:lvl6pPr>
                      <a:lvl7pPr marL="2742720" algn="l" defTabSz="914240" rtl="0" eaLnBrk="1" latinLnBrk="0" hangingPunct="1">
                        <a:defRPr sz="1800" kern="1200">
                          <a:solidFill>
                            <a:schemeClr val="dk1"/>
                          </a:solidFill>
                          <a:latin typeface="华文楷体"/>
                          <a:ea typeface="华文楷体"/>
                        </a:defRPr>
                      </a:lvl7pPr>
                      <a:lvl8pPr marL="3199840" algn="l" defTabSz="914240" rtl="0" eaLnBrk="1" latinLnBrk="0" hangingPunct="1">
                        <a:defRPr sz="1800" kern="1200">
                          <a:solidFill>
                            <a:schemeClr val="dk1"/>
                          </a:solidFill>
                          <a:latin typeface="华文楷体"/>
                          <a:ea typeface="华文楷体"/>
                        </a:defRPr>
                      </a:lvl8pPr>
                      <a:lvl9pPr marL="3656960" algn="l" defTabSz="914240" rtl="0" eaLnBrk="1" latinLnBrk="0" hangingPunct="1">
                        <a:defRPr sz="1800" kern="1200">
                          <a:solidFill>
                            <a:schemeClr val="dk1"/>
                          </a:solidFill>
                          <a:latin typeface="华文楷体"/>
                          <a:ea typeface="华文楷体"/>
                        </a:defRPr>
                      </a:lvl9pPr>
                    </a:lstStyle>
                    <a:p>
                      <a:r>
                        <a:rPr lang="en-US" altLang="zh-CN" sz="1200" dirty="0">
                          <a:latin typeface="微软雅黑" panose="020B0503020204020204" pitchFamily="34" charset="-122"/>
                          <a:ea typeface="微软雅黑" panose="020B0503020204020204" pitchFamily="34" charset="-122"/>
                        </a:rPr>
                        <a:t>4.</a:t>
                      </a:r>
                      <a:r>
                        <a:rPr lang="zh-CN" altLang="en-US" sz="1200" dirty="0">
                          <a:latin typeface="微软雅黑" panose="020B0503020204020204" pitchFamily="34" charset="-122"/>
                          <a:ea typeface="微软雅黑" panose="020B0503020204020204" pitchFamily="34" charset="-122"/>
                        </a:rPr>
                        <a:t>采购执行情况跟踪检查，减少执行过程中异常导致缺件</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064A2">
                        <a:tint val="20000"/>
                      </a:srgbClr>
                    </a:solidFill>
                  </a:tcPr>
                </a:tc>
                <a:extLst>
                  <a:ext uri="{0D108BD9-81ED-4DB2-BD59-A6C34878D82A}">
                    <a16:rowId xmlns:a16="http://schemas.microsoft.com/office/drawing/2014/main" val="703752332"/>
                  </a:ext>
                </a:extLst>
              </a:tr>
              <a:tr h="278201">
                <a:tc>
                  <a:txBody>
                    <a:bodyPr/>
                    <a:lstStyle>
                      <a:lvl1pPr marL="0" algn="l" defTabSz="914240" rtl="0" eaLnBrk="1" latinLnBrk="0" hangingPunct="1">
                        <a:defRPr sz="1800" kern="1200">
                          <a:solidFill>
                            <a:schemeClr val="dk1"/>
                          </a:solidFill>
                          <a:latin typeface="华文楷体"/>
                          <a:ea typeface="华文楷体"/>
                        </a:defRPr>
                      </a:lvl1pPr>
                      <a:lvl2pPr marL="457120" algn="l" defTabSz="914240" rtl="0" eaLnBrk="1" latinLnBrk="0" hangingPunct="1">
                        <a:defRPr sz="1800" kern="1200">
                          <a:solidFill>
                            <a:schemeClr val="dk1"/>
                          </a:solidFill>
                          <a:latin typeface="华文楷体"/>
                          <a:ea typeface="华文楷体"/>
                        </a:defRPr>
                      </a:lvl2pPr>
                      <a:lvl3pPr marL="914240" algn="l" defTabSz="914240" rtl="0" eaLnBrk="1" latinLnBrk="0" hangingPunct="1">
                        <a:defRPr sz="1800" kern="1200">
                          <a:solidFill>
                            <a:schemeClr val="dk1"/>
                          </a:solidFill>
                          <a:latin typeface="华文楷体"/>
                          <a:ea typeface="华文楷体"/>
                        </a:defRPr>
                      </a:lvl3pPr>
                      <a:lvl4pPr marL="1371360" algn="l" defTabSz="914240" rtl="0" eaLnBrk="1" latinLnBrk="0" hangingPunct="1">
                        <a:defRPr sz="1800" kern="1200">
                          <a:solidFill>
                            <a:schemeClr val="dk1"/>
                          </a:solidFill>
                          <a:latin typeface="华文楷体"/>
                          <a:ea typeface="华文楷体"/>
                        </a:defRPr>
                      </a:lvl4pPr>
                      <a:lvl5pPr marL="1828480" algn="l" defTabSz="914240" rtl="0" eaLnBrk="1" latinLnBrk="0" hangingPunct="1">
                        <a:defRPr sz="1800" kern="1200">
                          <a:solidFill>
                            <a:schemeClr val="dk1"/>
                          </a:solidFill>
                          <a:latin typeface="华文楷体"/>
                          <a:ea typeface="华文楷体"/>
                        </a:defRPr>
                      </a:lvl5pPr>
                      <a:lvl6pPr marL="2285600" algn="l" defTabSz="914240" rtl="0" eaLnBrk="1" latinLnBrk="0" hangingPunct="1">
                        <a:defRPr sz="1800" kern="1200">
                          <a:solidFill>
                            <a:schemeClr val="dk1"/>
                          </a:solidFill>
                          <a:latin typeface="华文楷体"/>
                          <a:ea typeface="华文楷体"/>
                        </a:defRPr>
                      </a:lvl6pPr>
                      <a:lvl7pPr marL="2742720" algn="l" defTabSz="914240" rtl="0" eaLnBrk="1" latinLnBrk="0" hangingPunct="1">
                        <a:defRPr sz="1800" kern="1200">
                          <a:solidFill>
                            <a:schemeClr val="dk1"/>
                          </a:solidFill>
                          <a:latin typeface="华文楷体"/>
                          <a:ea typeface="华文楷体"/>
                        </a:defRPr>
                      </a:lvl7pPr>
                      <a:lvl8pPr marL="3199840" algn="l" defTabSz="914240" rtl="0" eaLnBrk="1" latinLnBrk="0" hangingPunct="1">
                        <a:defRPr sz="1800" kern="1200">
                          <a:solidFill>
                            <a:schemeClr val="dk1"/>
                          </a:solidFill>
                          <a:latin typeface="华文楷体"/>
                          <a:ea typeface="华文楷体"/>
                        </a:defRPr>
                      </a:lvl8pPr>
                      <a:lvl9pPr marL="3656960" algn="l" defTabSz="914240" rtl="0" eaLnBrk="1" latinLnBrk="0" hangingPunct="1">
                        <a:defRPr sz="1800" kern="1200">
                          <a:solidFill>
                            <a:schemeClr val="dk1"/>
                          </a:solidFill>
                          <a:latin typeface="华文楷体"/>
                          <a:ea typeface="华文楷体"/>
                        </a:defRPr>
                      </a:lvl9pPr>
                    </a:lstStyle>
                    <a:p>
                      <a:r>
                        <a:rPr lang="en-US" altLang="zh-CN" sz="1200" dirty="0">
                          <a:latin typeface="微软雅黑" panose="020B0503020204020204" pitchFamily="34" charset="-122"/>
                          <a:ea typeface="微软雅黑" panose="020B0503020204020204" pitchFamily="34" charset="-122"/>
                        </a:rPr>
                        <a:t>5.</a:t>
                      </a:r>
                      <a:r>
                        <a:rPr lang="zh-CN" altLang="en-US" sz="1200" dirty="0">
                          <a:latin typeface="微软雅黑" panose="020B0503020204020204" pitchFamily="34" charset="-122"/>
                          <a:ea typeface="微软雅黑" panose="020B0503020204020204" pitchFamily="34" charset="-122"/>
                        </a:rPr>
                        <a:t>预测计划缺件预警</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064A2">
                        <a:tint val="40000"/>
                      </a:srgbClr>
                    </a:solidFill>
                  </a:tcPr>
                </a:tc>
                <a:extLst>
                  <a:ext uri="{0D108BD9-81ED-4DB2-BD59-A6C34878D82A}">
                    <a16:rowId xmlns:a16="http://schemas.microsoft.com/office/drawing/2014/main" val="3984637149"/>
                  </a:ext>
                </a:extLst>
              </a:tr>
              <a:tr h="278201">
                <a:tc>
                  <a:txBody>
                    <a:bodyPr/>
                    <a:lstStyle>
                      <a:lvl1pPr marL="0" algn="l" defTabSz="914240" rtl="0" eaLnBrk="1" latinLnBrk="0" hangingPunct="1">
                        <a:defRPr sz="1800" kern="1200">
                          <a:solidFill>
                            <a:schemeClr val="dk1"/>
                          </a:solidFill>
                          <a:latin typeface="华文楷体"/>
                          <a:ea typeface="华文楷体"/>
                        </a:defRPr>
                      </a:lvl1pPr>
                      <a:lvl2pPr marL="457120" algn="l" defTabSz="914240" rtl="0" eaLnBrk="1" latinLnBrk="0" hangingPunct="1">
                        <a:defRPr sz="1800" kern="1200">
                          <a:solidFill>
                            <a:schemeClr val="dk1"/>
                          </a:solidFill>
                          <a:latin typeface="华文楷体"/>
                          <a:ea typeface="华文楷体"/>
                        </a:defRPr>
                      </a:lvl2pPr>
                      <a:lvl3pPr marL="914240" algn="l" defTabSz="914240" rtl="0" eaLnBrk="1" latinLnBrk="0" hangingPunct="1">
                        <a:defRPr sz="1800" kern="1200">
                          <a:solidFill>
                            <a:schemeClr val="dk1"/>
                          </a:solidFill>
                          <a:latin typeface="华文楷体"/>
                          <a:ea typeface="华文楷体"/>
                        </a:defRPr>
                      </a:lvl3pPr>
                      <a:lvl4pPr marL="1371360" algn="l" defTabSz="914240" rtl="0" eaLnBrk="1" latinLnBrk="0" hangingPunct="1">
                        <a:defRPr sz="1800" kern="1200">
                          <a:solidFill>
                            <a:schemeClr val="dk1"/>
                          </a:solidFill>
                          <a:latin typeface="华文楷体"/>
                          <a:ea typeface="华文楷体"/>
                        </a:defRPr>
                      </a:lvl4pPr>
                      <a:lvl5pPr marL="1828480" algn="l" defTabSz="914240" rtl="0" eaLnBrk="1" latinLnBrk="0" hangingPunct="1">
                        <a:defRPr sz="1800" kern="1200">
                          <a:solidFill>
                            <a:schemeClr val="dk1"/>
                          </a:solidFill>
                          <a:latin typeface="华文楷体"/>
                          <a:ea typeface="华文楷体"/>
                        </a:defRPr>
                      </a:lvl5pPr>
                      <a:lvl6pPr marL="2285600" algn="l" defTabSz="914240" rtl="0" eaLnBrk="1" latinLnBrk="0" hangingPunct="1">
                        <a:defRPr sz="1800" kern="1200">
                          <a:solidFill>
                            <a:schemeClr val="dk1"/>
                          </a:solidFill>
                          <a:latin typeface="华文楷体"/>
                          <a:ea typeface="华文楷体"/>
                        </a:defRPr>
                      </a:lvl6pPr>
                      <a:lvl7pPr marL="2742720" algn="l" defTabSz="914240" rtl="0" eaLnBrk="1" latinLnBrk="0" hangingPunct="1">
                        <a:defRPr sz="1800" kern="1200">
                          <a:solidFill>
                            <a:schemeClr val="dk1"/>
                          </a:solidFill>
                          <a:latin typeface="华文楷体"/>
                          <a:ea typeface="华文楷体"/>
                        </a:defRPr>
                      </a:lvl7pPr>
                      <a:lvl8pPr marL="3199840" algn="l" defTabSz="914240" rtl="0" eaLnBrk="1" latinLnBrk="0" hangingPunct="1">
                        <a:defRPr sz="1800" kern="1200">
                          <a:solidFill>
                            <a:schemeClr val="dk1"/>
                          </a:solidFill>
                          <a:latin typeface="华文楷体"/>
                          <a:ea typeface="华文楷体"/>
                        </a:defRPr>
                      </a:lvl8pPr>
                      <a:lvl9pPr marL="3656960" algn="l" defTabSz="914240" rtl="0" eaLnBrk="1" latinLnBrk="0" hangingPunct="1">
                        <a:defRPr sz="1800" kern="1200">
                          <a:solidFill>
                            <a:schemeClr val="dk1"/>
                          </a:solidFill>
                          <a:latin typeface="华文楷体"/>
                          <a:ea typeface="华文楷体"/>
                        </a:defRPr>
                      </a:lvl9pPr>
                    </a:lstStyle>
                    <a:p>
                      <a:r>
                        <a:rPr lang="en-US" altLang="zh-CN" sz="1200" dirty="0">
                          <a:latin typeface="微软雅黑" panose="020B0503020204020204" pitchFamily="34" charset="-122"/>
                          <a:ea typeface="微软雅黑" panose="020B0503020204020204" pitchFamily="34" charset="-122"/>
                        </a:rPr>
                        <a:t>6.</a:t>
                      </a:r>
                      <a:r>
                        <a:rPr lang="zh-CN" altLang="en-US" sz="1200" dirty="0">
                          <a:latin typeface="微软雅黑" panose="020B0503020204020204" pitchFamily="34" charset="-122"/>
                          <a:ea typeface="微软雅黑" panose="020B0503020204020204" pitchFamily="34" charset="-122"/>
                        </a:rPr>
                        <a:t>物流配送欠品单</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064A2">
                        <a:tint val="20000"/>
                      </a:srgbClr>
                    </a:solidFill>
                  </a:tcPr>
                </a:tc>
                <a:extLst>
                  <a:ext uri="{0D108BD9-81ED-4DB2-BD59-A6C34878D82A}">
                    <a16:rowId xmlns:a16="http://schemas.microsoft.com/office/drawing/2014/main" val="3894947811"/>
                  </a:ext>
                </a:extLst>
              </a:tr>
              <a:tr h="278201">
                <a:tc>
                  <a:txBody>
                    <a:bodyPr/>
                    <a:lstStyle>
                      <a:lvl1pPr marL="0" algn="l" defTabSz="914240" rtl="0" eaLnBrk="1" latinLnBrk="0" hangingPunct="1">
                        <a:defRPr sz="1800" kern="1200">
                          <a:solidFill>
                            <a:schemeClr val="dk1"/>
                          </a:solidFill>
                          <a:latin typeface="华文楷体"/>
                          <a:ea typeface="华文楷体"/>
                        </a:defRPr>
                      </a:lvl1pPr>
                      <a:lvl2pPr marL="457120" algn="l" defTabSz="914240" rtl="0" eaLnBrk="1" latinLnBrk="0" hangingPunct="1">
                        <a:defRPr sz="1800" kern="1200">
                          <a:solidFill>
                            <a:schemeClr val="dk1"/>
                          </a:solidFill>
                          <a:latin typeface="华文楷体"/>
                          <a:ea typeface="华文楷体"/>
                        </a:defRPr>
                      </a:lvl2pPr>
                      <a:lvl3pPr marL="914240" algn="l" defTabSz="914240" rtl="0" eaLnBrk="1" latinLnBrk="0" hangingPunct="1">
                        <a:defRPr sz="1800" kern="1200">
                          <a:solidFill>
                            <a:schemeClr val="dk1"/>
                          </a:solidFill>
                          <a:latin typeface="华文楷体"/>
                          <a:ea typeface="华文楷体"/>
                        </a:defRPr>
                      </a:lvl3pPr>
                      <a:lvl4pPr marL="1371360" algn="l" defTabSz="914240" rtl="0" eaLnBrk="1" latinLnBrk="0" hangingPunct="1">
                        <a:defRPr sz="1800" kern="1200">
                          <a:solidFill>
                            <a:schemeClr val="dk1"/>
                          </a:solidFill>
                          <a:latin typeface="华文楷体"/>
                          <a:ea typeface="华文楷体"/>
                        </a:defRPr>
                      </a:lvl4pPr>
                      <a:lvl5pPr marL="1828480" algn="l" defTabSz="914240" rtl="0" eaLnBrk="1" latinLnBrk="0" hangingPunct="1">
                        <a:defRPr sz="1800" kern="1200">
                          <a:solidFill>
                            <a:schemeClr val="dk1"/>
                          </a:solidFill>
                          <a:latin typeface="华文楷体"/>
                          <a:ea typeface="华文楷体"/>
                        </a:defRPr>
                      </a:lvl5pPr>
                      <a:lvl6pPr marL="2285600" algn="l" defTabSz="914240" rtl="0" eaLnBrk="1" latinLnBrk="0" hangingPunct="1">
                        <a:defRPr sz="1800" kern="1200">
                          <a:solidFill>
                            <a:schemeClr val="dk1"/>
                          </a:solidFill>
                          <a:latin typeface="华文楷体"/>
                          <a:ea typeface="华文楷体"/>
                        </a:defRPr>
                      </a:lvl6pPr>
                      <a:lvl7pPr marL="2742720" algn="l" defTabSz="914240" rtl="0" eaLnBrk="1" latinLnBrk="0" hangingPunct="1">
                        <a:defRPr sz="1800" kern="1200">
                          <a:solidFill>
                            <a:schemeClr val="dk1"/>
                          </a:solidFill>
                          <a:latin typeface="华文楷体"/>
                          <a:ea typeface="华文楷体"/>
                        </a:defRPr>
                      </a:lvl7pPr>
                      <a:lvl8pPr marL="3199840" algn="l" defTabSz="914240" rtl="0" eaLnBrk="1" latinLnBrk="0" hangingPunct="1">
                        <a:defRPr sz="1800" kern="1200">
                          <a:solidFill>
                            <a:schemeClr val="dk1"/>
                          </a:solidFill>
                          <a:latin typeface="华文楷体"/>
                          <a:ea typeface="华文楷体"/>
                        </a:defRPr>
                      </a:lvl8pPr>
                      <a:lvl9pPr marL="3656960" algn="l" defTabSz="914240" rtl="0" eaLnBrk="1" latinLnBrk="0" hangingPunct="1">
                        <a:defRPr sz="1800" kern="1200">
                          <a:solidFill>
                            <a:schemeClr val="dk1"/>
                          </a:solidFill>
                          <a:latin typeface="华文楷体"/>
                          <a:ea typeface="华文楷体"/>
                        </a:defRPr>
                      </a:lvl9pPr>
                    </a:lstStyle>
                    <a:p>
                      <a:r>
                        <a:rPr lang="en-US" altLang="zh-CN" sz="1200" dirty="0">
                          <a:latin typeface="微软雅黑" panose="020B0503020204020204" pitchFamily="34" charset="-122"/>
                          <a:ea typeface="微软雅黑" panose="020B0503020204020204" pitchFamily="34" charset="-122"/>
                        </a:rPr>
                        <a:t>7.</a:t>
                      </a:r>
                      <a:r>
                        <a:rPr lang="zh-CN" altLang="en-US" sz="1200" dirty="0">
                          <a:latin typeface="微软雅黑" panose="020B0503020204020204" pitchFamily="34" charset="-122"/>
                          <a:ea typeface="微软雅黑" panose="020B0503020204020204" pitchFamily="34" charset="-122"/>
                        </a:rPr>
                        <a:t>生产执行缺件提报</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 lastClr="FFFFFF"/>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064A2">
                        <a:tint val="40000"/>
                      </a:srgbClr>
                    </a:solidFill>
                  </a:tcPr>
                </a:tc>
                <a:extLst>
                  <a:ext uri="{0D108BD9-81ED-4DB2-BD59-A6C34878D82A}">
                    <a16:rowId xmlns:a16="http://schemas.microsoft.com/office/drawing/2014/main" val="1996788064"/>
                  </a:ext>
                </a:extLst>
              </a:tr>
            </a:tbl>
          </a:graphicData>
        </a:graphic>
      </p:graphicFrame>
      <p:grpSp>
        <p:nvGrpSpPr>
          <p:cNvPr id="187" name="组合 186">
            <a:extLst>
              <a:ext uri="{FF2B5EF4-FFF2-40B4-BE49-F238E27FC236}">
                <a16:creationId xmlns:a16="http://schemas.microsoft.com/office/drawing/2014/main" id="{67E20F66-27DE-4DE2-8EED-1551A3683C63}"/>
              </a:ext>
            </a:extLst>
          </p:cNvPr>
          <p:cNvGrpSpPr/>
          <p:nvPr/>
        </p:nvGrpSpPr>
        <p:grpSpPr>
          <a:xfrm>
            <a:off x="307465" y="4736205"/>
            <a:ext cx="4050530" cy="1784542"/>
            <a:chOff x="5562600" y="3140074"/>
            <a:chExt cx="3416300" cy="3228395"/>
          </a:xfrm>
        </p:grpSpPr>
        <p:sp>
          <p:nvSpPr>
            <p:cNvPr id="188" name="Rectangle 32">
              <a:extLst>
                <a:ext uri="{FF2B5EF4-FFF2-40B4-BE49-F238E27FC236}">
                  <a16:creationId xmlns:a16="http://schemas.microsoft.com/office/drawing/2014/main" id="{BD9F24D8-405D-4F93-8AF1-A2EDC4CEB60F}"/>
                </a:ext>
              </a:extLst>
            </p:cNvPr>
            <p:cNvSpPr>
              <a:spLocks noChangeArrowheads="1"/>
            </p:cNvSpPr>
            <p:nvPr/>
          </p:nvSpPr>
          <p:spPr bwMode="auto">
            <a:xfrm>
              <a:off x="5562600" y="3140074"/>
              <a:ext cx="3416300" cy="360000"/>
            </a:xfrm>
            <a:prstGeom prst="rect">
              <a:avLst/>
            </a:prstGeom>
            <a:solidFill>
              <a:srgbClr val="4F81BD">
                <a:lumMod val="40000"/>
                <a:lumOff val="60000"/>
              </a:srgbClr>
            </a:solidFill>
            <a:ln w="12700">
              <a:noFill/>
              <a:miter lim="800000"/>
              <a:headEnd/>
              <a:tailEnd/>
            </a:ln>
          </p:spPr>
          <p:txBody>
            <a:bodyPr lIns="82550" tIns="41275" rIns="82550" bIns="41275" anchor="ctr"/>
            <a:lstStyle/>
            <a:p>
              <a:pPr marL="0" marR="0" lvl="0" indent="0" algn="ctr" defTabSz="739775" eaLnBrk="0"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solidFill>
                  <a:effectLst/>
                  <a:uLnTx/>
                  <a:uFillTx/>
                  <a:latin typeface="微软雅黑" pitchFamily="34" charset="-122"/>
                </a:rPr>
                <a:t>业务提升</a:t>
              </a:r>
              <a:endParaRPr kumimoji="0" lang="en-US" altLang="zh-CN" sz="1400" b="0" i="0" u="none" strike="noStrike" kern="0" cap="none" spc="0" normalizeH="0" baseline="0" noProof="0" dirty="0">
                <a:ln>
                  <a:noFill/>
                </a:ln>
                <a:solidFill>
                  <a:sysClr val="windowText" lastClr="000000"/>
                </a:solidFill>
                <a:effectLst/>
                <a:uLnTx/>
                <a:uFillTx/>
                <a:latin typeface="微软雅黑" pitchFamily="34" charset="-122"/>
              </a:endParaRPr>
            </a:p>
          </p:txBody>
        </p:sp>
        <p:sp>
          <p:nvSpPr>
            <p:cNvPr id="189" name="Rectangle 32">
              <a:extLst>
                <a:ext uri="{FF2B5EF4-FFF2-40B4-BE49-F238E27FC236}">
                  <a16:creationId xmlns:a16="http://schemas.microsoft.com/office/drawing/2014/main" id="{A185DF95-4A02-4644-B860-757F40BEBB7D}"/>
                </a:ext>
              </a:extLst>
            </p:cNvPr>
            <p:cNvSpPr>
              <a:spLocks noChangeArrowheads="1"/>
            </p:cNvSpPr>
            <p:nvPr/>
          </p:nvSpPr>
          <p:spPr bwMode="auto">
            <a:xfrm>
              <a:off x="5562600" y="3552823"/>
              <a:ext cx="3416300" cy="2815646"/>
            </a:xfrm>
            <a:prstGeom prst="rect">
              <a:avLst/>
            </a:prstGeom>
            <a:solidFill>
              <a:srgbClr val="FFFFFF"/>
            </a:solidFill>
            <a:ln w="12700">
              <a:noFill/>
              <a:miter lim="800000"/>
              <a:headEnd/>
              <a:tailEnd/>
            </a:ln>
          </p:spPr>
          <p:txBody>
            <a:bodyPr lIns="108000" tIns="0" rIns="108000" bIns="0"/>
            <a:lstStyle/>
            <a:p>
              <a:pPr marL="108000" marR="0" lvl="0" indent="-108000" defTabSz="739775" eaLnBrk="0" fontAlgn="auto" latinLnBrk="0" hangingPunct="0">
                <a:lnSpc>
                  <a:spcPct val="150000"/>
                </a:lnSpc>
                <a:spcBef>
                  <a:spcPts val="0"/>
                </a:spcBef>
                <a:spcAft>
                  <a:spcPts val="0"/>
                </a:spcAft>
                <a:buClr>
                  <a:prstClr val="black"/>
                </a:buClr>
                <a:buSzPct val="100000"/>
                <a:buFont typeface="Arial" pitchFamily="34" charset="0"/>
                <a:buChar char="•"/>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rPr>
                <a:t>  </a:t>
              </a:r>
              <a:r>
                <a:rPr kumimoji="0" lang="zh-CN" altLang="en-US" sz="1100" b="0" i="0" u="none" strike="noStrike" kern="0" cap="none" spc="0" normalizeH="0" baseline="0" noProof="0" dirty="0">
                  <a:ln>
                    <a:noFill/>
                  </a:ln>
                  <a:solidFill>
                    <a:sysClr val="windowText" lastClr="000000"/>
                  </a:solidFill>
                  <a:effectLst/>
                  <a:uLnTx/>
                  <a:uFillTx/>
                  <a:latin typeface="微软雅黑" panose="020B0503020204020204" pitchFamily="34" charset="-122"/>
                </a:rPr>
                <a:t>建立</a:t>
              </a: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rPr>
                <a:t>七级预警体系</a:t>
              </a:r>
              <a:r>
                <a:rPr kumimoji="0" lang="zh-CN" altLang="en-US" sz="1100" b="0" i="0" u="none" strike="noStrike" kern="0" cap="none" spc="0" normalizeH="0" baseline="0" noProof="0" dirty="0">
                  <a:ln>
                    <a:noFill/>
                  </a:ln>
                  <a:solidFill>
                    <a:sysClr val="windowText" lastClr="000000"/>
                  </a:solidFill>
                  <a:effectLst/>
                  <a:uLnTx/>
                  <a:uFillTx/>
                  <a:latin typeface="微软雅黑" panose="020B0503020204020204" pitchFamily="34" charset="-122"/>
                </a:rPr>
                <a:t>，优化规范</a:t>
              </a: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rPr>
                <a:t>缺件管理流程</a:t>
              </a:r>
              <a:r>
                <a:rPr kumimoji="0" lang="zh-CN" altLang="en-US" sz="1100" b="0" i="0" u="none" strike="noStrike" kern="0" cap="none" spc="0" normalizeH="0" baseline="0" noProof="0" dirty="0">
                  <a:ln>
                    <a:noFill/>
                  </a:ln>
                  <a:solidFill>
                    <a:sysClr val="windowText" lastClr="000000"/>
                  </a:solidFill>
                  <a:effectLst/>
                  <a:uLnTx/>
                  <a:uFillTx/>
                  <a:latin typeface="微软雅黑" panose="020B0503020204020204" pitchFamily="34" charset="-122"/>
                </a:rPr>
                <a:t>，明确了缺件信息的产生与传递，包括：计划评估的缺件、采购执行的缺件、生产执行的缺件，缺件信息通过系统集成平台及时反馈给相关方，</a:t>
              </a: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rPr>
                <a:t>尽量减少缺件发生；</a:t>
              </a:r>
            </a:p>
            <a:p>
              <a:pPr marL="108000" marR="0" lvl="0" indent="-108000" defTabSz="739775" eaLnBrk="0" fontAlgn="auto" latinLnBrk="0" hangingPunct="0">
                <a:lnSpc>
                  <a:spcPct val="150000"/>
                </a:lnSpc>
                <a:spcBef>
                  <a:spcPts val="0"/>
                </a:spcBef>
                <a:spcAft>
                  <a:spcPts val="0"/>
                </a:spcAft>
                <a:buClr>
                  <a:prstClr val="black"/>
                </a:buClr>
                <a:buSzPct val="100000"/>
                <a:buFont typeface="Arial" pitchFamily="34" charset="0"/>
                <a:buChar char="•"/>
                <a:tabLst/>
                <a:defRPr/>
              </a:pPr>
              <a:r>
                <a:rPr kumimoji="0" lang="zh-CN" altLang="en-US" sz="1100" b="0" i="0" u="none" strike="noStrike" kern="0" cap="none" spc="0" normalizeH="0" baseline="0" noProof="0" dirty="0">
                  <a:ln>
                    <a:noFill/>
                  </a:ln>
                  <a:solidFill>
                    <a:sysClr val="windowText" lastClr="000000"/>
                  </a:solidFill>
                  <a:effectLst/>
                  <a:uLnTx/>
                  <a:uFillTx/>
                  <a:latin typeface="微软雅黑" panose="020B0503020204020204" pitchFamily="34" charset="-122"/>
                </a:rPr>
                <a:t>明确了</a:t>
              </a: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rPr>
                <a:t>缺件分析与处理</a:t>
              </a:r>
              <a:r>
                <a:rPr kumimoji="0" lang="zh-CN" altLang="en-US" sz="1100" b="0" i="0" u="none" strike="noStrike" kern="0" cap="none" spc="0" normalizeH="0" baseline="0" noProof="0" dirty="0">
                  <a:ln>
                    <a:noFill/>
                  </a:ln>
                  <a:solidFill>
                    <a:sysClr val="windowText" lastClr="000000"/>
                  </a:solidFill>
                  <a:effectLst/>
                  <a:uLnTx/>
                  <a:uFillTx/>
                  <a:latin typeface="微软雅黑" panose="020B0503020204020204" pitchFamily="34" charset="-122"/>
                </a:rPr>
                <a:t>过程中涉及的</a:t>
              </a: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rPr>
                <a:t>岗位及职责，避免相互推诿；</a:t>
              </a:r>
            </a:p>
            <a:p>
              <a:pPr marL="108000" marR="0" lvl="0" indent="-108000" defTabSz="739775" eaLnBrk="0" fontAlgn="auto" latinLnBrk="0" hangingPunct="0">
                <a:lnSpc>
                  <a:spcPct val="150000"/>
                </a:lnSpc>
                <a:spcBef>
                  <a:spcPts val="0"/>
                </a:spcBef>
                <a:spcAft>
                  <a:spcPts val="0"/>
                </a:spcAft>
                <a:buClr>
                  <a:srgbClr val="FF0000"/>
                </a:buClr>
                <a:buSzPct val="70000"/>
                <a:buFont typeface="Arial" pitchFamily="34" charset="0"/>
                <a:buChar char="•"/>
                <a:tabLst/>
                <a:defRPr/>
              </a:pPr>
              <a:endPar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ea typeface="宋体" panose="02010600030101010101" pitchFamily="2" charset="-122"/>
              </a:endParaRPr>
            </a:p>
          </p:txBody>
        </p:sp>
      </p:grpSp>
    </p:spTree>
    <p:extLst>
      <p:ext uri="{BB962C8B-B14F-4D97-AF65-F5344CB8AC3E}">
        <p14:creationId xmlns:p14="http://schemas.microsoft.com/office/powerpoint/2010/main" val="1716185552"/>
      </p:ext>
    </p:extLst>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kern="0" dirty="0" smtClean="0">
                <a:solidFill>
                  <a:srgbClr val="0066FF"/>
                </a:solidFill>
              </a:rPr>
              <a:t>3</a:t>
            </a:r>
            <a:r>
              <a:rPr lang="zh-CN" altLang="en-US" b="1" kern="0" dirty="0" smtClean="0">
                <a:solidFill>
                  <a:srgbClr val="0066FF"/>
                </a:solidFill>
              </a:rPr>
              <a:t>、生产计划管理方案</a:t>
            </a:r>
            <a:r>
              <a:rPr lang="en-US" altLang="zh-CN" b="1" kern="0" dirty="0" smtClean="0">
                <a:solidFill>
                  <a:srgbClr val="0066FF"/>
                </a:solidFill>
              </a:rPr>
              <a:t>-APS</a:t>
            </a:r>
            <a:r>
              <a:rPr lang="zh-CN" altLang="en-US" b="1" kern="0" dirty="0" smtClean="0">
                <a:solidFill>
                  <a:srgbClr val="0066FF"/>
                </a:solidFill>
              </a:rPr>
              <a:t>高级排程系统</a:t>
            </a:r>
            <a:endParaRPr lang="zh-CN" altLang="en-US" b="1" dirty="0">
              <a:solidFill>
                <a:srgbClr val="0000CC"/>
              </a:solidFill>
            </a:endParaRPr>
          </a:p>
        </p:txBody>
      </p:sp>
      <p:pic>
        <p:nvPicPr>
          <p:cNvPr id="3" name="图片 2"/>
          <p:cNvPicPr>
            <a:picLocks noChangeAspect="1"/>
          </p:cNvPicPr>
          <p:nvPr/>
        </p:nvPicPr>
        <p:blipFill>
          <a:blip r:embed="rId3"/>
          <a:stretch>
            <a:fillRect/>
          </a:stretch>
        </p:blipFill>
        <p:spPr>
          <a:xfrm>
            <a:off x="0" y="1198158"/>
            <a:ext cx="12192000" cy="4527909"/>
          </a:xfrm>
          <a:prstGeom prst="rect">
            <a:avLst/>
          </a:prstGeom>
        </p:spPr>
      </p:pic>
      <p:sp>
        <p:nvSpPr>
          <p:cNvPr id="4" name="矩形 3"/>
          <p:cNvSpPr/>
          <p:nvPr/>
        </p:nvSpPr>
        <p:spPr bwMode="auto">
          <a:xfrm>
            <a:off x="890649" y="1198158"/>
            <a:ext cx="6234546" cy="298133"/>
          </a:xfrm>
          <a:prstGeom prst="rect">
            <a:avLst/>
          </a:prstGeom>
          <a:noFill/>
          <a:ln w="28575">
            <a:solidFill>
              <a:srgbClr val="FF0000"/>
            </a:solidFill>
            <a:round/>
            <a:headEnd type="triangle" w="sm" len="med"/>
            <a:tailEnd type="triangle" w="sm" len="med"/>
          </a:ln>
          <a:extLst/>
        </p:spPr>
        <p:txBody>
          <a:bodyPr rtlCol="0" anchor="ctr"/>
          <a:lstStyle/>
          <a:p>
            <a:pPr algn="ctr"/>
            <a:endParaRPr lang="zh-CN" altLang="en-US"/>
          </a:p>
        </p:txBody>
      </p:sp>
      <p:sp>
        <p:nvSpPr>
          <p:cNvPr id="5" name="矩形 4"/>
          <p:cNvSpPr/>
          <p:nvPr/>
        </p:nvSpPr>
        <p:spPr bwMode="auto">
          <a:xfrm>
            <a:off x="1353787" y="1959429"/>
            <a:ext cx="2850078" cy="641267"/>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6" name="矩形 5"/>
          <p:cNvSpPr/>
          <p:nvPr/>
        </p:nvSpPr>
        <p:spPr bwMode="auto">
          <a:xfrm>
            <a:off x="5771408" y="1923803"/>
            <a:ext cx="3013097" cy="902524"/>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7" name="矩形 6"/>
          <p:cNvSpPr/>
          <p:nvPr/>
        </p:nvSpPr>
        <p:spPr bwMode="auto">
          <a:xfrm>
            <a:off x="1353787" y="3526971"/>
            <a:ext cx="3146961" cy="225632"/>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8" name="矩形 7"/>
          <p:cNvSpPr/>
          <p:nvPr/>
        </p:nvSpPr>
        <p:spPr bwMode="auto">
          <a:xfrm>
            <a:off x="1472540" y="3930732"/>
            <a:ext cx="10592790" cy="1674421"/>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9" name="矩形 8"/>
          <p:cNvSpPr/>
          <p:nvPr/>
        </p:nvSpPr>
        <p:spPr bwMode="auto">
          <a:xfrm>
            <a:off x="1" y="1757548"/>
            <a:ext cx="1270660" cy="1900052"/>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Tree>
    <p:extLst>
      <p:ext uri="{BB962C8B-B14F-4D97-AF65-F5344CB8AC3E}">
        <p14:creationId xmlns:p14="http://schemas.microsoft.com/office/powerpoint/2010/main" val="860691432"/>
      </p:ext>
    </p:extLst>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kern="0" dirty="0" smtClean="0">
                <a:solidFill>
                  <a:srgbClr val="0066FF"/>
                </a:solidFill>
              </a:rPr>
              <a:t>3</a:t>
            </a:r>
            <a:r>
              <a:rPr lang="zh-CN" altLang="en-US" b="1" kern="0" dirty="0" smtClean="0">
                <a:solidFill>
                  <a:srgbClr val="0066FF"/>
                </a:solidFill>
              </a:rPr>
              <a:t>、生产计划管理方案</a:t>
            </a:r>
            <a:r>
              <a:rPr lang="en-US" altLang="zh-CN" b="1" kern="0" dirty="0" smtClean="0">
                <a:solidFill>
                  <a:srgbClr val="0066FF"/>
                </a:solidFill>
              </a:rPr>
              <a:t>-</a:t>
            </a:r>
            <a:r>
              <a:rPr lang="zh-CN" altLang="en-US" b="1" kern="0" dirty="0">
                <a:solidFill>
                  <a:srgbClr val="0066FF"/>
                </a:solidFill>
              </a:rPr>
              <a:t>销售订单优先级</a:t>
            </a:r>
          </a:p>
        </p:txBody>
      </p:sp>
      <p:sp>
        <p:nvSpPr>
          <p:cNvPr id="10" name="标题 1"/>
          <p:cNvSpPr txBox="1">
            <a:spLocks/>
          </p:cNvSpPr>
          <p:nvPr/>
        </p:nvSpPr>
        <p:spPr bwMode="auto">
          <a:xfrm>
            <a:off x="177300" y="609123"/>
            <a:ext cx="2016224" cy="49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1998" tIns="45719" rIns="71998" bIns="45719" numCol="1" anchor="t" anchorCtr="0" compatLnSpc="1">
            <a:prstTxWarp prst="textNoShape">
              <a:avLst/>
            </a:prstTxWarp>
            <a:normAutofit/>
          </a:bodyPr>
          <a:lstStyle>
            <a:lvl1pPr algn="l" rtl="0" eaLnBrk="0" fontAlgn="base" hangingPunct="0">
              <a:lnSpc>
                <a:spcPct val="90000"/>
              </a:lnSpc>
              <a:spcBef>
                <a:spcPct val="0"/>
              </a:spcBef>
              <a:spcAft>
                <a:spcPct val="0"/>
              </a:spcAft>
              <a:defRPr lang="en-US" altLang="zh-CN" sz="2000" b="1">
                <a:solidFill>
                  <a:srgbClr val="0066FF"/>
                </a:solidFill>
                <a:latin typeface="微软雅黑" pitchFamily="34" charset="-122"/>
                <a:ea typeface="微软雅黑" pitchFamily="34" charset="-122"/>
                <a:cs typeface="+mj-cs"/>
              </a:defRPr>
            </a:lvl1pPr>
            <a:lvl2pPr algn="l" rtl="0" eaLnBrk="0" fontAlgn="base" hangingPunct="0">
              <a:lnSpc>
                <a:spcPct val="90000"/>
              </a:lnSpc>
              <a:spcBef>
                <a:spcPct val="0"/>
              </a:spcBef>
              <a:spcAft>
                <a:spcPct val="0"/>
              </a:spcAft>
              <a:defRPr sz="2000" b="1">
                <a:solidFill>
                  <a:schemeClr val="hlink"/>
                </a:solidFill>
                <a:latin typeface="微软雅黑" pitchFamily="34" charset="-122"/>
                <a:ea typeface="微软雅黑" pitchFamily="34" charset="-122"/>
              </a:defRPr>
            </a:lvl2pPr>
            <a:lvl3pPr algn="l" rtl="0" eaLnBrk="0" fontAlgn="base" hangingPunct="0">
              <a:lnSpc>
                <a:spcPct val="90000"/>
              </a:lnSpc>
              <a:spcBef>
                <a:spcPct val="0"/>
              </a:spcBef>
              <a:spcAft>
                <a:spcPct val="0"/>
              </a:spcAft>
              <a:defRPr sz="2000" b="1">
                <a:solidFill>
                  <a:schemeClr val="hlink"/>
                </a:solidFill>
                <a:latin typeface="微软雅黑" pitchFamily="34" charset="-122"/>
                <a:ea typeface="微软雅黑" pitchFamily="34" charset="-122"/>
              </a:defRPr>
            </a:lvl3pPr>
            <a:lvl4pPr algn="l" rtl="0" eaLnBrk="0" fontAlgn="base" hangingPunct="0">
              <a:lnSpc>
                <a:spcPct val="90000"/>
              </a:lnSpc>
              <a:spcBef>
                <a:spcPct val="0"/>
              </a:spcBef>
              <a:spcAft>
                <a:spcPct val="0"/>
              </a:spcAft>
              <a:defRPr sz="2000" b="1">
                <a:solidFill>
                  <a:schemeClr val="hlink"/>
                </a:solidFill>
                <a:latin typeface="微软雅黑" pitchFamily="34" charset="-122"/>
                <a:ea typeface="微软雅黑" pitchFamily="34" charset="-122"/>
              </a:defRPr>
            </a:lvl4pPr>
            <a:lvl5pPr algn="l" rtl="0" eaLnBrk="0" fontAlgn="base" hangingPunct="0">
              <a:lnSpc>
                <a:spcPct val="90000"/>
              </a:lnSpc>
              <a:spcBef>
                <a:spcPct val="0"/>
              </a:spcBef>
              <a:spcAft>
                <a:spcPct val="0"/>
              </a:spcAft>
              <a:defRPr sz="2000" b="1">
                <a:solidFill>
                  <a:schemeClr val="hlink"/>
                </a:solidFill>
                <a:latin typeface="微软雅黑" pitchFamily="34" charset="-122"/>
                <a:ea typeface="微软雅黑" pitchFamily="34" charset="-122"/>
              </a:defRPr>
            </a:lvl5pPr>
            <a:lvl6pPr marL="457189"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6pPr>
            <a:lvl7pPr marL="914377"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7pPr>
            <a:lvl8pPr marL="1371566"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8pPr>
            <a:lvl9pPr marL="1828754"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1" lang="zh-CN" altLang="en-US" sz="1800" b="1" i="0" u="none" strike="noStrike" kern="0" cap="none" spc="0" normalizeH="0" baseline="0" noProof="0" smtClean="0">
                <a:ln>
                  <a:noFill/>
                </a:ln>
                <a:solidFill>
                  <a:srgbClr val="1F497D">
                    <a:lumMod val="75000"/>
                  </a:srgbClr>
                </a:solidFill>
                <a:effectLst/>
                <a:uLnTx/>
                <a:uFillTx/>
                <a:latin typeface="微软雅黑" pitchFamily="34" charset="-122"/>
                <a:ea typeface="微软雅黑" pitchFamily="34" charset="-122"/>
                <a:cs typeface="+mj-cs"/>
              </a:rPr>
              <a:t>订单优先级规则</a:t>
            </a:r>
            <a:endParaRPr kumimoji="1" lang="zh-CN" altLang="en-US" sz="1800" b="1" i="0" u="none" strike="noStrike" kern="0" cap="none" spc="0" normalizeH="0" baseline="0" noProof="0" dirty="0">
              <a:ln>
                <a:noFill/>
              </a:ln>
              <a:solidFill>
                <a:srgbClr val="1F497D">
                  <a:lumMod val="75000"/>
                </a:srgbClr>
              </a:solidFill>
              <a:effectLst/>
              <a:uLnTx/>
              <a:uFillTx/>
              <a:latin typeface="微软雅黑" pitchFamily="34" charset="-122"/>
              <a:ea typeface="微软雅黑" pitchFamily="34" charset="-122"/>
              <a:cs typeface="+mj-cs"/>
            </a:endParaRPr>
          </a:p>
        </p:txBody>
      </p:sp>
      <p:grpSp>
        <p:nvGrpSpPr>
          <p:cNvPr id="11" name="组合 10"/>
          <p:cNvGrpSpPr/>
          <p:nvPr/>
        </p:nvGrpSpPr>
        <p:grpSpPr>
          <a:xfrm>
            <a:off x="2152473" y="620688"/>
            <a:ext cx="8128375" cy="559192"/>
            <a:chOff x="539552" y="1052736"/>
            <a:chExt cx="8217296" cy="559192"/>
          </a:xfrm>
        </p:grpSpPr>
        <p:sp>
          <p:nvSpPr>
            <p:cNvPr id="12" name="磁盘 2"/>
            <p:cNvSpPr/>
            <p:nvPr/>
          </p:nvSpPr>
          <p:spPr bwMode="gray">
            <a:xfrm>
              <a:off x="539552" y="1052736"/>
              <a:ext cx="1080120" cy="555774"/>
            </a:xfrm>
            <a:prstGeom prst="flowChartMagneticDisk">
              <a:avLst/>
            </a:prstGeom>
            <a:noFill/>
            <a:ln>
              <a:solidFill>
                <a:srgbClr val="1F497D">
                  <a:lumMod val="60000"/>
                  <a:lumOff val="40000"/>
                </a:srgbClr>
              </a:solidFill>
              <a:headEnd/>
              <a:tailEnd/>
            </a:ln>
            <a:effectLst/>
            <a:scene3d>
              <a:camera prst="orthographicFront"/>
              <a:lightRig rig="threePt" dir="t">
                <a:rot lat="0" lon="0" rev="1200000"/>
              </a:lightRig>
            </a:scene3d>
            <a:sp3d/>
          </p:spPr>
          <p:txBody>
            <a:bodyPr wrap="none" rtlCol="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Microsoft YaHei" charset="0"/>
                  <a:ea typeface="Microsoft YaHei" charset="0"/>
                  <a:cs typeface="Microsoft YaHei" charset="0"/>
                </a:rPr>
                <a:t>订单交期</a:t>
              </a:r>
            </a:p>
          </p:txBody>
        </p:sp>
        <p:sp>
          <p:nvSpPr>
            <p:cNvPr id="13" name="磁盘 3"/>
            <p:cNvSpPr/>
            <p:nvPr/>
          </p:nvSpPr>
          <p:spPr bwMode="gray">
            <a:xfrm>
              <a:off x="2323846" y="1052736"/>
              <a:ext cx="1080120" cy="555774"/>
            </a:xfrm>
            <a:prstGeom prst="flowChartMagneticDisk">
              <a:avLst/>
            </a:prstGeom>
            <a:noFill/>
            <a:ln>
              <a:solidFill>
                <a:srgbClr val="1F497D">
                  <a:lumMod val="60000"/>
                  <a:lumOff val="40000"/>
                </a:srgbClr>
              </a:solidFill>
              <a:headEnd/>
              <a:tailEnd/>
            </a:ln>
            <a:effectLst/>
            <a:scene3d>
              <a:camera prst="orthographicFront"/>
              <a:lightRig rig="threePt" dir="t">
                <a:rot lat="0" lon="0" rev="1200000"/>
              </a:lightRig>
            </a:scene3d>
            <a:sp3d/>
          </p:spPr>
          <p:txBody>
            <a:bodyPr wrap="none" rtlCol="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Microsoft YaHei" charset="0"/>
                  <a:ea typeface="Microsoft YaHei" charset="0"/>
                  <a:cs typeface="Microsoft YaHei" charset="0"/>
                </a:rPr>
                <a:t>订单主体</a:t>
              </a:r>
            </a:p>
          </p:txBody>
        </p:sp>
        <p:sp>
          <p:nvSpPr>
            <p:cNvPr id="14" name="磁盘 4"/>
            <p:cNvSpPr/>
            <p:nvPr/>
          </p:nvSpPr>
          <p:spPr bwMode="gray">
            <a:xfrm>
              <a:off x="4103149" y="1054231"/>
              <a:ext cx="1080120" cy="555774"/>
            </a:xfrm>
            <a:prstGeom prst="flowChartMagneticDisk">
              <a:avLst/>
            </a:prstGeom>
            <a:noFill/>
            <a:ln>
              <a:solidFill>
                <a:srgbClr val="1F497D">
                  <a:lumMod val="60000"/>
                  <a:lumOff val="40000"/>
                </a:srgbClr>
              </a:solidFill>
              <a:headEnd/>
              <a:tailEnd/>
            </a:ln>
            <a:effectLst/>
            <a:scene3d>
              <a:camera prst="orthographicFront"/>
              <a:lightRig rig="threePt" dir="t">
                <a:rot lat="0" lon="0" rev="1200000"/>
              </a:lightRig>
            </a:scene3d>
            <a:sp3d/>
          </p:spPr>
          <p:txBody>
            <a:bodyPr wrap="none" rtlCol="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Microsoft YaHei" charset="0"/>
                  <a:ea typeface="Microsoft YaHei" charset="0"/>
                  <a:cs typeface="Microsoft YaHei" charset="0"/>
                </a:rPr>
                <a:t>客户类型</a:t>
              </a:r>
            </a:p>
          </p:txBody>
        </p:sp>
        <p:sp>
          <p:nvSpPr>
            <p:cNvPr id="15" name="磁盘 5"/>
            <p:cNvSpPr/>
            <p:nvPr/>
          </p:nvSpPr>
          <p:spPr bwMode="gray">
            <a:xfrm>
              <a:off x="5858775" y="1055726"/>
              <a:ext cx="1080120" cy="555774"/>
            </a:xfrm>
            <a:prstGeom prst="flowChartMagneticDisk">
              <a:avLst/>
            </a:prstGeom>
            <a:noFill/>
            <a:ln>
              <a:solidFill>
                <a:srgbClr val="1F497D">
                  <a:lumMod val="60000"/>
                  <a:lumOff val="40000"/>
                </a:srgbClr>
              </a:solidFill>
              <a:headEnd/>
              <a:tailEnd/>
            </a:ln>
            <a:effectLst/>
            <a:scene3d>
              <a:camera prst="orthographicFront"/>
              <a:lightRig rig="threePt" dir="t">
                <a:rot lat="0" lon="0" rev="1200000"/>
              </a:lightRig>
            </a:scene3d>
            <a:sp3d/>
          </p:spPr>
          <p:txBody>
            <a:bodyPr wrap="none" rtlCol="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Microsoft YaHei" charset="0"/>
                  <a:ea typeface="Microsoft YaHei" charset="0"/>
                  <a:cs typeface="Microsoft YaHei" charset="0"/>
                </a:rPr>
                <a:t>销售区域</a:t>
              </a:r>
            </a:p>
          </p:txBody>
        </p:sp>
        <p:sp>
          <p:nvSpPr>
            <p:cNvPr id="16" name="磁盘 5"/>
            <p:cNvSpPr/>
            <p:nvPr/>
          </p:nvSpPr>
          <p:spPr bwMode="gray">
            <a:xfrm>
              <a:off x="7676728" y="1056154"/>
              <a:ext cx="1080120" cy="555774"/>
            </a:xfrm>
            <a:prstGeom prst="flowChartMagneticDisk">
              <a:avLst/>
            </a:prstGeom>
            <a:noFill/>
            <a:ln>
              <a:solidFill>
                <a:srgbClr val="1F497D">
                  <a:lumMod val="60000"/>
                  <a:lumOff val="40000"/>
                </a:srgbClr>
              </a:solidFill>
              <a:headEnd/>
              <a:tailEnd/>
            </a:ln>
            <a:effectLst/>
            <a:scene3d>
              <a:camera prst="orthographicFront"/>
              <a:lightRig rig="threePt" dir="t">
                <a:rot lat="0" lon="0" rev="1200000"/>
              </a:lightRig>
            </a:scene3d>
            <a:sp3d/>
          </p:spPr>
          <p:txBody>
            <a:bodyPr wrap="none" rtlCol="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Microsoft YaHei" charset="0"/>
                  <a:ea typeface="Microsoft YaHei" charset="0"/>
                  <a:cs typeface="Microsoft YaHei" charset="0"/>
                </a:rPr>
                <a:t>计划内外</a:t>
              </a:r>
            </a:p>
          </p:txBody>
        </p:sp>
        <p:sp>
          <p:nvSpPr>
            <p:cNvPr id="17" name="AutoShape 6"/>
            <p:cNvSpPr>
              <a:spLocks noChangeArrowheads="1"/>
            </p:cNvSpPr>
            <p:nvPr/>
          </p:nvSpPr>
          <p:spPr bwMode="auto">
            <a:xfrm>
              <a:off x="539552" y="1230987"/>
              <a:ext cx="174992" cy="288000"/>
            </a:xfrm>
            <a:prstGeom prst="ellipse">
              <a:avLst/>
            </a:prstGeom>
            <a:solidFill>
              <a:srgbClr val="C0504D">
                <a:lumMod val="40000"/>
                <a:lumOff val="60000"/>
              </a:srgbClr>
            </a:solidFill>
            <a:ln w="28575">
              <a:noFill/>
              <a:miter lim="800000"/>
              <a:headEnd/>
              <a:tailEnd/>
            </a:ln>
            <a:effectLst/>
          </p:spPr>
          <p:txBody>
            <a:bodyPr lIns="36000" tIns="92075" rIns="36000" bIns="92075"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white"/>
                  </a:solidFill>
                  <a:effectLst/>
                  <a:uLnTx/>
                  <a:uFillTx/>
                  <a:latin typeface="微软雅黑" pitchFamily="34" charset="-122"/>
                </a:rPr>
                <a:t>1</a:t>
              </a:r>
              <a:endParaRPr kumimoji="0" lang="zh-CN" altLang="en-US" sz="1200" b="0" i="0" u="none" strike="noStrike" kern="0" cap="none" spc="0" normalizeH="0" baseline="0" noProof="0" dirty="0">
                <a:ln>
                  <a:noFill/>
                </a:ln>
                <a:solidFill>
                  <a:prstClr val="white"/>
                </a:solidFill>
                <a:effectLst/>
                <a:uLnTx/>
                <a:uFillTx/>
                <a:latin typeface="微软雅黑" pitchFamily="34" charset="-122"/>
              </a:endParaRPr>
            </a:p>
          </p:txBody>
        </p:sp>
        <p:sp>
          <p:nvSpPr>
            <p:cNvPr id="18" name="AutoShape 6"/>
            <p:cNvSpPr>
              <a:spLocks noChangeArrowheads="1"/>
            </p:cNvSpPr>
            <p:nvPr/>
          </p:nvSpPr>
          <p:spPr bwMode="auto">
            <a:xfrm>
              <a:off x="2323846" y="1230987"/>
              <a:ext cx="174992" cy="288000"/>
            </a:xfrm>
            <a:prstGeom prst="ellipse">
              <a:avLst/>
            </a:prstGeom>
            <a:solidFill>
              <a:srgbClr val="C0504D">
                <a:lumMod val="40000"/>
                <a:lumOff val="60000"/>
              </a:srgbClr>
            </a:solidFill>
            <a:ln w="28575">
              <a:noFill/>
              <a:miter lim="800000"/>
              <a:headEnd/>
              <a:tailEnd/>
            </a:ln>
            <a:effectLst/>
          </p:spPr>
          <p:txBody>
            <a:bodyPr lIns="36000" tIns="92075" rIns="36000" bIns="92075"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white"/>
                  </a:solidFill>
                  <a:effectLst/>
                  <a:uLnTx/>
                  <a:uFillTx/>
                  <a:latin typeface="微软雅黑" pitchFamily="34" charset="-122"/>
                </a:rPr>
                <a:t>2</a:t>
              </a:r>
              <a:endParaRPr kumimoji="0" lang="zh-CN" altLang="en-US" sz="1200" b="0" i="0" u="none" strike="noStrike" kern="0" cap="none" spc="0" normalizeH="0" baseline="0" noProof="0" dirty="0">
                <a:ln>
                  <a:noFill/>
                </a:ln>
                <a:solidFill>
                  <a:prstClr val="white"/>
                </a:solidFill>
                <a:effectLst/>
                <a:uLnTx/>
                <a:uFillTx/>
                <a:latin typeface="微软雅黑" pitchFamily="34" charset="-122"/>
              </a:endParaRPr>
            </a:p>
          </p:txBody>
        </p:sp>
        <p:sp>
          <p:nvSpPr>
            <p:cNvPr id="19" name="AutoShape 6"/>
            <p:cNvSpPr>
              <a:spLocks noChangeArrowheads="1"/>
            </p:cNvSpPr>
            <p:nvPr/>
          </p:nvSpPr>
          <p:spPr bwMode="auto">
            <a:xfrm>
              <a:off x="4103593" y="1230987"/>
              <a:ext cx="174992" cy="288000"/>
            </a:xfrm>
            <a:prstGeom prst="ellipse">
              <a:avLst/>
            </a:prstGeom>
            <a:solidFill>
              <a:srgbClr val="C0504D">
                <a:lumMod val="40000"/>
                <a:lumOff val="60000"/>
              </a:srgbClr>
            </a:solidFill>
            <a:ln w="28575">
              <a:noFill/>
              <a:miter lim="800000"/>
              <a:headEnd/>
              <a:tailEnd/>
            </a:ln>
            <a:effectLst/>
          </p:spPr>
          <p:txBody>
            <a:bodyPr lIns="36000" tIns="92075" rIns="36000" bIns="92075"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white"/>
                  </a:solidFill>
                  <a:effectLst/>
                  <a:uLnTx/>
                  <a:uFillTx/>
                  <a:latin typeface="微软雅黑" pitchFamily="34" charset="-122"/>
                </a:rPr>
                <a:t>3</a:t>
              </a:r>
              <a:endParaRPr kumimoji="0" lang="zh-CN" altLang="en-US" sz="1200" b="0" i="0" u="none" strike="noStrike" kern="0" cap="none" spc="0" normalizeH="0" baseline="0" noProof="0" dirty="0">
                <a:ln>
                  <a:noFill/>
                </a:ln>
                <a:solidFill>
                  <a:prstClr val="white"/>
                </a:solidFill>
                <a:effectLst/>
                <a:uLnTx/>
                <a:uFillTx/>
                <a:latin typeface="微软雅黑" pitchFamily="34" charset="-122"/>
              </a:endParaRPr>
            </a:p>
          </p:txBody>
        </p:sp>
        <p:sp>
          <p:nvSpPr>
            <p:cNvPr id="20" name="AutoShape 6"/>
            <p:cNvSpPr>
              <a:spLocks noChangeArrowheads="1"/>
            </p:cNvSpPr>
            <p:nvPr/>
          </p:nvSpPr>
          <p:spPr bwMode="auto">
            <a:xfrm>
              <a:off x="5860790" y="1230987"/>
              <a:ext cx="174992" cy="288000"/>
            </a:xfrm>
            <a:prstGeom prst="ellipse">
              <a:avLst/>
            </a:prstGeom>
            <a:solidFill>
              <a:srgbClr val="C0504D">
                <a:lumMod val="40000"/>
                <a:lumOff val="60000"/>
              </a:srgbClr>
            </a:solidFill>
            <a:ln w="28575">
              <a:noFill/>
              <a:miter lim="800000"/>
              <a:headEnd/>
              <a:tailEnd/>
            </a:ln>
            <a:effectLst/>
          </p:spPr>
          <p:txBody>
            <a:bodyPr lIns="36000" tIns="92075" rIns="36000" bIns="92075"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white"/>
                  </a:solidFill>
                  <a:effectLst/>
                  <a:uLnTx/>
                  <a:uFillTx/>
                  <a:latin typeface="微软雅黑" pitchFamily="34" charset="-122"/>
                </a:rPr>
                <a:t>4</a:t>
              </a:r>
              <a:endParaRPr kumimoji="0" lang="zh-CN" altLang="en-US" sz="1200" b="0" i="0" u="none" strike="noStrike" kern="0" cap="none" spc="0" normalizeH="0" baseline="0" noProof="0" dirty="0">
                <a:ln>
                  <a:noFill/>
                </a:ln>
                <a:solidFill>
                  <a:prstClr val="white"/>
                </a:solidFill>
                <a:effectLst/>
                <a:uLnTx/>
                <a:uFillTx/>
                <a:latin typeface="微软雅黑" pitchFamily="34" charset="-122"/>
              </a:endParaRPr>
            </a:p>
          </p:txBody>
        </p:sp>
        <p:sp>
          <p:nvSpPr>
            <p:cNvPr id="21" name="AutoShape 6"/>
            <p:cNvSpPr>
              <a:spLocks noChangeArrowheads="1"/>
            </p:cNvSpPr>
            <p:nvPr/>
          </p:nvSpPr>
          <p:spPr bwMode="auto">
            <a:xfrm>
              <a:off x="7681885" y="1230987"/>
              <a:ext cx="174992" cy="288000"/>
            </a:xfrm>
            <a:prstGeom prst="ellipse">
              <a:avLst/>
            </a:prstGeom>
            <a:solidFill>
              <a:srgbClr val="C0504D">
                <a:lumMod val="40000"/>
                <a:lumOff val="60000"/>
              </a:srgbClr>
            </a:solidFill>
            <a:ln w="28575">
              <a:noFill/>
              <a:miter lim="800000"/>
              <a:headEnd/>
              <a:tailEnd/>
            </a:ln>
            <a:effectLst/>
          </p:spPr>
          <p:txBody>
            <a:bodyPr lIns="36000" tIns="92075" rIns="36000" bIns="92075"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white"/>
                  </a:solidFill>
                  <a:effectLst/>
                  <a:uLnTx/>
                  <a:uFillTx/>
                  <a:latin typeface="微软雅黑" pitchFamily="34" charset="-122"/>
                </a:rPr>
                <a:t>5</a:t>
              </a:r>
              <a:endParaRPr kumimoji="0" lang="zh-CN" altLang="en-US" sz="1200" b="0" i="0" u="none" strike="noStrike" kern="0" cap="none" spc="0" normalizeH="0" baseline="0" noProof="0" dirty="0">
                <a:ln>
                  <a:noFill/>
                </a:ln>
                <a:solidFill>
                  <a:prstClr val="white"/>
                </a:solidFill>
                <a:effectLst/>
                <a:uLnTx/>
                <a:uFillTx/>
                <a:latin typeface="微软雅黑" pitchFamily="34" charset="-122"/>
              </a:endParaRPr>
            </a:p>
          </p:txBody>
        </p:sp>
      </p:grpSp>
      <p:grpSp>
        <p:nvGrpSpPr>
          <p:cNvPr id="22" name="组合 21"/>
          <p:cNvGrpSpPr/>
          <p:nvPr/>
        </p:nvGrpSpPr>
        <p:grpSpPr>
          <a:xfrm>
            <a:off x="2151048" y="1340769"/>
            <a:ext cx="8084326" cy="2701258"/>
            <a:chOff x="351449" y="2060972"/>
            <a:chExt cx="8359925" cy="3413141"/>
          </a:xfrm>
        </p:grpSpPr>
        <p:sp>
          <p:nvSpPr>
            <p:cNvPr id="23" name="圆角矩形 17"/>
            <p:cNvSpPr/>
            <p:nvPr/>
          </p:nvSpPr>
          <p:spPr>
            <a:xfrm>
              <a:off x="539552" y="2978771"/>
              <a:ext cx="1034646" cy="587799"/>
            </a:xfrm>
            <a:prstGeom prst="snip1Rect">
              <a:avLst/>
            </a:prstGeom>
            <a:solidFill>
              <a:srgbClr val="1F497D">
                <a:lumMod val="60000"/>
                <a:lumOff val="40000"/>
              </a:srgbClr>
            </a:solidFill>
            <a:ln w="25400" cap="flat" cmpd="sng" algn="ctr">
              <a:solidFill>
                <a:srgbClr val="1F497D">
                  <a:lumMod val="60000"/>
                  <a:lumOff val="40000"/>
                </a:srgbClr>
              </a:solidFill>
              <a:prstDash val="solid"/>
            </a:ln>
            <a:effectLst/>
          </p:spPr>
          <p:txBody>
            <a:bodyPr anchor="ctr"/>
            <a:lstStyle/>
            <a:p>
              <a:pPr marL="0" marR="0" lvl="0" indent="0" algn="ctr" defTabSz="914400" eaLnBrk="0" fontAlgn="auto" latinLnBrk="0" hangingPunct="0">
                <a:lnSpc>
                  <a:spcPct val="100000"/>
                </a:lnSpc>
                <a:spcBef>
                  <a:spcPct val="20000"/>
                </a:spcBef>
                <a:spcAft>
                  <a:spcPts val="0"/>
                </a:spcAft>
                <a:buClr>
                  <a:srgbClr val="000000"/>
                </a:buClr>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无明确交期</a:t>
              </a:r>
              <a:endParaRPr kumimoji="0" lang="en-US" altLang="zh-CN"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圆角矩形 17"/>
            <p:cNvSpPr/>
            <p:nvPr/>
          </p:nvSpPr>
          <p:spPr>
            <a:xfrm>
              <a:off x="539552" y="2060972"/>
              <a:ext cx="1034646" cy="587799"/>
            </a:xfrm>
            <a:prstGeom prst="snip1Rect">
              <a:avLst/>
            </a:prstGeom>
            <a:solidFill>
              <a:srgbClr val="1F497D">
                <a:lumMod val="60000"/>
                <a:lumOff val="40000"/>
              </a:srgbClr>
            </a:solidFill>
            <a:ln w="25400" cap="flat" cmpd="sng" algn="ctr">
              <a:solidFill>
                <a:srgbClr val="1F497D">
                  <a:lumMod val="60000"/>
                  <a:lumOff val="40000"/>
                </a:srgbClr>
              </a:solidFill>
              <a:prstDash val="solid"/>
            </a:ln>
            <a:effectLst/>
          </p:spPr>
          <p:txBody>
            <a:bodyPr anchor="ctr"/>
            <a:lstStyle/>
            <a:p>
              <a:pPr marL="0" marR="0" lvl="0" indent="0" algn="ctr" defTabSz="914400" eaLnBrk="0" fontAlgn="auto" latinLnBrk="0" hangingPunct="0">
                <a:lnSpc>
                  <a:spcPct val="100000"/>
                </a:lnSpc>
                <a:spcBef>
                  <a:spcPct val="20000"/>
                </a:spcBef>
                <a:spcAft>
                  <a:spcPts val="0"/>
                </a:spcAft>
                <a:buClr>
                  <a:srgbClr val="000000"/>
                </a:buClr>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有明确交期</a:t>
              </a:r>
              <a:endParaRPr kumimoji="0" lang="en-US" altLang="zh-CN"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5" name="圆角矩形 17"/>
            <p:cNvSpPr/>
            <p:nvPr/>
          </p:nvSpPr>
          <p:spPr>
            <a:xfrm>
              <a:off x="2323846" y="2978771"/>
              <a:ext cx="1034646" cy="587799"/>
            </a:xfrm>
            <a:prstGeom prst="snip1Rect">
              <a:avLst/>
            </a:prstGeom>
            <a:solidFill>
              <a:srgbClr val="1F497D">
                <a:lumMod val="60000"/>
                <a:lumOff val="40000"/>
              </a:srgbClr>
            </a:solidFill>
            <a:ln w="25400" cap="flat" cmpd="sng" algn="ctr">
              <a:solidFill>
                <a:srgbClr val="1F497D">
                  <a:lumMod val="60000"/>
                  <a:lumOff val="40000"/>
                </a:srgbClr>
              </a:solidFill>
              <a:prstDash val="solid"/>
            </a:ln>
            <a:effectLst/>
          </p:spPr>
          <p:txBody>
            <a:bodyPr anchor="ctr"/>
            <a:lstStyle/>
            <a:p>
              <a:pPr marL="0" marR="0" lvl="0" indent="0" algn="ctr" defTabSz="914400" eaLnBrk="0" fontAlgn="auto" latinLnBrk="0" hangingPunct="0">
                <a:lnSpc>
                  <a:spcPct val="100000"/>
                </a:lnSpc>
                <a:spcBef>
                  <a:spcPct val="20000"/>
                </a:spcBef>
                <a:spcAft>
                  <a:spcPts val="0"/>
                </a:spcAft>
                <a:buClr>
                  <a:srgbClr val="000000"/>
                </a:buClr>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其他事业部</a:t>
              </a:r>
              <a:endParaRPr kumimoji="0" lang="en-US" altLang="zh-CN"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圆角矩形 17"/>
            <p:cNvSpPr/>
            <p:nvPr/>
          </p:nvSpPr>
          <p:spPr>
            <a:xfrm>
              <a:off x="2323846" y="2060972"/>
              <a:ext cx="1034646" cy="587799"/>
            </a:xfrm>
            <a:prstGeom prst="snip1Rect">
              <a:avLst/>
            </a:prstGeom>
            <a:solidFill>
              <a:srgbClr val="1F497D">
                <a:lumMod val="60000"/>
                <a:lumOff val="40000"/>
              </a:srgbClr>
            </a:solidFill>
            <a:ln w="25400" cap="flat" cmpd="sng" algn="ctr">
              <a:solidFill>
                <a:srgbClr val="1F497D">
                  <a:lumMod val="60000"/>
                  <a:lumOff val="40000"/>
                </a:srgbClr>
              </a:solidFill>
              <a:prstDash val="solid"/>
            </a:ln>
            <a:effectLst/>
          </p:spPr>
          <p:txBody>
            <a:bodyPr anchor="ctr"/>
            <a:lstStyle/>
            <a:p>
              <a:pPr marL="0" marR="0" lvl="0" indent="0" algn="ctr" defTabSz="914400" eaLnBrk="0" fontAlgn="auto" latinLnBrk="0" hangingPunct="0">
                <a:lnSpc>
                  <a:spcPct val="100000"/>
                </a:lnSpc>
                <a:spcBef>
                  <a:spcPct val="20000"/>
                </a:spcBef>
                <a:spcAft>
                  <a:spcPts val="0"/>
                </a:spcAft>
                <a:buClr>
                  <a:srgbClr val="000000"/>
                </a:buClr>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终端客户</a:t>
              </a:r>
              <a:endParaRPr kumimoji="0" lang="en-US" altLang="zh-CN"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7" name="圆角矩形 17"/>
            <p:cNvSpPr/>
            <p:nvPr/>
          </p:nvSpPr>
          <p:spPr>
            <a:xfrm>
              <a:off x="4103149" y="3924641"/>
              <a:ext cx="1034646" cy="587799"/>
            </a:xfrm>
            <a:prstGeom prst="snip1Rect">
              <a:avLst/>
            </a:prstGeom>
            <a:solidFill>
              <a:srgbClr val="1F497D">
                <a:lumMod val="60000"/>
                <a:lumOff val="40000"/>
              </a:srgbClr>
            </a:solidFill>
            <a:ln w="25400" cap="flat" cmpd="sng" algn="ctr">
              <a:solidFill>
                <a:srgbClr val="1F497D">
                  <a:lumMod val="60000"/>
                  <a:lumOff val="40000"/>
                </a:srgbClr>
              </a:solidFill>
              <a:prstDash val="solid"/>
            </a:ln>
            <a:effectLst/>
          </p:spPr>
          <p:txBody>
            <a:bodyPr anchor="ctr"/>
            <a:lstStyle/>
            <a:p>
              <a:pPr marL="0" marR="0" lvl="0" indent="0" algn="ctr" defTabSz="914400" eaLnBrk="0" fontAlgn="auto" latinLnBrk="0" hangingPunct="0">
                <a:lnSpc>
                  <a:spcPct val="100000"/>
                </a:lnSpc>
                <a:spcBef>
                  <a:spcPct val="20000"/>
                </a:spcBef>
                <a:spcAft>
                  <a:spcPts val="0"/>
                </a:spcAft>
                <a:buClr>
                  <a:srgbClr val="000000"/>
                </a:buClr>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银卡客户</a:t>
              </a:r>
              <a:endParaRPr kumimoji="0" lang="en-US" altLang="zh-CN"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8" name="圆角矩形 17"/>
            <p:cNvSpPr/>
            <p:nvPr/>
          </p:nvSpPr>
          <p:spPr>
            <a:xfrm>
              <a:off x="4103149" y="2060972"/>
              <a:ext cx="1034646" cy="587799"/>
            </a:xfrm>
            <a:prstGeom prst="snip1Rect">
              <a:avLst/>
            </a:prstGeom>
            <a:solidFill>
              <a:srgbClr val="1F497D">
                <a:lumMod val="60000"/>
                <a:lumOff val="40000"/>
              </a:srgbClr>
            </a:solidFill>
            <a:ln w="25400" cap="flat" cmpd="sng" algn="ctr">
              <a:solidFill>
                <a:srgbClr val="1F497D">
                  <a:lumMod val="60000"/>
                  <a:lumOff val="40000"/>
                </a:srgbClr>
              </a:solidFill>
              <a:prstDash val="solid"/>
            </a:ln>
            <a:effectLst/>
          </p:spPr>
          <p:txBody>
            <a:bodyPr anchor="ctr"/>
            <a:lstStyle/>
            <a:p>
              <a:pPr marL="0" marR="0" lvl="0" indent="0" algn="ctr" defTabSz="914400" eaLnBrk="0" fontAlgn="auto" latinLnBrk="0" hangingPunct="0">
                <a:lnSpc>
                  <a:spcPct val="100000"/>
                </a:lnSpc>
                <a:spcBef>
                  <a:spcPct val="20000"/>
                </a:spcBef>
                <a:spcAft>
                  <a:spcPts val="0"/>
                </a:spcAft>
                <a:buClr>
                  <a:srgbClr val="000000"/>
                </a:buClr>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钻石客户</a:t>
              </a:r>
              <a:endParaRPr kumimoji="0" lang="en-US" altLang="zh-CN"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9" name="圆角矩形 17"/>
            <p:cNvSpPr/>
            <p:nvPr/>
          </p:nvSpPr>
          <p:spPr>
            <a:xfrm>
              <a:off x="4103149" y="4886314"/>
              <a:ext cx="1034646" cy="587799"/>
            </a:xfrm>
            <a:prstGeom prst="snip1Rect">
              <a:avLst/>
            </a:prstGeom>
            <a:solidFill>
              <a:srgbClr val="1F497D">
                <a:lumMod val="60000"/>
                <a:lumOff val="40000"/>
              </a:srgbClr>
            </a:solidFill>
            <a:ln w="25400" cap="flat" cmpd="sng" algn="ctr">
              <a:solidFill>
                <a:srgbClr val="1F497D">
                  <a:lumMod val="60000"/>
                  <a:lumOff val="40000"/>
                </a:srgbClr>
              </a:solidFill>
              <a:prstDash val="solid"/>
            </a:ln>
            <a:effectLst/>
          </p:spPr>
          <p:txBody>
            <a:bodyPr anchor="ctr"/>
            <a:lstStyle/>
            <a:p>
              <a:pPr marL="0" marR="0" lvl="0" indent="0" algn="ctr" defTabSz="914400" eaLnBrk="0" fontAlgn="auto" latinLnBrk="0" hangingPunct="0">
                <a:lnSpc>
                  <a:spcPct val="100000"/>
                </a:lnSpc>
                <a:spcBef>
                  <a:spcPct val="20000"/>
                </a:spcBef>
                <a:spcAft>
                  <a:spcPts val="0"/>
                </a:spcAft>
                <a:buClr>
                  <a:srgbClr val="000000"/>
                </a:buClr>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普通客户</a:t>
              </a:r>
              <a:endParaRPr kumimoji="0" lang="en-US" altLang="zh-CN"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圆角矩形 17"/>
            <p:cNvSpPr/>
            <p:nvPr/>
          </p:nvSpPr>
          <p:spPr>
            <a:xfrm>
              <a:off x="4103149" y="2978771"/>
              <a:ext cx="1034646" cy="587799"/>
            </a:xfrm>
            <a:prstGeom prst="snip1Rect">
              <a:avLst/>
            </a:prstGeom>
            <a:solidFill>
              <a:srgbClr val="1F497D">
                <a:lumMod val="60000"/>
                <a:lumOff val="40000"/>
              </a:srgbClr>
            </a:solidFill>
            <a:ln w="25400" cap="flat" cmpd="sng" algn="ctr">
              <a:solidFill>
                <a:srgbClr val="1F497D">
                  <a:lumMod val="60000"/>
                  <a:lumOff val="40000"/>
                </a:srgbClr>
              </a:solidFill>
              <a:prstDash val="solid"/>
            </a:ln>
            <a:effectLst/>
          </p:spPr>
          <p:txBody>
            <a:bodyPr anchor="ctr"/>
            <a:lstStyle/>
            <a:p>
              <a:pPr marL="0" marR="0" lvl="0" indent="0" algn="ctr" defTabSz="914400" eaLnBrk="0" fontAlgn="auto" latinLnBrk="0" hangingPunct="0">
                <a:lnSpc>
                  <a:spcPct val="100000"/>
                </a:lnSpc>
                <a:spcBef>
                  <a:spcPct val="20000"/>
                </a:spcBef>
                <a:spcAft>
                  <a:spcPts val="0"/>
                </a:spcAft>
                <a:buClr>
                  <a:srgbClr val="000000"/>
                </a:buClr>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金卡客户</a:t>
              </a:r>
              <a:endParaRPr kumimoji="0" lang="en-US" altLang="zh-CN"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1" name="圆角矩形 17"/>
            <p:cNvSpPr/>
            <p:nvPr/>
          </p:nvSpPr>
          <p:spPr>
            <a:xfrm>
              <a:off x="5858775" y="2060972"/>
              <a:ext cx="1034646" cy="587799"/>
            </a:xfrm>
            <a:prstGeom prst="snip1Rect">
              <a:avLst/>
            </a:prstGeom>
            <a:solidFill>
              <a:srgbClr val="1F497D">
                <a:lumMod val="60000"/>
                <a:lumOff val="40000"/>
              </a:srgbClr>
            </a:solidFill>
            <a:ln w="25400" cap="flat" cmpd="sng" algn="ctr">
              <a:solidFill>
                <a:srgbClr val="1F497D">
                  <a:lumMod val="60000"/>
                  <a:lumOff val="40000"/>
                </a:srgbClr>
              </a:solidFill>
              <a:prstDash val="solid"/>
            </a:ln>
            <a:effectLst/>
          </p:spPr>
          <p:txBody>
            <a:bodyPr anchor="ctr"/>
            <a:lstStyle/>
            <a:p>
              <a:pPr marL="0" marR="0" lvl="0" indent="0" algn="ctr" defTabSz="914400" eaLnBrk="0" fontAlgn="auto" latinLnBrk="0" hangingPunct="0">
                <a:lnSpc>
                  <a:spcPct val="100000"/>
                </a:lnSpc>
                <a:spcBef>
                  <a:spcPct val="20000"/>
                </a:spcBef>
                <a:spcAft>
                  <a:spcPts val="0"/>
                </a:spcAft>
                <a:buClr>
                  <a:srgbClr val="000000"/>
                </a:buClr>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国际订单</a:t>
              </a:r>
              <a:endParaRPr kumimoji="0" lang="en-US" altLang="zh-CN"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2" name="圆角矩形 17"/>
            <p:cNvSpPr/>
            <p:nvPr/>
          </p:nvSpPr>
          <p:spPr>
            <a:xfrm>
              <a:off x="2323846" y="4886314"/>
              <a:ext cx="1034646" cy="587799"/>
            </a:xfrm>
            <a:prstGeom prst="snip1Rect">
              <a:avLst/>
            </a:prstGeom>
            <a:solidFill>
              <a:srgbClr val="1F497D">
                <a:lumMod val="60000"/>
                <a:lumOff val="40000"/>
              </a:srgbClr>
            </a:solidFill>
            <a:ln w="25400" cap="flat" cmpd="sng" algn="ctr">
              <a:solidFill>
                <a:srgbClr val="1F497D">
                  <a:lumMod val="60000"/>
                  <a:lumOff val="40000"/>
                </a:srgbClr>
              </a:solidFill>
              <a:prstDash val="solid"/>
            </a:ln>
            <a:effectLst/>
          </p:spPr>
          <p:txBody>
            <a:bodyPr anchor="ctr"/>
            <a:lstStyle/>
            <a:p>
              <a:pPr marL="0" marR="0" lvl="0" indent="0" algn="ctr" defTabSz="914400" eaLnBrk="0" fontAlgn="auto" latinLnBrk="0" hangingPunct="0">
                <a:lnSpc>
                  <a:spcPct val="100000"/>
                </a:lnSpc>
                <a:spcBef>
                  <a:spcPct val="20000"/>
                </a:spcBef>
                <a:spcAft>
                  <a:spcPts val="0"/>
                </a:spcAft>
                <a:buClr>
                  <a:srgbClr val="000000"/>
                </a:buClr>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主机厂补货</a:t>
              </a:r>
              <a:endParaRPr kumimoji="0" lang="en-US" altLang="zh-CN"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圆角矩形 17"/>
            <p:cNvSpPr/>
            <p:nvPr/>
          </p:nvSpPr>
          <p:spPr>
            <a:xfrm>
              <a:off x="2323846" y="3924641"/>
              <a:ext cx="1034646" cy="587799"/>
            </a:xfrm>
            <a:prstGeom prst="snip1Rect">
              <a:avLst/>
            </a:prstGeom>
            <a:solidFill>
              <a:srgbClr val="1F497D">
                <a:lumMod val="60000"/>
                <a:lumOff val="40000"/>
              </a:srgbClr>
            </a:solidFill>
            <a:ln w="25400" cap="flat" cmpd="sng" algn="ctr">
              <a:solidFill>
                <a:srgbClr val="1F497D">
                  <a:lumMod val="60000"/>
                  <a:lumOff val="40000"/>
                </a:srgbClr>
              </a:solidFill>
              <a:prstDash val="solid"/>
            </a:ln>
            <a:effectLst/>
          </p:spPr>
          <p:txBody>
            <a:bodyPr anchor="ctr"/>
            <a:lstStyle/>
            <a:p>
              <a:pPr marL="0" marR="0" lvl="0" indent="0" algn="ctr" defTabSz="914400" eaLnBrk="0" fontAlgn="auto" latinLnBrk="0" hangingPunct="0">
                <a:lnSpc>
                  <a:spcPct val="100000"/>
                </a:lnSpc>
                <a:spcBef>
                  <a:spcPct val="20000"/>
                </a:spcBef>
                <a:spcAft>
                  <a:spcPts val="0"/>
                </a:spcAft>
                <a:buClr>
                  <a:srgbClr val="000000"/>
                </a:buClr>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代理商补货</a:t>
              </a:r>
              <a:endParaRPr kumimoji="0" lang="en-US" altLang="zh-CN"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圆角矩形 17"/>
            <p:cNvSpPr/>
            <p:nvPr/>
          </p:nvSpPr>
          <p:spPr>
            <a:xfrm>
              <a:off x="5858775" y="2978771"/>
              <a:ext cx="1034646" cy="587799"/>
            </a:xfrm>
            <a:prstGeom prst="snip1Rect">
              <a:avLst/>
            </a:prstGeom>
            <a:solidFill>
              <a:srgbClr val="1F497D">
                <a:lumMod val="60000"/>
                <a:lumOff val="40000"/>
              </a:srgbClr>
            </a:solidFill>
            <a:ln w="25400" cap="flat" cmpd="sng" algn="ctr">
              <a:solidFill>
                <a:srgbClr val="1F497D">
                  <a:lumMod val="60000"/>
                  <a:lumOff val="40000"/>
                </a:srgbClr>
              </a:solidFill>
              <a:prstDash val="solid"/>
            </a:ln>
            <a:effectLst/>
          </p:spPr>
          <p:txBody>
            <a:bodyPr anchor="ctr"/>
            <a:lstStyle/>
            <a:p>
              <a:pPr marL="0" marR="0" lvl="0" indent="0" algn="ctr" defTabSz="914400" eaLnBrk="0" fontAlgn="auto" latinLnBrk="0" hangingPunct="0">
                <a:lnSpc>
                  <a:spcPct val="100000"/>
                </a:lnSpc>
                <a:spcBef>
                  <a:spcPct val="20000"/>
                </a:spcBef>
                <a:spcAft>
                  <a:spcPts val="0"/>
                </a:spcAft>
                <a:buClr>
                  <a:srgbClr val="000000"/>
                </a:buClr>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国内订单</a:t>
              </a:r>
              <a:endParaRPr kumimoji="0" lang="en-US" altLang="zh-CN"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5" name="圆角矩形 17"/>
            <p:cNvSpPr/>
            <p:nvPr/>
          </p:nvSpPr>
          <p:spPr>
            <a:xfrm>
              <a:off x="7676728" y="2060972"/>
              <a:ext cx="1034646" cy="587799"/>
            </a:xfrm>
            <a:prstGeom prst="snip1Rect">
              <a:avLst/>
            </a:prstGeom>
            <a:solidFill>
              <a:srgbClr val="1F497D">
                <a:lumMod val="60000"/>
                <a:lumOff val="40000"/>
              </a:srgbClr>
            </a:solidFill>
            <a:ln w="25400" cap="flat" cmpd="sng" algn="ctr">
              <a:solidFill>
                <a:srgbClr val="1F497D">
                  <a:lumMod val="60000"/>
                  <a:lumOff val="40000"/>
                </a:srgbClr>
              </a:solidFill>
              <a:prstDash val="solid"/>
            </a:ln>
            <a:effectLst/>
          </p:spPr>
          <p:txBody>
            <a:bodyPr anchor="ctr"/>
            <a:lstStyle/>
            <a:p>
              <a:pPr marL="0" marR="0" lvl="0" indent="0" algn="ctr" defTabSz="914400" eaLnBrk="0" fontAlgn="auto" latinLnBrk="0" hangingPunct="0">
                <a:lnSpc>
                  <a:spcPct val="100000"/>
                </a:lnSpc>
                <a:spcBef>
                  <a:spcPct val="20000"/>
                </a:spcBef>
                <a:spcAft>
                  <a:spcPts val="0"/>
                </a:spcAft>
                <a:buClr>
                  <a:srgbClr val="000000"/>
                </a:buClr>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计划内订单</a:t>
              </a:r>
              <a:endParaRPr kumimoji="0" lang="en-US" altLang="zh-CN"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6" name="圆角矩形 17"/>
            <p:cNvSpPr/>
            <p:nvPr/>
          </p:nvSpPr>
          <p:spPr>
            <a:xfrm>
              <a:off x="7676728" y="2978771"/>
              <a:ext cx="1034646" cy="587799"/>
            </a:xfrm>
            <a:prstGeom prst="snip1Rect">
              <a:avLst/>
            </a:prstGeom>
            <a:solidFill>
              <a:srgbClr val="1F497D">
                <a:lumMod val="60000"/>
                <a:lumOff val="40000"/>
              </a:srgbClr>
            </a:solidFill>
            <a:ln w="25400" cap="flat" cmpd="sng" algn="ctr">
              <a:solidFill>
                <a:srgbClr val="1F497D">
                  <a:lumMod val="60000"/>
                  <a:lumOff val="40000"/>
                </a:srgbClr>
              </a:solidFill>
              <a:prstDash val="solid"/>
            </a:ln>
            <a:effectLst/>
          </p:spPr>
          <p:txBody>
            <a:bodyPr anchor="ctr"/>
            <a:lstStyle/>
            <a:p>
              <a:pPr marL="0" marR="0" lvl="0" indent="0" algn="ctr" defTabSz="914400" eaLnBrk="0" fontAlgn="auto" latinLnBrk="0" hangingPunct="0">
                <a:lnSpc>
                  <a:spcPct val="100000"/>
                </a:lnSpc>
                <a:spcBef>
                  <a:spcPct val="20000"/>
                </a:spcBef>
                <a:spcAft>
                  <a:spcPts val="0"/>
                </a:spcAft>
                <a:buClr>
                  <a:srgbClr val="000000"/>
                </a:buClr>
                <a:buSzTx/>
                <a:buFontTx/>
                <a:buNone/>
                <a:tabLst/>
                <a:defRPr/>
              </a:pPr>
              <a:r>
                <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计划外订单</a:t>
              </a:r>
              <a:endParaRPr kumimoji="0" lang="en-US" altLang="zh-CN"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37" name="直线箭头连接符 66"/>
            <p:cNvCxnSpPr/>
            <p:nvPr/>
          </p:nvCxnSpPr>
          <p:spPr bwMode="auto">
            <a:xfrm>
              <a:off x="1034181" y="2667664"/>
              <a:ext cx="0" cy="329288"/>
            </a:xfrm>
            <a:prstGeom prst="straightConnector1">
              <a:avLst/>
            </a:prstGeom>
            <a:solidFill>
              <a:srgbClr val="4F81BD"/>
            </a:solidFill>
            <a:ln w="19050" cap="flat" cmpd="sng" algn="ctr">
              <a:solidFill>
                <a:srgbClr val="1F497D">
                  <a:lumMod val="75000"/>
                </a:srgbClr>
              </a:solidFill>
              <a:prstDash val="solid"/>
              <a:round/>
              <a:headEnd type="none" w="med" len="med"/>
              <a:tailEnd type="triangle"/>
            </a:ln>
            <a:effectLst/>
          </p:spPr>
        </p:cxnSp>
        <p:cxnSp>
          <p:nvCxnSpPr>
            <p:cNvPr id="38" name="直线箭头连接符 66"/>
            <p:cNvCxnSpPr/>
            <p:nvPr/>
          </p:nvCxnSpPr>
          <p:spPr bwMode="auto">
            <a:xfrm>
              <a:off x="2830546" y="2667664"/>
              <a:ext cx="0" cy="329288"/>
            </a:xfrm>
            <a:prstGeom prst="straightConnector1">
              <a:avLst/>
            </a:prstGeom>
            <a:solidFill>
              <a:srgbClr val="4F81BD"/>
            </a:solidFill>
            <a:ln w="19050" cap="flat" cmpd="sng" algn="ctr">
              <a:solidFill>
                <a:srgbClr val="1F497D">
                  <a:lumMod val="75000"/>
                </a:srgbClr>
              </a:solidFill>
              <a:prstDash val="solid"/>
              <a:round/>
              <a:headEnd type="none" w="med" len="med"/>
              <a:tailEnd type="triangle"/>
            </a:ln>
            <a:effectLst/>
          </p:spPr>
        </p:cxnSp>
        <p:cxnSp>
          <p:nvCxnSpPr>
            <p:cNvPr id="39" name="直线箭头连接符 66"/>
            <p:cNvCxnSpPr/>
            <p:nvPr/>
          </p:nvCxnSpPr>
          <p:spPr bwMode="auto">
            <a:xfrm>
              <a:off x="2812888" y="3592289"/>
              <a:ext cx="0" cy="329288"/>
            </a:xfrm>
            <a:prstGeom prst="straightConnector1">
              <a:avLst/>
            </a:prstGeom>
            <a:solidFill>
              <a:srgbClr val="4F81BD"/>
            </a:solidFill>
            <a:ln w="19050" cap="flat" cmpd="sng" algn="ctr">
              <a:solidFill>
                <a:srgbClr val="1F497D">
                  <a:lumMod val="75000"/>
                </a:srgbClr>
              </a:solidFill>
              <a:prstDash val="solid"/>
              <a:round/>
              <a:headEnd type="none" w="med" len="med"/>
              <a:tailEnd type="triangle"/>
            </a:ln>
            <a:effectLst/>
          </p:spPr>
        </p:cxnSp>
        <p:cxnSp>
          <p:nvCxnSpPr>
            <p:cNvPr id="40" name="直线箭头连接符 66"/>
            <p:cNvCxnSpPr/>
            <p:nvPr/>
          </p:nvCxnSpPr>
          <p:spPr bwMode="auto">
            <a:xfrm>
              <a:off x="4607447" y="2667664"/>
              <a:ext cx="0" cy="329288"/>
            </a:xfrm>
            <a:prstGeom prst="straightConnector1">
              <a:avLst/>
            </a:prstGeom>
            <a:solidFill>
              <a:srgbClr val="4F81BD"/>
            </a:solidFill>
            <a:ln w="19050" cap="flat" cmpd="sng" algn="ctr">
              <a:solidFill>
                <a:srgbClr val="1F497D">
                  <a:lumMod val="75000"/>
                </a:srgbClr>
              </a:solidFill>
              <a:prstDash val="solid"/>
              <a:round/>
              <a:headEnd type="none" w="med" len="med"/>
              <a:tailEnd type="triangle"/>
            </a:ln>
            <a:effectLst/>
          </p:spPr>
        </p:cxnSp>
        <p:cxnSp>
          <p:nvCxnSpPr>
            <p:cNvPr id="41" name="直线箭头连接符 66"/>
            <p:cNvCxnSpPr/>
            <p:nvPr/>
          </p:nvCxnSpPr>
          <p:spPr bwMode="auto">
            <a:xfrm>
              <a:off x="6374071" y="2667664"/>
              <a:ext cx="0" cy="329288"/>
            </a:xfrm>
            <a:prstGeom prst="straightConnector1">
              <a:avLst/>
            </a:prstGeom>
            <a:solidFill>
              <a:srgbClr val="4F81BD"/>
            </a:solidFill>
            <a:ln w="19050" cap="flat" cmpd="sng" algn="ctr">
              <a:solidFill>
                <a:srgbClr val="1F497D">
                  <a:lumMod val="75000"/>
                </a:srgbClr>
              </a:solidFill>
              <a:prstDash val="solid"/>
              <a:round/>
              <a:headEnd type="none" w="med" len="med"/>
              <a:tailEnd type="triangle"/>
            </a:ln>
            <a:effectLst/>
          </p:spPr>
        </p:cxnSp>
        <p:cxnSp>
          <p:nvCxnSpPr>
            <p:cNvPr id="42" name="直线箭头连接符 66"/>
            <p:cNvCxnSpPr/>
            <p:nvPr/>
          </p:nvCxnSpPr>
          <p:spPr bwMode="auto">
            <a:xfrm>
              <a:off x="8203292" y="2667664"/>
              <a:ext cx="0" cy="329288"/>
            </a:xfrm>
            <a:prstGeom prst="straightConnector1">
              <a:avLst/>
            </a:prstGeom>
            <a:solidFill>
              <a:srgbClr val="4F81BD"/>
            </a:solidFill>
            <a:ln w="19050" cap="flat" cmpd="sng" algn="ctr">
              <a:solidFill>
                <a:srgbClr val="1F497D">
                  <a:lumMod val="75000"/>
                </a:srgbClr>
              </a:solidFill>
              <a:prstDash val="solid"/>
              <a:round/>
              <a:headEnd type="none" w="med" len="med"/>
              <a:tailEnd type="triangle"/>
            </a:ln>
            <a:effectLst/>
          </p:spPr>
        </p:cxnSp>
        <p:cxnSp>
          <p:nvCxnSpPr>
            <p:cNvPr id="43" name="直线箭头连接符 66"/>
            <p:cNvCxnSpPr/>
            <p:nvPr/>
          </p:nvCxnSpPr>
          <p:spPr bwMode="auto">
            <a:xfrm>
              <a:off x="4604680" y="3591491"/>
              <a:ext cx="0" cy="329288"/>
            </a:xfrm>
            <a:prstGeom prst="straightConnector1">
              <a:avLst/>
            </a:prstGeom>
            <a:solidFill>
              <a:srgbClr val="4F81BD"/>
            </a:solidFill>
            <a:ln w="19050" cap="flat" cmpd="sng" algn="ctr">
              <a:solidFill>
                <a:srgbClr val="1F497D">
                  <a:lumMod val="75000"/>
                </a:srgbClr>
              </a:solidFill>
              <a:prstDash val="solid"/>
              <a:round/>
              <a:headEnd type="none" w="med" len="med"/>
              <a:tailEnd type="triangle"/>
            </a:ln>
            <a:effectLst/>
          </p:spPr>
        </p:cxnSp>
        <p:cxnSp>
          <p:nvCxnSpPr>
            <p:cNvPr id="44" name="直线箭头连接符 66"/>
            <p:cNvCxnSpPr/>
            <p:nvPr/>
          </p:nvCxnSpPr>
          <p:spPr bwMode="auto">
            <a:xfrm>
              <a:off x="4601618" y="4547599"/>
              <a:ext cx="0" cy="329288"/>
            </a:xfrm>
            <a:prstGeom prst="straightConnector1">
              <a:avLst/>
            </a:prstGeom>
            <a:solidFill>
              <a:srgbClr val="4F81BD"/>
            </a:solidFill>
            <a:ln w="19050" cap="flat" cmpd="sng" algn="ctr">
              <a:solidFill>
                <a:srgbClr val="1F497D">
                  <a:lumMod val="75000"/>
                </a:srgbClr>
              </a:solidFill>
              <a:prstDash val="solid"/>
              <a:round/>
              <a:headEnd type="none" w="med" len="med"/>
              <a:tailEnd type="triangle"/>
            </a:ln>
            <a:effectLst/>
          </p:spPr>
        </p:cxnSp>
        <p:cxnSp>
          <p:nvCxnSpPr>
            <p:cNvPr id="45" name="直线箭头连接符 66"/>
            <p:cNvCxnSpPr/>
            <p:nvPr/>
          </p:nvCxnSpPr>
          <p:spPr bwMode="auto">
            <a:xfrm>
              <a:off x="2812888" y="4557026"/>
              <a:ext cx="0" cy="329288"/>
            </a:xfrm>
            <a:prstGeom prst="straightConnector1">
              <a:avLst/>
            </a:prstGeom>
            <a:solidFill>
              <a:srgbClr val="4F81BD"/>
            </a:solidFill>
            <a:ln w="19050" cap="flat" cmpd="sng" algn="ctr">
              <a:solidFill>
                <a:srgbClr val="1F497D">
                  <a:lumMod val="75000"/>
                </a:srgbClr>
              </a:solidFill>
              <a:prstDash val="solid"/>
              <a:round/>
              <a:headEnd type="none" w="med" len="med"/>
              <a:tailEnd type="triangle"/>
            </a:ln>
            <a:effectLst/>
          </p:spPr>
        </p:cxnSp>
        <p:sp>
          <p:nvSpPr>
            <p:cNvPr id="46" name="AutoShape 6"/>
            <p:cNvSpPr>
              <a:spLocks noChangeArrowheads="1"/>
            </p:cNvSpPr>
            <p:nvPr/>
          </p:nvSpPr>
          <p:spPr bwMode="auto">
            <a:xfrm>
              <a:off x="352922" y="2239152"/>
              <a:ext cx="174992" cy="288000"/>
            </a:xfrm>
            <a:prstGeom prst="ellipse">
              <a:avLst/>
            </a:prstGeom>
            <a:solidFill>
              <a:srgbClr val="F79646">
                <a:lumMod val="40000"/>
                <a:lumOff val="60000"/>
              </a:srgbClr>
            </a:solidFill>
            <a:ln w="28575">
              <a:noFill/>
              <a:miter lim="800000"/>
              <a:headEnd/>
              <a:tailEnd/>
            </a:ln>
            <a:effectLst/>
          </p:spPr>
          <p:txBody>
            <a:bodyPr lIns="36000" tIns="92075" rIns="36000" bIns="92075"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white"/>
                  </a:solidFill>
                  <a:effectLst/>
                  <a:uLnTx/>
                  <a:uFillTx/>
                  <a:latin typeface="微软雅黑" pitchFamily="34" charset="-122"/>
                </a:rPr>
                <a:t>1</a:t>
              </a:r>
              <a:endParaRPr kumimoji="0" lang="zh-CN" altLang="en-US" sz="1200" b="0" i="0" u="none" strike="noStrike" kern="0" cap="none" spc="0" normalizeH="0" baseline="0" noProof="0" dirty="0">
                <a:ln>
                  <a:noFill/>
                </a:ln>
                <a:solidFill>
                  <a:prstClr val="white"/>
                </a:solidFill>
                <a:effectLst/>
                <a:uLnTx/>
                <a:uFillTx/>
                <a:latin typeface="微软雅黑" pitchFamily="34" charset="-122"/>
              </a:endParaRPr>
            </a:p>
          </p:txBody>
        </p:sp>
        <p:sp>
          <p:nvSpPr>
            <p:cNvPr id="47" name="AutoShape 6"/>
            <p:cNvSpPr>
              <a:spLocks noChangeArrowheads="1"/>
            </p:cNvSpPr>
            <p:nvPr/>
          </p:nvSpPr>
          <p:spPr bwMode="auto">
            <a:xfrm>
              <a:off x="2127302" y="2239152"/>
              <a:ext cx="174992" cy="288000"/>
            </a:xfrm>
            <a:prstGeom prst="ellipse">
              <a:avLst/>
            </a:prstGeom>
            <a:solidFill>
              <a:srgbClr val="F79646">
                <a:lumMod val="40000"/>
                <a:lumOff val="60000"/>
              </a:srgbClr>
            </a:solidFill>
            <a:ln w="28575">
              <a:noFill/>
              <a:miter lim="800000"/>
              <a:headEnd/>
              <a:tailEnd/>
            </a:ln>
            <a:effectLst/>
          </p:spPr>
          <p:txBody>
            <a:bodyPr lIns="36000" tIns="92075" rIns="36000" bIns="92075"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white"/>
                  </a:solidFill>
                  <a:effectLst/>
                  <a:uLnTx/>
                  <a:uFillTx/>
                  <a:latin typeface="微软雅黑" pitchFamily="34" charset="-122"/>
                </a:rPr>
                <a:t>1</a:t>
              </a:r>
              <a:endParaRPr kumimoji="0" lang="zh-CN" altLang="en-US" sz="1200" b="0" i="0" u="none" strike="noStrike" kern="0" cap="none" spc="0" normalizeH="0" baseline="0" noProof="0" dirty="0">
                <a:ln>
                  <a:noFill/>
                </a:ln>
                <a:solidFill>
                  <a:prstClr val="white"/>
                </a:solidFill>
                <a:effectLst/>
                <a:uLnTx/>
                <a:uFillTx/>
                <a:latin typeface="微软雅黑" pitchFamily="34" charset="-122"/>
              </a:endParaRPr>
            </a:p>
          </p:txBody>
        </p:sp>
        <p:sp>
          <p:nvSpPr>
            <p:cNvPr id="48" name="AutoShape 6"/>
            <p:cNvSpPr>
              <a:spLocks noChangeArrowheads="1"/>
            </p:cNvSpPr>
            <p:nvPr/>
          </p:nvSpPr>
          <p:spPr bwMode="auto">
            <a:xfrm>
              <a:off x="3928157" y="2239152"/>
              <a:ext cx="174992" cy="288000"/>
            </a:xfrm>
            <a:prstGeom prst="ellipse">
              <a:avLst/>
            </a:prstGeom>
            <a:solidFill>
              <a:srgbClr val="F79646">
                <a:lumMod val="40000"/>
                <a:lumOff val="60000"/>
              </a:srgbClr>
            </a:solidFill>
            <a:ln w="28575">
              <a:noFill/>
              <a:miter lim="800000"/>
              <a:headEnd/>
              <a:tailEnd/>
            </a:ln>
            <a:effectLst/>
          </p:spPr>
          <p:txBody>
            <a:bodyPr lIns="36000" tIns="92075" rIns="36000" bIns="92075"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white"/>
                  </a:solidFill>
                  <a:effectLst/>
                  <a:uLnTx/>
                  <a:uFillTx/>
                  <a:latin typeface="微软雅黑" pitchFamily="34" charset="-122"/>
                </a:rPr>
                <a:t>1</a:t>
              </a:r>
              <a:endParaRPr kumimoji="0" lang="zh-CN" altLang="en-US" sz="1200" b="0" i="0" u="none" strike="noStrike" kern="0" cap="none" spc="0" normalizeH="0" baseline="0" noProof="0" dirty="0">
                <a:ln>
                  <a:noFill/>
                </a:ln>
                <a:solidFill>
                  <a:prstClr val="white"/>
                </a:solidFill>
                <a:effectLst/>
                <a:uLnTx/>
                <a:uFillTx/>
                <a:latin typeface="微软雅黑" pitchFamily="34" charset="-122"/>
              </a:endParaRPr>
            </a:p>
          </p:txBody>
        </p:sp>
        <p:sp>
          <p:nvSpPr>
            <p:cNvPr id="49" name="AutoShape 6"/>
            <p:cNvSpPr>
              <a:spLocks noChangeArrowheads="1"/>
            </p:cNvSpPr>
            <p:nvPr/>
          </p:nvSpPr>
          <p:spPr bwMode="auto">
            <a:xfrm>
              <a:off x="7492753" y="2239152"/>
              <a:ext cx="174992" cy="288000"/>
            </a:xfrm>
            <a:prstGeom prst="ellipse">
              <a:avLst/>
            </a:prstGeom>
            <a:solidFill>
              <a:srgbClr val="F79646">
                <a:lumMod val="40000"/>
                <a:lumOff val="60000"/>
              </a:srgbClr>
            </a:solidFill>
            <a:ln w="28575">
              <a:noFill/>
              <a:miter lim="800000"/>
              <a:headEnd/>
              <a:tailEnd/>
            </a:ln>
            <a:effectLst/>
          </p:spPr>
          <p:txBody>
            <a:bodyPr lIns="36000" tIns="92075" rIns="36000" bIns="92075"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white"/>
                  </a:solidFill>
                  <a:effectLst/>
                  <a:uLnTx/>
                  <a:uFillTx/>
                  <a:latin typeface="微软雅黑" pitchFamily="34" charset="-122"/>
                </a:rPr>
                <a:t>1</a:t>
              </a:r>
              <a:endParaRPr kumimoji="0" lang="zh-CN" altLang="en-US" sz="1200" b="0" i="0" u="none" strike="noStrike" kern="0" cap="none" spc="0" normalizeH="0" baseline="0" noProof="0" dirty="0">
                <a:ln>
                  <a:noFill/>
                </a:ln>
                <a:solidFill>
                  <a:prstClr val="white"/>
                </a:solidFill>
                <a:effectLst/>
                <a:uLnTx/>
                <a:uFillTx/>
                <a:latin typeface="微软雅黑" pitchFamily="34" charset="-122"/>
              </a:endParaRPr>
            </a:p>
          </p:txBody>
        </p:sp>
        <p:sp>
          <p:nvSpPr>
            <p:cNvPr id="50" name="AutoShape 6"/>
            <p:cNvSpPr>
              <a:spLocks noChangeArrowheads="1"/>
            </p:cNvSpPr>
            <p:nvPr/>
          </p:nvSpPr>
          <p:spPr bwMode="auto">
            <a:xfrm>
              <a:off x="5665313" y="2239152"/>
              <a:ext cx="174992" cy="288000"/>
            </a:xfrm>
            <a:prstGeom prst="ellipse">
              <a:avLst/>
            </a:prstGeom>
            <a:solidFill>
              <a:srgbClr val="F79646">
                <a:lumMod val="40000"/>
                <a:lumOff val="60000"/>
              </a:srgbClr>
            </a:solidFill>
            <a:ln w="28575">
              <a:noFill/>
              <a:miter lim="800000"/>
              <a:headEnd/>
              <a:tailEnd/>
            </a:ln>
            <a:effectLst/>
          </p:spPr>
          <p:txBody>
            <a:bodyPr lIns="36000" tIns="92075" rIns="36000" bIns="92075"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white"/>
                  </a:solidFill>
                  <a:effectLst/>
                  <a:uLnTx/>
                  <a:uFillTx/>
                  <a:latin typeface="微软雅黑" pitchFamily="34" charset="-122"/>
                </a:rPr>
                <a:t>1</a:t>
              </a:r>
              <a:endParaRPr kumimoji="0" lang="zh-CN" altLang="en-US" sz="1200" b="0" i="0" u="none" strike="noStrike" kern="0" cap="none" spc="0" normalizeH="0" baseline="0" noProof="0" dirty="0">
                <a:ln>
                  <a:noFill/>
                </a:ln>
                <a:solidFill>
                  <a:prstClr val="white"/>
                </a:solidFill>
                <a:effectLst/>
                <a:uLnTx/>
                <a:uFillTx/>
                <a:latin typeface="微软雅黑" pitchFamily="34" charset="-122"/>
              </a:endParaRPr>
            </a:p>
          </p:txBody>
        </p:sp>
        <p:sp>
          <p:nvSpPr>
            <p:cNvPr id="51" name="AutoShape 6"/>
            <p:cNvSpPr>
              <a:spLocks noChangeArrowheads="1"/>
            </p:cNvSpPr>
            <p:nvPr/>
          </p:nvSpPr>
          <p:spPr bwMode="auto">
            <a:xfrm>
              <a:off x="351449" y="3156951"/>
              <a:ext cx="174992" cy="288000"/>
            </a:xfrm>
            <a:prstGeom prst="ellipse">
              <a:avLst/>
            </a:prstGeom>
            <a:solidFill>
              <a:srgbClr val="F79646">
                <a:lumMod val="40000"/>
                <a:lumOff val="60000"/>
              </a:srgbClr>
            </a:solidFill>
            <a:ln w="28575">
              <a:noFill/>
              <a:miter lim="800000"/>
              <a:headEnd/>
              <a:tailEnd/>
            </a:ln>
            <a:effectLst/>
          </p:spPr>
          <p:txBody>
            <a:bodyPr lIns="36000" tIns="92075" rIns="36000" bIns="92075"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white"/>
                  </a:solidFill>
                  <a:effectLst/>
                  <a:uLnTx/>
                  <a:uFillTx/>
                  <a:latin typeface="微软雅黑" pitchFamily="34" charset="-122"/>
                </a:rPr>
                <a:t>2</a:t>
              </a:r>
              <a:endParaRPr kumimoji="0" lang="zh-CN" altLang="en-US" sz="1200" b="0" i="0" u="none" strike="noStrike" kern="0" cap="none" spc="0" normalizeH="0" baseline="0" noProof="0" dirty="0">
                <a:ln>
                  <a:noFill/>
                </a:ln>
                <a:solidFill>
                  <a:prstClr val="white"/>
                </a:solidFill>
                <a:effectLst/>
                <a:uLnTx/>
                <a:uFillTx/>
                <a:latin typeface="微软雅黑" pitchFamily="34" charset="-122"/>
              </a:endParaRPr>
            </a:p>
          </p:txBody>
        </p:sp>
        <p:sp>
          <p:nvSpPr>
            <p:cNvPr id="52" name="AutoShape 6"/>
            <p:cNvSpPr>
              <a:spLocks noChangeArrowheads="1"/>
            </p:cNvSpPr>
            <p:nvPr/>
          </p:nvSpPr>
          <p:spPr bwMode="auto">
            <a:xfrm>
              <a:off x="2148854" y="3156951"/>
              <a:ext cx="174992" cy="288000"/>
            </a:xfrm>
            <a:prstGeom prst="ellipse">
              <a:avLst/>
            </a:prstGeom>
            <a:solidFill>
              <a:srgbClr val="F79646">
                <a:lumMod val="40000"/>
                <a:lumOff val="60000"/>
              </a:srgbClr>
            </a:solidFill>
            <a:ln w="28575">
              <a:noFill/>
              <a:miter lim="800000"/>
              <a:headEnd/>
              <a:tailEnd/>
            </a:ln>
            <a:effectLst/>
          </p:spPr>
          <p:txBody>
            <a:bodyPr lIns="36000" tIns="92075" rIns="36000" bIns="92075"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white"/>
                  </a:solidFill>
                  <a:effectLst/>
                  <a:uLnTx/>
                  <a:uFillTx/>
                  <a:latin typeface="微软雅黑" pitchFamily="34" charset="-122"/>
                </a:rPr>
                <a:t>2</a:t>
              </a:r>
              <a:endParaRPr kumimoji="0" lang="zh-CN" altLang="en-US" sz="1200" b="0" i="0" u="none" strike="noStrike" kern="0" cap="none" spc="0" normalizeH="0" baseline="0" noProof="0" dirty="0">
                <a:ln>
                  <a:noFill/>
                </a:ln>
                <a:solidFill>
                  <a:prstClr val="white"/>
                </a:solidFill>
                <a:effectLst/>
                <a:uLnTx/>
                <a:uFillTx/>
                <a:latin typeface="微软雅黑" pitchFamily="34" charset="-122"/>
              </a:endParaRPr>
            </a:p>
          </p:txBody>
        </p:sp>
        <p:sp>
          <p:nvSpPr>
            <p:cNvPr id="53" name="AutoShape 6"/>
            <p:cNvSpPr>
              <a:spLocks noChangeArrowheads="1"/>
            </p:cNvSpPr>
            <p:nvPr/>
          </p:nvSpPr>
          <p:spPr bwMode="auto">
            <a:xfrm>
              <a:off x="3906605" y="3156951"/>
              <a:ext cx="174992" cy="288000"/>
            </a:xfrm>
            <a:prstGeom prst="ellipse">
              <a:avLst/>
            </a:prstGeom>
            <a:solidFill>
              <a:srgbClr val="F79646">
                <a:lumMod val="40000"/>
                <a:lumOff val="60000"/>
              </a:srgbClr>
            </a:solidFill>
            <a:ln w="28575">
              <a:noFill/>
              <a:miter lim="800000"/>
              <a:headEnd/>
              <a:tailEnd/>
            </a:ln>
            <a:effectLst/>
          </p:spPr>
          <p:txBody>
            <a:bodyPr lIns="36000" tIns="92075" rIns="36000" bIns="92075"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white"/>
                  </a:solidFill>
                  <a:effectLst/>
                  <a:uLnTx/>
                  <a:uFillTx/>
                  <a:latin typeface="微软雅黑" pitchFamily="34" charset="-122"/>
                </a:rPr>
                <a:t>2</a:t>
              </a:r>
              <a:endParaRPr kumimoji="0" lang="zh-CN" altLang="en-US" sz="1200" b="0" i="0" u="none" strike="noStrike" kern="0" cap="none" spc="0" normalizeH="0" baseline="0" noProof="0" dirty="0">
                <a:ln>
                  <a:noFill/>
                </a:ln>
                <a:solidFill>
                  <a:prstClr val="white"/>
                </a:solidFill>
                <a:effectLst/>
                <a:uLnTx/>
                <a:uFillTx/>
                <a:latin typeface="微软雅黑" pitchFamily="34" charset="-122"/>
              </a:endParaRPr>
            </a:p>
          </p:txBody>
        </p:sp>
        <p:sp>
          <p:nvSpPr>
            <p:cNvPr id="54" name="AutoShape 6"/>
            <p:cNvSpPr>
              <a:spLocks noChangeArrowheads="1"/>
            </p:cNvSpPr>
            <p:nvPr/>
          </p:nvSpPr>
          <p:spPr bwMode="auto">
            <a:xfrm>
              <a:off x="7487010" y="3156951"/>
              <a:ext cx="174992" cy="287999"/>
            </a:xfrm>
            <a:prstGeom prst="ellipse">
              <a:avLst/>
            </a:prstGeom>
            <a:solidFill>
              <a:srgbClr val="F79646">
                <a:lumMod val="40000"/>
                <a:lumOff val="60000"/>
              </a:srgbClr>
            </a:solidFill>
            <a:ln w="28575">
              <a:noFill/>
              <a:miter lim="800000"/>
              <a:headEnd/>
              <a:tailEnd/>
            </a:ln>
            <a:effectLst/>
          </p:spPr>
          <p:txBody>
            <a:bodyPr lIns="36000" tIns="92075" rIns="36000" bIns="92075"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white"/>
                  </a:solidFill>
                  <a:effectLst/>
                  <a:uLnTx/>
                  <a:uFillTx/>
                  <a:latin typeface="微软雅黑" pitchFamily="34" charset="-122"/>
                </a:rPr>
                <a:t>2</a:t>
              </a:r>
              <a:endParaRPr kumimoji="0" lang="zh-CN" altLang="en-US" sz="1200" b="0" i="0" u="none" strike="noStrike" kern="0" cap="none" spc="0" normalizeH="0" baseline="0" noProof="0" dirty="0">
                <a:ln>
                  <a:noFill/>
                </a:ln>
                <a:solidFill>
                  <a:prstClr val="white"/>
                </a:solidFill>
                <a:effectLst/>
                <a:uLnTx/>
                <a:uFillTx/>
                <a:latin typeface="微软雅黑" pitchFamily="34" charset="-122"/>
              </a:endParaRPr>
            </a:p>
          </p:txBody>
        </p:sp>
        <p:sp>
          <p:nvSpPr>
            <p:cNvPr id="55" name="AutoShape 6"/>
            <p:cNvSpPr>
              <a:spLocks noChangeArrowheads="1"/>
            </p:cNvSpPr>
            <p:nvPr/>
          </p:nvSpPr>
          <p:spPr bwMode="auto">
            <a:xfrm>
              <a:off x="5660872" y="3156951"/>
              <a:ext cx="174992" cy="287999"/>
            </a:xfrm>
            <a:prstGeom prst="ellipse">
              <a:avLst/>
            </a:prstGeom>
            <a:solidFill>
              <a:srgbClr val="F79646">
                <a:lumMod val="40000"/>
                <a:lumOff val="60000"/>
              </a:srgbClr>
            </a:solidFill>
            <a:ln w="28575">
              <a:noFill/>
              <a:miter lim="800000"/>
              <a:headEnd/>
              <a:tailEnd/>
            </a:ln>
            <a:effectLst/>
          </p:spPr>
          <p:txBody>
            <a:bodyPr lIns="36000" tIns="92075" rIns="36000" bIns="92075"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white"/>
                  </a:solidFill>
                  <a:effectLst/>
                  <a:uLnTx/>
                  <a:uFillTx/>
                  <a:latin typeface="微软雅黑" pitchFamily="34" charset="-122"/>
                </a:rPr>
                <a:t>2</a:t>
              </a:r>
              <a:endParaRPr kumimoji="0" lang="zh-CN" altLang="en-US" sz="1200" b="0" i="0" u="none" strike="noStrike" kern="0" cap="none" spc="0" normalizeH="0" baseline="0" noProof="0" dirty="0">
                <a:ln>
                  <a:noFill/>
                </a:ln>
                <a:solidFill>
                  <a:prstClr val="white"/>
                </a:solidFill>
                <a:effectLst/>
                <a:uLnTx/>
                <a:uFillTx/>
                <a:latin typeface="微软雅黑" pitchFamily="34" charset="-122"/>
              </a:endParaRPr>
            </a:p>
          </p:txBody>
        </p:sp>
        <p:sp>
          <p:nvSpPr>
            <p:cNvPr id="56" name="AutoShape 6"/>
            <p:cNvSpPr>
              <a:spLocks noChangeArrowheads="1"/>
            </p:cNvSpPr>
            <p:nvPr/>
          </p:nvSpPr>
          <p:spPr bwMode="auto">
            <a:xfrm>
              <a:off x="2127302" y="4093394"/>
              <a:ext cx="174992" cy="288000"/>
            </a:xfrm>
            <a:prstGeom prst="ellipse">
              <a:avLst/>
            </a:prstGeom>
            <a:solidFill>
              <a:srgbClr val="F79646">
                <a:lumMod val="40000"/>
                <a:lumOff val="60000"/>
              </a:srgbClr>
            </a:solidFill>
            <a:ln w="28575">
              <a:noFill/>
              <a:miter lim="800000"/>
              <a:headEnd/>
              <a:tailEnd/>
            </a:ln>
            <a:effectLst/>
          </p:spPr>
          <p:txBody>
            <a:bodyPr lIns="36000" tIns="92075" rIns="36000" bIns="92075"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white"/>
                  </a:solidFill>
                  <a:effectLst/>
                  <a:uLnTx/>
                  <a:uFillTx/>
                  <a:latin typeface="微软雅黑" pitchFamily="34" charset="-122"/>
                </a:rPr>
                <a:t>3</a:t>
              </a:r>
              <a:endParaRPr kumimoji="0" lang="zh-CN" altLang="en-US" sz="1200" b="0" i="0" u="none" strike="noStrike" kern="0" cap="none" spc="0" normalizeH="0" baseline="0" noProof="0" dirty="0">
                <a:ln>
                  <a:noFill/>
                </a:ln>
                <a:solidFill>
                  <a:prstClr val="white"/>
                </a:solidFill>
                <a:effectLst/>
                <a:uLnTx/>
                <a:uFillTx/>
                <a:latin typeface="微软雅黑" pitchFamily="34" charset="-122"/>
              </a:endParaRPr>
            </a:p>
          </p:txBody>
        </p:sp>
        <p:sp>
          <p:nvSpPr>
            <p:cNvPr id="57" name="AutoShape 6"/>
            <p:cNvSpPr>
              <a:spLocks noChangeArrowheads="1"/>
            </p:cNvSpPr>
            <p:nvPr/>
          </p:nvSpPr>
          <p:spPr bwMode="auto">
            <a:xfrm>
              <a:off x="2118945" y="5038918"/>
              <a:ext cx="174992" cy="288000"/>
            </a:xfrm>
            <a:prstGeom prst="ellipse">
              <a:avLst/>
            </a:prstGeom>
            <a:solidFill>
              <a:srgbClr val="F79646">
                <a:lumMod val="40000"/>
                <a:lumOff val="60000"/>
              </a:srgbClr>
            </a:solidFill>
            <a:ln w="28575">
              <a:noFill/>
              <a:miter lim="800000"/>
              <a:headEnd/>
              <a:tailEnd/>
            </a:ln>
            <a:effectLst/>
          </p:spPr>
          <p:txBody>
            <a:bodyPr lIns="36000" tIns="92075" rIns="36000" bIns="92075"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white"/>
                  </a:solidFill>
                  <a:effectLst/>
                  <a:uLnTx/>
                  <a:uFillTx/>
                  <a:latin typeface="微软雅黑" pitchFamily="34" charset="-122"/>
                </a:rPr>
                <a:t>4</a:t>
              </a:r>
              <a:endParaRPr kumimoji="0" lang="zh-CN" altLang="en-US" sz="1200" b="0" i="0" u="none" strike="noStrike" kern="0" cap="none" spc="0" normalizeH="0" baseline="0" noProof="0" dirty="0">
                <a:ln>
                  <a:noFill/>
                </a:ln>
                <a:solidFill>
                  <a:prstClr val="white"/>
                </a:solidFill>
                <a:effectLst/>
                <a:uLnTx/>
                <a:uFillTx/>
                <a:latin typeface="微软雅黑" pitchFamily="34" charset="-122"/>
              </a:endParaRPr>
            </a:p>
          </p:txBody>
        </p:sp>
        <p:sp>
          <p:nvSpPr>
            <p:cNvPr id="58" name="AutoShape 6"/>
            <p:cNvSpPr>
              <a:spLocks noChangeArrowheads="1"/>
            </p:cNvSpPr>
            <p:nvPr/>
          </p:nvSpPr>
          <p:spPr bwMode="auto">
            <a:xfrm>
              <a:off x="3928157" y="5036213"/>
              <a:ext cx="174992" cy="288000"/>
            </a:xfrm>
            <a:prstGeom prst="ellipse">
              <a:avLst/>
            </a:prstGeom>
            <a:solidFill>
              <a:srgbClr val="F79646">
                <a:lumMod val="40000"/>
                <a:lumOff val="60000"/>
              </a:srgbClr>
            </a:solidFill>
            <a:ln w="28575">
              <a:noFill/>
              <a:miter lim="800000"/>
              <a:headEnd/>
              <a:tailEnd/>
            </a:ln>
            <a:effectLst/>
          </p:spPr>
          <p:txBody>
            <a:bodyPr lIns="36000" tIns="92075" rIns="36000" bIns="92075"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white"/>
                  </a:solidFill>
                  <a:effectLst/>
                  <a:uLnTx/>
                  <a:uFillTx/>
                  <a:latin typeface="微软雅黑" pitchFamily="34" charset="-122"/>
                </a:rPr>
                <a:t>4</a:t>
              </a:r>
              <a:endParaRPr kumimoji="0" lang="zh-CN" altLang="en-US" sz="1200" b="0" i="0" u="none" strike="noStrike" kern="0" cap="none" spc="0" normalizeH="0" baseline="0" noProof="0" dirty="0">
                <a:ln>
                  <a:noFill/>
                </a:ln>
                <a:solidFill>
                  <a:prstClr val="white"/>
                </a:solidFill>
                <a:effectLst/>
                <a:uLnTx/>
                <a:uFillTx/>
                <a:latin typeface="微软雅黑" pitchFamily="34" charset="-122"/>
              </a:endParaRPr>
            </a:p>
          </p:txBody>
        </p:sp>
        <p:sp>
          <p:nvSpPr>
            <p:cNvPr id="59" name="AutoShape 6"/>
            <p:cNvSpPr>
              <a:spLocks noChangeArrowheads="1"/>
            </p:cNvSpPr>
            <p:nvPr/>
          </p:nvSpPr>
          <p:spPr bwMode="auto">
            <a:xfrm>
              <a:off x="3906605" y="4093394"/>
              <a:ext cx="174992" cy="288000"/>
            </a:xfrm>
            <a:prstGeom prst="ellipse">
              <a:avLst/>
            </a:prstGeom>
            <a:solidFill>
              <a:srgbClr val="F79646">
                <a:lumMod val="40000"/>
                <a:lumOff val="60000"/>
              </a:srgbClr>
            </a:solidFill>
            <a:ln w="28575">
              <a:noFill/>
              <a:miter lim="800000"/>
              <a:headEnd/>
              <a:tailEnd/>
            </a:ln>
            <a:effectLst/>
          </p:spPr>
          <p:txBody>
            <a:bodyPr lIns="36000" tIns="92075" rIns="36000" bIns="92075"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white"/>
                  </a:solidFill>
                  <a:effectLst/>
                  <a:uLnTx/>
                  <a:uFillTx/>
                  <a:latin typeface="微软雅黑" pitchFamily="34" charset="-122"/>
                </a:rPr>
                <a:t>3</a:t>
              </a:r>
              <a:endParaRPr kumimoji="0" lang="zh-CN" altLang="en-US" sz="1200" b="0" i="0" u="none" strike="noStrike" kern="0" cap="none" spc="0" normalizeH="0" baseline="0" noProof="0" dirty="0">
                <a:ln>
                  <a:noFill/>
                </a:ln>
                <a:solidFill>
                  <a:prstClr val="white"/>
                </a:solidFill>
                <a:effectLst/>
                <a:uLnTx/>
                <a:uFillTx/>
                <a:latin typeface="微软雅黑" pitchFamily="34" charset="-122"/>
              </a:endParaRPr>
            </a:p>
          </p:txBody>
        </p:sp>
      </p:grpSp>
      <p:sp>
        <p:nvSpPr>
          <p:cNvPr id="60" name="矩形 59"/>
          <p:cNvSpPr/>
          <p:nvPr/>
        </p:nvSpPr>
        <p:spPr>
          <a:xfrm>
            <a:off x="2013806" y="4077073"/>
            <a:ext cx="8315838" cy="2647265"/>
          </a:xfrm>
          <a:prstGeom prst="rect">
            <a:avLst/>
          </a:prstGeom>
          <a:solidFill>
            <a:sysClr val="window" lastClr="FFFFFF"/>
          </a:solidFill>
          <a:ln w="25400" cap="flat" cmpd="sng" algn="ctr">
            <a:solidFill>
              <a:sysClr val="window" lastClr="FFFFFF">
                <a:lumMod val="85000"/>
              </a:sysClr>
            </a:solidFill>
            <a:prstDash val="solid"/>
          </a:ln>
          <a:effectLst>
            <a:outerShdw blurRad="50800" dist="38100" dir="2700000" algn="tl" rotWithShape="0">
              <a:prstClr val="black">
                <a:alpha val="40000"/>
              </a:prstClr>
            </a:outerShdw>
          </a:effectLst>
        </p:spPr>
        <p:txBody>
          <a:bodyPr rtlCol="0" anchor="ctr"/>
          <a:lstStyle/>
          <a:p>
            <a:pPr marL="0" marR="0" lvl="0" indent="0" defTabSz="914400" eaLnBrk="0" fontAlgn="auto" latinLnBrk="0" hangingPunct="0">
              <a:lnSpc>
                <a:spcPct val="100000"/>
              </a:lnSpc>
              <a:spcBef>
                <a:spcPts val="600"/>
              </a:spcBef>
              <a:spcAft>
                <a:spcPts val="0"/>
              </a:spcAft>
              <a:buClrTx/>
              <a:buSzTx/>
              <a:buFontTx/>
              <a:buNone/>
              <a:tabLst/>
              <a:defRPr/>
            </a:pPr>
            <a:r>
              <a:rPr kumimoji="0" lang="zh-CN" altLang="en-US" sz="12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订单类别优先级</a:t>
            </a:r>
            <a:endParaRPr kumimoji="0" lang="en-US" altLang="zh-CN" sz="12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endParaRPr>
          </a:p>
          <a:p>
            <a:pPr marL="171450" marR="0" lvl="0" indent="-171450" defTabSz="914400" eaLnBrk="0" fontAlgn="auto" latinLnBrk="0" hangingPunct="0">
              <a:lnSpc>
                <a:spcPct val="100000"/>
              </a:lnSpc>
              <a:spcBef>
                <a:spcPts val="600"/>
              </a:spcBef>
              <a:spcAft>
                <a:spcPts val="0"/>
              </a:spcAft>
              <a:buClrTx/>
              <a:buSzTx/>
              <a:buFont typeface="Wingdings" pitchFamily="2" charset="2"/>
              <a:buChar char="p"/>
              <a:tabLst/>
              <a:defRPr/>
            </a:pPr>
            <a:r>
              <a:rPr kumimoji="0" lang="zh-CN" altLang="en-US" sz="12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订单交期</a:t>
            </a:r>
            <a:r>
              <a:rPr kumimoji="0" lang="en-US" altLang="zh-CN" sz="12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&gt;</a:t>
            </a:r>
            <a:r>
              <a:rPr kumimoji="0" lang="zh-CN" altLang="en-US" sz="12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订单主体</a:t>
            </a:r>
            <a:r>
              <a:rPr kumimoji="0" lang="en-US" altLang="zh-CN" sz="12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&gt;</a:t>
            </a:r>
            <a:r>
              <a:rPr kumimoji="0" lang="zh-CN" altLang="en-US" sz="12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客户类型</a:t>
            </a:r>
            <a:r>
              <a:rPr kumimoji="0" lang="en-US" altLang="zh-CN" sz="12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&gt;</a:t>
            </a:r>
            <a:r>
              <a:rPr kumimoji="0" lang="zh-CN" altLang="en-US" sz="12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销售区域</a:t>
            </a:r>
            <a:r>
              <a:rPr kumimoji="0" lang="en-US" altLang="zh-CN" sz="12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&gt;</a:t>
            </a:r>
            <a:r>
              <a:rPr kumimoji="0" lang="zh-CN" altLang="en-US" sz="12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计划内外</a:t>
            </a:r>
            <a:endParaRPr kumimoji="0" lang="en-US" altLang="zh-CN" sz="12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endParaRPr>
          </a:p>
          <a:p>
            <a:pPr marL="0" marR="0" lvl="0" indent="0" defTabSz="914400" eaLnBrk="0" fontAlgn="auto" latinLnBrk="0" hangingPunct="0">
              <a:lnSpc>
                <a:spcPct val="100000"/>
              </a:lnSpc>
              <a:spcBef>
                <a:spcPts val="60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子类别内优先级：</a:t>
            </a:r>
            <a:endParaRPr kumimoji="0" lang="en-US" altLang="zh-CN" sz="1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171450" marR="0" lvl="0" indent="-171450" defTabSz="914400" eaLnBrk="0" fontAlgn="auto" latinLnBrk="0" hangingPunct="0">
              <a:lnSpc>
                <a:spcPct val="100000"/>
              </a:lnSpc>
              <a:spcBef>
                <a:spcPts val="600"/>
              </a:spcBef>
              <a:spcAft>
                <a:spcPts val="0"/>
              </a:spcAft>
              <a:buClrTx/>
              <a:buSzTx/>
              <a:buFont typeface="Wingdings" pitchFamily="2" charset="2"/>
              <a:buChar char="p"/>
              <a:tabLst/>
              <a:defRPr/>
            </a:pP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有明确交期</a:t>
            </a:r>
            <a:r>
              <a:rPr kumimoji="0" lang="en-US" altLang="zh-CN" sz="1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&gt;</a:t>
            </a: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无明确交期；</a:t>
            </a:r>
            <a:endParaRPr kumimoji="0" lang="en-US" altLang="zh-CN" sz="1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171450" marR="0" lvl="0" indent="-171450" defTabSz="914400" eaLnBrk="0" fontAlgn="auto" latinLnBrk="0" hangingPunct="0">
              <a:lnSpc>
                <a:spcPct val="100000"/>
              </a:lnSpc>
              <a:spcBef>
                <a:spcPts val="600"/>
              </a:spcBef>
              <a:spcAft>
                <a:spcPts val="0"/>
              </a:spcAft>
              <a:buClrTx/>
              <a:buSzTx/>
              <a:buFont typeface="Wingdings" pitchFamily="2" charset="2"/>
              <a:buChar char="p"/>
              <a:tabLst/>
              <a:defRPr/>
            </a:pP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终端客户</a:t>
            </a:r>
            <a:r>
              <a:rPr kumimoji="0" lang="en-US" altLang="zh-CN" sz="1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&gt;</a:t>
            </a: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其他事业部</a:t>
            </a:r>
            <a:r>
              <a:rPr kumimoji="0" lang="en-US" altLang="zh-CN" sz="1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&gt;</a:t>
            </a: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代理商补货</a:t>
            </a:r>
            <a:r>
              <a:rPr kumimoji="0" lang="en-US" altLang="zh-CN" sz="1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&gt;</a:t>
            </a: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主机厂补货</a:t>
            </a:r>
          </a:p>
          <a:p>
            <a:pPr marL="171450" marR="0" lvl="0" indent="-171450" defTabSz="914400" eaLnBrk="0" fontAlgn="auto" latinLnBrk="0" hangingPunct="0">
              <a:lnSpc>
                <a:spcPct val="100000"/>
              </a:lnSpc>
              <a:spcBef>
                <a:spcPts val="600"/>
              </a:spcBef>
              <a:spcAft>
                <a:spcPts val="0"/>
              </a:spcAft>
              <a:buClrTx/>
              <a:buSzTx/>
              <a:buFont typeface="Wingdings" pitchFamily="2" charset="2"/>
              <a:buChar char="p"/>
              <a:tabLst/>
              <a:defRPr/>
            </a:pP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客户订单中，钻石客户</a:t>
            </a:r>
            <a:r>
              <a:rPr kumimoji="0" lang="en-US" altLang="zh-CN" sz="1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&gt;</a:t>
            </a: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金卡客户</a:t>
            </a:r>
            <a:r>
              <a:rPr kumimoji="0" lang="en-US" altLang="zh-CN" sz="1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&gt;</a:t>
            </a: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银卡客户</a:t>
            </a:r>
            <a:r>
              <a:rPr kumimoji="0" lang="en-US" altLang="zh-CN" sz="1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&gt;</a:t>
            </a: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普通客户；</a:t>
            </a:r>
          </a:p>
          <a:p>
            <a:pPr marL="171450" marR="0" lvl="0" indent="-171450" defTabSz="914400" eaLnBrk="0" fontAlgn="auto" latinLnBrk="0" hangingPunct="0">
              <a:lnSpc>
                <a:spcPct val="100000"/>
              </a:lnSpc>
              <a:spcBef>
                <a:spcPts val="600"/>
              </a:spcBef>
              <a:spcAft>
                <a:spcPts val="0"/>
              </a:spcAft>
              <a:buClrTx/>
              <a:buSzTx/>
              <a:buFont typeface="Wingdings" pitchFamily="2" charset="2"/>
              <a:buChar char="p"/>
              <a:tabLst/>
              <a:defRPr/>
            </a:pP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从销售区域看，国际订单优于国内订单；</a:t>
            </a:r>
          </a:p>
          <a:p>
            <a:pPr marL="171450" marR="0" lvl="0" indent="-171450" defTabSz="914400" eaLnBrk="0" fontAlgn="auto" latinLnBrk="0" hangingPunct="0">
              <a:lnSpc>
                <a:spcPct val="100000"/>
              </a:lnSpc>
              <a:spcBef>
                <a:spcPts val="600"/>
              </a:spcBef>
              <a:spcAft>
                <a:spcPts val="0"/>
              </a:spcAft>
              <a:buClrTx/>
              <a:buSzTx/>
              <a:buFont typeface="Wingdings" pitchFamily="2" charset="2"/>
              <a:buChar char="p"/>
              <a:tabLst/>
              <a:defRPr/>
            </a:pP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同样条件下，计划内订单的优先排产，计划外的延迟排产；</a:t>
            </a:r>
          </a:p>
          <a:p>
            <a:pPr marL="171450" marR="0" lvl="0" indent="-171450" defTabSz="914400" eaLnBrk="0" fontAlgn="auto" latinLnBrk="0" hangingPunct="0">
              <a:lnSpc>
                <a:spcPct val="100000"/>
              </a:lnSpc>
              <a:spcBef>
                <a:spcPts val="600"/>
              </a:spcBef>
              <a:spcAft>
                <a:spcPts val="0"/>
              </a:spcAft>
              <a:buClrTx/>
              <a:buSzTx/>
              <a:buFont typeface="Wingdings" pitchFamily="2" charset="2"/>
              <a:buChar char="p"/>
              <a:tabLst/>
              <a:defRPr/>
            </a:pP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无法通过以上规则排定时可以通过周度</a:t>
            </a:r>
            <a:r>
              <a:rPr kumimoji="0" lang="en-US" altLang="zh-CN" sz="1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S&amp;OP</a:t>
            </a: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会议或领导决策来排定优先级；</a:t>
            </a:r>
            <a:endParaRPr kumimoji="0" lang="en-US" altLang="zh-CN" sz="1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171450" marR="0" lvl="0" indent="-171450" defTabSz="914400" eaLnBrk="0" fontAlgn="auto" latinLnBrk="0" hangingPunct="0">
              <a:lnSpc>
                <a:spcPct val="100000"/>
              </a:lnSpc>
              <a:spcBef>
                <a:spcPts val="600"/>
              </a:spcBef>
              <a:spcAft>
                <a:spcPts val="0"/>
              </a:spcAft>
              <a:buClrTx/>
              <a:buSzTx/>
              <a:buFont typeface="Wingdings" pitchFamily="2" charset="2"/>
              <a:buChar char="p"/>
              <a:tabLst/>
              <a:defRPr/>
            </a:pPr>
            <a:r>
              <a:rPr kumimoji="0" lang="zh-CN" altLang="en-US" sz="12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订单规则首先按照订单类别进行排列，在相同的订单类别下，再结合子类别进行优先级分类。</a:t>
            </a:r>
          </a:p>
        </p:txBody>
      </p:sp>
      <p:sp>
        <p:nvSpPr>
          <p:cNvPr id="61" name="文本框 21"/>
          <p:cNvSpPr txBox="1"/>
          <p:nvPr/>
        </p:nvSpPr>
        <p:spPr bwMode="auto">
          <a:xfrm>
            <a:off x="3333488" y="701938"/>
            <a:ext cx="430887" cy="400110"/>
          </a:xfrm>
          <a:prstGeom prst="rect">
            <a:avLst/>
          </a:prstGeom>
          <a:noFill/>
          <a:ln>
            <a:noFill/>
          </a:ln>
          <a:extLst/>
        </p:spPr>
        <p:txBody>
          <a:bodyPr vert="horz" wrap="square" rtlCol="0" anchor="ctr">
            <a:spAutoFit/>
          </a:bodyPr>
          <a:lstStyle/>
          <a:p>
            <a:pPr algn="ctr" eaLnBrk="0" hangingPunct="0"/>
            <a:r>
              <a:rPr kumimoji="1" lang="en-US" altLang="zh-CN" dirty="0">
                <a:solidFill>
                  <a:srgbClr val="000000"/>
                </a:solidFill>
                <a:latin typeface="微软雅黑"/>
                <a:ea typeface="微软雅黑"/>
                <a:cs typeface="微软雅黑"/>
              </a:rPr>
              <a:t>&gt;</a:t>
            </a:r>
            <a:endParaRPr kumimoji="1" lang="zh-CN" altLang="en-US" dirty="0">
              <a:solidFill>
                <a:srgbClr val="000000"/>
              </a:solidFill>
              <a:latin typeface="微软雅黑"/>
              <a:ea typeface="微软雅黑"/>
              <a:cs typeface="微软雅黑"/>
            </a:endParaRPr>
          </a:p>
        </p:txBody>
      </p:sp>
      <p:sp>
        <p:nvSpPr>
          <p:cNvPr id="62" name="文本框 21"/>
          <p:cNvSpPr txBox="1"/>
          <p:nvPr/>
        </p:nvSpPr>
        <p:spPr bwMode="auto">
          <a:xfrm>
            <a:off x="6858846" y="701938"/>
            <a:ext cx="430887" cy="400110"/>
          </a:xfrm>
          <a:prstGeom prst="rect">
            <a:avLst/>
          </a:prstGeom>
          <a:noFill/>
          <a:ln>
            <a:noFill/>
          </a:ln>
          <a:extLst/>
        </p:spPr>
        <p:txBody>
          <a:bodyPr vert="horz" wrap="square" rtlCol="0" anchor="ctr">
            <a:spAutoFit/>
          </a:bodyPr>
          <a:lstStyle/>
          <a:p>
            <a:pPr algn="ctr" eaLnBrk="0" hangingPunct="0"/>
            <a:r>
              <a:rPr kumimoji="1" lang="en-US" altLang="zh-CN" dirty="0">
                <a:solidFill>
                  <a:srgbClr val="000000"/>
                </a:solidFill>
                <a:latin typeface="微软雅黑"/>
                <a:ea typeface="微软雅黑"/>
                <a:cs typeface="微软雅黑"/>
              </a:rPr>
              <a:t>&gt;</a:t>
            </a:r>
            <a:endParaRPr kumimoji="1" lang="zh-CN" altLang="en-US" dirty="0">
              <a:solidFill>
                <a:srgbClr val="000000"/>
              </a:solidFill>
              <a:latin typeface="微软雅黑"/>
              <a:ea typeface="微软雅黑"/>
              <a:cs typeface="微软雅黑"/>
            </a:endParaRPr>
          </a:p>
        </p:txBody>
      </p:sp>
      <p:sp>
        <p:nvSpPr>
          <p:cNvPr id="63" name="文本框 21"/>
          <p:cNvSpPr txBox="1"/>
          <p:nvPr/>
        </p:nvSpPr>
        <p:spPr bwMode="auto">
          <a:xfrm>
            <a:off x="5147739" y="701938"/>
            <a:ext cx="430887" cy="400110"/>
          </a:xfrm>
          <a:prstGeom prst="rect">
            <a:avLst/>
          </a:prstGeom>
          <a:noFill/>
          <a:ln>
            <a:noFill/>
          </a:ln>
          <a:extLst/>
        </p:spPr>
        <p:txBody>
          <a:bodyPr vert="horz" wrap="square" rtlCol="0" anchor="ctr">
            <a:spAutoFit/>
          </a:bodyPr>
          <a:lstStyle/>
          <a:p>
            <a:pPr algn="ctr" eaLnBrk="0" hangingPunct="0"/>
            <a:r>
              <a:rPr kumimoji="1" lang="en-US" altLang="zh-CN" dirty="0">
                <a:solidFill>
                  <a:srgbClr val="000000"/>
                </a:solidFill>
                <a:latin typeface="微软雅黑"/>
                <a:ea typeface="微软雅黑"/>
                <a:cs typeface="微软雅黑"/>
              </a:rPr>
              <a:t>&gt;</a:t>
            </a:r>
            <a:endParaRPr kumimoji="1" lang="zh-CN" altLang="en-US" dirty="0">
              <a:solidFill>
                <a:srgbClr val="000000"/>
              </a:solidFill>
              <a:latin typeface="微软雅黑"/>
              <a:ea typeface="微软雅黑"/>
              <a:cs typeface="微软雅黑"/>
            </a:endParaRPr>
          </a:p>
        </p:txBody>
      </p:sp>
      <p:sp>
        <p:nvSpPr>
          <p:cNvPr id="64" name="文本框 21"/>
          <p:cNvSpPr txBox="1"/>
          <p:nvPr/>
        </p:nvSpPr>
        <p:spPr bwMode="auto">
          <a:xfrm>
            <a:off x="8591277" y="686829"/>
            <a:ext cx="430887" cy="400110"/>
          </a:xfrm>
          <a:prstGeom prst="rect">
            <a:avLst/>
          </a:prstGeom>
          <a:noFill/>
          <a:ln>
            <a:noFill/>
          </a:ln>
          <a:extLst/>
        </p:spPr>
        <p:txBody>
          <a:bodyPr vert="horz" wrap="square" rtlCol="0" anchor="ctr">
            <a:spAutoFit/>
          </a:bodyPr>
          <a:lstStyle/>
          <a:p>
            <a:pPr algn="ctr" eaLnBrk="0" hangingPunct="0"/>
            <a:r>
              <a:rPr kumimoji="1" lang="en-US" altLang="zh-CN" dirty="0">
                <a:solidFill>
                  <a:srgbClr val="000000"/>
                </a:solidFill>
                <a:latin typeface="微软雅黑"/>
                <a:ea typeface="微软雅黑"/>
                <a:cs typeface="微软雅黑"/>
              </a:rPr>
              <a:t>&gt;</a:t>
            </a:r>
            <a:endParaRPr kumimoji="1" lang="zh-CN" altLang="en-US" dirty="0">
              <a:solidFill>
                <a:srgbClr val="000000"/>
              </a:solidFill>
              <a:latin typeface="微软雅黑"/>
              <a:ea typeface="微软雅黑"/>
              <a:cs typeface="微软雅黑"/>
            </a:endParaRPr>
          </a:p>
        </p:txBody>
      </p:sp>
      <p:graphicFrame>
        <p:nvGraphicFramePr>
          <p:cNvPr id="65" name="对象 64"/>
          <p:cNvGraphicFramePr>
            <a:graphicFrameLocks noChangeAspect="1"/>
          </p:cNvGraphicFramePr>
          <p:nvPr>
            <p:extLst/>
          </p:nvPr>
        </p:nvGraphicFramePr>
        <p:xfrm>
          <a:off x="8472092" y="4286089"/>
          <a:ext cx="1271951" cy="1152706"/>
        </p:xfrm>
        <a:graphic>
          <a:graphicData uri="http://schemas.openxmlformats.org/presentationml/2006/ole">
            <mc:AlternateContent xmlns:mc="http://schemas.openxmlformats.org/markup-compatibility/2006">
              <mc:Choice xmlns:v="urn:schemas-microsoft-com:vml" Requires="v">
                <p:oleObj spid="_x0000_s5195" name="工作表" showAsIcon="1" r:id="rId4" imgW="914400" imgH="828720" progId="Excel.Sheet.12">
                  <p:embed/>
                </p:oleObj>
              </mc:Choice>
              <mc:Fallback>
                <p:oleObj name="工作表" showAsIcon="1" r:id="rId4" imgW="914400" imgH="828720" progId="Excel.Sheet.12">
                  <p:embed/>
                  <p:pic>
                    <p:nvPicPr>
                      <p:cNvPr id="22" name="对象 21"/>
                      <p:cNvPicPr/>
                      <p:nvPr/>
                    </p:nvPicPr>
                    <p:blipFill>
                      <a:blip r:embed="rId5"/>
                      <a:stretch>
                        <a:fillRect/>
                      </a:stretch>
                    </p:blipFill>
                    <p:spPr>
                      <a:xfrm>
                        <a:off x="8472092" y="4286089"/>
                        <a:ext cx="1271951" cy="1152706"/>
                      </a:xfrm>
                      <a:prstGeom prst="rect">
                        <a:avLst/>
                      </a:prstGeom>
                    </p:spPr>
                  </p:pic>
                </p:oleObj>
              </mc:Fallback>
            </mc:AlternateContent>
          </a:graphicData>
        </a:graphic>
      </p:graphicFrame>
    </p:spTree>
    <p:extLst>
      <p:ext uri="{BB962C8B-B14F-4D97-AF65-F5344CB8AC3E}">
        <p14:creationId xmlns:p14="http://schemas.microsoft.com/office/powerpoint/2010/main" val="577642197"/>
      </p:ext>
    </p:extLst>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kern="0" dirty="0" smtClean="0">
                <a:solidFill>
                  <a:srgbClr val="0066FF"/>
                </a:solidFill>
              </a:rPr>
              <a:t>3</a:t>
            </a:r>
            <a:r>
              <a:rPr lang="zh-CN" altLang="en-US" b="1" kern="0" dirty="0" smtClean="0">
                <a:solidFill>
                  <a:srgbClr val="0066FF"/>
                </a:solidFill>
              </a:rPr>
              <a:t>、生产计划管理方案</a:t>
            </a:r>
            <a:r>
              <a:rPr lang="en-US" altLang="zh-CN" b="1" kern="0" dirty="0" smtClean="0">
                <a:solidFill>
                  <a:srgbClr val="0066FF"/>
                </a:solidFill>
              </a:rPr>
              <a:t>-APS</a:t>
            </a:r>
            <a:r>
              <a:rPr lang="zh-CN" altLang="en-US" b="1" kern="0" dirty="0" smtClean="0">
                <a:solidFill>
                  <a:srgbClr val="0066FF"/>
                </a:solidFill>
              </a:rPr>
              <a:t>配置</a:t>
            </a:r>
            <a:endParaRPr lang="zh-CN" altLang="en-US" b="1" dirty="0">
              <a:solidFill>
                <a:srgbClr val="0000CC"/>
              </a:solidFill>
            </a:endParaRPr>
          </a:p>
        </p:txBody>
      </p:sp>
      <p:pic>
        <p:nvPicPr>
          <p:cNvPr id="3" name="图片 2"/>
          <p:cNvPicPr>
            <a:picLocks noChangeAspect="1"/>
          </p:cNvPicPr>
          <p:nvPr/>
        </p:nvPicPr>
        <p:blipFill>
          <a:blip r:embed="rId3"/>
          <a:stretch>
            <a:fillRect/>
          </a:stretch>
        </p:blipFill>
        <p:spPr>
          <a:xfrm>
            <a:off x="0" y="1204974"/>
            <a:ext cx="12192000" cy="4212133"/>
          </a:xfrm>
          <a:prstGeom prst="rect">
            <a:avLst/>
          </a:prstGeom>
        </p:spPr>
      </p:pic>
      <p:sp>
        <p:nvSpPr>
          <p:cNvPr id="6" name="矩形 5"/>
          <p:cNvSpPr/>
          <p:nvPr/>
        </p:nvSpPr>
        <p:spPr bwMode="auto">
          <a:xfrm>
            <a:off x="332509" y="2030681"/>
            <a:ext cx="1021278" cy="273132"/>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cxnSp>
        <p:nvCxnSpPr>
          <p:cNvPr id="9" name="直接箭头连接符 8"/>
          <p:cNvCxnSpPr/>
          <p:nvPr/>
        </p:nvCxnSpPr>
        <p:spPr>
          <a:xfrm>
            <a:off x="1353787" y="2194759"/>
            <a:ext cx="1852551" cy="111192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bwMode="auto">
          <a:xfrm>
            <a:off x="1460665" y="1080655"/>
            <a:ext cx="558140" cy="320633"/>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Tree>
    <p:extLst>
      <p:ext uri="{BB962C8B-B14F-4D97-AF65-F5344CB8AC3E}">
        <p14:creationId xmlns:p14="http://schemas.microsoft.com/office/powerpoint/2010/main" val="4292708991"/>
      </p:ext>
    </p:extLst>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kern="0" dirty="0" smtClean="0">
                <a:solidFill>
                  <a:srgbClr val="0066FF"/>
                </a:solidFill>
              </a:rPr>
              <a:t>3</a:t>
            </a:r>
            <a:r>
              <a:rPr lang="zh-CN" altLang="en-US" b="1" kern="0" dirty="0" smtClean="0">
                <a:solidFill>
                  <a:srgbClr val="0066FF"/>
                </a:solidFill>
              </a:rPr>
              <a:t>、生产计划管理方案</a:t>
            </a:r>
            <a:r>
              <a:rPr lang="en-US" altLang="zh-CN" b="1" kern="0" dirty="0" smtClean="0">
                <a:solidFill>
                  <a:srgbClr val="0066FF"/>
                </a:solidFill>
              </a:rPr>
              <a:t>-</a:t>
            </a:r>
            <a:r>
              <a:rPr lang="zh-CN" altLang="en-US" b="1" kern="0" dirty="0" smtClean="0">
                <a:solidFill>
                  <a:srgbClr val="0066FF"/>
                </a:solidFill>
              </a:rPr>
              <a:t>销售和预测</a:t>
            </a:r>
            <a:r>
              <a:rPr lang="en-US" altLang="zh-CN" b="1" kern="0" dirty="0" smtClean="0">
                <a:solidFill>
                  <a:srgbClr val="0066FF"/>
                </a:solidFill>
              </a:rPr>
              <a:t>\</a:t>
            </a:r>
            <a:r>
              <a:rPr lang="zh-CN" altLang="en-US" b="1" kern="0" dirty="0" smtClean="0">
                <a:solidFill>
                  <a:srgbClr val="0066FF"/>
                </a:solidFill>
              </a:rPr>
              <a:t>月度计划管理</a:t>
            </a:r>
            <a:endParaRPr lang="zh-CN" altLang="en-US" b="1" dirty="0">
              <a:solidFill>
                <a:srgbClr val="0000CC"/>
              </a:solidFill>
            </a:endParaRPr>
          </a:p>
        </p:txBody>
      </p:sp>
      <p:pic>
        <p:nvPicPr>
          <p:cNvPr id="3" name="图片 2"/>
          <p:cNvPicPr>
            <a:picLocks noChangeAspect="1"/>
          </p:cNvPicPr>
          <p:nvPr/>
        </p:nvPicPr>
        <p:blipFill>
          <a:blip r:embed="rId3"/>
          <a:stretch>
            <a:fillRect/>
          </a:stretch>
        </p:blipFill>
        <p:spPr>
          <a:xfrm>
            <a:off x="1" y="1192672"/>
            <a:ext cx="12192000" cy="4413249"/>
          </a:xfrm>
          <a:prstGeom prst="rect">
            <a:avLst/>
          </a:prstGeom>
        </p:spPr>
      </p:pic>
      <p:sp>
        <p:nvSpPr>
          <p:cNvPr id="4" name="矩形 3"/>
          <p:cNvSpPr/>
          <p:nvPr/>
        </p:nvSpPr>
        <p:spPr bwMode="auto">
          <a:xfrm>
            <a:off x="2006930" y="1947553"/>
            <a:ext cx="2232561" cy="261257"/>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5" name="矩形 4"/>
          <p:cNvSpPr/>
          <p:nvPr/>
        </p:nvSpPr>
        <p:spPr bwMode="auto">
          <a:xfrm>
            <a:off x="115289" y="1698171"/>
            <a:ext cx="1190997" cy="914400"/>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6" name="矩形 5"/>
          <p:cNvSpPr/>
          <p:nvPr/>
        </p:nvSpPr>
        <p:spPr bwMode="auto">
          <a:xfrm>
            <a:off x="2505694" y="2695699"/>
            <a:ext cx="724394" cy="2910222"/>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Tree>
    <p:extLst>
      <p:ext uri="{BB962C8B-B14F-4D97-AF65-F5344CB8AC3E}">
        <p14:creationId xmlns:p14="http://schemas.microsoft.com/office/powerpoint/2010/main" val="2023989152"/>
      </p:ext>
    </p:extLst>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kern="0" dirty="0" smtClean="0">
                <a:solidFill>
                  <a:srgbClr val="0066FF"/>
                </a:solidFill>
              </a:rPr>
              <a:t>3</a:t>
            </a:r>
            <a:r>
              <a:rPr lang="zh-CN" altLang="en-US" b="1" kern="0" dirty="0" smtClean="0">
                <a:solidFill>
                  <a:srgbClr val="0066FF"/>
                </a:solidFill>
              </a:rPr>
              <a:t>、生产计划管理方案</a:t>
            </a:r>
            <a:r>
              <a:rPr lang="en-US" altLang="zh-CN" b="1" kern="0" dirty="0" smtClean="0">
                <a:solidFill>
                  <a:srgbClr val="0066FF"/>
                </a:solidFill>
              </a:rPr>
              <a:t>-</a:t>
            </a:r>
            <a:r>
              <a:rPr lang="zh-CN" altLang="en-US" b="1" kern="0" dirty="0" smtClean="0">
                <a:solidFill>
                  <a:srgbClr val="0066FF"/>
                </a:solidFill>
              </a:rPr>
              <a:t>销售和预测</a:t>
            </a:r>
            <a:r>
              <a:rPr lang="en-US" altLang="zh-CN" b="1" kern="0" dirty="0" smtClean="0">
                <a:solidFill>
                  <a:srgbClr val="0066FF"/>
                </a:solidFill>
              </a:rPr>
              <a:t>\</a:t>
            </a:r>
            <a:r>
              <a:rPr lang="zh-CN" altLang="en-US" b="1" kern="0" dirty="0" smtClean="0">
                <a:solidFill>
                  <a:srgbClr val="0066FF"/>
                </a:solidFill>
              </a:rPr>
              <a:t>周度计划管理</a:t>
            </a:r>
            <a:endParaRPr lang="zh-CN" altLang="en-US" b="1" dirty="0">
              <a:solidFill>
                <a:srgbClr val="0000CC"/>
              </a:solidFill>
            </a:endParaRPr>
          </a:p>
        </p:txBody>
      </p:sp>
      <p:pic>
        <p:nvPicPr>
          <p:cNvPr id="7" name="图片 6"/>
          <p:cNvPicPr>
            <a:picLocks noChangeAspect="1"/>
          </p:cNvPicPr>
          <p:nvPr/>
        </p:nvPicPr>
        <p:blipFill>
          <a:blip r:embed="rId3"/>
          <a:stretch>
            <a:fillRect/>
          </a:stretch>
        </p:blipFill>
        <p:spPr>
          <a:xfrm>
            <a:off x="0" y="1239755"/>
            <a:ext cx="12192000" cy="4064000"/>
          </a:xfrm>
          <a:prstGeom prst="rect">
            <a:avLst/>
          </a:prstGeom>
        </p:spPr>
      </p:pic>
      <p:sp>
        <p:nvSpPr>
          <p:cNvPr id="8" name="矩形 7"/>
          <p:cNvSpPr/>
          <p:nvPr/>
        </p:nvSpPr>
        <p:spPr bwMode="auto">
          <a:xfrm>
            <a:off x="0" y="1988289"/>
            <a:ext cx="1350335" cy="1711842"/>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9" name="矩形 8"/>
          <p:cNvSpPr/>
          <p:nvPr/>
        </p:nvSpPr>
        <p:spPr bwMode="auto">
          <a:xfrm>
            <a:off x="1807535" y="1988288"/>
            <a:ext cx="6177516" cy="233917"/>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10" name="矩形 9"/>
          <p:cNvSpPr/>
          <p:nvPr/>
        </p:nvSpPr>
        <p:spPr bwMode="auto">
          <a:xfrm>
            <a:off x="1446029" y="3115340"/>
            <a:ext cx="10632558" cy="2188415"/>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Tree>
    <p:extLst>
      <p:ext uri="{BB962C8B-B14F-4D97-AF65-F5344CB8AC3E}">
        <p14:creationId xmlns:p14="http://schemas.microsoft.com/office/powerpoint/2010/main" val="436827890"/>
      </p:ext>
    </p:extLst>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kern="0" dirty="0" smtClean="0">
                <a:solidFill>
                  <a:srgbClr val="0066FF"/>
                </a:solidFill>
              </a:rPr>
              <a:t>3</a:t>
            </a:r>
            <a:r>
              <a:rPr lang="zh-CN" altLang="en-US" b="1" kern="0" dirty="0" smtClean="0">
                <a:solidFill>
                  <a:srgbClr val="0066FF"/>
                </a:solidFill>
              </a:rPr>
              <a:t>、生产计划管理方案</a:t>
            </a:r>
            <a:r>
              <a:rPr lang="en-US" altLang="zh-CN" b="1" kern="0" dirty="0" smtClean="0">
                <a:solidFill>
                  <a:srgbClr val="0066FF"/>
                </a:solidFill>
              </a:rPr>
              <a:t>-APS</a:t>
            </a:r>
            <a:r>
              <a:rPr lang="zh-CN" altLang="en-US" b="1" kern="0" dirty="0">
                <a:solidFill>
                  <a:srgbClr val="0066FF"/>
                </a:solidFill>
              </a:rPr>
              <a:t>系统</a:t>
            </a:r>
            <a:r>
              <a:rPr lang="en-US" altLang="zh-CN" b="1" kern="0" dirty="0" smtClean="0">
                <a:solidFill>
                  <a:srgbClr val="0066FF"/>
                </a:solidFill>
              </a:rPr>
              <a:t>A</a:t>
            </a:r>
            <a:r>
              <a:rPr lang="zh-CN" altLang="en-US" b="1" kern="0" dirty="0">
                <a:solidFill>
                  <a:srgbClr val="0066FF"/>
                </a:solidFill>
              </a:rPr>
              <a:t>类、</a:t>
            </a:r>
            <a:r>
              <a:rPr lang="en-US" altLang="zh-CN" b="1" kern="0" dirty="0">
                <a:solidFill>
                  <a:srgbClr val="0066FF"/>
                </a:solidFill>
              </a:rPr>
              <a:t>B</a:t>
            </a:r>
            <a:r>
              <a:rPr lang="zh-CN" altLang="en-US" b="1" kern="0" dirty="0">
                <a:solidFill>
                  <a:srgbClr val="0066FF"/>
                </a:solidFill>
              </a:rPr>
              <a:t>类、</a:t>
            </a:r>
            <a:r>
              <a:rPr lang="en-US" altLang="zh-CN" b="1" kern="0" dirty="0">
                <a:solidFill>
                  <a:srgbClr val="0066FF"/>
                </a:solidFill>
              </a:rPr>
              <a:t>C</a:t>
            </a:r>
            <a:r>
              <a:rPr lang="zh-CN" altLang="en-US" b="1" kern="0" dirty="0">
                <a:solidFill>
                  <a:srgbClr val="0066FF"/>
                </a:solidFill>
              </a:rPr>
              <a:t>类订单排产方式</a:t>
            </a:r>
          </a:p>
        </p:txBody>
      </p:sp>
      <p:sp>
        <p:nvSpPr>
          <p:cNvPr id="7" name="标题 1">
            <a:extLst>
              <a:ext uri="{FF2B5EF4-FFF2-40B4-BE49-F238E27FC236}">
                <a16:creationId xmlns:a16="http://schemas.microsoft.com/office/drawing/2014/main" id="{14D7C9A4-C457-4C59-8DC4-91880882CBA4}"/>
              </a:ext>
            </a:extLst>
          </p:cNvPr>
          <p:cNvSpPr txBox="1">
            <a:spLocks/>
          </p:cNvSpPr>
          <p:nvPr/>
        </p:nvSpPr>
        <p:spPr bwMode="auto">
          <a:xfrm>
            <a:off x="231278" y="600171"/>
            <a:ext cx="9377805" cy="449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1998" tIns="45719" rIns="71998" bIns="45719" numCol="1" anchor="t" anchorCtr="0" compatLnSpc="1">
            <a:prstTxWarp prst="textNoShape">
              <a:avLst/>
            </a:prstTxWarp>
          </a:bodyPr>
          <a:lstStyle>
            <a:lvl1pPr algn="l" rtl="0" eaLnBrk="0" fontAlgn="base" hangingPunct="0">
              <a:lnSpc>
                <a:spcPct val="90000"/>
              </a:lnSpc>
              <a:spcBef>
                <a:spcPct val="0"/>
              </a:spcBef>
              <a:spcAft>
                <a:spcPct val="0"/>
              </a:spcAft>
              <a:defRPr lang="en-US" altLang="zh-CN" sz="2000" b="1">
                <a:solidFill>
                  <a:srgbClr val="0066FF"/>
                </a:solidFill>
                <a:latin typeface="微软雅黑" pitchFamily="34" charset="-122"/>
                <a:ea typeface="微软雅黑" pitchFamily="34" charset="-122"/>
                <a:cs typeface="+mj-cs"/>
              </a:defRPr>
            </a:lvl1pPr>
            <a:lvl2pPr algn="l" rtl="0" eaLnBrk="0" fontAlgn="base" hangingPunct="0">
              <a:lnSpc>
                <a:spcPct val="90000"/>
              </a:lnSpc>
              <a:spcBef>
                <a:spcPct val="0"/>
              </a:spcBef>
              <a:spcAft>
                <a:spcPct val="0"/>
              </a:spcAft>
              <a:defRPr sz="2000" b="1">
                <a:solidFill>
                  <a:schemeClr val="hlink"/>
                </a:solidFill>
                <a:latin typeface="微软雅黑" pitchFamily="34" charset="-122"/>
                <a:ea typeface="微软雅黑" pitchFamily="34" charset="-122"/>
              </a:defRPr>
            </a:lvl2pPr>
            <a:lvl3pPr algn="l" rtl="0" eaLnBrk="0" fontAlgn="base" hangingPunct="0">
              <a:lnSpc>
                <a:spcPct val="90000"/>
              </a:lnSpc>
              <a:spcBef>
                <a:spcPct val="0"/>
              </a:spcBef>
              <a:spcAft>
                <a:spcPct val="0"/>
              </a:spcAft>
              <a:defRPr sz="2000" b="1">
                <a:solidFill>
                  <a:schemeClr val="hlink"/>
                </a:solidFill>
                <a:latin typeface="微软雅黑" pitchFamily="34" charset="-122"/>
                <a:ea typeface="微软雅黑" pitchFamily="34" charset="-122"/>
              </a:defRPr>
            </a:lvl3pPr>
            <a:lvl4pPr algn="l" rtl="0" eaLnBrk="0" fontAlgn="base" hangingPunct="0">
              <a:lnSpc>
                <a:spcPct val="90000"/>
              </a:lnSpc>
              <a:spcBef>
                <a:spcPct val="0"/>
              </a:spcBef>
              <a:spcAft>
                <a:spcPct val="0"/>
              </a:spcAft>
              <a:defRPr sz="2000" b="1">
                <a:solidFill>
                  <a:schemeClr val="hlink"/>
                </a:solidFill>
                <a:latin typeface="微软雅黑" pitchFamily="34" charset="-122"/>
                <a:ea typeface="微软雅黑" pitchFamily="34" charset="-122"/>
              </a:defRPr>
            </a:lvl4pPr>
            <a:lvl5pPr algn="l" rtl="0" eaLnBrk="0" fontAlgn="base" hangingPunct="0">
              <a:lnSpc>
                <a:spcPct val="90000"/>
              </a:lnSpc>
              <a:spcBef>
                <a:spcPct val="0"/>
              </a:spcBef>
              <a:spcAft>
                <a:spcPct val="0"/>
              </a:spcAft>
              <a:defRPr sz="2000" b="1">
                <a:solidFill>
                  <a:schemeClr val="hlink"/>
                </a:solidFill>
                <a:latin typeface="微软雅黑" pitchFamily="34" charset="-122"/>
                <a:ea typeface="微软雅黑" pitchFamily="34" charset="-122"/>
              </a:defRPr>
            </a:lvl5pPr>
            <a:lvl6pPr marL="457189"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6pPr>
            <a:lvl7pPr marL="914377"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7pPr>
            <a:lvl8pPr marL="1371566"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8pPr>
            <a:lvl9pPr marL="1828754"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rgbClr val="0066FF"/>
                </a:solidFill>
                <a:effectLst/>
                <a:uLnTx/>
                <a:uFillTx/>
                <a:latin typeface="微软雅黑" pitchFamily="34" charset="-122"/>
                <a:ea typeface="微软雅黑" pitchFamily="34" charset="-122"/>
                <a:cs typeface="+mj-cs"/>
              </a:rPr>
              <a:t>计划</a:t>
            </a:r>
            <a:r>
              <a:rPr kumimoji="0" lang="en-US" altLang="zh-CN" sz="2000" b="1" i="0" u="none" strike="noStrike" kern="0" cap="none" spc="0" normalizeH="0" baseline="0" noProof="0" smtClean="0">
                <a:ln>
                  <a:noFill/>
                </a:ln>
                <a:solidFill>
                  <a:srgbClr val="0066FF"/>
                </a:solidFill>
                <a:effectLst/>
                <a:uLnTx/>
                <a:uFillTx/>
                <a:latin typeface="微软雅黑" pitchFamily="34" charset="-122"/>
                <a:ea typeface="微软雅黑" pitchFamily="34" charset="-122"/>
                <a:cs typeface="+mj-cs"/>
              </a:rPr>
              <a:t>-</a:t>
            </a:r>
            <a:r>
              <a:rPr kumimoji="0" lang="zh-CN" altLang="en-US" sz="2000" b="1" i="0" u="none" strike="noStrike" kern="0" cap="none" spc="0" normalizeH="0" baseline="0" noProof="0" smtClean="0">
                <a:ln>
                  <a:noFill/>
                </a:ln>
                <a:solidFill>
                  <a:srgbClr val="0066FF"/>
                </a:solidFill>
                <a:effectLst/>
                <a:uLnTx/>
                <a:uFillTx/>
                <a:latin typeface="微软雅黑" pitchFamily="34" charset="-122"/>
                <a:ea typeface="微软雅黑" pitchFamily="34" charset="-122"/>
                <a:cs typeface="+mj-cs"/>
              </a:rPr>
              <a:t>订单整体流程解决方案</a:t>
            </a:r>
            <a:endParaRPr kumimoji="0" lang="zh-CN" altLang="en-US" sz="2000" b="1" i="0" u="none" strike="noStrike" kern="0" cap="none" spc="0" normalizeH="0" baseline="0" noProof="0" dirty="0">
              <a:ln>
                <a:noFill/>
              </a:ln>
              <a:solidFill>
                <a:srgbClr val="0066FF"/>
              </a:solidFill>
              <a:effectLst/>
              <a:uLnTx/>
              <a:uFillTx/>
              <a:latin typeface="微软雅黑" pitchFamily="34" charset="-122"/>
              <a:ea typeface="微软雅黑" pitchFamily="34" charset="-122"/>
              <a:cs typeface="+mj-cs"/>
            </a:endParaRPr>
          </a:p>
        </p:txBody>
      </p:sp>
      <p:sp>
        <p:nvSpPr>
          <p:cNvPr id="8" name="矩形 7">
            <a:extLst>
              <a:ext uri="{FF2B5EF4-FFF2-40B4-BE49-F238E27FC236}">
                <a16:creationId xmlns:a16="http://schemas.microsoft.com/office/drawing/2014/main" id="{D54EAF2F-C304-4D8B-B203-5083D105E03B}"/>
              </a:ext>
            </a:extLst>
          </p:cNvPr>
          <p:cNvSpPr/>
          <p:nvPr/>
        </p:nvSpPr>
        <p:spPr bwMode="auto">
          <a:xfrm>
            <a:off x="4777715" y="980728"/>
            <a:ext cx="4114765" cy="5544615"/>
          </a:xfrm>
          <a:prstGeom prst="rect">
            <a:avLst/>
          </a:prstGeom>
          <a:solidFill>
            <a:srgbClr val="4F81BD">
              <a:lumMod val="40000"/>
              <a:lumOff val="60000"/>
              <a:alpha val="60000"/>
            </a:srgbClr>
          </a:solidFill>
          <a:ln w="9525" cap="flat" cmpd="sng" algn="ctr">
            <a:noFill/>
            <a:prstDash val="solid"/>
            <a:round/>
            <a:headEnd type="none" w="med" len="med"/>
            <a:tailEnd type="none"/>
          </a:ln>
          <a:effectLst/>
        </p:spPr>
        <p:txBody>
          <a:bodyPr rtlCol="0" anchor="ctr"/>
          <a:lstStyle/>
          <a:p>
            <a:pPr algn="ctr" fontAlgn="auto">
              <a:spcBef>
                <a:spcPts val="0"/>
              </a:spcBef>
              <a:spcAft>
                <a:spcPts val="0"/>
              </a:spcAft>
              <a:defRPr/>
            </a:pPr>
            <a:endParaRPr lang="zh-CN" altLang="en-US" sz="1800" b="0" kern="0">
              <a:solidFill>
                <a:prstClr val="black"/>
              </a:solidFill>
              <a:latin typeface="华文楷体"/>
              <a:ea typeface="华文楷体"/>
            </a:endParaRPr>
          </a:p>
        </p:txBody>
      </p:sp>
      <p:sp>
        <p:nvSpPr>
          <p:cNvPr id="9" name="矩形 8">
            <a:extLst>
              <a:ext uri="{FF2B5EF4-FFF2-40B4-BE49-F238E27FC236}">
                <a16:creationId xmlns:a16="http://schemas.microsoft.com/office/drawing/2014/main" id="{283C7F64-C3D9-456B-B2C4-3F28423F5A2C}"/>
              </a:ext>
            </a:extLst>
          </p:cNvPr>
          <p:cNvSpPr/>
          <p:nvPr/>
        </p:nvSpPr>
        <p:spPr bwMode="auto">
          <a:xfrm>
            <a:off x="3491813" y="980728"/>
            <a:ext cx="1285236" cy="5544616"/>
          </a:xfrm>
          <a:prstGeom prst="rect">
            <a:avLst/>
          </a:prstGeom>
          <a:solidFill>
            <a:srgbClr val="C0504D">
              <a:lumMod val="40000"/>
              <a:lumOff val="60000"/>
              <a:alpha val="50000"/>
            </a:srgbClr>
          </a:solidFill>
          <a:ln w="9525" cap="flat" cmpd="sng" algn="ctr">
            <a:noFill/>
            <a:prstDash val="solid"/>
            <a:round/>
            <a:headEnd type="none" w="med" len="med"/>
            <a:tailEnd type="none"/>
          </a:ln>
          <a:effectLst/>
        </p:spPr>
        <p:txBody>
          <a:bodyPr rtlCol="0" anchor="ctr"/>
          <a:lstStyle/>
          <a:p>
            <a:pPr algn="ctr" fontAlgn="auto">
              <a:spcBef>
                <a:spcPts val="0"/>
              </a:spcBef>
              <a:spcAft>
                <a:spcPts val="0"/>
              </a:spcAft>
              <a:defRPr/>
            </a:pPr>
            <a:endParaRPr lang="zh-CN" altLang="en-US" sz="1800" b="0" kern="0" dirty="0">
              <a:solidFill>
                <a:prstClr val="black"/>
              </a:solidFill>
              <a:latin typeface="华文楷体"/>
              <a:ea typeface="华文楷体"/>
            </a:endParaRPr>
          </a:p>
        </p:txBody>
      </p:sp>
      <p:sp>
        <p:nvSpPr>
          <p:cNvPr id="10" name="矩形 9">
            <a:extLst>
              <a:ext uri="{FF2B5EF4-FFF2-40B4-BE49-F238E27FC236}">
                <a16:creationId xmlns:a16="http://schemas.microsoft.com/office/drawing/2014/main" id="{029FFB1B-A450-46DB-A19B-97C0E36030E8}"/>
              </a:ext>
            </a:extLst>
          </p:cNvPr>
          <p:cNvSpPr/>
          <p:nvPr/>
        </p:nvSpPr>
        <p:spPr bwMode="auto">
          <a:xfrm>
            <a:off x="1026097" y="980728"/>
            <a:ext cx="2465784" cy="5544616"/>
          </a:xfrm>
          <a:prstGeom prst="rect">
            <a:avLst/>
          </a:prstGeom>
          <a:solidFill>
            <a:srgbClr val="9BBB59">
              <a:lumMod val="40000"/>
              <a:lumOff val="60000"/>
              <a:alpha val="45000"/>
            </a:srgbClr>
          </a:solidFill>
          <a:ln w="9525" cap="flat" cmpd="sng" algn="ctr">
            <a:noFill/>
            <a:prstDash val="solid"/>
            <a:round/>
            <a:headEnd type="none" w="med" len="med"/>
            <a:tailEnd type="none"/>
          </a:ln>
          <a:effectLst/>
        </p:spPr>
        <p:txBody>
          <a:bodyPr rtlCol="0" anchor="ctr"/>
          <a:lstStyle/>
          <a:p>
            <a:pPr algn="ctr" fontAlgn="auto">
              <a:spcBef>
                <a:spcPts val="0"/>
              </a:spcBef>
              <a:spcAft>
                <a:spcPts val="0"/>
              </a:spcAft>
              <a:defRPr/>
            </a:pPr>
            <a:endParaRPr lang="zh-CN" altLang="en-US" sz="1800" b="0" kern="0">
              <a:solidFill>
                <a:prstClr val="black"/>
              </a:solidFill>
              <a:latin typeface="华文楷体"/>
              <a:ea typeface="华文楷体"/>
            </a:endParaRPr>
          </a:p>
        </p:txBody>
      </p:sp>
      <p:sp>
        <p:nvSpPr>
          <p:cNvPr id="11" name="矩形 10">
            <a:extLst>
              <a:ext uri="{FF2B5EF4-FFF2-40B4-BE49-F238E27FC236}">
                <a16:creationId xmlns:a16="http://schemas.microsoft.com/office/drawing/2014/main" id="{7BC10E17-3B6E-407F-9C74-8BA77F88217F}"/>
              </a:ext>
            </a:extLst>
          </p:cNvPr>
          <p:cNvSpPr/>
          <p:nvPr/>
        </p:nvSpPr>
        <p:spPr bwMode="auto">
          <a:xfrm>
            <a:off x="1301953" y="4213886"/>
            <a:ext cx="864096" cy="360040"/>
          </a:xfrm>
          <a:prstGeom prst="rect">
            <a:avLst/>
          </a:prstGeom>
          <a:solidFill>
            <a:sysClr val="window" lastClr="FFFFFF"/>
          </a:solidFill>
          <a:ln w="9525" cap="flat" cmpd="sng" algn="ctr">
            <a:solidFill>
              <a:sysClr val="windowText" lastClr="000000"/>
            </a:solidFill>
            <a:prstDash val="solid"/>
            <a:round/>
            <a:headEnd type="none" w="med" len="med"/>
            <a:tailEnd type="none"/>
          </a:ln>
          <a:effectLst/>
        </p:spPr>
        <p:txBody>
          <a:bodyPr rtlCol="0" anchor="ctr"/>
          <a:lstStyle/>
          <a:p>
            <a:pPr algn="ctr" fontAlgn="auto">
              <a:spcBef>
                <a:spcPts val="0"/>
              </a:spcBef>
              <a:spcAft>
                <a:spcPts val="0"/>
              </a:spcAft>
              <a:defRPr/>
            </a:pPr>
            <a:r>
              <a:rPr lang="en-US" altLang="zh-CN" sz="1200" b="0" kern="0" dirty="0">
                <a:solidFill>
                  <a:prstClr val="black"/>
                </a:solidFill>
                <a:latin typeface="华文楷体"/>
                <a:ea typeface="华文楷体"/>
              </a:rPr>
              <a:t>B/C</a:t>
            </a:r>
            <a:r>
              <a:rPr lang="zh-CN" altLang="en-US" sz="1200" b="0" kern="0" dirty="0">
                <a:solidFill>
                  <a:prstClr val="black"/>
                </a:solidFill>
                <a:latin typeface="华文楷体"/>
                <a:ea typeface="华文楷体"/>
              </a:rPr>
              <a:t>类</a:t>
            </a:r>
            <a:endParaRPr lang="en-US" altLang="zh-CN" sz="1200" b="0" kern="0" dirty="0">
              <a:solidFill>
                <a:prstClr val="black"/>
              </a:solidFill>
              <a:latin typeface="华文楷体"/>
              <a:ea typeface="华文楷体"/>
            </a:endParaRPr>
          </a:p>
          <a:p>
            <a:pPr algn="ctr" fontAlgn="auto">
              <a:spcBef>
                <a:spcPts val="0"/>
              </a:spcBef>
              <a:spcAft>
                <a:spcPts val="0"/>
              </a:spcAft>
              <a:defRPr/>
            </a:pPr>
            <a:r>
              <a:rPr lang="zh-CN" altLang="en-US" sz="1200" b="0" kern="0" dirty="0">
                <a:solidFill>
                  <a:prstClr val="black"/>
                </a:solidFill>
                <a:latin typeface="华文楷体"/>
                <a:ea typeface="华文楷体"/>
              </a:rPr>
              <a:t>销售订单</a:t>
            </a:r>
          </a:p>
        </p:txBody>
      </p:sp>
      <p:sp>
        <p:nvSpPr>
          <p:cNvPr id="12" name="矩形 11">
            <a:extLst>
              <a:ext uri="{FF2B5EF4-FFF2-40B4-BE49-F238E27FC236}">
                <a16:creationId xmlns:a16="http://schemas.microsoft.com/office/drawing/2014/main" id="{9177320C-882F-446F-9717-DD0E92940382}"/>
              </a:ext>
            </a:extLst>
          </p:cNvPr>
          <p:cNvSpPr/>
          <p:nvPr/>
        </p:nvSpPr>
        <p:spPr bwMode="auto">
          <a:xfrm>
            <a:off x="2482858" y="4213886"/>
            <a:ext cx="864096" cy="360040"/>
          </a:xfrm>
          <a:prstGeom prst="rect">
            <a:avLst/>
          </a:prstGeom>
          <a:solidFill>
            <a:sysClr val="window" lastClr="FFFFFF"/>
          </a:solidFill>
          <a:ln w="9525" cap="flat" cmpd="sng" algn="ctr">
            <a:solidFill>
              <a:sysClr val="windowText" lastClr="000000"/>
            </a:solidFill>
            <a:prstDash val="solid"/>
            <a:round/>
            <a:headEnd type="none" w="med" len="med"/>
            <a:tailEnd type="none"/>
          </a:ln>
          <a:effectLst/>
        </p:spPr>
        <p:txBody>
          <a:bodyPr rtlCol="0" anchor="ctr"/>
          <a:lstStyle/>
          <a:p>
            <a:pPr algn="ctr" fontAlgn="auto">
              <a:spcBef>
                <a:spcPts val="0"/>
              </a:spcBef>
              <a:spcAft>
                <a:spcPts val="0"/>
              </a:spcAft>
              <a:defRPr/>
            </a:pPr>
            <a:r>
              <a:rPr lang="zh-CN" altLang="en-US" sz="1200" b="0" kern="0" dirty="0">
                <a:solidFill>
                  <a:prstClr val="black"/>
                </a:solidFill>
                <a:latin typeface="华文楷体"/>
                <a:ea typeface="华文楷体"/>
              </a:rPr>
              <a:t>销售订单</a:t>
            </a:r>
          </a:p>
        </p:txBody>
      </p:sp>
      <p:sp>
        <p:nvSpPr>
          <p:cNvPr id="13" name="矩形 12">
            <a:extLst>
              <a:ext uri="{FF2B5EF4-FFF2-40B4-BE49-F238E27FC236}">
                <a16:creationId xmlns:a16="http://schemas.microsoft.com/office/drawing/2014/main" id="{50B33F1C-57C7-4BD0-9C66-1354CE32E183}"/>
              </a:ext>
            </a:extLst>
          </p:cNvPr>
          <p:cNvSpPr/>
          <p:nvPr/>
        </p:nvSpPr>
        <p:spPr bwMode="auto">
          <a:xfrm>
            <a:off x="6435682" y="4213886"/>
            <a:ext cx="864096" cy="360040"/>
          </a:xfrm>
          <a:prstGeom prst="rect">
            <a:avLst/>
          </a:prstGeom>
          <a:solidFill>
            <a:sysClr val="window" lastClr="FFFFFF"/>
          </a:solidFill>
          <a:ln w="9525" cap="flat" cmpd="sng" algn="ctr">
            <a:solidFill>
              <a:sysClr val="windowText" lastClr="000000"/>
            </a:solidFill>
            <a:prstDash val="solid"/>
            <a:round/>
            <a:headEnd type="none" w="med" len="med"/>
            <a:tailEnd type="none"/>
          </a:ln>
          <a:effectLst/>
        </p:spPr>
        <p:txBody>
          <a:bodyPr rtlCol="0" anchor="ctr"/>
          <a:lstStyle/>
          <a:p>
            <a:pPr algn="ctr" fontAlgn="auto">
              <a:spcBef>
                <a:spcPts val="0"/>
              </a:spcBef>
              <a:spcAft>
                <a:spcPts val="0"/>
              </a:spcAft>
              <a:defRPr/>
            </a:pPr>
            <a:r>
              <a:rPr lang="zh-CN" altLang="en-US" sz="1200" b="0" kern="0" dirty="0">
                <a:solidFill>
                  <a:prstClr val="black"/>
                </a:solidFill>
                <a:latin typeface="华文楷体"/>
                <a:ea typeface="华文楷体"/>
              </a:rPr>
              <a:t>订单匹配计划对象</a:t>
            </a:r>
          </a:p>
        </p:txBody>
      </p:sp>
      <p:sp>
        <p:nvSpPr>
          <p:cNvPr id="14" name="矩形 13">
            <a:extLst>
              <a:ext uri="{FF2B5EF4-FFF2-40B4-BE49-F238E27FC236}">
                <a16:creationId xmlns:a16="http://schemas.microsoft.com/office/drawing/2014/main" id="{BB6B8D3C-C4FE-467A-9FE5-3F9E3DB543B6}"/>
              </a:ext>
            </a:extLst>
          </p:cNvPr>
          <p:cNvSpPr/>
          <p:nvPr/>
        </p:nvSpPr>
        <p:spPr bwMode="auto">
          <a:xfrm>
            <a:off x="7793530" y="4213886"/>
            <a:ext cx="864096" cy="360040"/>
          </a:xfrm>
          <a:prstGeom prst="rect">
            <a:avLst/>
          </a:prstGeom>
          <a:solidFill>
            <a:sysClr val="window" lastClr="FFFFFF"/>
          </a:solidFill>
          <a:ln w="9525" cap="flat" cmpd="sng" algn="ctr">
            <a:solidFill>
              <a:sysClr val="windowText" lastClr="000000"/>
            </a:solidFill>
            <a:prstDash val="solid"/>
            <a:round/>
            <a:headEnd type="none" w="med" len="med"/>
            <a:tailEnd type="none"/>
          </a:ln>
          <a:effectLst/>
        </p:spPr>
        <p:txBody>
          <a:bodyPr rtlCol="0" anchor="ctr"/>
          <a:lstStyle/>
          <a:p>
            <a:pPr algn="ctr" fontAlgn="auto">
              <a:spcBef>
                <a:spcPts val="0"/>
              </a:spcBef>
              <a:spcAft>
                <a:spcPts val="0"/>
              </a:spcAft>
              <a:defRPr/>
            </a:pPr>
            <a:r>
              <a:rPr lang="en-US" altLang="zh-CN" sz="1200" b="0" kern="0" dirty="0">
                <a:solidFill>
                  <a:prstClr val="black"/>
                </a:solidFill>
                <a:latin typeface="华文楷体"/>
                <a:ea typeface="华文楷体"/>
              </a:rPr>
              <a:t>B/C</a:t>
            </a:r>
            <a:r>
              <a:rPr lang="zh-CN" altLang="en-US" sz="1200" b="0" kern="0" dirty="0">
                <a:solidFill>
                  <a:prstClr val="black"/>
                </a:solidFill>
                <a:latin typeface="华文楷体"/>
                <a:ea typeface="华文楷体"/>
              </a:rPr>
              <a:t>类</a:t>
            </a:r>
            <a:endParaRPr lang="en-US" altLang="zh-CN" sz="1200" b="0" kern="0" dirty="0">
              <a:solidFill>
                <a:prstClr val="black"/>
              </a:solidFill>
              <a:latin typeface="华文楷体"/>
              <a:ea typeface="华文楷体"/>
            </a:endParaRPr>
          </a:p>
          <a:p>
            <a:pPr algn="ctr" fontAlgn="auto">
              <a:spcBef>
                <a:spcPts val="0"/>
              </a:spcBef>
              <a:spcAft>
                <a:spcPts val="0"/>
              </a:spcAft>
              <a:defRPr/>
            </a:pPr>
            <a:r>
              <a:rPr lang="zh-CN" altLang="en-US" sz="1200" b="0" kern="0" dirty="0">
                <a:solidFill>
                  <a:prstClr val="black"/>
                </a:solidFill>
                <a:latin typeface="华文楷体"/>
                <a:ea typeface="华文楷体"/>
              </a:rPr>
              <a:t>生产订单</a:t>
            </a:r>
          </a:p>
        </p:txBody>
      </p:sp>
      <p:sp>
        <p:nvSpPr>
          <p:cNvPr id="15" name="矩形 14">
            <a:extLst>
              <a:ext uri="{FF2B5EF4-FFF2-40B4-BE49-F238E27FC236}">
                <a16:creationId xmlns:a16="http://schemas.microsoft.com/office/drawing/2014/main" id="{55C7EE20-3D14-483E-BE0E-F3E209F42C14}"/>
              </a:ext>
            </a:extLst>
          </p:cNvPr>
          <p:cNvSpPr/>
          <p:nvPr/>
        </p:nvSpPr>
        <p:spPr bwMode="auto">
          <a:xfrm>
            <a:off x="3699378" y="2493753"/>
            <a:ext cx="864096" cy="360040"/>
          </a:xfrm>
          <a:prstGeom prst="rect">
            <a:avLst/>
          </a:prstGeom>
          <a:solidFill>
            <a:sysClr val="window" lastClr="FFFFFF"/>
          </a:solidFill>
          <a:ln w="9525" cap="flat" cmpd="sng" algn="ctr">
            <a:solidFill>
              <a:sysClr val="windowText" lastClr="000000"/>
            </a:solidFill>
            <a:prstDash val="solid"/>
            <a:round/>
            <a:headEnd type="none" w="med" len="med"/>
            <a:tailEnd type="none"/>
          </a:ln>
          <a:effectLst/>
        </p:spPr>
        <p:txBody>
          <a:bodyPr rtlCol="0" anchor="ctr"/>
          <a:lstStyle/>
          <a:p>
            <a:pPr algn="ctr" fontAlgn="auto">
              <a:spcBef>
                <a:spcPts val="0"/>
              </a:spcBef>
              <a:spcAft>
                <a:spcPts val="0"/>
              </a:spcAft>
              <a:defRPr/>
            </a:pPr>
            <a:r>
              <a:rPr lang="zh-CN" altLang="en-US" sz="1200" b="0" kern="0" dirty="0">
                <a:solidFill>
                  <a:prstClr val="black"/>
                </a:solidFill>
                <a:latin typeface="华文楷体"/>
                <a:ea typeface="华文楷体"/>
              </a:rPr>
              <a:t>月度主机计划录入</a:t>
            </a:r>
          </a:p>
        </p:txBody>
      </p:sp>
      <p:sp>
        <p:nvSpPr>
          <p:cNvPr id="16" name="矩形 15">
            <a:extLst>
              <a:ext uri="{FF2B5EF4-FFF2-40B4-BE49-F238E27FC236}">
                <a16:creationId xmlns:a16="http://schemas.microsoft.com/office/drawing/2014/main" id="{3E97D15D-3C91-414D-9FBE-D899095074B1}"/>
              </a:ext>
            </a:extLst>
          </p:cNvPr>
          <p:cNvSpPr/>
          <p:nvPr/>
        </p:nvSpPr>
        <p:spPr bwMode="auto">
          <a:xfrm>
            <a:off x="5067530" y="2493753"/>
            <a:ext cx="864096" cy="360040"/>
          </a:xfrm>
          <a:prstGeom prst="rect">
            <a:avLst/>
          </a:prstGeom>
          <a:solidFill>
            <a:sysClr val="window" lastClr="FFFFFF"/>
          </a:solidFill>
          <a:ln w="9525" cap="flat" cmpd="sng" algn="ctr">
            <a:solidFill>
              <a:sysClr val="windowText" lastClr="000000"/>
            </a:solidFill>
            <a:prstDash val="solid"/>
            <a:round/>
            <a:headEnd type="none" w="med" len="med"/>
            <a:tailEnd type="none"/>
          </a:ln>
          <a:effectLst/>
        </p:spPr>
        <p:txBody>
          <a:bodyPr rtlCol="0" anchor="ctr"/>
          <a:lstStyle/>
          <a:p>
            <a:pPr algn="ctr" fontAlgn="auto">
              <a:spcBef>
                <a:spcPts val="0"/>
              </a:spcBef>
              <a:spcAft>
                <a:spcPts val="0"/>
              </a:spcAft>
              <a:defRPr/>
            </a:pPr>
            <a:r>
              <a:rPr lang="zh-CN" altLang="en-US" sz="1200" b="0" kern="0" dirty="0">
                <a:solidFill>
                  <a:prstClr val="black"/>
                </a:solidFill>
                <a:latin typeface="华文楷体"/>
                <a:ea typeface="华文楷体"/>
              </a:rPr>
              <a:t>计划生成</a:t>
            </a:r>
          </a:p>
        </p:txBody>
      </p:sp>
      <p:sp>
        <p:nvSpPr>
          <p:cNvPr id="17" name="矩形 16">
            <a:extLst>
              <a:ext uri="{FF2B5EF4-FFF2-40B4-BE49-F238E27FC236}">
                <a16:creationId xmlns:a16="http://schemas.microsoft.com/office/drawing/2014/main" id="{1F2C4939-5E6F-4E42-B8E3-56F28C91BDC2}"/>
              </a:ext>
            </a:extLst>
          </p:cNvPr>
          <p:cNvSpPr/>
          <p:nvPr/>
        </p:nvSpPr>
        <p:spPr bwMode="auto">
          <a:xfrm>
            <a:off x="3699378" y="3290393"/>
            <a:ext cx="864096" cy="360040"/>
          </a:xfrm>
          <a:prstGeom prst="rect">
            <a:avLst/>
          </a:prstGeom>
          <a:solidFill>
            <a:sysClr val="window" lastClr="FFFFFF"/>
          </a:solidFill>
          <a:ln w="9525" cap="flat" cmpd="sng" algn="ctr">
            <a:solidFill>
              <a:sysClr val="windowText" lastClr="000000"/>
            </a:solidFill>
            <a:prstDash val="solid"/>
            <a:round/>
            <a:headEnd type="none" w="med" len="med"/>
            <a:tailEnd type="none"/>
          </a:ln>
          <a:effectLst/>
        </p:spPr>
        <p:txBody>
          <a:bodyPr rtlCol="0" anchor="ctr"/>
          <a:lstStyle/>
          <a:p>
            <a:pPr algn="ctr" fontAlgn="auto">
              <a:spcBef>
                <a:spcPts val="0"/>
              </a:spcBef>
              <a:spcAft>
                <a:spcPts val="0"/>
              </a:spcAft>
              <a:defRPr/>
            </a:pPr>
            <a:r>
              <a:rPr lang="zh-CN" altLang="en-US" sz="1200" b="0" kern="0" dirty="0">
                <a:solidFill>
                  <a:prstClr val="black"/>
                </a:solidFill>
                <a:latin typeface="华文楷体"/>
                <a:ea typeface="华文楷体"/>
              </a:rPr>
              <a:t>周度主机计划录入</a:t>
            </a:r>
          </a:p>
        </p:txBody>
      </p:sp>
      <p:sp>
        <p:nvSpPr>
          <p:cNvPr id="18" name="矩形 17">
            <a:extLst>
              <a:ext uri="{FF2B5EF4-FFF2-40B4-BE49-F238E27FC236}">
                <a16:creationId xmlns:a16="http://schemas.microsoft.com/office/drawing/2014/main" id="{349EF4F1-D04D-44DE-9D5B-93DFD70D85A8}"/>
              </a:ext>
            </a:extLst>
          </p:cNvPr>
          <p:cNvSpPr/>
          <p:nvPr/>
        </p:nvSpPr>
        <p:spPr bwMode="auto">
          <a:xfrm>
            <a:off x="5067530" y="3290060"/>
            <a:ext cx="864096" cy="360040"/>
          </a:xfrm>
          <a:prstGeom prst="rect">
            <a:avLst/>
          </a:prstGeom>
          <a:solidFill>
            <a:sysClr val="window" lastClr="FFFFFF"/>
          </a:solidFill>
          <a:ln w="9525" cap="flat" cmpd="sng" algn="ctr">
            <a:solidFill>
              <a:sysClr val="windowText" lastClr="000000"/>
            </a:solidFill>
            <a:prstDash val="solid"/>
            <a:round/>
            <a:headEnd type="none" w="med" len="med"/>
            <a:tailEnd type="none"/>
          </a:ln>
          <a:effectLst/>
        </p:spPr>
        <p:txBody>
          <a:bodyPr rtlCol="0" anchor="ctr"/>
          <a:lstStyle/>
          <a:p>
            <a:pPr algn="ctr" fontAlgn="auto">
              <a:spcBef>
                <a:spcPts val="0"/>
              </a:spcBef>
              <a:spcAft>
                <a:spcPts val="0"/>
              </a:spcAft>
              <a:defRPr/>
            </a:pPr>
            <a:r>
              <a:rPr lang="zh-CN" altLang="en-US" sz="1200" b="0" kern="0" dirty="0">
                <a:solidFill>
                  <a:prstClr val="black"/>
                </a:solidFill>
                <a:latin typeface="华文楷体"/>
                <a:ea typeface="华文楷体"/>
              </a:rPr>
              <a:t>计划生成分解到天</a:t>
            </a:r>
            <a:endParaRPr lang="en-US" altLang="zh-CN" sz="1200" b="0" kern="0" dirty="0">
              <a:solidFill>
                <a:prstClr val="black"/>
              </a:solidFill>
              <a:latin typeface="华文楷体"/>
              <a:ea typeface="华文楷体"/>
            </a:endParaRPr>
          </a:p>
        </p:txBody>
      </p:sp>
      <p:cxnSp>
        <p:nvCxnSpPr>
          <p:cNvPr id="19" name="直接箭头连接符 18">
            <a:extLst>
              <a:ext uri="{FF2B5EF4-FFF2-40B4-BE49-F238E27FC236}">
                <a16:creationId xmlns:a16="http://schemas.microsoft.com/office/drawing/2014/main" id="{D0DD46B7-3E66-48EA-BC37-01BA085CA928}"/>
              </a:ext>
            </a:extLst>
          </p:cNvPr>
          <p:cNvCxnSpPr>
            <a:stCxn id="15" idx="3"/>
            <a:endCxn id="16" idx="1"/>
          </p:cNvCxnSpPr>
          <p:nvPr/>
        </p:nvCxnSpPr>
        <p:spPr bwMode="auto">
          <a:xfrm>
            <a:off x="4563474" y="2673773"/>
            <a:ext cx="504056" cy="0"/>
          </a:xfrm>
          <a:prstGeom prst="straightConnector1">
            <a:avLst/>
          </a:prstGeom>
          <a:solidFill>
            <a:srgbClr val="4F81BD"/>
          </a:solidFill>
          <a:ln w="9525" cap="flat" cmpd="sng" algn="ctr">
            <a:solidFill>
              <a:sysClr val="windowText" lastClr="000000"/>
            </a:solidFill>
            <a:prstDash val="solid"/>
            <a:round/>
            <a:headEnd type="none" w="med" len="med"/>
            <a:tailEnd type="triangle"/>
          </a:ln>
          <a:effectLst/>
        </p:spPr>
      </p:cxnSp>
      <p:cxnSp>
        <p:nvCxnSpPr>
          <p:cNvPr id="20" name="直接箭头连接符 19">
            <a:extLst>
              <a:ext uri="{FF2B5EF4-FFF2-40B4-BE49-F238E27FC236}">
                <a16:creationId xmlns:a16="http://schemas.microsoft.com/office/drawing/2014/main" id="{F413B65A-6557-4580-A6DF-C3054E94D09A}"/>
              </a:ext>
            </a:extLst>
          </p:cNvPr>
          <p:cNvCxnSpPr>
            <a:stCxn id="11" idx="3"/>
            <a:endCxn id="12" idx="1"/>
          </p:cNvCxnSpPr>
          <p:nvPr/>
        </p:nvCxnSpPr>
        <p:spPr bwMode="auto">
          <a:xfrm>
            <a:off x="2166049" y="4393906"/>
            <a:ext cx="316809" cy="0"/>
          </a:xfrm>
          <a:prstGeom prst="straightConnector1">
            <a:avLst/>
          </a:prstGeom>
          <a:solidFill>
            <a:srgbClr val="4F81BD"/>
          </a:solidFill>
          <a:ln w="9525" cap="flat" cmpd="sng" algn="ctr">
            <a:solidFill>
              <a:sysClr val="windowText" lastClr="000000"/>
            </a:solidFill>
            <a:prstDash val="solid"/>
            <a:round/>
            <a:headEnd type="none" w="med" len="med"/>
            <a:tailEnd type="triangle"/>
          </a:ln>
          <a:effectLst/>
        </p:spPr>
      </p:cxnSp>
      <p:sp>
        <p:nvSpPr>
          <p:cNvPr id="21" name="文本框 20">
            <a:extLst>
              <a:ext uri="{FF2B5EF4-FFF2-40B4-BE49-F238E27FC236}">
                <a16:creationId xmlns:a16="http://schemas.microsoft.com/office/drawing/2014/main" id="{5314E31A-A628-4F7A-B615-7D022B5A74A3}"/>
              </a:ext>
            </a:extLst>
          </p:cNvPr>
          <p:cNvSpPr txBox="1"/>
          <p:nvPr/>
        </p:nvSpPr>
        <p:spPr bwMode="auto">
          <a:xfrm>
            <a:off x="5484092" y="2883437"/>
            <a:ext cx="3420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fontAlgn="auto">
              <a:spcBef>
                <a:spcPts val="0"/>
              </a:spcBef>
              <a:spcAft>
                <a:spcPts val="0"/>
              </a:spcAft>
            </a:pPr>
            <a:r>
              <a:rPr kumimoji="1" lang="zh-CN" altLang="en-US" sz="1000" b="0" dirty="0">
                <a:solidFill>
                  <a:srgbClr val="000000"/>
                </a:solidFill>
                <a:latin typeface="微软雅黑"/>
                <a:ea typeface="微软雅黑"/>
                <a:cs typeface="微软雅黑"/>
              </a:rPr>
              <a:t>替代</a:t>
            </a:r>
          </a:p>
        </p:txBody>
      </p:sp>
      <p:sp>
        <p:nvSpPr>
          <p:cNvPr id="22" name="矩形 21">
            <a:extLst>
              <a:ext uri="{FF2B5EF4-FFF2-40B4-BE49-F238E27FC236}">
                <a16:creationId xmlns:a16="http://schemas.microsoft.com/office/drawing/2014/main" id="{6386C645-4E40-477D-B53C-DB8A63E17C21}"/>
              </a:ext>
            </a:extLst>
          </p:cNvPr>
          <p:cNvSpPr/>
          <p:nvPr/>
        </p:nvSpPr>
        <p:spPr bwMode="auto">
          <a:xfrm>
            <a:off x="7803217" y="3290060"/>
            <a:ext cx="864096" cy="360040"/>
          </a:xfrm>
          <a:prstGeom prst="rect">
            <a:avLst/>
          </a:prstGeom>
          <a:solidFill>
            <a:sysClr val="window" lastClr="FFFFFF"/>
          </a:solidFill>
          <a:ln w="9525" cap="flat" cmpd="sng" algn="ctr">
            <a:solidFill>
              <a:sysClr val="windowText" lastClr="000000"/>
            </a:solidFill>
            <a:prstDash val="solid"/>
            <a:round/>
            <a:headEnd type="none" w="med" len="med"/>
            <a:tailEnd type="none"/>
          </a:ln>
          <a:effectLst/>
        </p:spPr>
        <p:txBody>
          <a:bodyPr rtlCol="0" anchor="ctr"/>
          <a:lstStyle/>
          <a:p>
            <a:pPr algn="ctr" fontAlgn="auto">
              <a:spcBef>
                <a:spcPts val="0"/>
              </a:spcBef>
              <a:spcAft>
                <a:spcPts val="0"/>
              </a:spcAft>
              <a:defRPr/>
            </a:pPr>
            <a:r>
              <a:rPr lang="en-US" altLang="zh-CN" sz="1200" b="0" kern="0" dirty="0">
                <a:solidFill>
                  <a:prstClr val="black"/>
                </a:solidFill>
                <a:latin typeface="华文楷体"/>
                <a:ea typeface="华文楷体"/>
              </a:rPr>
              <a:t>A</a:t>
            </a:r>
            <a:r>
              <a:rPr lang="zh-CN" altLang="en-US" sz="1200" b="0" kern="0" dirty="0">
                <a:solidFill>
                  <a:prstClr val="black"/>
                </a:solidFill>
                <a:latin typeface="华文楷体"/>
                <a:ea typeface="华文楷体"/>
              </a:rPr>
              <a:t>类</a:t>
            </a:r>
            <a:endParaRPr lang="en-US" altLang="zh-CN" sz="1200" b="0" kern="0" dirty="0">
              <a:solidFill>
                <a:prstClr val="black"/>
              </a:solidFill>
              <a:latin typeface="华文楷体"/>
              <a:ea typeface="华文楷体"/>
            </a:endParaRPr>
          </a:p>
          <a:p>
            <a:pPr algn="ctr" fontAlgn="auto">
              <a:spcBef>
                <a:spcPts val="0"/>
              </a:spcBef>
              <a:spcAft>
                <a:spcPts val="0"/>
              </a:spcAft>
              <a:defRPr/>
            </a:pPr>
            <a:r>
              <a:rPr lang="zh-CN" altLang="en-US" sz="1200" b="0" kern="0" dirty="0">
                <a:solidFill>
                  <a:prstClr val="black"/>
                </a:solidFill>
                <a:latin typeface="华文楷体"/>
                <a:ea typeface="华文楷体"/>
              </a:rPr>
              <a:t>生产订单</a:t>
            </a:r>
          </a:p>
        </p:txBody>
      </p:sp>
      <p:cxnSp>
        <p:nvCxnSpPr>
          <p:cNvPr id="23" name="直接箭头连接符 22">
            <a:extLst>
              <a:ext uri="{FF2B5EF4-FFF2-40B4-BE49-F238E27FC236}">
                <a16:creationId xmlns:a16="http://schemas.microsoft.com/office/drawing/2014/main" id="{05E770FF-B468-4781-96D2-CB2AA40F6405}"/>
              </a:ext>
            </a:extLst>
          </p:cNvPr>
          <p:cNvCxnSpPr>
            <a:stCxn id="17" idx="3"/>
            <a:endCxn id="18" idx="1"/>
          </p:cNvCxnSpPr>
          <p:nvPr/>
        </p:nvCxnSpPr>
        <p:spPr bwMode="auto">
          <a:xfrm flipV="1">
            <a:off x="4563474" y="3470080"/>
            <a:ext cx="504056" cy="333"/>
          </a:xfrm>
          <a:prstGeom prst="straightConnector1">
            <a:avLst/>
          </a:prstGeom>
          <a:solidFill>
            <a:srgbClr val="4F81BD"/>
          </a:solidFill>
          <a:ln w="9525" cap="flat" cmpd="sng" algn="ctr">
            <a:solidFill>
              <a:sysClr val="windowText" lastClr="000000"/>
            </a:solidFill>
            <a:prstDash val="solid"/>
            <a:round/>
            <a:headEnd type="none" w="med" len="med"/>
            <a:tailEnd type="triangle"/>
          </a:ln>
          <a:effectLst/>
        </p:spPr>
      </p:cxnSp>
      <p:cxnSp>
        <p:nvCxnSpPr>
          <p:cNvPr id="24" name="直接箭头连接符 23">
            <a:extLst>
              <a:ext uri="{FF2B5EF4-FFF2-40B4-BE49-F238E27FC236}">
                <a16:creationId xmlns:a16="http://schemas.microsoft.com/office/drawing/2014/main" id="{8D38B5B4-C1C3-491F-9203-EFC97EDA4FC4}"/>
              </a:ext>
            </a:extLst>
          </p:cNvPr>
          <p:cNvCxnSpPr>
            <a:stCxn id="12" idx="3"/>
            <a:endCxn id="27" idx="1"/>
          </p:cNvCxnSpPr>
          <p:nvPr/>
        </p:nvCxnSpPr>
        <p:spPr bwMode="auto">
          <a:xfrm>
            <a:off x="3346954" y="4393906"/>
            <a:ext cx="352424" cy="0"/>
          </a:xfrm>
          <a:prstGeom prst="straightConnector1">
            <a:avLst/>
          </a:prstGeom>
          <a:solidFill>
            <a:srgbClr val="4F81BD"/>
          </a:solidFill>
          <a:ln w="9525" cap="flat" cmpd="sng" algn="ctr">
            <a:solidFill>
              <a:sysClr val="windowText" lastClr="000000"/>
            </a:solidFill>
            <a:prstDash val="solid"/>
            <a:round/>
            <a:headEnd type="none" w="med" len="med"/>
            <a:tailEnd type="triangle"/>
          </a:ln>
          <a:effectLst/>
        </p:spPr>
      </p:cxnSp>
      <p:cxnSp>
        <p:nvCxnSpPr>
          <p:cNvPr id="25" name="直接箭头连接符 24">
            <a:extLst>
              <a:ext uri="{FF2B5EF4-FFF2-40B4-BE49-F238E27FC236}">
                <a16:creationId xmlns:a16="http://schemas.microsoft.com/office/drawing/2014/main" id="{3EAC2922-8F0F-4042-8272-19F6452BD03C}"/>
              </a:ext>
            </a:extLst>
          </p:cNvPr>
          <p:cNvCxnSpPr>
            <a:stCxn id="27" idx="3"/>
            <a:endCxn id="13" idx="1"/>
          </p:cNvCxnSpPr>
          <p:nvPr/>
        </p:nvCxnSpPr>
        <p:spPr bwMode="auto">
          <a:xfrm>
            <a:off x="4563474" y="4393906"/>
            <a:ext cx="1872208" cy="0"/>
          </a:xfrm>
          <a:prstGeom prst="straightConnector1">
            <a:avLst/>
          </a:prstGeom>
          <a:solidFill>
            <a:srgbClr val="4F81BD"/>
          </a:solidFill>
          <a:ln w="9525" cap="flat" cmpd="sng" algn="ctr">
            <a:solidFill>
              <a:sysClr val="windowText" lastClr="000000"/>
            </a:solidFill>
            <a:prstDash val="solid"/>
            <a:round/>
            <a:headEnd type="none" w="med" len="med"/>
            <a:tailEnd type="triangle"/>
          </a:ln>
          <a:effectLst/>
        </p:spPr>
      </p:cxnSp>
      <p:sp>
        <p:nvSpPr>
          <p:cNvPr id="26" name="矩形 25">
            <a:extLst>
              <a:ext uri="{FF2B5EF4-FFF2-40B4-BE49-F238E27FC236}">
                <a16:creationId xmlns:a16="http://schemas.microsoft.com/office/drawing/2014/main" id="{8A4452AE-C0C4-48EF-84C4-7F9ADDC1B1CF}"/>
              </a:ext>
            </a:extLst>
          </p:cNvPr>
          <p:cNvSpPr/>
          <p:nvPr/>
        </p:nvSpPr>
        <p:spPr bwMode="auto">
          <a:xfrm>
            <a:off x="2477607" y="6080017"/>
            <a:ext cx="864096" cy="360040"/>
          </a:xfrm>
          <a:prstGeom prst="rect">
            <a:avLst/>
          </a:prstGeom>
          <a:solidFill>
            <a:sysClr val="window" lastClr="FFFFFF"/>
          </a:solidFill>
          <a:ln w="9525" cap="flat" cmpd="sng" algn="ctr">
            <a:solidFill>
              <a:sysClr val="windowText" lastClr="000000"/>
            </a:solidFill>
            <a:prstDash val="solid"/>
            <a:round/>
            <a:headEnd type="none" w="med" len="med"/>
            <a:tailEnd type="none"/>
          </a:ln>
          <a:effectLst/>
        </p:spPr>
        <p:txBody>
          <a:bodyPr rtlCol="0" anchor="ctr"/>
          <a:lstStyle/>
          <a:p>
            <a:pPr algn="ctr" fontAlgn="auto">
              <a:spcBef>
                <a:spcPts val="0"/>
              </a:spcBef>
              <a:spcAft>
                <a:spcPts val="0"/>
              </a:spcAft>
              <a:defRPr/>
            </a:pPr>
            <a:r>
              <a:rPr lang="zh-CN" altLang="en-US" sz="1200" b="0" kern="0" dirty="0">
                <a:solidFill>
                  <a:prstClr val="black"/>
                </a:solidFill>
                <a:latin typeface="华文楷体"/>
                <a:ea typeface="华文楷体"/>
              </a:rPr>
              <a:t>交付</a:t>
            </a:r>
            <a:endParaRPr lang="en-US" altLang="zh-CN" sz="1200" b="0" kern="0" dirty="0">
              <a:solidFill>
                <a:prstClr val="black"/>
              </a:solidFill>
              <a:latin typeface="华文楷体"/>
              <a:ea typeface="华文楷体"/>
            </a:endParaRPr>
          </a:p>
        </p:txBody>
      </p:sp>
      <p:sp>
        <p:nvSpPr>
          <p:cNvPr id="27" name="矩形 26">
            <a:extLst>
              <a:ext uri="{FF2B5EF4-FFF2-40B4-BE49-F238E27FC236}">
                <a16:creationId xmlns:a16="http://schemas.microsoft.com/office/drawing/2014/main" id="{EAA09CA8-683C-40C3-816C-E7B9DDDE018C}"/>
              </a:ext>
            </a:extLst>
          </p:cNvPr>
          <p:cNvSpPr/>
          <p:nvPr/>
        </p:nvSpPr>
        <p:spPr bwMode="auto">
          <a:xfrm>
            <a:off x="3699378" y="4213886"/>
            <a:ext cx="864096" cy="360040"/>
          </a:xfrm>
          <a:prstGeom prst="rect">
            <a:avLst/>
          </a:prstGeom>
          <a:solidFill>
            <a:sysClr val="window" lastClr="FFFFFF"/>
          </a:solidFill>
          <a:ln w="9525" cap="flat" cmpd="sng" algn="ctr">
            <a:solidFill>
              <a:sysClr val="windowText" lastClr="000000"/>
            </a:solidFill>
            <a:prstDash val="solid"/>
            <a:round/>
            <a:headEnd type="none" w="med" len="med"/>
            <a:tailEnd type="none"/>
          </a:ln>
          <a:effectLst/>
        </p:spPr>
        <p:txBody>
          <a:bodyPr rtlCol="0" anchor="ctr"/>
          <a:lstStyle/>
          <a:p>
            <a:pPr algn="ctr" fontAlgn="auto">
              <a:spcBef>
                <a:spcPts val="0"/>
              </a:spcBef>
              <a:spcAft>
                <a:spcPts val="0"/>
              </a:spcAft>
              <a:defRPr/>
            </a:pPr>
            <a:r>
              <a:rPr lang="zh-CN" altLang="en-US" sz="1200" b="0" kern="0" dirty="0">
                <a:solidFill>
                  <a:prstClr val="black"/>
                </a:solidFill>
                <a:latin typeface="华文楷体"/>
                <a:ea typeface="华文楷体"/>
              </a:rPr>
              <a:t>是否改制</a:t>
            </a:r>
            <a:endParaRPr lang="en-US" altLang="zh-CN" sz="1200" b="0" kern="0" dirty="0">
              <a:solidFill>
                <a:prstClr val="black"/>
              </a:solidFill>
              <a:latin typeface="华文楷体"/>
              <a:ea typeface="华文楷体"/>
            </a:endParaRPr>
          </a:p>
        </p:txBody>
      </p:sp>
      <p:sp>
        <p:nvSpPr>
          <p:cNvPr id="28" name="矩形 27">
            <a:extLst>
              <a:ext uri="{FF2B5EF4-FFF2-40B4-BE49-F238E27FC236}">
                <a16:creationId xmlns:a16="http://schemas.microsoft.com/office/drawing/2014/main" id="{16D33315-BB8E-499E-8EF0-9D3E8E54DE06}"/>
              </a:ext>
            </a:extLst>
          </p:cNvPr>
          <p:cNvSpPr/>
          <p:nvPr/>
        </p:nvSpPr>
        <p:spPr bwMode="auto">
          <a:xfrm>
            <a:off x="5067530" y="4834683"/>
            <a:ext cx="864096" cy="360040"/>
          </a:xfrm>
          <a:prstGeom prst="rect">
            <a:avLst/>
          </a:prstGeom>
          <a:solidFill>
            <a:sysClr val="window" lastClr="FFFFFF"/>
          </a:solidFill>
          <a:ln w="9525" cap="flat" cmpd="sng" algn="ctr">
            <a:solidFill>
              <a:sysClr val="windowText" lastClr="000000"/>
            </a:solidFill>
            <a:prstDash val="solid"/>
            <a:round/>
            <a:headEnd type="none" w="med" len="med"/>
            <a:tailEnd type="none"/>
          </a:ln>
          <a:effectLst/>
        </p:spPr>
        <p:txBody>
          <a:bodyPr rtlCol="0" anchor="ctr"/>
          <a:lstStyle/>
          <a:p>
            <a:pPr algn="ctr" fontAlgn="auto">
              <a:spcBef>
                <a:spcPts val="0"/>
              </a:spcBef>
              <a:spcAft>
                <a:spcPts val="0"/>
              </a:spcAft>
              <a:defRPr/>
            </a:pPr>
            <a:r>
              <a:rPr lang="zh-CN" altLang="en-US" sz="1200" b="0" kern="0" dirty="0">
                <a:solidFill>
                  <a:prstClr val="black"/>
                </a:solidFill>
                <a:latin typeface="华文楷体"/>
                <a:ea typeface="华文楷体"/>
              </a:rPr>
              <a:t>改制生产订单</a:t>
            </a:r>
            <a:endParaRPr lang="en-US" altLang="zh-CN" sz="1200" b="0" kern="0" dirty="0">
              <a:solidFill>
                <a:prstClr val="black"/>
              </a:solidFill>
              <a:latin typeface="华文楷体"/>
              <a:ea typeface="华文楷体"/>
            </a:endParaRPr>
          </a:p>
        </p:txBody>
      </p:sp>
      <p:sp>
        <p:nvSpPr>
          <p:cNvPr id="29" name="文本框 28">
            <a:extLst>
              <a:ext uri="{FF2B5EF4-FFF2-40B4-BE49-F238E27FC236}">
                <a16:creationId xmlns:a16="http://schemas.microsoft.com/office/drawing/2014/main" id="{4163F3DC-B389-4792-858D-3871AE24484B}"/>
              </a:ext>
            </a:extLst>
          </p:cNvPr>
          <p:cNvSpPr txBox="1"/>
          <p:nvPr/>
        </p:nvSpPr>
        <p:spPr bwMode="auto">
          <a:xfrm>
            <a:off x="4126403" y="4616560"/>
            <a:ext cx="2777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fontAlgn="auto">
              <a:spcBef>
                <a:spcPts val="0"/>
              </a:spcBef>
              <a:spcAft>
                <a:spcPts val="0"/>
              </a:spcAft>
            </a:pPr>
            <a:r>
              <a:rPr kumimoji="1" lang="zh-CN" altLang="en-US" sz="1000" b="0" dirty="0">
                <a:solidFill>
                  <a:srgbClr val="000000"/>
                </a:solidFill>
                <a:latin typeface="微软雅黑"/>
                <a:ea typeface="微软雅黑"/>
                <a:cs typeface="微软雅黑"/>
              </a:rPr>
              <a:t>是</a:t>
            </a:r>
          </a:p>
        </p:txBody>
      </p:sp>
      <p:sp>
        <p:nvSpPr>
          <p:cNvPr id="30" name="文本框 29">
            <a:extLst>
              <a:ext uri="{FF2B5EF4-FFF2-40B4-BE49-F238E27FC236}">
                <a16:creationId xmlns:a16="http://schemas.microsoft.com/office/drawing/2014/main" id="{A16150AF-D1FD-4003-B49C-5D3ECA4F381B}"/>
              </a:ext>
            </a:extLst>
          </p:cNvPr>
          <p:cNvSpPr txBox="1"/>
          <p:nvPr/>
        </p:nvSpPr>
        <p:spPr bwMode="auto">
          <a:xfrm>
            <a:off x="6040223" y="4131156"/>
            <a:ext cx="2777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fontAlgn="auto">
              <a:spcBef>
                <a:spcPts val="0"/>
              </a:spcBef>
              <a:spcAft>
                <a:spcPts val="0"/>
              </a:spcAft>
            </a:pPr>
            <a:r>
              <a:rPr kumimoji="1" lang="zh-CN" altLang="en-US" sz="1000" b="0" dirty="0">
                <a:solidFill>
                  <a:srgbClr val="000000"/>
                </a:solidFill>
                <a:latin typeface="微软雅黑"/>
                <a:ea typeface="微软雅黑"/>
                <a:cs typeface="微软雅黑"/>
              </a:rPr>
              <a:t>否</a:t>
            </a:r>
          </a:p>
        </p:txBody>
      </p:sp>
      <p:sp>
        <p:nvSpPr>
          <p:cNvPr id="31" name="文本框 30">
            <a:extLst>
              <a:ext uri="{FF2B5EF4-FFF2-40B4-BE49-F238E27FC236}">
                <a16:creationId xmlns:a16="http://schemas.microsoft.com/office/drawing/2014/main" id="{7C7D81E0-3947-4C5A-8C2F-BD139C4478CE}"/>
              </a:ext>
            </a:extLst>
          </p:cNvPr>
          <p:cNvSpPr txBox="1"/>
          <p:nvPr/>
        </p:nvSpPr>
        <p:spPr bwMode="auto">
          <a:xfrm>
            <a:off x="4845612" y="1656888"/>
            <a:ext cx="5503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fontAlgn="auto">
              <a:spcBef>
                <a:spcPts val="0"/>
              </a:spcBef>
              <a:spcAft>
                <a:spcPts val="0"/>
              </a:spcAft>
            </a:pPr>
            <a:r>
              <a:rPr kumimoji="1" lang="en-US" altLang="zh-CN" sz="1000" b="0" dirty="0">
                <a:solidFill>
                  <a:srgbClr val="000000"/>
                </a:solidFill>
                <a:latin typeface="微软雅黑"/>
                <a:ea typeface="微软雅黑"/>
                <a:cs typeface="微软雅黑"/>
              </a:rPr>
              <a:t>SAP</a:t>
            </a:r>
            <a:endParaRPr kumimoji="1" lang="zh-CN" altLang="en-US" sz="1000" b="0" dirty="0">
              <a:solidFill>
                <a:srgbClr val="000000"/>
              </a:solidFill>
              <a:latin typeface="微软雅黑"/>
              <a:ea typeface="微软雅黑"/>
              <a:cs typeface="微软雅黑"/>
            </a:endParaRPr>
          </a:p>
        </p:txBody>
      </p:sp>
      <p:sp>
        <p:nvSpPr>
          <p:cNvPr id="32" name="文本框 31">
            <a:extLst>
              <a:ext uri="{FF2B5EF4-FFF2-40B4-BE49-F238E27FC236}">
                <a16:creationId xmlns:a16="http://schemas.microsoft.com/office/drawing/2014/main" id="{555A2B92-7FC2-4537-BF3D-82098C5FF557}"/>
              </a:ext>
            </a:extLst>
          </p:cNvPr>
          <p:cNvSpPr txBox="1"/>
          <p:nvPr/>
        </p:nvSpPr>
        <p:spPr bwMode="auto">
          <a:xfrm>
            <a:off x="7603288" y="3053787"/>
            <a:ext cx="468052" cy="251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fontAlgn="auto">
              <a:spcBef>
                <a:spcPts val="0"/>
              </a:spcBef>
              <a:spcAft>
                <a:spcPts val="0"/>
              </a:spcAft>
            </a:pPr>
            <a:r>
              <a:rPr kumimoji="1" lang="en-US" altLang="zh-CN" sz="1000" b="0" dirty="0">
                <a:solidFill>
                  <a:srgbClr val="000000"/>
                </a:solidFill>
                <a:latin typeface="微软雅黑"/>
                <a:ea typeface="微软雅黑"/>
                <a:cs typeface="微软雅黑"/>
              </a:rPr>
              <a:t>SAP</a:t>
            </a:r>
            <a:endParaRPr kumimoji="1" lang="zh-CN" altLang="en-US" sz="1000" b="0" dirty="0">
              <a:solidFill>
                <a:srgbClr val="000000"/>
              </a:solidFill>
              <a:latin typeface="微软雅黑"/>
              <a:ea typeface="微软雅黑"/>
              <a:cs typeface="微软雅黑"/>
            </a:endParaRPr>
          </a:p>
        </p:txBody>
      </p:sp>
      <p:sp>
        <p:nvSpPr>
          <p:cNvPr id="33" name="矩形 32">
            <a:extLst>
              <a:ext uri="{FF2B5EF4-FFF2-40B4-BE49-F238E27FC236}">
                <a16:creationId xmlns:a16="http://schemas.microsoft.com/office/drawing/2014/main" id="{3DF93670-5A6E-473D-86CB-C5FF7769238F}"/>
              </a:ext>
            </a:extLst>
          </p:cNvPr>
          <p:cNvSpPr/>
          <p:nvPr/>
        </p:nvSpPr>
        <p:spPr bwMode="auto">
          <a:xfrm>
            <a:off x="1301953" y="5468552"/>
            <a:ext cx="864096" cy="360040"/>
          </a:xfrm>
          <a:prstGeom prst="rect">
            <a:avLst/>
          </a:prstGeom>
          <a:solidFill>
            <a:sysClr val="window" lastClr="FFFFFF"/>
          </a:solidFill>
          <a:ln w="9525" cap="flat" cmpd="sng" algn="ctr">
            <a:solidFill>
              <a:sysClr val="windowText" lastClr="000000"/>
            </a:solidFill>
            <a:prstDash val="solid"/>
            <a:round/>
            <a:headEnd type="none" w="med" len="med"/>
            <a:tailEnd type="none"/>
          </a:ln>
          <a:effectLst/>
        </p:spPr>
        <p:txBody>
          <a:bodyPr rtlCol="0" anchor="ctr"/>
          <a:lstStyle/>
          <a:p>
            <a:pPr algn="ctr" fontAlgn="auto">
              <a:spcBef>
                <a:spcPts val="0"/>
              </a:spcBef>
              <a:spcAft>
                <a:spcPts val="0"/>
              </a:spcAft>
              <a:defRPr/>
            </a:pPr>
            <a:r>
              <a:rPr lang="en-US" altLang="zh-CN" sz="1200" b="0" kern="0" dirty="0">
                <a:solidFill>
                  <a:prstClr val="black"/>
                </a:solidFill>
                <a:latin typeface="华文楷体"/>
                <a:ea typeface="华文楷体"/>
              </a:rPr>
              <a:t>A</a:t>
            </a:r>
            <a:r>
              <a:rPr lang="zh-CN" altLang="en-US" sz="1200" b="0" kern="0" dirty="0">
                <a:solidFill>
                  <a:prstClr val="black"/>
                </a:solidFill>
                <a:latin typeface="华文楷体"/>
                <a:ea typeface="华文楷体"/>
              </a:rPr>
              <a:t>类</a:t>
            </a:r>
            <a:endParaRPr lang="en-US" altLang="zh-CN" sz="1200" b="0" kern="0" dirty="0">
              <a:solidFill>
                <a:prstClr val="black"/>
              </a:solidFill>
              <a:latin typeface="华文楷体"/>
              <a:ea typeface="华文楷体"/>
            </a:endParaRPr>
          </a:p>
          <a:p>
            <a:pPr algn="ctr" fontAlgn="auto">
              <a:spcBef>
                <a:spcPts val="0"/>
              </a:spcBef>
              <a:spcAft>
                <a:spcPts val="0"/>
              </a:spcAft>
              <a:defRPr/>
            </a:pPr>
            <a:r>
              <a:rPr lang="zh-CN" altLang="en-US" sz="1200" b="0" kern="0" dirty="0">
                <a:solidFill>
                  <a:prstClr val="black"/>
                </a:solidFill>
                <a:latin typeface="华文楷体"/>
                <a:ea typeface="华文楷体"/>
              </a:rPr>
              <a:t>销售订单</a:t>
            </a:r>
          </a:p>
        </p:txBody>
      </p:sp>
      <p:sp>
        <p:nvSpPr>
          <p:cNvPr id="34" name="矩形 33">
            <a:extLst>
              <a:ext uri="{FF2B5EF4-FFF2-40B4-BE49-F238E27FC236}">
                <a16:creationId xmlns:a16="http://schemas.microsoft.com/office/drawing/2014/main" id="{04715530-5185-452A-AC0F-EF4D1E44D5AA}"/>
              </a:ext>
            </a:extLst>
          </p:cNvPr>
          <p:cNvSpPr/>
          <p:nvPr/>
        </p:nvSpPr>
        <p:spPr bwMode="auto">
          <a:xfrm>
            <a:off x="2477607" y="5467059"/>
            <a:ext cx="864096" cy="360040"/>
          </a:xfrm>
          <a:prstGeom prst="rect">
            <a:avLst/>
          </a:prstGeom>
          <a:solidFill>
            <a:sysClr val="window" lastClr="FFFFFF"/>
          </a:solidFill>
          <a:ln w="9525" cap="flat" cmpd="sng" algn="ctr">
            <a:solidFill>
              <a:sysClr val="windowText" lastClr="000000"/>
            </a:solidFill>
            <a:prstDash val="solid"/>
            <a:round/>
            <a:headEnd type="none" w="med" len="med"/>
            <a:tailEnd type="none"/>
          </a:ln>
          <a:effectLst/>
        </p:spPr>
        <p:txBody>
          <a:bodyPr rtlCol="0" anchor="ctr"/>
          <a:lstStyle/>
          <a:p>
            <a:pPr algn="ctr" fontAlgn="auto">
              <a:spcBef>
                <a:spcPts val="0"/>
              </a:spcBef>
              <a:spcAft>
                <a:spcPts val="0"/>
              </a:spcAft>
              <a:defRPr/>
            </a:pPr>
            <a:r>
              <a:rPr lang="zh-CN" altLang="en-US" sz="1200" b="0" kern="0" dirty="0">
                <a:solidFill>
                  <a:prstClr val="black"/>
                </a:solidFill>
                <a:latin typeface="华文楷体"/>
                <a:ea typeface="华文楷体"/>
              </a:rPr>
              <a:t>销售订单</a:t>
            </a:r>
          </a:p>
        </p:txBody>
      </p:sp>
      <p:cxnSp>
        <p:nvCxnSpPr>
          <p:cNvPr id="35" name="直接箭头连接符 34">
            <a:extLst>
              <a:ext uri="{FF2B5EF4-FFF2-40B4-BE49-F238E27FC236}">
                <a16:creationId xmlns:a16="http://schemas.microsoft.com/office/drawing/2014/main" id="{45D67EC6-8828-4F80-B0FE-506EF1132F92}"/>
              </a:ext>
            </a:extLst>
          </p:cNvPr>
          <p:cNvCxnSpPr>
            <a:stCxn id="33" idx="3"/>
            <a:endCxn id="34" idx="1"/>
          </p:cNvCxnSpPr>
          <p:nvPr/>
        </p:nvCxnSpPr>
        <p:spPr bwMode="auto">
          <a:xfrm flipV="1">
            <a:off x="2166049" y="5647079"/>
            <a:ext cx="311558" cy="1493"/>
          </a:xfrm>
          <a:prstGeom prst="straightConnector1">
            <a:avLst/>
          </a:prstGeom>
          <a:solidFill>
            <a:srgbClr val="4F81BD"/>
          </a:solidFill>
          <a:ln w="9525" cap="flat" cmpd="sng" algn="ctr">
            <a:solidFill>
              <a:sysClr val="windowText" lastClr="000000"/>
            </a:solidFill>
            <a:prstDash val="solid"/>
            <a:round/>
            <a:headEnd type="none" w="med" len="med"/>
            <a:tailEnd type="triangle"/>
          </a:ln>
          <a:effectLst/>
        </p:spPr>
      </p:cxnSp>
      <p:sp>
        <p:nvSpPr>
          <p:cNvPr id="36" name="文本框 35">
            <a:extLst>
              <a:ext uri="{FF2B5EF4-FFF2-40B4-BE49-F238E27FC236}">
                <a16:creationId xmlns:a16="http://schemas.microsoft.com/office/drawing/2014/main" id="{8063A83E-0E77-4AC4-8BF6-84C97DC96707}"/>
              </a:ext>
            </a:extLst>
          </p:cNvPr>
          <p:cNvSpPr txBox="1"/>
          <p:nvPr/>
        </p:nvSpPr>
        <p:spPr bwMode="auto">
          <a:xfrm>
            <a:off x="350223" y="2037820"/>
            <a:ext cx="46184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fontAlgn="auto">
              <a:spcBef>
                <a:spcPts val="0"/>
              </a:spcBef>
              <a:spcAft>
                <a:spcPts val="0"/>
              </a:spcAft>
            </a:pPr>
            <a:r>
              <a:rPr kumimoji="1" lang="zh-CN" altLang="en-US" dirty="0">
                <a:solidFill>
                  <a:srgbClr val="000000"/>
                </a:solidFill>
                <a:latin typeface="微软雅黑"/>
                <a:ea typeface="微软雅黑"/>
                <a:cs typeface="微软雅黑"/>
              </a:rPr>
              <a:t>计划</a:t>
            </a:r>
          </a:p>
        </p:txBody>
      </p:sp>
      <p:cxnSp>
        <p:nvCxnSpPr>
          <p:cNvPr id="37" name="直接连接符 36">
            <a:extLst>
              <a:ext uri="{FF2B5EF4-FFF2-40B4-BE49-F238E27FC236}">
                <a16:creationId xmlns:a16="http://schemas.microsoft.com/office/drawing/2014/main" id="{B8EB826C-ED14-4E6E-BD06-C805E700BE32}"/>
              </a:ext>
            </a:extLst>
          </p:cNvPr>
          <p:cNvCxnSpPr/>
          <p:nvPr/>
        </p:nvCxnSpPr>
        <p:spPr bwMode="auto">
          <a:xfrm>
            <a:off x="353747" y="3880122"/>
            <a:ext cx="8538733" cy="0"/>
          </a:xfrm>
          <a:prstGeom prst="line">
            <a:avLst/>
          </a:prstGeom>
          <a:solidFill>
            <a:srgbClr val="4F81BD"/>
          </a:solidFill>
          <a:ln w="9525" cap="flat" cmpd="sng" algn="ctr">
            <a:solidFill>
              <a:sysClr val="windowText" lastClr="000000"/>
            </a:solidFill>
            <a:prstDash val="dash"/>
            <a:round/>
            <a:headEnd type="none" w="med" len="med"/>
            <a:tailEnd type="none"/>
          </a:ln>
          <a:effectLst/>
        </p:spPr>
      </p:cxnSp>
      <p:sp>
        <p:nvSpPr>
          <p:cNvPr id="38" name="矩形 37">
            <a:extLst>
              <a:ext uri="{FF2B5EF4-FFF2-40B4-BE49-F238E27FC236}">
                <a16:creationId xmlns:a16="http://schemas.microsoft.com/office/drawing/2014/main" id="{77F5BDA2-FF69-4053-84C3-99DDB4F1B3D1}"/>
              </a:ext>
            </a:extLst>
          </p:cNvPr>
          <p:cNvSpPr/>
          <p:nvPr/>
        </p:nvSpPr>
        <p:spPr bwMode="auto">
          <a:xfrm>
            <a:off x="3699378" y="1866990"/>
            <a:ext cx="864096" cy="360040"/>
          </a:xfrm>
          <a:prstGeom prst="rect">
            <a:avLst/>
          </a:prstGeom>
          <a:solidFill>
            <a:sysClr val="window" lastClr="FFFFFF"/>
          </a:solidFill>
          <a:ln w="9525" cap="flat" cmpd="sng" algn="ctr">
            <a:solidFill>
              <a:sysClr val="windowText" lastClr="000000"/>
            </a:solidFill>
            <a:prstDash val="solid"/>
            <a:round/>
            <a:headEnd type="none" w="med" len="med"/>
            <a:tailEnd type="none"/>
          </a:ln>
          <a:effectLst/>
        </p:spPr>
        <p:txBody>
          <a:bodyPr rtlCol="0" anchor="ctr"/>
          <a:lstStyle/>
          <a:p>
            <a:pPr algn="ctr" fontAlgn="auto">
              <a:spcBef>
                <a:spcPts val="0"/>
              </a:spcBef>
              <a:spcAft>
                <a:spcPts val="0"/>
              </a:spcAft>
              <a:defRPr/>
            </a:pPr>
            <a:r>
              <a:rPr lang="zh-CN" altLang="en-US" sz="1200" b="0" kern="0" dirty="0">
                <a:solidFill>
                  <a:prstClr val="black"/>
                </a:solidFill>
                <a:latin typeface="华文楷体"/>
                <a:ea typeface="华文楷体"/>
              </a:rPr>
              <a:t>线下</a:t>
            </a:r>
            <a:r>
              <a:rPr lang="en-US" altLang="zh-CN" sz="1200" b="0" kern="0" dirty="0">
                <a:solidFill>
                  <a:prstClr val="black"/>
                </a:solidFill>
                <a:latin typeface="华文楷体"/>
                <a:ea typeface="华文楷体"/>
              </a:rPr>
              <a:t>SOP</a:t>
            </a:r>
            <a:r>
              <a:rPr lang="zh-CN" altLang="en-US" sz="1200" b="0" kern="0" dirty="0">
                <a:solidFill>
                  <a:prstClr val="black"/>
                </a:solidFill>
                <a:latin typeface="华文楷体"/>
                <a:ea typeface="华文楷体"/>
              </a:rPr>
              <a:t>确认</a:t>
            </a:r>
          </a:p>
        </p:txBody>
      </p:sp>
      <p:sp>
        <p:nvSpPr>
          <p:cNvPr id="39" name="矩形 38">
            <a:extLst>
              <a:ext uri="{FF2B5EF4-FFF2-40B4-BE49-F238E27FC236}">
                <a16:creationId xmlns:a16="http://schemas.microsoft.com/office/drawing/2014/main" id="{1A4254F8-2EA7-4B36-B68F-B04A75527CA4}"/>
              </a:ext>
            </a:extLst>
          </p:cNvPr>
          <p:cNvSpPr/>
          <p:nvPr/>
        </p:nvSpPr>
        <p:spPr bwMode="auto">
          <a:xfrm>
            <a:off x="5067530" y="1863280"/>
            <a:ext cx="864096" cy="360040"/>
          </a:xfrm>
          <a:prstGeom prst="rect">
            <a:avLst/>
          </a:prstGeom>
          <a:solidFill>
            <a:sysClr val="window" lastClr="FFFFFF"/>
          </a:solidFill>
          <a:ln w="9525" cap="flat" cmpd="sng" algn="ctr">
            <a:solidFill>
              <a:sysClr val="windowText" lastClr="000000"/>
            </a:solidFill>
            <a:prstDash val="solid"/>
            <a:round/>
            <a:headEnd type="none" w="med" len="med"/>
            <a:tailEnd type="none"/>
          </a:ln>
          <a:effectLst/>
        </p:spPr>
        <p:txBody>
          <a:bodyPr rtlCol="0" anchor="ctr"/>
          <a:lstStyle/>
          <a:p>
            <a:pPr algn="ctr" fontAlgn="auto">
              <a:spcBef>
                <a:spcPts val="0"/>
              </a:spcBef>
              <a:spcAft>
                <a:spcPts val="0"/>
              </a:spcAft>
              <a:defRPr/>
            </a:pPr>
            <a:r>
              <a:rPr lang="zh-CN" altLang="en-US" sz="1200" b="0" kern="0" dirty="0">
                <a:solidFill>
                  <a:prstClr val="black"/>
                </a:solidFill>
                <a:latin typeface="华文楷体"/>
                <a:ea typeface="华文楷体"/>
              </a:rPr>
              <a:t>计划独立需求</a:t>
            </a:r>
            <a:endParaRPr lang="en-US" altLang="zh-CN" sz="1200" b="0" kern="0" dirty="0">
              <a:solidFill>
                <a:prstClr val="black"/>
              </a:solidFill>
              <a:latin typeface="华文楷体"/>
              <a:ea typeface="华文楷体"/>
            </a:endParaRPr>
          </a:p>
        </p:txBody>
      </p:sp>
      <p:cxnSp>
        <p:nvCxnSpPr>
          <p:cNvPr id="40" name="直接箭头连接符 39">
            <a:extLst>
              <a:ext uri="{FF2B5EF4-FFF2-40B4-BE49-F238E27FC236}">
                <a16:creationId xmlns:a16="http://schemas.microsoft.com/office/drawing/2014/main" id="{60A117B6-F44E-4ACA-BE00-586B666D7A99}"/>
              </a:ext>
            </a:extLst>
          </p:cNvPr>
          <p:cNvCxnSpPr>
            <a:cxnSpLocks/>
            <a:stCxn id="38" idx="3"/>
            <a:endCxn id="39" idx="1"/>
          </p:cNvCxnSpPr>
          <p:nvPr/>
        </p:nvCxnSpPr>
        <p:spPr bwMode="auto">
          <a:xfrm flipV="1">
            <a:off x="4563474" y="2043300"/>
            <a:ext cx="504056" cy="3710"/>
          </a:xfrm>
          <a:prstGeom prst="straightConnector1">
            <a:avLst/>
          </a:prstGeom>
          <a:solidFill>
            <a:srgbClr val="4F81BD"/>
          </a:solidFill>
          <a:ln w="9525" cap="flat" cmpd="sng" algn="ctr">
            <a:solidFill>
              <a:sysClr val="windowText" lastClr="000000"/>
            </a:solidFill>
            <a:prstDash val="solid"/>
            <a:round/>
            <a:headEnd type="none" w="med" len="med"/>
            <a:tailEnd type="triangle"/>
          </a:ln>
          <a:effectLst/>
        </p:spPr>
      </p:cxnSp>
      <p:sp>
        <p:nvSpPr>
          <p:cNvPr id="41" name="矩形 40">
            <a:extLst>
              <a:ext uri="{FF2B5EF4-FFF2-40B4-BE49-F238E27FC236}">
                <a16:creationId xmlns:a16="http://schemas.microsoft.com/office/drawing/2014/main" id="{5BE847D7-BDBA-4DE5-9ED8-FBD5B57EFB5C}"/>
              </a:ext>
            </a:extLst>
          </p:cNvPr>
          <p:cNvSpPr/>
          <p:nvPr/>
        </p:nvSpPr>
        <p:spPr bwMode="auto">
          <a:xfrm>
            <a:off x="6435682" y="1863280"/>
            <a:ext cx="864096" cy="360040"/>
          </a:xfrm>
          <a:prstGeom prst="rect">
            <a:avLst/>
          </a:prstGeom>
          <a:solidFill>
            <a:sysClr val="window" lastClr="FFFFFF"/>
          </a:solidFill>
          <a:ln w="9525" cap="flat" cmpd="sng" algn="ctr">
            <a:solidFill>
              <a:sysClr val="windowText" lastClr="000000"/>
            </a:solidFill>
            <a:prstDash val="solid"/>
            <a:round/>
            <a:headEnd type="none" w="med" len="med"/>
            <a:tailEnd type="none"/>
          </a:ln>
          <a:effectLst/>
        </p:spPr>
        <p:txBody>
          <a:bodyPr rtlCol="0" anchor="ctr"/>
          <a:lstStyle/>
          <a:p>
            <a:pPr algn="ctr" fontAlgn="auto">
              <a:spcBef>
                <a:spcPts val="0"/>
              </a:spcBef>
              <a:spcAft>
                <a:spcPts val="0"/>
              </a:spcAft>
              <a:defRPr/>
            </a:pPr>
            <a:r>
              <a:rPr lang="zh-CN" altLang="en-US" sz="1200" b="0" kern="0" dirty="0">
                <a:solidFill>
                  <a:prstClr val="black"/>
                </a:solidFill>
                <a:latin typeface="华文楷体"/>
                <a:ea typeface="华文楷体"/>
              </a:rPr>
              <a:t>采购申请</a:t>
            </a:r>
            <a:endParaRPr lang="en-US" altLang="zh-CN" sz="1200" b="0" kern="0" dirty="0">
              <a:solidFill>
                <a:prstClr val="black"/>
              </a:solidFill>
              <a:latin typeface="华文楷体"/>
              <a:ea typeface="华文楷体"/>
            </a:endParaRPr>
          </a:p>
        </p:txBody>
      </p:sp>
      <p:cxnSp>
        <p:nvCxnSpPr>
          <p:cNvPr id="42" name="直接箭头连接符 41">
            <a:extLst>
              <a:ext uri="{FF2B5EF4-FFF2-40B4-BE49-F238E27FC236}">
                <a16:creationId xmlns:a16="http://schemas.microsoft.com/office/drawing/2014/main" id="{9D414E49-AA71-4326-BF06-9BB04623B3C7}"/>
              </a:ext>
            </a:extLst>
          </p:cNvPr>
          <p:cNvCxnSpPr>
            <a:stCxn id="39" idx="3"/>
            <a:endCxn id="41" idx="1"/>
          </p:cNvCxnSpPr>
          <p:nvPr/>
        </p:nvCxnSpPr>
        <p:spPr bwMode="auto">
          <a:xfrm>
            <a:off x="5931626" y="2043300"/>
            <a:ext cx="504056" cy="0"/>
          </a:xfrm>
          <a:prstGeom prst="straightConnector1">
            <a:avLst/>
          </a:prstGeom>
          <a:solidFill>
            <a:srgbClr val="4F81BD"/>
          </a:solidFill>
          <a:ln w="9525" cap="flat" cmpd="sng" algn="ctr">
            <a:solidFill>
              <a:sysClr val="windowText" lastClr="000000"/>
            </a:solidFill>
            <a:prstDash val="solid"/>
            <a:round/>
            <a:headEnd type="none" w="med" len="med"/>
            <a:tailEnd type="triangle"/>
          </a:ln>
          <a:effectLst/>
        </p:spPr>
      </p:cxnSp>
      <p:sp>
        <p:nvSpPr>
          <p:cNvPr id="43" name="矩形 42">
            <a:extLst>
              <a:ext uri="{FF2B5EF4-FFF2-40B4-BE49-F238E27FC236}">
                <a16:creationId xmlns:a16="http://schemas.microsoft.com/office/drawing/2014/main" id="{7D631742-CE8F-4F89-A1F6-B1CE4BB4C10D}"/>
              </a:ext>
            </a:extLst>
          </p:cNvPr>
          <p:cNvSpPr/>
          <p:nvPr/>
        </p:nvSpPr>
        <p:spPr bwMode="auto">
          <a:xfrm>
            <a:off x="6435682" y="3290060"/>
            <a:ext cx="864096" cy="360040"/>
          </a:xfrm>
          <a:prstGeom prst="rect">
            <a:avLst/>
          </a:prstGeom>
          <a:solidFill>
            <a:sysClr val="window" lastClr="FFFFFF"/>
          </a:solidFill>
          <a:ln w="9525" cap="flat" cmpd="sng" algn="ctr">
            <a:solidFill>
              <a:sysClr val="windowText" lastClr="000000"/>
            </a:solidFill>
            <a:prstDash val="solid"/>
            <a:round/>
            <a:headEnd type="none" w="med" len="med"/>
            <a:tailEnd type="none"/>
          </a:ln>
          <a:effectLst/>
        </p:spPr>
        <p:txBody>
          <a:bodyPr rtlCol="0" anchor="ctr"/>
          <a:lstStyle/>
          <a:p>
            <a:pPr algn="ctr" fontAlgn="auto">
              <a:spcBef>
                <a:spcPts val="0"/>
              </a:spcBef>
              <a:spcAft>
                <a:spcPts val="0"/>
              </a:spcAft>
              <a:defRPr/>
            </a:pPr>
            <a:r>
              <a:rPr lang="zh-CN" altLang="en-US" sz="1200" b="0" kern="0" dirty="0">
                <a:solidFill>
                  <a:prstClr val="black"/>
                </a:solidFill>
                <a:latin typeface="华文楷体"/>
                <a:ea typeface="华文楷体"/>
              </a:rPr>
              <a:t>计划订单</a:t>
            </a:r>
            <a:endParaRPr lang="en-US" altLang="zh-CN" sz="1200" b="0" kern="0" dirty="0">
              <a:solidFill>
                <a:prstClr val="black"/>
              </a:solidFill>
              <a:latin typeface="华文楷体"/>
              <a:ea typeface="华文楷体"/>
            </a:endParaRPr>
          </a:p>
        </p:txBody>
      </p:sp>
      <p:cxnSp>
        <p:nvCxnSpPr>
          <p:cNvPr id="44" name="直接箭头连接符 43">
            <a:extLst>
              <a:ext uri="{FF2B5EF4-FFF2-40B4-BE49-F238E27FC236}">
                <a16:creationId xmlns:a16="http://schemas.microsoft.com/office/drawing/2014/main" id="{05BB197B-545E-4675-9FBE-3E09C6BD96FC}"/>
              </a:ext>
            </a:extLst>
          </p:cNvPr>
          <p:cNvCxnSpPr>
            <a:stCxn id="18" idx="3"/>
            <a:endCxn id="43" idx="1"/>
          </p:cNvCxnSpPr>
          <p:nvPr/>
        </p:nvCxnSpPr>
        <p:spPr bwMode="auto">
          <a:xfrm>
            <a:off x="5931626" y="3470080"/>
            <a:ext cx="504056" cy="0"/>
          </a:xfrm>
          <a:prstGeom prst="straightConnector1">
            <a:avLst/>
          </a:prstGeom>
          <a:solidFill>
            <a:srgbClr val="4F81BD"/>
          </a:solidFill>
          <a:ln w="9525" cap="flat" cmpd="sng" algn="ctr">
            <a:solidFill>
              <a:sysClr val="windowText" lastClr="000000"/>
            </a:solidFill>
            <a:prstDash val="solid"/>
            <a:round/>
            <a:headEnd type="none" w="med" len="med"/>
            <a:tailEnd type="triangle"/>
          </a:ln>
          <a:effectLst/>
        </p:spPr>
      </p:cxnSp>
      <p:sp>
        <p:nvSpPr>
          <p:cNvPr id="45" name="矩形 44">
            <a:extLst>
              <a:ext uri="{FF2B5EF4-FFF2-40B4-BE49-F238E27FC236}">
                <a16:creationId xmlns:a16="http://schemas.microsoft.com/office/drawing/2014/main" id="{9385AA95-D22B-41A8-998C-86990497F836}"/>
              </a:ext>
            </a:extLst>
          </p:cNvPr>
          <p:cNvSpPr/>
          <p:nvPr/>
        </p:nvSpPr>
        <p:spPr bwMode="auto">
          <a:xfrm>
            <a:off x="6435682" y="2491630"/>
            <a:ext cx="864096" cy="360040"/>
          </a:xfrm>
          <a:prstGeom prst="rect">
            <a:avLst/>
          </a:prstGeom>
          <a:solidFill>
            <a:sysClr val="window" lastClr="FFFFFF"/>
          </a:solidFill>
          <a:ln w="9525" cap="flat" cmpd="sng" algn="ctr">
            <a:solidFill>
              <a:sysClr val="windowText" lastClr="000000"/>
            </a:solidFill>
            <a:prstDash val="solid"/>
            <a:round/>
            <a:headEnd type="none" w="med" len="med"/>
            <a:tailEnd type="none"/>
          </a:ln>
          <a:effectLst/>
        </p:spPr>
        <p:txBody>
          <a:bodyPr rtlCol="0" anchor="ctr"/>
          <a:lstStyle/>
          <a:p>
            <a:pPr algn="ctr" fontAlgn="auto">
              <a:spcBef>
                <a:spcPts val="0"/>
              </a:spcBef>
              <a:spcAft>
                <a:spcPts val="0"/>
              </a:spcAft>
              <a:defRPr/>
            </a:pPr>
            <a:r>
              <a:rPr lang="zh-CN" altLang="en-US" sz="1200" b="0" kern="0" dirty="0">
                <a:solidFill>
                  <a:prstClr val="black"/>
                </a:solidFill>
                <a:latin typeface="华文楷体"/>
                <a:ea typeface="华文楷体"/>
              </a:rPr>
              <a:t>计划订单</a:t>
            </a:r>
            <a:endParaRPr lang="en-US" altLang="zh-CN" sz="1200" b="0" kern="0" dirty="0">
              <a:solidFill>
                <a:prstClr val="black"/>
              </a:solidFill>
              <a:latin typeface="华文楷体"/>
              <a:ea typeface="华文楷体"/>
            </a:endParaRPr>
          </a:p>
        </p:txBody>
      </p:sp>
      <p:cxnSp>
        <p:nvCxnSpPr>
          <p:cNvPr id="46" name="直接箭头连接符 45">
            <a:extLst>
              <a:ext uri="{FF2B5EF4-FFF2-40B4-BE49-F238E27FC236}">
                <a16:creationId xmlns:a16="http://schemas.microsoft.com/office/drawing/2014/main" id="{2EE0DE91-447F-419B-A28B-777B730D85C2}"/>
              </a:ext>
            </a:extLst>
          </p:cNvPr>
          <p:cNvCxnSpPr>
            <a:stCxn id="16" idx="3"/>
            <a:endCxn id="45" idx="1"/>
          </p:cNvCxnSpPr>
          <p:nvPr/>
        </p:nvCxnSpPr>
        <p:spPr bwMode="auto">
          <a:xfrm flipV="1">
            <a:off x="5931626" y="2671650"/>
            <a:ext cx="504056" cy="2123"/>
          </a:xfrm>
          <a:prstGeom prst="straightConnector1">
            <a:avLst/>
          </a:prstGeom>
          <a:solidFill>
            <a:srgbClr val="4F81BD"/>
          </a:solidFill>
          <a:ln w="9525" cap="flat" cmpd="sng" algn="ctr">
            <a:solidFill>
              <a:sysClr val="windowText" lastClr="000000"/>
            </a:solidFill>
            <a:prstDash val="solid"/>
            <a:round/>
            <a:headEnd type="none" w="med" len="med"/>
            <a:tailEnd type="triangle"/>
          </a:ln>
          <a:effectLst/>
        </p:spPr>
      </p:cxnSp>
      <p:cxnSp>
        <p:nvCxnSpPr>
          <p:cNvPr id="47" name="直接箭头连接符 46">
            <a:extLst>
              <a:ext uri="{FF2B5EF4-FFF2-40B4-BE49-F238E27FC236}">
                <a16:creationId xmlns:a16="http://schemas.microsoft.com/office/drawing/2014/main" id="{F2095988-00F6-47B2-A77E-9F4CE3187470}"/>
              </a:ext>
            </a:extLst>
          </p:cNvPr>
          <p:cNvCxnSpPr>
            <a:stCxn id="18" idx="0"/>
            <a:endCxn id="16" idx="2"/>
          </p:cNvCxnSpPr>
          <p:nvPr/>
        </p:nvCxnSpPr>
        <p:spPr bwMode="auto">
          <a:xfrm flipV="1">
            <a:off x="5499578" y="2853793"/>
            <a:ext cx="0" cy="436267"/>
          </a:xfrm>
          <a:prstGeom prst="straightConnector1">
            <a:avLst/>
          </a:prstGeom>
          <a:solidFill>
            <a:srgbClr val="4F81BD"/>
          </a:solidFill>
          <a:ln w="9525" cap="flat" cmpd="sng" algn="ctr">
            <a:solidFill>
              <a:sysClr val="windowText" lastClr="000000"/>
            </a:solidFill>
            <a:prstDash val="solid"/>
            <a:round/>
            <a:headEnd type="none" w="med" len="med"/>
            <a:tailEnd type="triangle"/>
          </a:ln>
          <a:effectLst/>
        </p:spPr>
      </p:cxnSp>
      <p:cxnSp>
        <p:nvCxnSpPr>
          <p:cNvPr id="48" name="直接箭头连接符 47">
            <a:extLst>
              <a:ext uri="{FF2B5EF4-FFF2-40B4-BE49-F238E27FC236}">
                <a16:creationId xmlns:a16="http://schemas.microsoft.com/office/drawing/2014/main" id="{02B95E8F-B691-40BF-B777-82D66D6C7A30}"/>
              </a:ext>
            </a:extLst>
          </p:cNvPr>
          <p:cNvCxnSpPr>
            <a:stCxn id="43" idx="3"/>
            <a:endCxn id="22" idx="1"/>
          </p:cNvCxnSpPr>
          <p:nvPr/>
        </p:nvCxnSpPr>
        <p:spPr bwMode="auto">
          <a:xfrm>
            <a:off x="7299778" y="3470080"/>
            <a:ext cx="503439" cy="0"/>
          </a:xfrm>
          <a:prstGeom prst="straightConnector1">
            <a:avLst/>
          </a:prstGeom>
          <a:solidFill>
            <a:srgbClr val="4F81BD"/>
          </a:solidFill>
          <a:ln w="9525" cap="flat" cmpd="sng" algn="ctr">
            <a:solidFill>
              <a:sysClr val="windowText" lastClr="000000"/>
            </a:solidFill>
            <a:prstDash val="solid"/>
            <a:round/>
            <a:headEnd type="none" w="med" len="med"/>
            <a:tailEnd type="triangle"/>
          </a:ln>
          <a:effectLst/>
        </p:spPr>
      </p:cxnSp>
      <p:sp>
        <p:nvSpPr>
          <p:cNvPr id="49" name="矩形 48">
            <a:extLst>
              <a:ext uri="{FF2B5EF4-FFF2-40B4-BE49-F238E27FC236}">
                <a16:creationId xmlns:a16="http://schemas.microsoft.com/office/drawing/2014/main" id="{9451523C-EDFD-45A8-8047-159614F20251}"/>
              </a:ext>
            </a:extLst>
          </p:cNvPr>
          <p:cNvSpPr/>
          <p:nvPr/>
        </p:nvSpPr>
        <p:spPr bwMode="auto">
          <a:xfrm>
            <a:off x="1301952" y="2491245"/>
            <a:ext cx="864096" cy="360040"/>
          </a:xfrm>
          <a:prstGeom prst="rect">
            <a:avLst/>
          </a:prstGeom>
          <a:solidFill>
            <a:sysClr val="window" lastClr="FFFFFF"/>
          </a:solidFill>
          <a:ln w="9525" cap="flat" cmpd="sng" algn="ctr">
            <a:solidFill>
              <a:sysClr val="windowText" lastClr="000000"/>
            </a:solidFill>
            <a:prstDash val="solid"/>
            <a:round/>
            <a:headEnd type="none" w="med" len="med"/>
            <a:tailEnd type="none"/>
          </a:ln>
          <a:effectLst/>
        </p:spPr>
        <p:txBody>
          <a:bodyPr rtlCol="0" anchor="ctr"/>
          <a:lstStyle/>
          <a:p>
            <a:pPr algn="ctr" fontAlgn="auto">
              <a:spcBef>
                <a:spcPts val="0"/>
              </a:spcBef>
              <a:spcAft>
                <a:spcPts val="0"/>
              </a:spcAft>
              <a:defRPr/>
            </a:pPr>
            <a:r>
              <a:rPr lang="zh-CN" altLang="en-US" sz="1200" b="0" kern="0" dirty="0">
                <a:solidFill>
                  <a:prstClr val="black"/>
                </a:solidFill>
                <a:latin typeface="华文楷体"/>
                <a:ea typeface="华文楷体"/>
              </a:rPr>
              <a:t>月度主机计划提报</a:t>
            </a:r>
          </a:p>
        </p:txBody>
      </p:sp>
      <p:sp>
        <p:nvSpPr>
          <p:cNvPr id="50" name="矩形 49">
            <a:extLst>
              <a:ext uri="{FF2B5EF4-FFF2-40B4-BE49-F238E27FC236}">
                <a16:creationId xmlns:a16="http://schemas.microsoft.com/office/drawing/2014/main" id="{D176423A-5352-4816-913B-A6B74D7D8948}"/>
              </a:ext>
            </a:extLst>
          </p:cNvPr>
          <p:cNvSpPr/>
          <p:nvPr/>
        </p:nvSpPr>
        <p:spPr bwMode="auto">
          <a:xfrm>
            <a:off x="1307705" y="3289238"/>
            <a:ext cx="864096" cy="360040"/>
          </a:xfrm>
          <a:prstGeom prst="rect">
            <a:avLst/>
          </a:prstGeom>
          <a:solidFill>
            <a:sysClr val="window" lastClr="FFFFFF"/>
          </a:solidFill>
          <a:ln w="9525" cap="flat" cmpd="sng" algn="ctr">
            <a:solidFill>
              <a:sysClr val="windowText" lastClr="000000"/>
            </a:solidFill>
            <a:prstDash val="solid"/>
            <a:round/>
            <a:headEnd type="none" w="med" len="med"/>
            <a:tailEnd type="none"/>
          </a:ln>
          <a:effectLst/>
        </p:spPr>
        <p:txBody>
          <a:bodyPr rtlCol="0" anchor="ctr"/>
          <a:lstStyle/>
          <a:p>
            <a:pPr algn="ctr" fontAlgn="auto">
              <a:spcBef>
                <a:spcPts val="0"/>
              </a:spcBef>
              <a:spcAft>
                <a:spcPts val="0"/>
              </a:spcAft>
              <a:defRPr/>
            </a:pPr>
            <a:r>
              <a:rPr lang="zh-CN" altLang="en-US" sz="1200" b="0" kern="0" dirty="0">
                <a:solidFill>
                  <a:prstClr val="black"/>
                </a:solidFill>
                <a:latin typeface="华文楷体"/>
                <a:ea typeface="华文楷体"/>
              </a:rPr>
              <a:t>周度主机计划提报</a:t>
            </a:r>
          </a:p>
        </p:txBody>
      </p:sp>
      <p:cxnSp>
        <p:nvCxnSpPr>
          <p:cNvPr id="51" name="直接箭头连接符 50">
            <a:extLst>
              <a:ext uri="{FF2B5EF4-FFF2-40B4-BE49-F238E27FC236}">
                <a16:creationId xmlns:a16="http://schemas.microsoft.com/office/drawing/2014/main" id="{5588A6D7-0FFD-4085-81F5-676431597327}"/>
              </a:ext>
            </a:extLst>
          </p:cNvPr>
          <p:cNvCxnSpPr>
            <a:stCxn id="49" idx="3"/>
            <a:endCxn id="15" idx="1"/>
          </p:cNvCxnSpPr>
          <p:nvPr/>
        </p:nvCxnSpPr>
        <p:spPr bwMode="auto">
          <a:xfrm>
            <a:off x="2166048" y="2671265"/>
            <a:ext cx="1533330" cy="2508"/>
          </a:xfrm>
          <a:prstGeom prst="straightConnector1">
            <a:avLst/>
          </a:prstGeom>
          <a:solidFill>
            <a:srgbClr val="4F81BD"/>
          </a:solidFill>
          <a:ln w="9525" cap="flat" cmpd="sng" algn="ctr">
            <a:solidFill>
              <a:sysClr val="windowText" lastClr="000000"/>
            </a:solidFill>
            <a:prstDash val="solid"/>
            <a:round/>
            <a:headEnd type="none" w="med" len="med"/>
            <a:tailEnd type="triangle"/>
          </a:ln>
          <a:effectLst/>
        </p:spPr>
      </p:cxnSp>
      <p:cxnSp>
        <p:nvCxnSpPr>
          <p:cNvPr id="52" name="直接箭头连接符 51">
            <a:extLst>
              <a:ext uri="{FF2B5EF4-FFF2-40B4-BE49-F238E27FC236}">
                <a16:creationId xmlns:a16="http://schemas.microsoft.com/office/drawing/2014/main" id="{5BADE977-E22F-4D75-8900-A52E1F77555A}"/>
              </a:ext>
            </a:extLst>
          </p:cNvPr>
          <p:cNvCxnSpPr>
            <a:stCxn id="50" idx="3"/>
            <a:endCxn id="17" idx="1"/>
          </p:cNvCxnSpPr>
          <p:nvPr/>
        </p:nvCxnSpPr>
        <p:spPr bwMode="auto">
          <a:xfrm>
            <a:off x="2171801" y="3469258"/>
            <a:ext cx="1527577" cy="1155"/>
          </a:xfrm>
          <a:prstGeom prst="straightConnector1">
            <a:avLst/>
          </a:prstGeom>
          <a:solidFill>
            <a:srgbClr val="4F81BD"/>
          </a:solidFill>
          <a:ln w="9525" cap="flat" cmpd="sng" algn="ctr">
            <a:solidFill>
              <a:sysClr val="windowText" lastClr="000000"/>
            </a:solidFill>
            <a:prstDash val="solid"/>
            <a:round/>
            <a:headEnd type="none" w="med" len="med"/>
            <a:tailEnd type="triangle"/>
          </a:ln>
          <a:effectLst/>
        </p:spPr>
      </p:cxnSp>
      <p:sp>
        <p:nvSpPr>
          <p:cNvPr id="53" name="矩形 52">
            <a:extLst>
              <a:ext uri="{FF2B5EF4-FFF2-40B4-BE49-F238E27FC236}">
                <a16:creationId xmlns:a16="http://schemas.microsoft.com/office/drawing/2014/main" id="{CE105A68-DE32-4902-AD54-A25AC7AAE25B}"/>
              </a:ext>
            </a:extLst>
          </p:cNvPr>
          <p:cNvSpPr/>
          <p:nvPr/>
        </p:nvSpPr>
        <p:spPr bwMode="auto">
          <a:xfrm>
            <a:off x="1301953" y="1865040"/>
            <a:ext cx="864096" cy="360040"/>
          </a:xfrm>
          <a:prstGeom prst="rect">
            <a:avLst/>
          </a:prstGeom>
          <a:solidFill>
            <a:sysClr val="window" lastClr="FFFFFF"/>
          </a:solidFill>
          <a:ln w="9525" cap="flat" cmpd="sng" algn="ctr">
            <a:solidFill>
              <a:sysClr val="windowText" lastClr="000000"/>
            </a:solidFill>
            <a:prstDash val="solid"/>
            <a:round/>
            <a:headEnd type="none" w="med" len="med"/>
            <a:tailEnd type="none"/>
          </a:ln>
          <a:effectLst/>
        </p:spPr>
        <p:txBody>
          <a:bodyPr rtlCol="0" anchor="ctr"/>
          <a:lstStyle/>
          <a:p>
            <a:pPr algn="ctr" fontAlgn="auto">
              <a:spcBef>
                <a:spcPts val="0"/>
              </a:spcBef>
              <a:spcAft>
                <a:spcPts val="0"/>
              </a:spcAft>
              <a:defRPr/>
            </a:pPr>
            <a:r>
              <a:rPr lang="zh-CN" altLang="en-US" sz="1200" b="0" kern="0" dirty="0">
                <a:solidFill>
                  <a:prstClr val="black"/>
                </a:solidFill>
                <a:latin typeface="华文楷体"/>
                <a:ea typeface="华文楷体"/>
              </a:rPr>
              <a:t>特殊配置计划提报</a:t>
            </a:r>
          </a:p>
        </p:txBody>
      </p:sp>
      <p:cxnSp>
        <p:nvCxnSpPr>
          <p:cNvPr id="54" name="直接箭头连接符 53">
            <a:extLst>
              <a:ext uri="{FF2B5EF4-FFF2-40B4-BE49-F238E27FC236}">
                <a16:creationId xmlns:a16="http://schemas.microsoft.com/office/drawing/2014/main" id="{5BE1FD9C-B749-4E5D-9005-C14CEB1AC385}"/>
              </a:ext>
            </a:extLst>
          </p:cNvPr>
          <p:cNvCxnSpPr>
            <a:cxnSpLocks/>
            <a:stCxn id="53" idx="3"/>
            <a:endCxn id="77" idx="1"/>
          </p:cNvCxnSpPr>
          <p:nvPr/>
        </p:nvCxnSpPr>
        <p:spPr bwMode="auto">
          <a:xfrm>
            <a:off x="2166049" y="2045060"/>
            <a:ext cx="247642" cy="8724"/>
          </a:xfrm>
          <a:prstGeom prst="straightConnector1">
            <a:avLst/>
          </a:prstGeom>
          <a:solidFill>
            <a:srgbClr val="4F81BD"/>
          </a:solidFill>
          <a:ln w="9525" cap="flat" cmpd="sng" algn="ctr">
            <a:solidFill>
              <a:sysClr val="windowText" lastClr="000000"/>
            </a:solidFill>
            <a:prstDash val="solid"/>
            <a:round/>
            <a:headEnd type="none" w="med" len="med"/>
            <a:tailEnd type="triangle"/>
          </a:ln>
          <a:effectLst/>
        </p:spPr>
      </p:cxnSp>
      <p:cxnSp>
        <p:nvCxnSpPr>
          <p:cNvPr id="55" name="直接箭头连接符 54">
            <a:extLst>
              <a:ext uri="{FF2B5EF4-FFF2-40B4-BE49-F238E27FC236}">
                <a16:creationId xmlns:a16="http://schemas.microsoft.com/office/drawing/2014/main" id="{D773EC17-C6AC-47F8-BAA4-1457FEF45E80}"/>
              </a:ext>
            </a:extLst>
          </p:cNvPr>
          <p:cNvCxnSpPr>
            <a:stCxn id="13" idx="0"/>
            <a:endCxn id="43" idx="2"/>
          </p:cNvCxnSpPr>
          <p:nvPr/>
        </p:nvCxnSpPr>
        <p:spPr bwMode="auto">
          <a:xfrm flipV="1">
            <a:off x="6867730" y="3650100"/>
            <a:ext cx="0" cy="563786"/>
          </a:xfrm>
          <a:prstGeom prst="straightConnector1">
            <a:avLst/>
          </a:prstGeom>
          <a:solidFill>
            <a:srgbClr val="4F81BD"/>
          </a:solidFill>
          <a:ln w="9525" cap="flat" cmpd="sng" algn="ctr">
            <a:solidFill>
              <a:sysClr val="windowText" lastClr="000000"/>
            </a:solidFill>
            <a:prstDash val="solid"/>
            <a:round/>
            <a:headEnd type="none" w="med" len="med"/>
            <a:tailEnd type="triangle"/>
          </a:ln>
          <a:effectLst/>
        </p:spPr>
      </p:cxnSp>
      <p:cxnSp>
        <p:nvCxnSpPr>
          <p:cNvPr id="56" name="直接箭头连接符 55">
            <a:extLst>
              <a:ext uri="{FF2B5EF4-FFF2-40B4-BE49-F238E27FC236}">
                <a16:creationId xmlns:a16="http://schemas.microsoft.com/office/drawing/2014/main" id="{A9392922-2FEA-436A-807B-8F32C3838F16}"/>
              </a:ext>
            </a:extLst>
          </p:cNvPr>
          <p:cNvCxnSpPr>
            <a:stCxn id="43" idx="3"/>
            <a:endCxn id="14" idx="1"/>
          </p:cNvCxnSpPr>
          <p:nvPr/>
        </p:nvCxnSpPr>
        <p:spPr bwMode="auto">
          <a:xfrm>
            <a:off x="7299778" y="3470080"/>
            <a:ext cx="493752" cy="923826"/>
          </a:xfrm>
          <a:prstGeom prst="straightConnector1">
            <a:avLst/>
          </a:prstGeom>
          <a:solidFill>
            <a:srgbClr val="4F81BD"/>
          </a:solidFill>
          <a:ln w="9525" cap="flat" cmpd="sng" algn="ctr">
            <a:solidFill>
              <a:sysClr val="windowText" lastClr="000000"/>
            </a:solidFill>
            <a:prstDash val="solid"/>
            <a:round/>
            <a:headEnd type="none" w="med" len="med"/>
            <a:tailEnd type="triangle"/>
          </a:ln>
          <a:effectLst/>
        </p:spPr>
      </p:cxnSp>
      <p:sp>
        <p:nvSpPr>
          <p:cNvPr id="57" name="矩形 56">
            <a:extLst>
              <a:ext uri="{FF2B5EF4-FFF2-40B4-BE49-F238E27FC236}">
                <a16:creationId xmlns:a16="http://schemas.microsoft.com/office/drawing/2014/main" id="{EEE586FA-F64D-43A1-8756-F733397F03BB}"/>
              </a:ext>
            </a:extLst>
          </p:cNvPr>
          <p:cNvSpPr/>
          <p:nvPr/>
        </p:nvSpPr>
        <p:spPr bwMode="auto">
          <a:xfrm>
            <a:off x="1307705" y="2491245"/>
            <a:ext cx="864096" cy="360040"/>
          </a:xfrm>
          <a:prstGeom prst="rect">
            <a:avLst/>
          </a:prstGeom>
          <a:solidFill>
            <a:sysClr val="window" lastClr="FFFFFF"/>
          </a:solidFill>
          <a:ln w="9525" cap="flat" cmpd="sng" algn="ctr">
            <a:solidFill>
              <a:sysClr val="windowText" lastClr="000000"/>
            </a:solidFill>
            <a:prstDash val="solid"/>
            <a:round/>
            <a:headEnd type="none" w="med" len="med"/>
            <a:tailEnd type="none"/>
          </a:ln>
          <a:effectLst/>
        </p:spPr>
        <p:txBody>
          <a:bodyPr rtlCol="0" anchor="ctr"/>
          <a:lstStyle/>
          <a:p>
            <a:pPr algn="ctr" fontAlgn="auto">
              <a:spcBef>
                <a:spcPts val="0"/>
              </a:spcBef>
              <a:spcAft>
                <a:spcPts val="0"/>
              </a:spcAft>
              <a:defRPr/>
            </a:pPr>
            <a:r>
              <a:rPr lang="zh-CN" altLang="en-US" sz="1200" b="0" kern="0" dirty="0">
                <a:solidFill>
                  <a:prstClr val="black"/>
                </a:solidFill>
                <a:latin typeface="华文楷体"/>
                <a:ea typeface="华文楷体"/>
              </a:rPr>
              <a:t>月度主机计划提报</a:t>
            </a:r>
          </a:p>
        </p:txBody>
      </p:sp>
      <p:sp>
        <p:nvSpPr>
          <p:cNvPr id="58" name="文本框 57">
            <a:extLst>
              <a:ext uri="{FF2B5EF4-FFF2-40B4-BE49-F238E27FC236}">
                <a16:creationId xmlns:a16="http://schemas.microsoft.com/office/drawing/2014/main" id="{77E9E9F1-8D03-4CAE-AF14-824C7B857165}"/>
              </a:ext>
            </a:extLst>
          </p:cNvPr>
          <p:cNvSpPr txBox="1"/>
          <p:nvPr/>
        </p:nvSpPr>
        <p:spPr bwMode="auto">
          <a:xfrm>
            <a:off x="6215020" y="1651879"/>
            <a:ext cx="5503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fontAlgn="auto">
              <a:spcBef>
                <a:spcPts val="0"/>
              </a:spcBef>
              <a:spcAft>
                <a:spcPts val="0"/>
              </a:spcAft>
            </a:pPr>
            <a:r>
              <a:rPr kumimoji="1" lang="en-US" altLang="zh-CN" sz="1000" b="0" dirty="0">
                <a:solidFill>
                  <a:srgbClr val="000000"/>
                </a:solidFill>
                <a:latin typeface="微软雅黑"/>
                <a:ea typeface="微软雅黑"/>
                <a:cs typeface="微软雅黑"/>
              </a:rPr>
              <a:t>SAP</a:t>
            </a:r>
            <a:endParaRPr kumimoji="1" lang="zh-CN" altLang="en-US" sz="1000" b="0" dirty="0">
              <a:solidFill>
                <a:srgbClr val="000000"/>
              </a:solidFill>
              <a:latin typeface="微软雅黑"/>
              <a:ea typeface="微软雅黑"/>
              <a:cs typeface="微软雅黑"/>
            </a:endParaRPr>
          </a:p>
        </p:txBody>
      </p:sp>
      <p:sp>
        <p:nvSpPr>
          <p:cNvPr id="59" name="文本框 58">
            <a:extLst>
              <a:ext uri="{FF2B5EF4-FFF2-40B4-BE49-F238E27FC236}">
                <a16:creationId xmlns:a16="http://schemas.microsoft.com/office/drawing/2014/main" id="{5D62DC8A-1CCC-4375-A273-AC34FBE64A38}"/>
              </a:ext>
            </a:extLst>
          </p:cNvPr>
          <p:cNvSpPr txBox="1"/>
          <p:nvPr/>
        </p:nvSpPr>
        <p:spPr bwMode="auto">
          <a:xfrm>
            <a:off x="4845612" y="2292371"/>
            <a:ext cx="468052" cy="251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fontAlgn="auto">
              <a:spcBef>
                <a:spcPts val="0"/>
              </a:spcBef>
              <a:spcAft>
                <a:spcPts val="0"/>
              </a:spcAft>
            </a:pPr>
            <a:r>
              <a:rPr kumimoji="1" lang="en-US" altLang="zh-CN" sz="1000" b="0" dirty="0">
                <a:solidFill>
                  <a:srgbClr val="000000"/>
                </a:solidFill>
                <a:latin typeface="微软雅黑"/>
                <a:ea typeface="微软雅黑"/>
                <a:cs typeface="微软雅黑"/>
              </a:rPr>
              <a:t>APS</a:t>
            </a:r>
            <a:endParaRPr kumimoji="1" lang="zh-CN" altLang="en-US" sz="1000" b="0" dirty="0">
              <a:solidFill>
                <a:srgbClr val="000000"/>
              </a:solidFill>
              <a:latin typeface="微软雅黑"/>
              <a:ea typeface="微软雅黑"/>
              <a:cs typeface="微软雅黑"/>
            </a:endParaRPr>
          </a:p>
        </p:txBody>
      </p:sp>
      <p:sp>
        <p:nvSpPr>
          <p:cNvPr id="60" name="文本框 59">
            <a:extLst>
              <a:ext uri="{FF2B5EF4-FFF2-40B4-BE49-F238E27FC236}">
                <a16:creationId xmlns:a16="http://schemas.microsoft.com/office/drawing/2014/main" id="{0FFE627C-9F51-482A-96B8-83E316C34741}"/>
              </a:ext>
            </a:extLst>
          </p:cNvPr>
          <p:cNvSpPr txBox="1"/>
          <p:nvPr/>
        </p:nvSpPr>
        <p:spPr bwMode="auto">
          <a:xfrm>
            <a:off x="4845612" y="3074449"/>
            <a:ext cx="468052" cy="251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fontAlgn="auto">
              <a:spcBef>
                <a:spcPts val="0"/>
              </a:spcBef>
              <a:spcAft>
                <a:spcPts val="0"/>
              </a:spcAft>
            </a:pPr>
            <a:r>
              <a:rPr kumimoji="1" lang="en-US" altLang="zh-CN" sz="1000" b="0" dirty="0">
                <a:solidFill>
                  <a:srgbClr val="000000"/>
                </a:solidFill>
                <a:latin typeface="微软雅黑"/>
                <a:ea typeface="微软雅黑"/>
                <a:cs typeface="微软雅黑"/>
              </a:rPr>
              <a:t>APS</a:t>
            </a:r>
            <a:endParaRPr kumimoji="1" lang="zh-CN" altLang="en-US" sz="1000" b="0" dirty="0">
              <a:solidFill>
                <a:srgbClr val="000000"/>
              </a:solidFill>
              <a:latin typeface="微软雅黑"/>
              <a:ea typeface="微软雅黑"/>
              <a:cs typeface="微软雅黑"/>
            </a:endParaRPr>
          </a:p>
        </p:txBody>
      </p:sp>
      <p:sp>
        <p:nvSpPr>
          <p:cNvPr id="61" name="文本框 60">
            <a:extLst>
              <a:ext uri="{FF2B5EF4-FFF2-40B4-BE49-F238E27FC236}">
                <a16:creationId xmlns:a16="http://schemas.microsoft.com/office/drawing/2014/main" id="{736A0C15-F9AA-4A3A-8D45-A70AF596F0F6}"/>
              </a:ext>
            </a:extLst>
          </p:cNvPr>
          <p:cNvSpPr txBox="1"/>
          <p:nvPr/>
        </p:nvSpPr>
        <p:spPr bwMode="auto">
          <a:xfrm>
            <a:off x="6213061" y="2274720"/>
            <a:ext cx="5503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fontAlgn="auto">
              <a:spcBef>
                <a:spcPts val="0"/>
              </a:spcBef>
              <a:spcAft>
                <a:spcPts val="0"/>
              </a:spcAft>
            </a:pPr>
            <a:r>
              <a:rPr kumimoji="1" lang="en-US" altLang="zh-CN" sz="1000" b="0" dirty="0">
                <a:solidFill>
                  <a:srgbClr val="000000"/>
                </a:solidFill>
                <a:latin typeface="微软雅黑"/>
                <a:ea typeface="微软雅黑"/>
                <a:cs typeface="微软雅黑"/>
              </a:rPr>
              <a:t>SAP</a:t>
            </a:r>
            <a:endParaRPr kumimoji="1" lang="zh-CN" altLang="en-US" sz="1000" b="0" dirty="0">
              <a:solidFill>
                <a:srgbClr val="000000"/>
              </a:solidFill>
              <a:latin typeface="微软雅黑"/>
              <a:ea typeface="微软雅黑"/>
              <a:cs typeface="微软雅黑"/>
            </a:endParaRPr>
          </a:p>
        </p:txBody>
      </p:sp>
      <p:sp>
        <p:nvSpPr>
          <p:cNvPr id="62" name="文本框 61">
            <a:extLst>
              <a:ext uri="{FF2B5EF4-FFF2-40B4-BE49-F238E27FC236}">
                <a16:creationId xmlns:a16="http://schemas.microsoft.com/office/drawing/2014/main" id="{B34B3CE8-B02B-4E09-B57F-DF9856E377C1}"/>
              </a:ext>
            </a:extLst>
          </p:cNvPr>
          <p:cNvSpPr txBox="1"/>
          <p:nvPr/>
        </p:nvSpPr>
        <p:spPr bwMode="auto">
          <a:xfrm>
            <a:off x="6249768" y="3068346"/>
            <a:ext cx="5503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fontAlgn="auto">
              <a:spcBef>
                <a:spcPts val="0"/>
              </a:spcBef>
              <a:spcAft>
                <a:spcPts val="0"/>
              </a:spcAft>
            </a:pPr>
            <a:r>
              <a:rPr kumimoji="1" lang="en-US" altLang="zh-CN" sz="1000" b="0" dirty="0">
                <a:solidFill>
                  <a:srgbClr val="000000"/>
                </a:solidFill>
                <a:latin typeface="微软雅黑"/>
                <a:ea typeface="微软雅黑"/>
                <a:cs typeface="微软雅黑"/>
              </a:rPr>
              <a:t>SAP</a:t>
            </a:r>
            <a:endParaRPr kumimoji="1" lang="zh-CN" altLang="en-US" sz="1000" b="0" dirty="0">
              <a:solidFill>
                <a:srgbClr val="000000"/>
              </a:solidFill>
              <a:latin typeface="微软雅黑"/>
              <a:ea typeface="微软雅黑"/>
              <a:cs typeface="微软雅黑"/>
            </a:endParaRPr>
          </a:p>
        </p:txBody>
      </p:sp>
      <p:sp>
        <p:nvSpPr>
          <p:cNvPr id="63" name="文本框 62">
            <a:extLst>
              <a:ext uri="{FF2B5EF4-FFF2-40B4-BE49-F238E27FC236}">
                <a16:creationId xmlns:a16="http://schemas.microsoft.com/office/drawing/2014/main" id="{A92D8551-A95E-4147-AB6A-B5171BD8E379}"/>
              </a:ext>
            </a:extLst>
          </p:cNvPr>
          <p:cNvSpPr txBox="1"/>
          <p:nvPr/>
        </p:nvSpPr>
        <p:spPr bwMode="auto">
          <a:xfrm>
            <a:off x="2258601" y="3983811"/>
            <a:ext cx="83621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fontAlgn="auto">
              <a:spcBef>
                <a:spcPts val="0"/>
              </a:spcBef>
              <a:spcAft>
                <a:spcPts val="0"/>
              </a:spcAft>
            </a:pPr>
            <a:r>
              <a:rPr kumimoji="1" lang="en-US" altLang="zh-CN" sz="1000" b="0" dirty="0">
                <a:solidFill>
                  <a:srgbClr val="000000"/>
                </a:solidFill>
                <a:latin typeface="微软雅黑"/>
                <a:ea typeface="微软雅黑"/>
                <a:cs typeface="微软雅黑"/>
              </a:rPr>
              <a:t>CRM/SAP</a:t>
            </a:r>
          </a:p>
        </p:txBody>
      </p:sp>
      <p:sp>
        <p:nvSpPr>
          <p:cNvPr id="64" name="文本框 63">
            <a:extLst>
              <a:ext uri="{FF2B5EF4-FFF2-40B4-BE49-F238E27FC236}">
                <a16:creationId xmlns:a16="http://schemas.microsoft.com/office/drawing/2014/main" id="{550116B3-A2B5-4E1E-B423-2362DC4E355A}"/>
              </a:ext>
            </a:extLst>
          </p:cNvPr>
          <p:cNvSpPr txBox="1"/>
          <p:nvPr/>
        </p:nvSpPr>
        <p:spPr bwMode="auto">
          <a:xfrm>
            <a:off x="2258601" y="5242177"/>
            <a:ext cx="83621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fontAlgn="auto">
              <a:spcBef>
                <a:spcPts val="0"/>
              </a:spcBef>
              <a:spcAft>
                <a:spcPts val="0"/>
              </a:spcAft>
            </a:pPr>
            <a:r>
              <a:rPr kumimoji="1" lang="en-US" altLang="zh-CN" sz="1000" b="0" dirty="0">
                <a:solidFill>
                  <a:srgbClr val="000000"/>
                </a:solidFill>
                <a:latin typeface="微软雅黑"/>
                <a:ea typeface="微软雅黑"/>
                <a:cs typeface="微软雅黑"/>
              </a:rPr>
              <a:t>CRM/SAP</a:t>
            </a:r>
            <a:endParaRPr kumimoji="1" lang="zh-CN" altLang="en-US" sz="1000" b="0" dirty="0">
              <a:solidFill>
                <a:srgbClr val="000000"/>
              </a:solidFill>
              <a:latin typeface="微软雅黑"/>
              <a:ea typeface="微软雅黑"/>
              <a:cs typeface="微软雅黑"/>
            </a:endParaRPr>
          </a:p>
        </p:txBody>
      </p:sp>
      <p:sp>
        <p:nvSpPr>
          <p:cNvPr id="65" name="文本框 64">
            <a:extLst>
              <a:ext uri="{FF2B5EF4-FFF2-40B4-BE49-F238E27FC236}">
                <a16:creationId xmlns:a16="http://schemas.microsoft.com/office/drawing/2014/main" id="{E5817515-72BE-4400-B51D-2302C3A55124}"/>
              </a:ext>
            </a:extLst>
          </p:cNvPr>
          <p:cNvSpPr txBox="1"/>
          <p:nvPr/>
        </p:nvSpPr>
        <p:spPr bwMode="auto">
          <a:xfrm>
            <a:off x="4845416" y="4628509"/>
            <a:ext cx="5503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fontAlgn="auto">
              <a:spcBef>
                <a:spcPts val="0"/>
              </a:spcBef>
              <a:spcAft>
                <a:spcPts val="0"/>
              </a:spcAft>
            </a:pPr>
            <a:r>
              <a:rPr kumimoji="1" lang="en-US" altLang="zh-CN" sz="1000" b="0" dirty="0">
                <a:solidFill>
                  <a:srgbClr val="000000"/>
                </a:solidFill>
                <a:latin typeface="微软雅黑"/>
                <a:ea typeface="微软雅黑"/>
                <a:cs typeface="微软雅黑"/>
              </a:rPr>
              <a:t>SAP</a:t>
            </a:r>
            <a:endParaRPr kumimoji="1" lang="zh-CN" altLang="en-US" sz="1000" b="0" dirty="0">
              <a:solidFill>
                <a:srgbClr val="000000"/>
              </a:solidFill>
              <a:latin typeface="微软雅黑"/>
              <a:ea typeface="微软雅黑"/>
              <a:cs typeface="微软雅黑"/>
            </a:endParaRPr>
          </a:p>
        </p:txBody>
      </p:sp>
      <p:cxnSp>
        <p:nvCxnSpPr>
          <p:cNvPr id="66" name="直接箭头连接符 65">
            <a:extLst>
              <a:ext uri="{FF2B5EF4-FFF2-40B4-BE49-F238E27FC236}">
                <a16:creationId xmlns:a16="http://schemas.microsoft.com/office/drawing/2014/main" id="{136F3433-D9A3-45D5-B9E1-F1D33E91D977}"/>
              </a:ext>
            </a:extLst>
          </p:cNvPr>
          <p:cNvCxnSpPr>
            <a:stCxn id="34" idx="2"/>
            <a:endCxn id="26" idx="0"/>
          </p:cNvCxnSpPr>
          <p:nvPr/>
        </p:nvCxnSpPr>
        <p:spPr bwMode="auto">
          <a:xfrm>
            <a:off x="2909655" y="5827099"/>
            <a:ext cx="0" cy="252918"/>
          </a:xfrm>
          <a:prstGeom prst="straightConnector1">
            <a:avLst/>
          </a:prstGeom>
          <a:solidFill>
            <a:srgbClr val="4F81BD"/>
          </a:solidFill>
          <a:ln w="9525" cap="flat" cmpd="sng" algn="ctr">
            <a:solidFill>
              <a:sysClr val="windowText" lastClr="000000"/>
            </a:solidFill>
            <a:prstDash val="solid"/>
            <a:round/>
            <a:headEnd type="none" w="med" len="med"/>
            <a:tailEnd type="triangle"/>
          </a:ln>
          <a:effectLst/>
        </p:spPr>
      </p:cxnSp>
      <p:sp>
        <p:nvSpPr>
          <p:cNvPr id="67" name="文本框 66">
            <a:extLst>
              <a:ext uri="{FF2B5EF4-FFF2-40B4-BE49-F238E27FC236}">
                <a16:creationId xmlns:a16="http://schemas.microsoft.com/office/drawing/2014/main" id="{A0BF54F0-6517-4AC5-8EC0-E7CCE9553BE4}"/>
              </a:ext>
            </a:extLst>
          </p:cNvPr>
          <p:cNvSpPr txBox="1"/>
          <p:nvPr/>
        </p:nvSpPr>
        <p:spPr bwMode="auto">
          <a:xfrm>
            <a:off x="6249650" y="3993722"/>
            <a:ext cx="468052" cy="251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fontAlgn="auto">
              <a:spcBef>
                <a:spcPts val="0"/>
              </a:spcBef>
              <a:spcAft>
                <a:spcPts val="0"/>
              </a:spcAft>
            </a:pPr>
            <a:r>
              <a:rPr kumimoji="1" lang="en-US" altLang="zh-CN" sz="1000" b="0" dirty="0">
                <a:solidFill>
                  <a:srgbClr val="000000"/>
                </a:solidFill>
                <a:latin typeface="微软雅黑"/>
                <a:ea typeface="微软雅黑"/>
                <a:cs typeface="微软雅黑"/>
              </a:rPr>
              <a:t>APS</a:t>
            </a:r>
            <a:endParaRPr kumimoji="1" lang="zh-CN" altLang="en-US" sz="1000" b="0" dirty="0">
              <a:solidFill>
                <a:srgbClr val="000000"/>
              </a:solidFill>
              <a:latin typeface="微软雅黑"/>
              <a:ea typeface="微软雅黑"/>
              <a:cs typeface="微软雅黑"/>
            </a:endParaRPr>
          </a:p>
        </p:txBody>
      </p:sp>
      <p:sp>
        <p:nvSpPr>
          <p:cNvPr id="68" name="文本框 67">
            <a:extLst>
              <a:ext uri="{FF2B5EF4-FFF2-40B4-BE49-F238E27FC236}">
                <a16:creationId xmlns:a16="http://schemas.microsoft.com/office/drawing/2014/main" id="{6855C88C-1D78-4077-98CD-2ED37ACE1BF8}"/>
              </a:ext>
            </a:extLst>
          </p:cNvPr>
          <p:cNvSpPr txBox="1"/>
          <p:nvPr/>
        </p:nvSpPr>
        <p:spPr bwMode="auto">
          <a:xfrm>
            <a:off x="1062679" y="994487"/>
            <a:ext cx="7497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fontAlgn="auto">
              <a:spcBef>
                <a:spcPts val="0"/>
              </a:spcBef>
              <a:spcAft>
                <a:spcPts val="0"/>
              </a:spcAft>
            </a:pPr>
            <a:r>
              <a:rPr kumimoji="1" lang="zh-CN" altLang="en-US" sz="1800" b="0" dirty="0">
                <a:solidFill>
                  <a:srgbClr val="000000"/>
                </a:solidFill>
                <a:latin typeface="微软雅黑"/>
                <a:ea typeface="微软雅黑"/>
                <a:cs typeface="微软雅黑"/>
              </a:rPr>
              <a:t>营销</a:t>
            </a:r>
          </a:p>
        </p:txBody>
      </p:sp>
      <p:cxnSp>
        <p:nvCxnSpPr>
          <p:cNvPr id="69" name="肘形连接符 153">
            <a:extLst>
              <a:ext uri="{FF2B5EF4-FFF2-40B4-BE49-F238E27FC236}">
                <a16:creationId xmlns:a16="http://schemas.microsoft.com/office/drawing/2014/main" id="{633E88B8-5FF9-415F-A245-E2107184850E}"/>
              </a:ext>
            </a:extLst>
          </p:cNvPr>
          <p:cNvCxnSpPr>
            <a:stCxn id="27" idx="2"/>
            <a:endCxn id="28" idx="1"/>
          </p:cNvCxnSpPr>
          <p:nvPr/>
        </p:nvCxnSpPr>
        <p:spPr bwMode="auto">
          <a:xfrm rot="16200000" flipH="1">
            <a:off x="4379090" y="4326262"/>
            <a:ext cx="440777" cy="936104"/>
          </a:xfrm>
          <a:prstGeom prst="bentConnector2">
            <a:avLst/>
          </a:prstGeom>
          <a:solidFill>
            <a:srgbClr val="4F81BD"/>
          </a:solidFill>
          <a:ln w="9525" cap="flat" cmpd="sng" algn="ctr">
            <a:solidFill>
              <a:sysClr val="windowText" lastClr="000000"/>
            </a:solidFill>
            <a:prstDash val="solid"/>
            <a:round/>
            <a:headEnd type="none" w="med" len="med"/>
            <a:tailEnd type="triangle"/>
          </a:ln>
          <a:effectLst/>
        </p:spPr>
      </p:cxnSp>
      <p:sp>
        <p:nvSpPr>
          <p:cNvPr id="70" name="文本框 69">
            <a:extLst>
              <a:ext uri="{FF2B5EF4-FFF2-40B4-BE49-F238E27FC236}">
                <a16:creationId xmlns:a16="http://schemas.microsoft.com/office/drawing/2014/main" id="{40074713-430C-4CA2-B4DE-7819A07287C2}"/>
              </a:ext>
            </a:extLst>
          </p:cNvPr>
          <p:cNvSpPr txBox="1"/>
          <p:nvPr/>
        </p:nvSpPr>
        <p:spPr bwMode="auto">
          <a:xfrm>
            <a:off x="7615228" y="3978242"/>
            <a:ext cx="468052" cy="251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fontAlgn="auto">
              <a:spcBef>
                <a:spcPts val="0"/>
              </a:spcBef>
              <a:spcAft>
                <a:spcPts val="0"/>
              </a:spcAft>
            </a:pPr>
            <a:r>
              <a:rPr kumimoji="1" lang="en-US" altLang="zh-CN" sz="1000" b="0" dirty="0">
                <a:solidFill>
                  <a:srgbClr val="000000"/>
                </a:solidFill>
                <a:latin typeface="微软雅黑"/>
                <a:ea typeface="微软雅黑"/>
                <a:cs typeface="微软雅黑"/>
              </a:rPr>
              <a:t>SAP</a:t>
            </a:r>
            <a:endParaRPr kumimoji="1" lang="zh-CN" altLang="en-US" sz="1000" b="0" dirty="0">
              <a:solidFill>
                <a:srgbClr val="000000"/>
              </a:solidFill>
              <a:latin typeface="微软雅黑"/>
              <a:ea typeface="微软雅黑"/>
              <a:cs typeface="微软雅黑"/>
            </a:endParaRPr>
          </a:p>
        </p:txBody>
      </p:sp>
      <p:sp>
        <p:nvSpPr>
          <p:cNvPr id="71" name="文本框 70">
            <a:extLst>
              <a:ext uri="{FF2B5EF4-FFF2-40B4-BE49-F238E27FC236}">
                <a16:creationId xmlns:a16="http://schemas.microsoft.com/office/drawing/2014/main" id="{8AA9F8DB-8476-4509-BEB9-2E0BF1F50225}"/>
              </a:ext>
            </a:extLst>
          </p:cNvPr>
          <p:cNvSpPr txBox="1"/>
          <p:nvPr/>
        </p:nvSpPr>
        <p:spPr bwMode="auto">
          <a:xfrm>
            <a:off x="3500011" y="994487"/>
            <a:ext cx="986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fontAlgn="auto">
              <a:spcBef>
                <a:spcPts val="0"/>
              </a:spcBef>
              <a:spcAft>
                <a:spcPts val="0"/>
              </a:spcAft>
            </a:pPr>
            <a:r>
              <a:rPr kumimoji="1" lang="zh-CN" altLang="en-US" sz="1800" b="0" dirty="0">
                <a:solidFill>
                  <a:srgbClr val="000000"/>
                </a:solidFill>
                <a:latin typeface="微软雅黑"/>
                <a:ea typeface="微软雅黑"/>
                <a:cs typeface="微软雅黑"/>
              </a:rPr>
              <a:t>总经办</a:t>
            </a:r>
          </a:p>
        </p:txBody>
      </p:sp>
      <p:sp>
        <p:nvSpPr>
          <p:cNvPr id="72" name="文本框 71">
            <a:extLst>
              <a:ext uri="{FF2B5EF4-FFF2-40B4-BE49-F238E27FC236}">
                <a16:creationId xmlns:a16="http://schemas.microsoft.com/office/drawing/2014/main" id="{2C4ACA14-0299-435D-97A2-3623D2A33A63}"/>
              </a:ext>
            </a:extLst>
          </p:cNvPr>
          <p:cNvSpPr txBox="1"/>
          <p:nvPr/>
        </p:nvSpPr>
        <p:spPr bwMode="auto">
          <a:xfrm>
            <a:off x="4777715" y="994487"/>
            <a:ext cx="986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fontAlgn="auto">
              <a:spcBef>
                <a:spcPts val="0"/>
              </a:spcBef>
              <a:spcAft>
                <a:spcPts val="0"/>
              </a:spcAft>
            </a:pPr>
            <a:r>
              <a:rPr kumimoji="1" lang="zh-CN" altLang="en-US" sz="1800" b="0" dirty="0">
                <a:solidFill>
                  <a:srgbClr val="000000"/>
                </a:solidFill>
                <a:latin typeface="微软雅黑"/>
                <a:ea typeface="微软雅黑"/>
                <a:cs typeface="微软雅黑"/>
              </a:rPr>
              <a:t>计划</a:t>
            </a:r>
          </a:p>
        </p:txBody>
      </p:sp>
      <p:sp>
        <p:nvSpPr>
          <p:cNvPr id="73" name="文本框 72">
            <a:extLst>
              <a:ext uri="{FF2B5EF4-FFF2-40B4-BE49-F238E27FC236}">
                <a16:creationId xmlns:a16="http://schemas.microsoft.com/office/drawing/2014/main" id="{419A4D8E-ECCE-4697-9DCA-71ACFBB03A14}"/>
              </a:ext>
            </a:extLst>
          </p:cNvPr>
          <p:cNvSpPr txBox="1"/>
          <p:nvPr/>
        </p:nvSpPr>
        <p:spPr bwMode="auto">
          <a:xfrm>
            <a:off x="345676" y="4623902"/>
            <a:ext cx="46184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fontAlgn="auto">
              <a:spcBef>
                <a:spcPts val="0"/>
              </a:spcBef>
              <a:spcAft>
                <a:spcPts val="0"/>
              </a:spcAft>
            </a:pPr>
            <a:r>
              <a:rPr kumimoji="1" lang="zh-CN" altLang="en-US" dirty="0">
                <a:solidFill>
                  <a:srgbClr val="000000"/>
                </a:solidFill>
                <a:latin typeface="微软雅黑"/>
                <a:ea typeface="微软雅黑"/>
                <a:cs typeface="微软雅黑"/>
              </a:rPr>
              <a:t>订单</a:t>
            </a:r>
          </a:p>
        </p:txBody>
      </p:sp>
      <p:sp>
        <p:nvSpPr>
          <p:cNvPr id="74" name="文本框 73">
            <a:extLst>
              <a:ext uri="{FF2B5EF4-FFF2-40B4-BE49-F238E27FC236}">
                <a16:creationId xmlns:a16="http://schemas.microsoft.com/office/drawing/2014/main" id="{ED7D9BBA-0EF8-43F0-90AB-6BBC2C09F486}"/>
              </a:ext>
            </a:extLst>
          </p:cNvPr>
          <p:cNvSpPr txBox="1"/>
          <p:nvPr/>
        </p:nvSpPr>
        <p:spPr bwMode="auto">
          <a:xfrm>
            <a:off x="3523166" y="3098656"/>
            <a:ext cx="4466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fontAlgn="auto">
              <a:spcBef>
                <a:spcPts val="0"/>
              </a:spcBef>
              <a:spcAft>
                <a:spcPts val="0"/>
              </a:spcAft>
            </a:pPr>
            <a:r>
              <a:rPr kumimoji="1" lang="en-US" altLang="zh-CN" sz="1000" b="0" dirty="0">
                <a:solidFill>
                  <a:srgbClr val="000000"/>
                </a:solidFill>
                <a:latin typeface="微软雅黑"/>
                <a:ea typeface="微软雅黑"/>
                <a:cs typeface="微软雅黑"/>
              </a:rPr>
              <a:t>APS</a:t>
            </a:r>
            <a:endParaRPr kumimoji="1" lang="zh-CN" altLang="en-US" sz="1000" b="0" dirty="0">
              <a:solidFill>
                <a:srgbClr val="000000"/>
              </a:solidFill>
              <a:latin typeface="微软雅黑"/>
              <a:ea typeface="微软雅黑"/>
              <a:cs typeface="微软雅黑"/>
            </a:endParaRPr>
          </a:p>
        </p:txBody>
      </p:sp>
      <p:sp>
        <p:nvSpPr>
          <p:cNvPr id="75" name="文本框 74">
            <a:extLst>
              <a:ext uri="{FF2B5EF4-FFF2-40B4-BE49-F238E27FC236}">
                <a16:creationId xmlns:a16="http://schemas.microsoft.com/office/drawing/2014/main" id="{C6752A7E-783C-46A5-AEB7-5B167C1B8BA8}"/>
              </a:ext>
            </a:extLst>
          </p:cNvPr>
          <p:cNvSpPr txBox="1"/>
          <p:nvPr/>
        </p:nvSpPr>
        <p:spPr bwMode="auto">
          <a:xfrm>
            <a:off x="3520579" y="2295098"/>
            <a:ext cx="4466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fontAlgn="auto">
              <a:spcBef>
                <a:spcPts val="0"/>
              </a:spcBef>
              <a:spcAft>
                <a:spcPts val="0"/>
              </a:spcAft>
            </a:pPr>
            <a:r>
              <a:rPr kumimoji="1" lang="en-US" altLang="zh-CN" sz="1000" b="0" dirty="0">
                <a:solidFill>
                  <a:srgbClr val="000000"/>
                </a:solidFill>
                <a:latin typeface="微软雅黑"/>
                <a:ea typeface="微软雅黑"/>
                <a:cs typeface="微软雅黑"/>
              </a:rPr>
              <a:t>APS</a:t>
            </a:r>
            <a:endParaRPr kumimoji="1" lang="zh-CN" altLang="en-US" sz="1000" b="0" dirty="0">
              <a:solidFill>
                <a:srgbClr val="000000"/>
              </a:solidFill>
              <a:latin typeface="微软雅黑"/>
              <a:ea typeface="微软雅黑"/>
              <a:cs typeface="微软雅黑"/>
            </a:endParaRPr>
          </a:p>
        </p:txBody>
      </p:sp>
      <p:sp>
        <p:nvSpPr>
          <p:cNvPr id="76" name="文本框 75">
            <a:extLst>
              <a:ext uri="{FF2B5EF4-FFF2-40B4-BE49-F238E27FC236}">
                <a16:creationId xmlns:a16="http://schemas.microsoft.com/office/drawing/2014/main" id="{45659FE9-2C2C-4911-AB5A-F1C2C700C0A4}"/>
              </a:ext>
            </a:extLst>
          </p:cNvPr>
          <p:cNvSpPr txBox="1"/>
          <p:nvPr/>
        </p:nvSpPr>
        <p:spPr bwMode="auto">
          <a:xfrm>
            <a:off x="2342974" y="1576774"/>
            <a:ext cx="50929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fontAlgn="auto">
              <a:spcBef>
                <a:spcPts val="0"/>
              </a:spcBef>
              <a:spcAft>
                <a:spcPts val="0"/>
              </a:spcAft>
            </a:pPr>
            <a:r>
              <a:rPr kumimoji="1" lang="en-US" altLang="zh-CN" sz="1000" b="0" dirty="0">
                <a:solidFill>
                  <a:srgbClr val="000000"/>
                </a:solidFill>
                <a:latin typeface="微软雅黑"/>
                <a:ea typeface="微软雅黑"/>
                <a:cs typeface="微软雅黑"/>
              </a:rPr>
              <a:t>CRM</a:t>
            </a:r>
            <a:endParaRPr kumimoji="1" lang="zh-CN" altLang="en-US" sz="1000" b="0" dirty="0">
              <a:solidFill>
                <a:srgbClr val="000000"/>
              </a:solidFill>
              <a:latin typeface="微软雅黑"/>
              <a:ea typeface="微软雅黑"/>
              <a:cs typeface="微软雅黑"/>
            </a:endParaRPr>
          </a:p>
        </p:txBody>
      </p:sp>
      <p:sp>
        <p:nvSpPr>
          <p:cNvPr id="77" name="矩形 76">
            <a:extLst>
              <a:ext uri="{FF2B5EF4-FFF2-40B4-BE49-F238E27FC236}">
                <a16:creationId xmlns:a16="http://schemas.microsoft.com/office/drawing/2014/main" id="{1B851FEF-63E7-4352-9763-7271ACAF4D65}"/>
              </a:ext>
            </a:extLst>
          </p:cNvPr>
          <p:cNvSpPr/>
          <p:nvPr/>
        </p:nvSpPr>
        <p:spPr bwMode="auto">
          <a:xfrm>
            <a:off x="2413691" y="1873764"/>
            <a:ext cx="864096" cy="360040"/>
          </a:xfrm>
          <a:prstGeom prst="rect">
            <a:avLst/>
          </a:prstGeom>
          <a:solidFill>
            <a:sysClr val="window" lastClr="FFFFFF"/>
          </a:solidFill>
          <a:ln w="9525" cap="flat" cmpd="sng" algn="ctr">
            <a:solidFill>
              <a:sysClr val="windowText" lastClr="000000"/>
            </a:solidFill>
            <a:prstDash val="solid"/>
            <a:round/>
            <a:headEnd type="none" w="med" len="med"/>
            <a:tailEnd type="none"/>
          </a:ln>
          <a:effectLst/>
        </p:spPr>
        <p:txBody>
          <a:bodyPr rtlCol="0" anchor="ctr"/>
          <a:lstStyle/>
          <a:p>
            <a:pPr algn="ctr" fontAlgn="auto">
              <a:spcBef>
                <a:spcPts val="0"/>
              </a:spcBef>
              <a:spcAft>
                <a:spcPts val="0"/>
              </a:spcAft>
              <a:defRPr/>
            </a:pPr>
            <a:r>
              <a:rPr lang="zh-CN" altLang="en-US" sz="1200" b="0" kern="0" dirty="0">
                <a:solidFill>
                  <a:prstClr val="black"/>
                </a:solidFill>
                <a:latin typeface="华文楷体"/>
                <a:ea typeface="华文楷体"/>
              </a:rPr>
              <a:t>导出传递</a:t>
            </a:r>
          </a:p>
        </p:txBody>
      </p:sp>
      <p:cxnSp>
        <p:nvCxnSpPr>
          <p:cNvPr id="78" name="直接箭头连接符 77">
            <a:extLst>
              <a:ext uri="{FF2B5EF4-FFF2-40B4-BE49-F238E27FC236}">
                <a16:creationId xmlns:a16="http://schemas.microsoft.com/office/drawing/2014/main" id="{DFE3AB91-F104-46EE-9B7E-63897457A7F2}"/>
              </a:ext>
            </a:extLst>
          </p:cNvPr>
          <p:cNvCxnSpPr>
            <a:cxnSpLocks/>
            <a:endCxn id="38" idx="1"/>
          </p:cNvCxnSpPr>
          <p:nvPr/>
        </p:nvCxnSpPr>
        <p:spPr bwMode="auto">
          <a:xfrm>
            <a:off x="3277787" y="2045054"/>
            <a:ext cx="421591" cy="1956"/>
          </a:xfrm>
          <a:prstGeom prst="straightConnector1">
            <a:avLst/>
          </a:prstGeom>
          <a:solidFill>
            <a:srgbClr val="4F81BD"/>
          </a:solidFill>
          <a:ln w="9525" cap="flat" cmpd="sng" algn="ctr">
            <a:solidFill>
              <a:sysClr val="windowText" lastClr="000000"/>
            </a:solidFill>
            <a:prstDash val="solid"/>
            <a:round/>
            <a:headEnd type="none" w="med" len="med"/>
            <a:tailEnd type="triangle"/>
          </a:ln>
          <a:effectLst/>
        </p:spPr>
      </p:cxnSp>
      <p:cxnSp>
        <p:nvCxnSpPr>
          <p:cNvPr id="79" name="直接箭头连接符 78">
            <a:extLst>
              <a:ext uri="{FF2B5EF4-FFF2-40B4-BE49-F238E27FC236}">
                <a16:creationId xmlns:a16="http://schemas.microsoft.com/office/drawing/2014/main" id="{CEFD1D65-C009-4049-A9D6-BD1882A71C56}"/>
              </a:ext>
            </a:extLst>
          </p:cNvPr>
          <p:cNvCxnSpPr>
            <a:stCxn id="39" idx="2"/>
            <a:endCxn id="16" idx="0"/>
          </p:cNvCxnSpPr>
          <p:nvPr/>
        </p:nvCxnSpPr>
        <p:spPr bwMode="auto">
          <a:xfrm>
            <a:off x="5499578" y="2223320"/>
            <a:ext cx="0" cy="270433"/>
          </a:xfrm>
          <a:prstGeom prst="straightConnector1">
            <a:avLst/>
          </a:prstGeom>
          <a:solidFill>
            <a:srgbClr val="4F81BD"/>
          </a:solidFill>
          <a:ln w="9525" cap="flat" cmpd="sng" algn="ctr">
            <a:solidFill>
              <a:srgbClr val="4F81BD">
                <a:lumMod val="75000"/>
              </a:srgbClr>
            </a:solidFill>
            <a:prstDash val="solid"/>
            <a:round/>
            <a:headEnd type="none" w="med" len="med"/>
            <a:tailEnd type="triangle"/>
          </a:ln>
          <a:effectLst/>
        </p:spPr>
      </p:cxnSp>
      <p:sp>
        <p:nvSpPr>
          <p:cNvPr id="80" name="矩形 79">
            <a:extLst>
              <a:ext uri="{FF2B5EF4-FFF2-40B4-BE49-F238E27FC236}">
                <a16:creationId xmlns:a16="http://schemas.microsoft.com/office/drawing/2014/main" id="{FA4E3AFA-2225-4AAC-BB06-A72490B7E5C0}"/>
              </a:ext>
            </a:extLst>
          </p:cNvPr>
          <p:cNvSpPr/>
          <p:nvPr/>
        </p:nvSpPr>
        <p:spPr bwMode="auto">
          <a:xfrm>
            <a:off x="1168400" y="1699884"/>
            <a:ext cx="6280150" cy="661415"/>
          </a:xfrm>
          <a:prstGeom prst="rect">
            <a:avLst/>
          </a:prstGeom>
          <a:noFill/>
          <a:ln w="19050" cmpd="sng">
            <a:solidFill>
              <a:srgbClr val="FF0000"/>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eaLnBrk="0" hangingPunct="0">
              <a:lnSpc>
                <a:spcPct val="110000"/>
              </a:lnSpc>
            </a:pPr>
            <a:endParaRPr kumimoji="1" lang="zh-CN" altLang="en-US" sz="1000" b="0" dirty="0">
              <a:solidFill>
                <a:srgbClr val="4F81BD">
                  <a:lumMod val="75000"/>
                </a:srgbClr>
              </a:solidFill>
              <a:latin typeface="微软雅黑" pitchFamily="34" charset="-122"/>
            </a:endParaRPr>
          </a:p>
        </p:txBody>
      </p:sp>
      <p:sp>
        <p:nvSpPr>
          <p:cNvPr id="81" name="对话气泡: 矩形 11">
            <a:extLst>
              <a:ext uri="{FF2B5EF4-FFF2-40B4-BE49-F238E27FC236}">
                <a16:creationId xmlns:a16="http://schemas.microsoft.com/office/drawing/2014/main" id="{67E84793-680F-456E-9E83-897854B5BBCC}"/>
              </a:ext>
            </a:extLst>
          </p:cNvPr>
          <p:cNvSpPr/>
          <p:nvPr/>
        </p:nvSpPr>
        <p:spPr bwMode="auto">
          <a:xfrm>
            <a:off x="6067733" y="568730"/>
            <a:ext cx="3563041" cy="817222"/>
          </a:xfrm>
          <a:prstGeom prst="wedgeRectCallout">
            <a:avLst>
              <a:gd name="adj1" fmla="val -51140"/>
              <a:gd name="adj2" fmla="val 82860"/>
            </a:avLst>
          </a:prstGeom>
          <a:noFill/>
          <a:ln w="12700" cmpd="sng">
            <a:solidFill>
              <a:srgbClr val="C00000"/>
            </a:solidFill>
            <a:miter lim="800000"/>
            <a:headEnd/>
            <a:tailEnd/>
          </a:ln>
          <a:ex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eaLnBrk="0" hangingPunct="0">
              <a:lnSpc>
                <a:spcPct val="110000"/>
              </a:lnSpc>
            </a:pPr>
            <a:r>
              <a:rPr kumimoji="1" lang="zh-CN" altLang="en-US" sz="1400" b="0" dirty="0">
                <a:solidFill>
                  <a:srgbClr val="4F81BD">
                    <a:lumMod val="75000"/>
                  </a:srgbClr>
                </a:solidFill>
                <a:latin typeface="微软雅黑" pitchFamily="34" charset="-122"/>
              </a:rPr>
              <a:t>特殊计划需求功能由代理商提报到事业部，事业部导出后线下传递到总经办，经</a:t>
            </a:r>
            <a:r>
              <a:rPr kumimoji="1" lang="en-US" altLang="zh-CN" sz="1400" b="0" dirty="0">
                <a:solidFill>
                  <a:srgbClr val="4F81BD">
                    <a:lumMod val="75000"/>
                  </a:srgbClr>
                </a:solidFill>
                <a:latin typeface="微软雅黑" pitchFamily="34" charset="-122"/>
              </a:rPr>
              <a:t>SOP</a:t>
            </a:r>
            <a:r>
              <a:rPr kumimoji="1" lang="zh-CN" altLang="en-US" sz="1400" b="0" dirty="0">
                <a:solidFill>
                  <a:srgbClr val="4F81BD">
                    <a:lumMod val="75000"/>
                  </a:srgbClr>
                </a:solidFill>
                <a:latin typeface="微软雅黑" pitchFamily="34" charset="-122"/>
              </a:rPr>
              <a:t>会议确定后在</a:t>
            </a:r>
            <a:r>
              <a:rPr kumimoji="1" lang="en-US" altLang="zh-CN" sz="1400" b="0" dirty="0">
                <a:solidFill>
                  <a:srgbClr val="4F81BD">
                    <a:lumMod val="75000"/>
                  </a:srgbClr>
                </a:solidFill>
                <a:latin typeface="微软雅黑" pitchFamily="34" charset="-122"/>
              </a:rPr>
              <a:t>SAP</a:t>
            </a:r>
            <a:r>
              <a:rPr kumimoji="1" lang="zh-CN" altLang="en-US" sz="1400" b="0" dirty="0">
                <a:solidFill>
                  <a:srgbClr val="4F81BD">
                    <a:lumMod val="75000"/>
                  </a:srgbClr>
                </a:solidFill>
                <a:latin typeface="微软雅黑" pitchFamily="34" charset="-122"/>
              </a:rPr>
              <a:t>下计划独立需求</a:t>
            </a:r>
          </a:p>
        </p:txBody>
      </p:sp>
      <p:sp>
        <p:nvSpPr>
          <p:cNvPr id="82" name="矩形 81"/>
          <p:cNvSpPr/>
          <p:nvPr/>
        </p:nvSpPr>
        <p:spPr bwMode="auto">
          <a:xfrm>
            <a:off x="1040839" y="5193919"/>
            <a:ext cx="2331611" cy="1245334"/>
          </a:xfrm>
          <a:prstGeom prst="rect">
            <a:avLst/>
          </a:prstGeom>
          <a:noFill/>
          <a:ln w="28575">
            <a:solidFill>
              <a:srgbClr val="FFFF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83" name="矩形 82"/>
          <p:cNvSpPr/>
          <p:nvPr/>
        </p:nvSpPr>
        <p:spPr bwMode="auto">
          <a:xfrm>
            <a:off x="1122146" y="4041269"/>
            <a:ext cx="7662360" cy="733195"/>
          </a:xfrm>
          <a:prstGeom prst="rect">
            <a:avLst/>
          </a:prstGeom>
          <a:noFill/>
          <a:ln w="28575">
            <a:solidFill>
              <a:srgbClr val="FFFF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Tree>
    <p:extLst>
      <p:ext uri="{BB962C8B-B14F-4D97-AF65-F5344CB8AC3E}">
        <p14:creationId xmlns:p14="http://schemas.microsoft.com/office/powerpoint/2010/main" val="1504133646"/>
      </p:ext>
    </p:extLst>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kern="0" dirty="0" smtClean="0">
                <a:solidFill>
                  <a:srgbClr val="0066FF"/>
                </a:solidFill>
              </a:rPr>
              <a:t>3</a:t>
            </a:r>
            <a:r>
              <a:rPr lang="zh-CN" altLang="en-US" b="1" kern="0" dirty="0" smtClean="0">
                <a:solidFill>
                  <a:srgbClr val="0066FF"/>
                </a:solidFill>
              </a:rPr>
              <a:t>、生产计划管理方案</a:t>
            </a:r>
            <a:r>
              <a:rPr lang="en-US" altLang="zh-CN" b="1" kern="0" dirty="0" smtClean="0">
                <a:solidFill>
                  <a:srgbClr val="0066FF"/>
                </a:solidFill>
              </a:rPr>
              <a:t>-</a:t>
            </a:r>
            <a:r>
              <a:rPr lang="zh-CN" altLang="en-US" b="1" kern="0" dirty="0" smtClean="0">
                <a:solidFill>
                  <a:srgbClr val="0066FF"/>
                </a:solidFill>
              </a:rPr>
              <a:t>销售订单排产</a:t>
            </a:r>
            <a:endParaRPr lang="zh-CN" altLang="en-US" b="1" kern="0" dirty="0">
              <a:solidFill>
                <a:srgbClr val="0066FF"/>
              </a:solidFill>
            </a:endParaRPr>
          </a:p>
        </p:txBody>
      </p:sp>
      <p:pic>
        <p:nvPicPr>
          <p:cNvPr id="3" name="图片 2"/>
          <p:cNvPicPr>
            <a:picLocks noChangeAspect="1"/>
          </p:cNvPicPr>
          <p:nvPr/>
        </p:nvPicPr>
        <p:blipFill>
          <a:blip r:embed="rId3"/>
          <a:stretch>
            <a:fillRect/>
          </a:stretch>
        </p:blipFill>
        <p:spPr>
          <a:xfrm>
            <a:off x="0" y="638917"/>
            <a:ext cx="12216303" cy="3279940"/>
          </a:xfrm>
          <a:prstGeom prst="rect">
            <a:avLst/>
          </a:prstGeom>
        </p:spPr>
      </p:pic>
      <p:pic>
        <p:nvPicPr>
          <p:cNvPr id="4" name="图片 3"/>
          <p:cNvPicPr>
            <a:picLocks noChangeAspect="1"/>
          </p:cNvPicPr>
          <p:nvPr/>
        </p:nvPicPr>
        <p:blipFill>
          <a:blip r:embed="rId4"/>
          <a:stretch>
            <a:fillRect/>
          </a:stretch>
        </p:blipFill>
        <p:spPr>
          <a:xfrm>
            <a:off x="0" y="4357624"/>
            <a:ext cx="12192000" cy="2313107"/>
          </a:xfrm>
          <a:prstGeom prst="rect">
            <a:avLst/>
          </a:prstGeom>
        </p:spPr>
      </p:pic>
      <p:sp>
        <p:nvSpPr>
          <p:cNvPr id="5" name="矩形 4"/>
          <p:cNvSpPr/>
          <p:nvPr/>
        </p:nvSpPr>
        <p:spPr bwMode="auto">
          <a:xfrm>
            <a:off x="3637722" y="3241964"/>
            <a:ext cx="1092530" cy="676893"/>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6" name="矩形 5"/>
          <p:cNvSpPr/>
          <p:nvPr/>
        </p:nvSpPr>
        <p:spPr bwMode="auto">
          <a:xfrm>
            <a:off x="8122722" y="6175169"/>
            <a:ext cx="997527" cy="581891"/>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7" name="矩形 6"/>
          <p:cNvSpPr/>
          <p:nvPr/>
        </p:nvSpPr>
        <p:spPr bwMode="auto">
          <a:xfrm>
            <a:off x="4346369" y="653143"/>
            <a:ext cx="1140031" cy="285008"/>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Tree>
    <p:extLst>
      <p:ext uri="{BB962C8B-B14F-4D97-AF65-F5344CB8AC3E}">
        <p14:creationId xmlns:p14="http://schemas.microsoft.com/office/powerpoint/2010/main" val="3018601128"/>
      </p:ext>
    </p:ext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en-US" altLang="zh-CN" b="1" kern="0" dirty="0" smtClean="0">
                <a:solidFill>
                  <a:srgbClr val="0066FF"/>
                </a:solidFill>
              </a:rPr>
              <a:t>1</a:t>
            </a:r>
            <a:r>
              <a:rPr lang="zh-CN" altLang="en-US" b="1" kern="0" dirty="0" smtClean="0">
                <a:solidFill>
                  <a:srgbClr val="0066FF"/>
                </a:solidFill>
              </a:rPr>
              <a:t>、生产计划管理概述</a:t>
            </a:r>
            <a:endParaRPr lang="zh-CN" altLang="en-US" dirty="0"/>
          </a:p>
        </p:txBody>
      </p:sp>
      <p:sp>
        <p:nvSpPr>
          <p:cNvPr id="40" name="Title 1"/>
          <p:cNvSpPr txBox="1">
            <a:spLocks/>
          </p:cNvSpPr>
          <p:nvPr/>
        </p:nvSpPr>
        <p:spPr bwMode="auto">
          <a:xfrm>
            <a:off x="1685978" y="594218"/>
            <a:ext cx="8818469" cy="695204"/>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lgn="l" rtl="0" eaLnBrk="0" fontAlgn="base" hangingPunct="0">
              <a:lnSpc>
                <a:spcPct val="90000"/>
              </a:lnSpc>
              <a:spcBef>
                <a:spcPct val="0"/>
              </a:spcBef>
              <a:spcAft>
                <a:spcPct val="0"/>
              </a:spcAft>
              <a:defRPr lang="en-US" altLang="zh-CN" sz="2000" b="1">
                <a:solidFill>
                  <a:srgbClr val="0066FF"/>
                </a:solidFill>
                <a:latin typeface="微软雅黑" pitchFamily="34" charset="-122"/>
                <a:ea typeface="微软雅黑" pitchFamily="34" charset="-122"/>
                <a:cs typeface="+mj-cs"/>
              </a:defRPr>
            </a:lvl1pPr>
            <a:lvl2pPr algn="l" rtl="0" eaLnBrk="0" fontAlgn="base" hangingPunct="0">
              <a:lnSpc>
                <a:spcPct val="90000"/>
              </a:lnSpc>
              <a:spcBef>
                <a:spcPct val="0"/>
              </a:spcBef>
              <a:spcAft>
                <a:spcPct val="0"/>
              </a:spcAft>
              <a:defRPr sz="2000" b="1">
                <a:solidFill>
                  <a:schemeClr val="hlink"/>
                </a:solidFill>
                <a:latin typeface="华文中宋" pitchFamily="2" charset="-122"/>
                <a:ea typeface="华文中宋" pitchFamily="2" charset="-122"/>
              </a:defRPr>
            </a:lvl2pPr>
            <a:lvl3pPr algn="l" rtl="0" eaLnBrk="0" fontAlgn="base" hangingPunct="0">
              <a:lnSpc>
                <a:spcPct val="90000"/>
              </a:lnSpc>
              <a:spcBef>
                <a:spcPct val="0"/>
              </a:spcBef>
              <a:spcAft>
                <a:spcPct val="0"/>
              </a:spcAft>
              <a:defRPr sz="2000" b="1">
                <a:solidFill>
                  <a:schemeClr val="hlink"/>
                </a:solidFill>
                <a:latin typeface="华文中宋" pitchFamily="2" charset="-122"/>
                <a:ea typeface="华文中宋" pitchFamily="2" charset="-122"/>
              </a:defRPr>
            </a:lvl3pPr>
            <a:lvl4pPr algn="l" rtl="0" eaLnBrk="0" fontAlgn="base" hangingPunct="0">
              <a:lnSpc>
                <a:spcPct val="90000"/>
              </a:lnSpc>
              <a:spcBef>
                <a:spcPct val="0"/>
              </a:spcBef>
              <a:spcAft>
                <a:spcPct val="0"/>
              </a:spcAft>
              <a:defRPr sz="2000" b="1">
                <a:solidFill>
                  <a:schemeClr val="hlink"/>
                </a:solidFill>
                <a:latin typeface="华文中宋" pitchFamily="2" charset="-122"/>
                <a:ea typeface="华文中宋" pitchFamily="2" charset="-122"/>
              </a:defRPr>
            </a:lvl4pPr>
            <a:lvl5pPr algn="l" rtl="0" eaLnBrk="0" fontAlgn="base" hangingPunct="0">
              <a:lnSpc>
                <a:spcPct val="90000"/>
              </a:lnSpc>
              <a:spcBef>
                <a:spcPct val="0"/>
              </a:spcBef>
              <a:spcAft>
                <a:spcPct val="0"/>
              </a:spcAft>
              <a:defRPr sz="2000" b="1">
                <a:solidFill>
                  <a:schemeClr val="hlink"/>
                </a:solidFill>
                <a:latin typeface="华文中宋" pitchFamily="2" charset="-122"/>
                <a:ea typeface="华文中宋" pitchFamily="2" charset="-122"/>
              </a:defRPr>
            </a:lvl5pPr>
            <a:lvl6pPr marL="45720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6pPr>
            <a:lvl7pPr marL="91440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7pPr>
            <a:lvl8pPr marL="137160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8pPr>
            <a:lvl9pPr marL="1828800" algn="l" rtl="0" fontAlgn="base">
              <a:lnSpc>
                <a:spcPct val="90000"/>
              </a:lnSpc>
              <a:spcBef>
                <a:spcPct val="0"/>
              </a:spcBef>
              <a:spcAft>
                <a:spcPct val="0"/>
              </a:spcAft>
              <a:defRPr sz="2000" b="1">
                <a:solidFill>
                  <a:schemeClr val="hlink"/>
                </a:solidFill>
                <a:latin typeface="华文中宋" pitchFamily="2" charset="-122"/>
                <a:ea typeface="华文中宋" pitchFamily="2" charset="-122"/>
              </a:defRPr>
            </a:lvl9pPr>
          </a:lstStyle>
          <a:p>
            <a:pPr defTabSz="914240">
              <a:defRPr/>
            </a:pPr>
            <a:endParaRPr lang="zh-CN" altLang="en-US" kern="0" dirty="0"/>
          </a:p>
        </p:txBody>
      </p:sp>
      <p:sp>
        <p:nvSpPr>
          <p:cNvPr id="76" name="灯片编号占位符 2"/>
          <p:cNvSpPr txBox="1">
            <a:spLocks/>
          </p:cNvSpPr>
          <p:nvPr/>
        </p:nvSpPr>
        <p:spPr>
          <a:xfrm>
            <a:off x="5817325" y="7375206"/>
            <a:ext cx="550114" cy="307922"/>
          </a:xfrm>
          <a:prstGeom prst="rect">
            <a:avLst/>
          </a:prstGeom>
        </p:spPr>
        <p:txBody>
          <a:bodyPr anchor="ctr"/>
          <a:lstStyle>
            <a:defPPr>
              <a:defRPr lang="zh-CN"/>
            </a:defPPr>
            <a:lvl1pPr algn="l" rtl="0" fontAlgn="base">
              <a:spcBef>
                <a:spcPct val="0"/>
              </a:spcBef>
              <a:spcAft>
                <a:spcPct val="0"/>
              </a:spcAft>
              <a:defRPr sz="2000" b="1" kern="1200">
                <a:solidFill>
                  <a:schemeClr val="tx1"/>
                </a:solidFill>
                <a:latin typeface="宋体" charset="-122"/>
                <a:ea typeface="微软雅黑" pitchFamily="34" charset="-122"/>
                <a:cs typeface="+mn-cs"/>
              </a:defRPr>
            </a:lvl1pPr>
            <a:lvl2pPr marL="457200" algn="l" rtl="0" fontAlgn="base">
              <a:spcBef>
                <a:spcPct val="0"/>
              </a:spcBef>
              <a:spcAft>
                <a:spcPct val="0"/>
              </a:spcAft>
              <a:defRPr sz="2000" b="1" kern="1200">
                <a:solidFill>
                  <a:schemeClr val="tx1"/>
                </a:solidFill>
                <a:latin typeface="宋体" charset="-122"/>
                <a:ea typeface="微软雅黑" pitchFamily="34" charset="-122"/>
                <a:cs typeface="+mn-cs"/>
              </a:defRPr>
            </a:lvl2pPr>
            <a:lvl3pPr marL="914400" algn="l" rtl="0" fontAlgn="base">
              <a:spcBef>
                <a:spcPct val="0"/>
              </a:spcBef>
              <a:spcAft>
                <a:spcPct val="0"/>
              </a:spcAft>
              <a:defRPr sz="2000" b="1" kern="1200">
                <a:solidFill>
                  <a:schemeClr val="tx1"/>
                </a:solidFill>
                <a:latin typeface="宋体" charset="-122"/>
                <a:ea typeface="微软雅黑" pitchFamily="34" charset="-122"/>
                <a:cs typeface="+mn-cs"/>
              </a:defRPr>
            </a:lvl3pPr>
            <a:lvl4pPr marL="1371600" algn="l" rtl="0" fontAlgn="base">
              <a:spcBef>
                <a:spcPct val="0"/>
              </a:spcBef>
              <a:spcAft>
                <a:spcPct val="0"/>
              </a:spcAft>
              <a:defRPr sz="2000" b="1" kern="1200">
                <a:solidFill>
                  <a:schemeClr val="tx1"/>
                </a:solidFill>
                <a:latin typeface="宋体" charset="-122"/>
                <a:ea typeface="微软雅黑" pitchFamily="34" charset="-122"/>
                <a:cs typeface="+mn-cs"/>
              </a:defRPr>
            </a:lvl4pPr>
            <a:lvl5pPr marL="1828800" algn="l" rtl="0" fontAlgn="base">
              <a:spcBef>
                <a:spcPct val="0"/>
              </a:spcBef>
              <a:spcAft>
                <a:spcPct val="0"/>
              </a:spcAft>
              <a:defRPr sz="2000" b="1" kern="1200">
                <a:solidFill>
                  <a:schemeClr val="tx1"/>
                </a:solidFill>
                <a:latin typeface="宋体" charset="-122"/>
                <a:ea typeface="微软雅黑" pitchFamily="34" charset="-122"/>
                <a:cs typeface="+mn-cs"/>
              </a:defRPr>
            </a:lvl5pPr>
            <a:lvl6pPr marL="2286000" algn="l" defTabSz="914400" rtl="0" eaLnBrk="1" latinLnBrk="0" hangingPunct="1">
              <a:defRPr sz="2000" b="1" kern="1200">
                <a:solidFill>
                  <a:schemeClr val="tx1"/>
                </a:solidFill>
                <a:latin typeface="宋体" charset="-122"/>
                <a:ea typeface="微软雅黑" pitchFamily="34" charset="-122"/>
                <a:cs typeface="+mn-cs"/>
              </a:defRPr>
            </a:lvl6pPr>
            <a:lvl7pPr marL="2743200" algn="l" defTabSz="914400" rtl="0" eaLnBrk="1" latinLnBrk="0" hangingPunct="1">
              <a:defRPr sz="2000" b="1" kern="1200">
                <a:solidFill>
                  <a:schemeClr val="tx1"/>
                </a:solidFill>
                <a:latin typeface="宋体" charset="-122"/>
                <a:ea typeface="微软雅黑" pitchFamily="34" charset="-122"/>
                <a:cs typeface="+mn-cs"/>
              </a:defRPr>
            </a:lvl7pPr>
            <a:lvl8pPr marL="3200400" algn="l" defTabSz="914400" rtl="0" eaLnBrk="1" latinLnBrk="0" hangingPunct="1">
              <a:defRPr sz="2000" b="1" kern="1200">
                <a:solidFill>
                  <a:schemeClr val="tx1"/>
                </a:solidFill>
                <a:latin typeface="宋体" charset="-122"/>
                <a:ea typeface="微软雅黑" pitchFamily="34" charset="-122"/>
                <a:cs typeface="+mn-cs"/>
              </a:defRPr>
            </a:lvl8pPr>
            <a:lvl9pPr marL="3657600" algn="l" defTabSz="914400" rtl="0" eaLnBrk="1" latinLnBrk="0" hangingPunct="1">
              <a:defRPr sz="2000" b="1" kern="1200">
                <a:solidFill>
                  <a:schemeClr val="tx1"/>
                </a:solidFill>
                <a:latin typeface="宋体" charset="-122"/>
                <a:ea typeface="微软雅黑" pitchFamily="34" charset="-122"/>
                <a:cs typeface="+mn-cs"/>
              </a:defRPr>
            </a:lvl9pPr>
          </a:lstStyle>
          <a:p>
            <a:pPr algn="ctr">
              <a:defRPr/>
            </a:pPr>
            <a:fld id="{FD5CFB8C-A705-4638-BE88-97AA16A635C1}" type="slidenum">
              <a:rPr lang="zh-CN" altLang="en-US"/>
              <a:pPr algn="ctr">
                <a:defRPr/>
              </a:pPr>
              <a:t>3</a:t>
            </a:fld>
            <a:endParaRPr lang="zh-CN" altLang="en-US" dirty="0"/>
          </a:p>
        </p:txBody>
      </p:sp>
      <p:sp>
        <p:nvSpPr>
          <p:cNvPr id="5" name="任意多边形 4"/>
          <p:cNvSpPr/>
          <p:nvPr/>
        </p:nvSpPr>
        <p:spPr>
          <a:xfrm>
            <a:off x="4998489" y="2654784"/>
            <a:ext cx="2162906" cy="1501533"/>
          </a:xfrm>
          <a:custGeom>
            <a:avLst/>
            <a:gdLst>
              <a:gd name="connsiteX0" fmla="*/ 0 w 2961462"/>
              <a:gd name="connsiteY0" fmla="*/ 1027954 h 2055907"/>
              <a:gd name="connsiteX1" fmla="*/ 587373 w 2961462"/>
              <a:gd name="connsiteY1" fmla="*/ 0 h 2055907"/>
              <a:gd name="connsiteX2" fmla="*/ 2374089 w 2961462"/>
              <a:gd name="connsiteY2" fmla="*/ 0 h 2055907"/>
              <a:gd name="connsiteX3" fmla="*/ 2961462 w 2961462"/>
              <a:gd name="connsiteY3" fmla="*/ 1027954 h 2055907"/>
              <a:gd name="connsiteX4" fmla="*/ 2374089 w 2961462"/>
              <a:gd name="connsiteY4" fmla="*/ 2055907 h 2055907"/>
              <a:gd name="connsiteX5" fmla="*/ 587373 w 2961462"/>
              <a:gd name="connsiteY5" fmla="*/ 2055907 h 2055907"/>
              <a:gd name="connsiteX6" fmla="*/ 0 w 2961462"/>
              <a:gd name="connsiteY6" fmla="*/ 1027954 h 205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1462" h="2055907">
                <a:moveTo>
                  <a:pt x="0" y="1027954"/>
                </a:moveTo>
                <a:lnTo>
                  <a:pt x="587373" y="0"/>
                </a:lnTo>
                <a:lnTo>
                  <a:pt x="2374089" y="0"/>
                </a:lnTo>
                <a:lnTo>
                  <a:pt x="2961462" y="1027954"/>
                </a:lnTo>
                <a:lnTo>
                  <a:pt x="2374089" y="2055907"/>
                </a:lnTo>
                <a:lnTo>
                  <a:pt x="587373" y="2055907"/>
                </a:lnTo>
                <a:lnTo>
                  <a:pt x="0" y="1027954"/>
                </a:lnTo>
                <a:close/>
              </a:path>
            </a:pathLst>
          </a:custGeom>
          <a:solidFill>
            <a:schemeClr val="tx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2977" tIns="337670" rIns="472977" bIns="337670" numCol="1" spcCol="1270" anchor="ctr" anchorCtr="0">
            <a:noAutofit/>
          </a:bodyPr>
          <a:lstStyle/>
          <a:p>
            <a:pPr algn="ctr" defTabSz="1066613">
              <a:lnSpc>
                <a:spcPct val="150000"/>
              </a:lnSpc>
              <a:spcAft>
                <a:spcPct val="35000"/>
              </a:spcAft>
            </a:pPr>
            <a:r>
              <a:rPr lang="zh-CN" altLang="en-US" sz="1800" dirty="0">
                <a:latin typeface="微软雅黑" panose="020B0503020204020204" pitchFamily="34" charset="-122"/>
                <a:ea typeface="微软雅黑" panose="020B0503020204020204" pitchFamily="34" charset="-122"/>
              </a:rPr>
              <a:t>生产计划</a:t>
            </a:r>
          </a:p>
        </p:txBody>
      </p:sp>
      <p:sp>
        <p:nvSpPr>
          <p:cNvPr id="7" name="任意多边形 6"/>
          <p:cNvSpPr/>
          <p:nvPr/>
        </p:nvSpPr>
        <p:spPr>
          <a:xfrm>
            <a:off x="5168584" y="795242"/>
            <a:ext cx="1778090" cy="1538256"/>
          </a:xfrm>
          <a:custGeom>
            <a:avLst/>
            <a:gdLst>
              <a:gd name="connsiteX0" fmla="*/ 0 w 1947656"/>
              <a:gd name="connsiteY0" fmla="*/ 842476 h 1684951"/>
              <a:gd name="connsiteX1" fmla="*/ 481391 w 1947656"/>
              <a:gd name="connsiteY1" fmla="*/ 0 h 1684951"/>
              <a:gd name="connsiteX2" fmla="*/ 1466265 w 1947656"/>
              <a:gd name="connsiteY2" fmla="*/ 0 h 1684951"/>
              <a:gd name="connsiteX3" fmla="*/ 1947656 w 1947656"/>
              <a:gd name="connsiteY3" fmla="*/ 842476 h 1684951"/>
              <a:gd name="connsiteX4" fmla="*/ 1466265 w 1947656"/>
              <a:gd name="connsiteY4" fmla="*/ 1684951 h 1684951"/>
              <a:gd name="connsiteX5" fmla="*/ 481391 w 1947656"/>
              <a:gd name="connsiteY5" fmla="*/ 1684951 h 1684951"/>
              <a:gd name="connsiteX6" fmla="*/ 0 w 1947656"/>
              <a:gd name="connsiteY6" fmla="*/ 842476 h 168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7656" h="1684951">
                <a:moveTo>
                  <a:pt x="0" y="842476"/>
                </a:moveTo>
                <a:lnTo>
                  <a:pt x="481391" y="0"/>
                </a:lnTo>
                <a:lnTo>
                  <a:pt x="1466265" y="0"/>
                </a:lnTo>
                <a:lnTo>
                  <a:pt x="1947656" y="842476"/>
                </a:lnTo>
                <a:lnTo>
                  <a:pt x="1466265" y="1684951"/>
                </a:lnTo>
                <a:lnTo>
                  <a:pt x="481391" y="1684951"/>
                </a:lnTo>
                <a:lnTo>
                  <a:pt x="0" y="842476"/>
                </a:lnTo>
                <a:close/>
              </a:path>
            </a:pathLst>
          </a:custGeom>
          <a:solidFill>
            <a:schemeClr val="accent5">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0489" tIns="296960" rIns="340489" bIns="296960" numCol="1" spcCol="1270" anchor="ctr" anchorCtr="0">
            <a:noAutofit/>
          </a:bodyPr>
          <a:lstStyle/>
          <a:p>
            <a:pPr algn="ctr" defTabSz="622191">
              <a:lnSpc>
                <a:spcPts val="1920"/>
              </a:lnSpc>
              <a:spcAft>
                <a:spcPct val="35000"/>
              </a:spcAft>
            </a:pPr>
            <a:r>
              <a:rPr lang="zh-CN" altLang="en-US" sz="1800" dirty="0">
                <a:solidFill>
                  <a:srgbClr val="0070C0"/>
                </a:solidFill>
                <a:latin typeface="微软雅黑" panose="020B0503020204020204" pitchFamily="34" charset="-122"/>
                <a:ea typeface="微软雅黑" panose="020B0503020204020204" pitchFamily="34" charset="-122"/>
              </a:rPr>
              <a:t>二</a:t>
            </a:r>
            <a:endParaRPr lang="en-US" altLang="zh-CN" sz="1800" dirty="0">
              <a:solidFill>
                <a:srgbClr val="0070C0"/>
              </a:solidFill>
              <a:latin typeface="微软雅黑" panose="020B0503020204020204" pitchFamily="34" charset="-122"/>
              <a:ea typeface="微软雅黑" panose="020B0503020204020204" pitchFamily="34" charset="-122"/>
            </a:endParaRPr>
          </a:p>
          <a:p>
            <a:pPr algn="ctr" defTabSz="622191">
              <a:lnSpc>
                <a:spcPts val="1920"/>
              </a:lnSpc>
              <a:spcAft>
                <a:spcPct val="35000"/>
              </a:spcAft>
            </a:pPr>
            <a:r>
              <a:rPr lang="zh-CN" altLang="en-US" sz="1800" dirty="0">
                <a:solidFill>
                  <a:srgbClr val="0070C0"/>
                </a:solidFill>
                <a:latin typeface="微软雅黑" panose="020B0503020204020204" pitchFamily="34" charset="-122"/>
                <a:ea typeface="微软雅黑" panose="020B0503020204020204" pitchFamily="34" charset="-122"/>
              </a:rPr>
              <a:t>生产计划管理周期</a:t>
            </a:r>
          </a:p>
        </p:txBody>
      </p:sp>
      <p:sp>
        <p:nvSpPr>
          <p:cNvPr id="9" name="任意多边形 8"/>
          <p:cNvSpPr/>
          <p:nvPr/>
        </p:nvSpPr>
        <p:spPr>
          <a:xfrm>
            <a:off x="7172831" y="1548524"/>
            <a:ext cx="1778090" cy="1538256"/>
          </a:xfrm>
          <a:custGeom>
            <a:avLst/>
            <a:gdLst>
              <a:gd name="connsiteX0" fmla="*/ 0 w 1947656"/>
              <a:gd name="connsiteY0" fmla="*/ 842476 h 1684951"/>
              <a:gd name="connsiteX1" fmla="*/ 481391 w 1947656"/>
              <a:gd name="connsiteY1" fmla="*/ 0 h 1684951"/>
              <a:gd name="connsiteX2" fmla="*/ 1466265 w 1947656"/>
              <a:gd name="connsiteY2" fmla="*/ 0 h 1684951"/>
              <a:gd name="connsiteX3" fmla="*/ 1947656 w 1947656"/>
              <a:gd name="connsiteY3" fmla="*/ 842476 h 1684951"/>
              <a:gd name="connsiteX4" fmla="*/ 1466265 w 1947656"/>
              <a:gd name="connsiteY4" fmla="*/ 1684951 h 1684951"/>
              <a:gd name="connsiteX5" fmla="*/ 481391 w 1947656"/>
              <a:gd name="connsiteY5" fmla="*/ 1684951 h 1684951"/>
              <a:gd name="connsiteX6" fmla="*/ 0 w 1947656"/>
              <a:gd name="connsiteY6" fmla="*/ 842476 h 168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7656" h="1684951">
                <a:moveTo>
                  <a:pt x="0" y="842476"/>
                </a:moveTo>
                <a:lnTo>
                  <a:pt x="481391" y="0"/>
                </a:lnTo>
                <a:lnTo>
                  <a:pt x="1466265" y="0"/>
                </a:lnTo>
                <a:lnTo>
                  <a:pt x="1947656" y="842476"/>
                </a:lnTo>
                <a:lnTo>
                  <a:pt x="1466265" y="1684951"/>
                </a:lnTo>
                <a:lnTo>
                  <a:pt x="481391" y="1684951"/>
                </a:lnTo>
                <a:lnTo>
                  <a:pt x="0" y="842476"/>
                </a:lnTo>
                <a:close/>
              </a:path>
            </a:pathLst>
          </a:custGeom>
          <a:solidFill>
            <a:schemeClr val="accent5">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0489" tIns="296960" rIns="340489" bIns="296960" numCol="1" spcCol="1270" anchor="ctr" anchorCtr="0">
            <a:noAutofit/>
          </a:bodyPr>
          <a:lstStyle/>
          <a:p>
            <a:pPr algn="ctr" defTabSz="622191">
              <a:lnSpc>
                <a:spcPts val="1920"/>
              </a:lnSpc>
              <a:spcAft>
                <a:spcPct val="35000"/>
              </a:spcAft>
            </a:pPr>
            <a:r>
              <a:rPr lang="zh-CN" altLang="en-US" sz="1800" dirty="0">
                <a:solidFill>
                  <a:srgbClr val="0070C0"/>
                </a:solidFill>
                <a:latin typeface="微软雅黑" panose="020B0503020204020204" pitchFamily="34" charset="-122"/>
                <a:ea typeface="微软雅黑" panose="020B0503020204020204" pitchFamily="34" charset="-122"/>
              </a:rPr>
              <a:t>三</a:t>
            </a:r>
            <a:endParaRPr lang="en-US" altLang="zh-CN" sz="1800" dirty="0">
              <a:solidFill>
                <a:srgbClr val="0070C0"/>
              </a:solidFill>
              <a:latin typeface="微软雅黑" panose="020B0503020204020204" pitchFamily="34" charset="-122"/>
              <a:ea typeface="微软雅黑" panose="020B0503020204020204" pitchFamily="34" charset="-122"/>
            </a:endParaRPr>
          </a:p>
          <a:p>
            <a:pPr algn="ctr" defTabSz="622191">
              <a:lnSpc>
                <a:spcPts val="1920"/>
              </a:lnSpc>
              <a:spcAft>
                <a:spcPct val="35000"/>
              </a:spcAft>
            </a:pPr>
            <a:r>
              <a:rPr lang="zh-CN" altLang="en-US" sz="1800" dirty="0">
                <a:solidFill>
                  <a:srgbClr val="0070C0"/>
                </a:solidFill>
                <a:latin typeface="微软雅黑" panose="020B0503020204020204" pitchFamily="34" charset="-122"/>
                <a:ea typeface="微软雅黑" panose="020B0503020204020204" pitchFamily="34" charset="-122"/>
              </a:rPr>
              <a:t>生产计划</a:t>
            </a:r>
            <a:endParaRPr lang="en-US" altLang="zh-CN" sz="1800" dirty="0">
              <a:solidFill>
                <a:srgbClr val="0070C0"/>
              </a:solidFill>
              <a:latin typeface="微软雅黑" panose="020B0503020204020204" pitchFamily="34" charset="-122"/>
              <a:ea typeface="微软雅黑" panose="020B0503020204020204" pitchFamily="34" charset="-122"/>
            </a:endParaRPr>
          </a:p>
          <a:p>
            <a:pPr algn="ctr" defTabSz="622191">
              <a:lnSpc>
                <a:spcPts val="1920"/>
              </a:lnSpc>
              <a:spcAft>
                <a:spcPct val="35000"/>
              </a:spcAft>
            </a:pPr>
            <a:r>
              <a:rPr lang="zh-CN" altLang="en-US" sz="1800" dirty="0">
                <a:solidFill>
                  <a:srgbClr val="0070C0"/>
                </a:solidFill>
                <a:latin typeface="微软雅黑" panose="020B0503020204020204" pitchFamily="34" charset="-122"/>
                <a:ea typeface="微软雅黑" panose="020B0503020204020204" pitchFamily="34" charset="-122"/>
              </a:rPr>
              <a:t>的目的</a:t>
            </a:r>
          </a:p>
        </p:txBody>
      </p:sp>
      <p:sp>
        <p:nvSpPr>
          <p:cNvPr id="11" name="任意多边形 10"/>
          <p:cNvSpPr/>
          <p:nvPr/>
        </p:nvSpPr>
        <p:spPr>
          <a:xfrm>
            <a:off x="7172831" y="3694697"/>
            <a:ext cx="1778090" cy="1538256"/>
          </a:xfrm>
          <a:custGeom>
            <a:avLst/>
            <a:gdLst>
              <a:gd name="connsiteX0" fmla="*/ 0 w 1947656"/>
              <a:gd name="connsiteY0" fmla="*/ 842476 h 1684951"/>
              <a:gd name="connsiteX1" fmla="*/ 481391 w 1947656"/>
              <a:gd name="connsiteY1" fmla="*/ 0 h 1684951"/>
              <a:gd name="connsiteX2" fmla="*/ 1466265 w 1947656"/>
              <a:gd name="connsiteY2" fmla="*/ 0 h 1684951"/>
              <a:gd name="connsiteX3" fmla="*/ 1947656 w 1947656"/>
              <a:gd name="connsiteY3" fmla="*/ 842476 h 1684951"/>
              <a:gd name="connsiteX4" fmla="*/ 1466265 w 1947656"/>
              <a:gd name="connsiteY4" fmla="*/ 1684951 h 1684951"/>
              <a:gd name="connsiteX5" fmla="*/ 481391 w 1947656"/>
              <a:gd name="connsiteY5" fmla="*/ 1684951 h 1684951"/>
              <a:gd name="connsiteX6" fmla="*/ 0 w 1947656"/>
              <a:gd name="connsiteY6" fmla="*/ 842476 h 168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7656" h="1684951">
                <a:moveTo>
                  <a:pt x="0" y="842476"/>
                </a:moveTo>
                <a:lnTo>
                  <a:pt x="481391" y="0"/>
                </a:lnTo>
                <a:lnTo>
                  <a:pt x="1466265" y="0"/>
                </a:lnTo>
                <a:lnTo>
                  <a:pt x="1947656" y="842476"/>
                </a:lnTo>
                <a:lnTo>
                  <a:pt x="1466265" y="1684951"/>
                </a:lnTo>
                <a:lnTo>
                  <a:pt x="481391" y="1684951"/>
                </a:lnTo>
                <a:lnTo>
                  <a:pt x="0" y="842476"/>
                </a:lnTo>
                <a:close/>
              </a:path>
            </a:pathLst>
          </a:custGeom>
          <a:solidFill>
            <a:schemeClr val="accent5">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0489" tIns="296960" rIns="340489" bIns="296960" numCol="1" spcCol="1270" anchor="ctr" anchorCtr="0">
            <a:noAutofit/>
          </a:bodyPr>
          <a:lstStyle/>
          <a:p>
            <a:pPr algn="ctr" defTabSz="622191">
              <a:lnSpc>
                <a:spcPts val="1920"/>
              </a:lnSpc>
              <a:spcAft>
                <a:spcPct val="35000"/>
              </a:spcAft>
            </a:pPr>
            <a:r>
              <a:rPr lang="zh-CN" altLang="en-US" sz="1800" dirty="0">
                <a:solidFill>
                  <a:srgbClr val="0070C0"/>
                </a:solidFill>
                <a:latin typeface="微软雅黑" panose="020B0503020204020204" pitchFamily="34" charset="-122"/>
                <a:ea typeface="微软雅黑" panose="020B0503020204020204" pitchFamily="34" charset="-122"/>
              </a:rPr>
              <a:t>四</a:t>
            </a:r>
            <a:endParaRPr lang="en-US" altLang="zh-CN" sz="1800" dirty="0">
              <a:solidFill>
                <a:srgbClr val="0070C0"/>
              </a:solidFill>
              <a:latin typeface="微软雅黑" panose="020B0503020204020204" pitchFamily="34" charset="-122"/>
              <a:ea typeface="微软雅黑" panose="020B0503020204020204" pitchFamily="34" charset="-122"/>
            </a:endParaRPr>
          </a:p>
          <a:p>
            <a:pPr algn="ctr" defTabSz="622191">
              <a:lnSpc>
                <a:spcPts val="1920"/>
              </a:lnSpc>
              <a:spcAft>
                <a:spcPct val="35000"/>
              </a:spcAft>
            </a:pPr>
            <a:r>
              <a:rPr lang="zh-CN" altLang="en-US" sz="1800" dirty="0">
                <a:solidFill>
                  <a:srgbClr val="0070C0"/>
                </a:solidFill>
                <a:latin typeface="微软雅黑" panose="020B0503020204020204" pitchFamily="34" charset="-122"/>
                <a:ea typeface="微软雅黑" panose="020B0503020204020204" pitchFamily="34" charset="-122"/>
              </a:rPr>
              <a:t>生产计划的内容</a:t>
            </a:r>
          </a:p>
        </p:txBody>
      </p:sp>
      <p:sp>
        <p:nvSpPr>
          <p:cNvPr id="13" name="任意多边形 12"/>
          <p:cNvSpPr/>
          <p:nvPr/>
        </p:nvSpPr>
        <p:spPr>
          <a:xfrm>
            <a:off x="5168584" y="4704752"/>
            <a:ext cx="1778090" cy="1538256"/>
          </a:xfrm>
          <a:custGeom>
            <a:avLst/>
            <a:gdLst>
              <a:gd name="connsiteX0" fmla="*/ 0 w 1947656"/>
              <a:gd name="connsiteY0" fmla="*/ 842476 h 1684951"/>
              <a:gd name="connsiteX1" fmla="*/ 481391 w 1947656"/>
              <a:gd name="connsiteY1" fmla="*/ 0 h 1684951"/>
              <a:gd name="connsiteX2" fmla="*/ 1466265 w 1947656"/>
              <a:gd name="connsiteY2" fmla="*/ 0 h 1684951"/>
              <a:gd name="connsiteX3" fmla="*/ 1947656 w 1947656"/>
              <a:gd name="connsiteY3" fmla="*/ 842476 h 1684951"/>
              <a:gd name="connsiteX4" fmla="*/ 1466265 w 1947656"/>
              <a:gd name="connsiteY4" fmla="*/ 1684951 h 1684951"/>
              <a:gd name="connsiteX5" fmla="*/ 481391 w 1947656"/>
              <a:gd name="connsiteY5" fmla="*/ 1684951 h 1684951"/>
              <a:gd name="connsiteX6" fmla="*/ 0 w 1947656"/>
              <a:gd name="connsiteY6" fmla="*/ 842476 h 168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7656" h="1684951">
                <a:moveTo>
                  <a:pt x="0" y="842476"/>
                </a:moveTo>
                <a:lnTo>
                  <a:pt x="481391" y="0"/>
                </a:lnTo>
                <a:lnTo>
                  <a:pt x="1466265" y="0"/>
                </a:lnTo>
                <a:lnTo>
                  <a:pt x="1947656" y="842476"/>
                </a:lnTo>
                <a:lnTo>
                  <a:pt x="1466265" y="1684951"/>
                </a:lnTo>
                <a:lnTo>
                  <a:pt x="481391" y="1684951"/>
                </a:lnTo>
                <a:lnTo>
                  <a:pt x="0" y="842476"/>
                </a:lnTo>
                <a:close/>
              </a:path>
            </a:pathLst>
          </a:custGeom>
          <a:solidFill>
            <a:schemeClr val="accent5">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0489" tIns="296960" rIns="340489" bIns="296960" numCol="1" spcCol="1270" anchor="ctr" anchorCtr="0">
            <a:noAutofit/>
          </a:bodyPr>
          <a:lstStyle/>
          <a:p>
            <a:pPr algn="ctr" defTabSz="622191">
              <a:lnSpc>
                <a:spcPts val="1920"/>
              </a:lnSpc>
              <a:spcAft>
                <a:spcPct val="35000"/>
              </a:spcAft>
            </a:pPr>
            <a:r>
              <a:rPr lang="zh-CN" altLang="en-US" sz="1800" dirty="0">
                <a:solidFill>
                  <a:srgbClr val="0070C0"/>
                </a:solidFill>
                <a:latin typeface="微软雅黑" panose="020B0503020204020204" pitchFamily="34" charset="-122"/>
                <a:ea typeface="微软雅黑" panose="020B0503020204020204" pitchFamily="34" charset="-122"/>
              </a:rPr>
              <a:t>五</a:t>
            </a:r>
            <a:endParaRPr lang="en-US" altLang="zh-CN" sz="1800" dirty="0">
              <a:solidFill>
                <a:srgbClr val="0070C0"/>
              </a:solidFill>
              <a:latin typeface="微软雅黑" panose="020B0503020204020204" pitchFamily="34" charset="-122"/>
              <a:ea typeface="微软雅黑" panose="020B0503020204020204" pitchFamily="34" charset="-122"/>
            </a:endParaRPr>
          </a:p>
          <a:p>
            <a:pPr algn="ctr" defTabSz="622191">
              <a:lnSpc>
                <a:spcPts val="1920"/>
              </a:lnSpc>
              <a:spcAft>
                <a:spcPct val="35000"/>
              </a:spcAft>
            </a:pPr>
            <a:r>
              <a:rPr lang="zh-CN" altLang="en-US" sz="1800" dirty="0">
                <a:solidFill>
                  <a:srgbClr val="0070C0"/>
                </a:solidFill>
                <a:latin typeface="微软雅黑" panose="020B0503020204020204" pitchFamily="34" charset="-122"/>
                <a:ea typeface="微软雅黑" panose="020B0503020204020204" pitchFamily="34" charset="-122"/>
              </a:rPr>
              <a:t>生产计划的对象</a:t>
            </a:r>
          </a:p>
        </p:txBody>
      </p:sp>
      <p:sp>
        <p:nvSpPr>
          <p:cNvPr id="15" name="任意多边形 14"/>
          <p:cNvSpPr/>
          <p:nvPr/>
        </p:nvSpPr>
        <p:spPr>
          <a:xfrm>
            <a:off x="3024995" y="3696958"/>
            <a:ext cx="1885293" cy="1524788"/>
          </a:xfrm>
          <a:custGeom>
            <a:avLst/>
            <a:gdLst>
              <a:gd name="connsiteX0" fmla="*/ 0 w 1947656"/>
              <a:gd name="connsiteY0" fmla="*/ 842476 h 1684951"/>
              <a:gd name="connsiteX1" fmla="*/ 481391 w 1947656"/>
              <a:gd name="connsiteY1" fmla="*/ 0 h 1684951"/>
              <a:gd name="connsiteX2" fmla="*/ 1466265 w 1947656"/>
              <a:gd name="connsiteY2" fmla="*/ 0 h 1684951"/>
              <a:gd name="connsiteX3" fmla="*/ 1947656 w 1947656"/>
              <a:gd name="connsiteY3" fmla="*/ 842476 h 1684951"/>
              <a:gd name="connsiteX4" fmla="*/ 1466265 w 1947656"/>
              <a:gd name="connsiteY4" fmla="*/ 1684951 h 1684951"/>
              <a:gd name="connsiteX5" fmla="*/ 481391 w 1947656"/>
              <a:gd name="connsiteY5" fmla="*/ 1684951 h 1684951"/>
              <a:gd name="connsiteX6" fmla="*/ 0 w 1947656"/>
              <a:gd name="connsiteY6" fmla="*/ 842476 h 168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7656" h="1684951">
                <a:moveTo>
                  <a:pt x="0" y="842476"/>
                </a:moveTo>
                <a:lnTo>
                  <a:pt x="481391" y="0"/>
                </a:lnTo>
                <a:lnTo>
                  <a:pt x="1466265" y="0"/>
                </a:lnTo>
                <a:lnTo>
                  <a:pt x="1947656" y="842476"/>
                </a:lnTo>
                <a:lnTo>
                  <a:pt x="1466265" y="1684951"/>
                </a:lnTo>
                <a:lnTo>
                  <a:pt x="481391" y="1684951"/>
                </a:lnTo>
                <a:lnTo>
                  <a:pt x="0" y="842476"/>
                </a:lnTo>
                <a:close/>
              </a:path>
            </a:pathLst>
          </a:custGeom>
          <a:solidFill>
            <a:schemeClr val="accent5">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0489" tIns="296960" rIns="340489" bIns="296960" numCol="1" spcCol="1270" anchor="ctr" anchorCtr="0">
            <a:noAutofit/>
          </a:bodyPr>
          <a:lstStyle/>
          <a:p>
            <a:pPr algn="ctr" defTabSz="622191">
              <a:lnSpc>
                <a:spcPts val="1920"/>
              </a:lnSpc>
              <a:spcAft>
                <a:spcPct val="35000"/>
              </a:spcAft>
            </a:pPr>
            <a:r>
              <a:rPr lang="zh-CN" altLang="en-US" sz="1800" dirty="0">
                <a:solidFill>
                  <a:srgbClr val="0070C0"/>
                </a:solidFill>
                <a:latin typeface="微软雅黑" panose="020B0503020204020204" pitchFamily="34" charset="-122"/>
                <a:ea typeface="微软雅黑" panose="020B0503020204020204" pitchFamily="34" charset="-122"/>
              </a:rPr>
              <a:t>六</a:t>
            </a:r>
            <a:endParaRPr lang="en-US" altLang="zh-CN" sz="1800" dirty="0">
              <a:solidFill>
                <a:srgbClr val="0070C0"/>
              </a:solidFill>
              <a:latin typeface="微软雅黑" panose="020B0503020204020204" pitchFamily="34" charset="-122"/>
              <a:ea typeface="微软雅黑" panose="020B0503020204020204" pitchFamily="34" charset="-122"/>
            </a:endParaRPr>
          </a:p>
          <a:p>
            <a:pPr algn="ctr" defTabSz="622191">
              <a:lnSpc>
                <a:spcPts val="1920"/>
              </a:lnSpc>
              <a:spcAft>
                <a:spcPct val="35000"/>
              </a:spcAft>
            </a:pPr>
            <a:r>
              <a:rPr lang="zh-CN" altLang="en-US" sz="1800" dirty="0">
                <a:solidFill>
                  <a:srgbClr val="0070C0"/>
                </a:solidFill>
                <a:latin typeface="微软雅黑" panose="020B0503020204020204" pitchFamily="34" charset="-122"/>
                <a:ea typeface="微软雅黑" panose="020B0503020204020204" pitchFamily="34" charset="-122"/>
              </a:rPr>
              <a:t>生产计划</a:t>
            </a:r>
            <a:endParaRPr lang="en-US" altLang="zh-CN" sz="1800" dirty="0">
              <a:solidFill>
                <a:srgbClr val="0070C0"/>
              </a:solidFill>
              <a:latin typeface="微软雅黑" panose="020B0503020204020204" pitchFamily="34" charset="-122"/>
              <a:ea typeface="微软雅黑" panose="020B0503020204020204" pitchFamily="34" charset="-122"/>
            </a:endParaRPr>
          </a:p>
          <a:p>
            <a:pPr algn="ctr" defTabSz="622191">
              <a:lnSpc>
                <a:spcPts val="1920"/>
              </a:lnSpc>
              <a:spcAft>
                <a:spcPct val="35000"/>
              </a:spcAft>
            </a:pPr>
            <a:r>
              <a:rPr lang="zh-CN" altLang="en-US" sz="1800" dirty="0">
                <a:solidFill>
                  <a:srgbClr val="0070C0"/>
                </a:solidFill>
                <a:latin typeface="微软雅黑" panose="020B0503020204020204" pitchFamily="34" charset="-122"/>
                <a:ea typeface="微软雅黑" panose="020B0503020204020204" pitchFamily="34" charset="-122"/>
              </a:rPr>
              <a:t>制定方式</a:t>
            </a:r>
          </a:p>
        </p:txBody>
      </p:sp>
      <p:sp>
        <p:nvSpPr>
          <p:cNvPr id="16" name="任意多边形 15"/>
          <p:cNvSpPr/>
          <p:nvPr/>
        </p:nvSpPr>
        <p:spPr>
          <a:xfrm>
            <a:off x="3183337" y="1518917"/>
            <a:ext cx="1778090" cy="1538256"/>
          </a:xfrm>
          <a:custGeom>
            <a:avLst/>
            <a:gdLst>
              <a:gd name="connsiteX0" fmla="*/ 0 w 1947656"/>
              <a:gd name="connsiteY0" fmla="*/ 842476 h 1684951"/>
              <a:gd name="connsiteX1" fmla="*/ 481391 w 1947656"/>
              <a:gd name="connsiteY1" fmla="*/ 0 h 1684951"/>
              <a:gd name="connsiteX2" fmla="*/ 1466265 w 1947656"/>
              <a:gd name="connsiteY2" fmla="*/ 0 h 1684951"/>
              <a:gd name="connsiteX3" fmla="*/ 1947656 w 1947656"/>
              <a:gd name="connsiteY3" fmla="*/ 842476 h 1684951"/>
              <a:gd name="connsiteX4" fmla="*/ 1466265 w 1947656"/>
              <a:gd name="connsiteY4" fmla="*/ 1684951 h 1684951"/>
              <a:gd name="connsiteX5" fmla="*/ 481391 w 1947656"/>
              <a:gd name="connsiteY5" fmla="*/ 1684951 h 1684951"/>
              <a:gd name="connsiteX6" fmla="*/ 0 w 1947656"/>
              <a:gd name="connsiteY6" fmla="*/ 842476 h 168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7656" h="1684951">
                <a:moveTo>
                  <a:pt x="0" y="842476"/>
                </a:moveTo>
                <a:lnTo>
                  <a:pt x="481391" y="0"/>
                </a:lnTo>
                <a:lnTo>
                  <a:pt x="1466265" y="0"/>
                </a:lnTo>
                <a:lnTo>
                  <a:pt x="1947656" y="842476"/>
                </a:lnTo>
                <a:lnTo>
                  <a:pt x="1466265" y="1684951"/>
                </a:lnTo>
                <a:lnTo>
                  <a:pt x="481391" y="1684951"/>
                </a:lnTo>
                <a:lnTo>
                  <a:pt x="0" y="842476"/>
                </a:lnTo>
                <a:close/>
              </a:path>
            </a:pathLst>
          </a:custGeom>
          <a:solidFill>
            <a:schemeClr val="accent5">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0489" tIns="296960" rIns="340489" bIns="296960" numCol="1" spcCol="1270" anchor="ctr" anchorCtr="0">
            <a:noAutofit/>
          </a:bodyPr>
          <a:lstStyle/>
          <a:p>
            <a:pPr algn="ctr" defTabSz="622191">
              <a:lnSpc>
                <a:spcPts val="1920"/>
              </a:lnSpc>
              <a:spcAft>
                <a:spcPct val="35000"/>
              </a:spcAft>
            </a:pPr>
            <a:r>
              <a:rPr lang="zh-CN" altLang="en-US" sz="1800" dirty="0">
                <a:solidFill>
                  <a:srgbClr val="0070C0"/>
                </a:solidFill>
                <a:latin typeface="微软雅黑" panose="020B0503020204020204" pitchFamily="34" charset="-122"/>
                <a:ea typeface="微软雅黑" panose="020B0503020204020204" pitchFamily="34" charset="-122"/>
              </a:rPr>
              <a:t>一</a:t>
            </a:r>
            <a:endParaRPr lang="en-US" altLang="zh-CN" sz="1800" dirty="0">
              <a:solidFill>
                <a:srgbClr val="0070C0"/>
              </a:solidFill>
              <a:latin typeface="微软雅黑" panose="020B0503020204020204" pitchFamily="34" charset="-122"/>
              <a:ea typeface="微软雅黑" panose="020B0503020204020204" pitchFamily="34" charset="-122"/>
            </a:endParaRPr>
          </a:p>
          <a:p>
            <a:pPr algn="ctr" defTabSz="622191">
              <a:lnSpc>
                <a:spcPts val="1920"/>
              </a:lnSpc>
              <a:spcAft>
                <a:spcPct val="35000"/>
              </a:spcAft>
            </a:pPr>
            <a:r>
              <a:rPr lang="zh-CN" altLang="en-US" sz="1800" dirty="0">
                <a:solidFill>
                  <a:srgbClr val="0070C0"/>
                </a:solidFill>
                <a:latin typeface="微软雅黑" panose="020B0503020204020204" pitchFamily="34" charset="-122"/>
                <a:ea typeface="微软雅黑" panose="020B0503020204020204" pitchFamily="34" charset="-122"/>
              </a:rPr>
              <a:t>生产计划</a:t>
            </a:r>
            <a:endParaRPr lang="en-US" altLang="zh-CN" sz="1800" dirty="0">
              <a:solidFill>
                <a:srgbClr val="0070C0"/>
              </a:solidFill>
              <a:latin typeface="微软雅黑" panose="020B0503020204020204" pitchFamily="34" charset="-122"/>
              <a:ea typeface="微软雅黑" panose="020B0503020204020204" pitchFamily="34" charset="-122"/>
            </a:endParaRPr>
          </a:p>
          <a:p>
            <a:pPr algn="ctr" defTabSz="622191">
              <a:lnSpc>
                <a:spcPts val="1920"/>
              </a:lnSpc>
              <a:spcAft>
                <a:spcPct val="35000"/>
              </a:spcAft>
            </a:pPr>
            <a:r>
              <a:rPr lang="zh-CN" altLang="en-US" sz="1800" dirty="0">
                <a:solidFill>
                  <a:srgbClr val="0070C0"/>
                </a:solidFill>
                <a:latin typeface="微软雅黑" panose="020B0503020204020204" pitchFamily="34" charset="-122"/>
                <a:ea typeface="微软雅黑" panose="020B0503020204020204" pitchFamily="34" charset="-122"/>
              </a:rPr>
              <a:t>定义</a:t>
            </a:r>
          </a:p>
        </p:txBody>
      </p:sp>
    </p:spTree>
    <p:extLst>
      <p:ext uri="{BB962C8B-B14F-4D97-AF65-F5344CB8AC3E}">
        <p14:creationId xmlns:p14="http://schemas.microsoft.com/office/powerpoint/2010/main" val="3249695596"/>
      </p:ext>
    </p:extLst>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kern="0" dirty="0" smtClean="0">
                <a:solidFill>
                  <a:srgbClr val="0066FF"/>
                </a:solidFill>
              </a:rPr>
              <a:t>3</a:t>
            </a:r>
            <a:r>
              <a:rPr lang="zh-CN" altLang="en-US" b="1" kern="0" dirty="0" smtClean="0">
                <a:solidFill>
                  <a:srgbClr val="0066FF"/>
                </a:solidFill>
              </a:rPr>
              <a:t>、生产计划管理方案</a:t>
            </a:r>
            <a:r>
              <a:rPr lang="en-US" altLang="zh-CN" b="1" kern="0" dirty="0" smtClean="0">
                <a:solidFill>
                  <a:srgbClr val="0066FF"/>
                </a:solidFill>
              </a:rPr>
              <a:t>-</a:t>
            </a:r>
            <a:r>
              <a:rPr lang="zh-CN" altLang="en-US" b="1" kern="0" dirty="0" smtClean="0">
                <a:solidFill>
                  <a:srgbClr val="0066FF"/>
                </a:solidFill>
              </a:rPr>
              <a:t>日滚动排产</a:t>
            </a:r>
            <a:endParaRPr lang="zh-CN" altLang="en-US" b="1" kern="0" dirty="0">
              <a:solidFill>
                <a:srgbClr val="0066FF"/>
              </a:solidFill>
            </a:endParaRPr>
          </a:p>
        </p:txBody>
      </p:sp>
      <p:pic>
        <p:nvPicPr>
          <p:cNvPr id="12" name="图片 11"/>
          <p:cNvPicPr>
            <a:picLocks noChangeAspect="1"/>
          </p:cNvPicPr>
          <p:nvPr/>
        </p:nvPicPr>
        <p:blipFill>
          <a:blip r:embed="rId3"/>
          <a:stretch>
            <a:fillRect/>
          </a:stretch>
        </p:blipFill>
        <p:spPr>
          <a:xfrm>
            <a:off x="0" y="1120772"/>
            <a:ext cx="12192000" cy="4974642"/>
          </a:xfrm>
          <a:prstGeom prst="rect">
            <a:avLst/>
          </a:prstGeom>
        </p:spPr>
      </p:pic>
      <p:sp>
        <p:nvSpPr>
          <p:cNvPr id="13" name="矩形 12"/>
          <p:cNvSpPr/>
          <p:nvPr/>
        </p:nvSpPr>
        <p:spPr bwMode="auto">
          <a:xfrm>
            <a:off x="3593805" y="1120772"/>
            <a:ext cx="723014" cy="229563"/>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14" name="矩形 13"/>
          <p:cNvSpPr/>
          <p:nvPr/>
        </p:nvSpPr>
        <p:spPr bwMode="auto">
          <a:xfrm>
            <a:off x="265814" y="2636874"/>
            <a:ext cx="850605" cy="233917"/>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15" name="矩形 14"/>
          <p:cNvSpPr/>
          <p:nvPr/>
        </p:nvSpPr>
        <p:spPr bwMode="auto">
          <a:xfrm>
            <a:off x="1435395" y="3561908"/>
            <a:ext cx="10756605" cy="276446"/>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16" name="矩形 15"/>
          <p:cNvSpPr/>
          <p:nvPr/>
        </p:nvSpPr>
        <p:spPr bwMode="auto">
          <a:xfrm>
            <a:off x="1435395" y="4582633"/>
            <a:ext cx="10756605" cy="754911"/>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17" name="矩形 16"/>
          <p:cNvSpPr/>
          <p:nvPr/>
        </p:nvSpPr>
        <p:spPr bwMode="auto">
          <a:xfrm>
            <a:off x="1977656" y="1881962"/>
            <a:ext cx="5762846" cy="212652"/>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Tree>
    <p:extLst>
      <p:ext uri="{BB962C8B-B14F-4D97-AF65-F5344CB8AC3E}">
        <p14:creationId xmlns:p14="http://schemas.microsoft.com/office/powerpoint/2010/main" val="4265103088"/>
      </p:ext>
    </p:extLst>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kern="0" dirty="0" smtClean="0">
                <a:solidFill>
                  <a:srgbClr val="0066FF"/>
                </a:solidFill>
              </a:rPr>
              <a:t>3</a:t>
            </a:r>
            <a:r>
              <a:rPr lang="zh-CN" altLang="en-US" b="1" kern="0" dirty="0" smtClean="0">
                <a:solidFill>
                  <a:srgbClr val="0066FF"/>
                </a:solidFill>
              </a:rPr>
              <a:t>、生产计划管理方案</a:t>
            </a:r>
            <a:r>
              <a:rPr lang="en-US" altLang="zh-CN" b="1" kern="0" dirty="0" smtClean="0">
                <a:solidFill>
                  <a:srgbClr val="0066FF"/>
                </a:solidFill>
              </a:rPr>
              <a:t>-</a:t>
            </a:r>
            <a:r>
              <a:rPr lang="zh-CN" altLang="en-US" b="1" kern="0" dirty="0" smtClean="0">
                <a:solidFill>
                  <a:srgbClr val="0066FF"/>
                </a:solidFill>
              </a:rPr>
              <a:t>结构件排产</a:t>
            </a:r>
            <a:endParaRPr lang="zh-CN" altLang="en-US" b="1" kern="0" dirty="0">
              <a:solidFill>
                <a:srgbClr val="0066FF"/>
              </a:solidFill>
            </a:endParaRPr>
          </a:p>
        </p:txBody>
      </p:sp>
      <p:pic>
        <p:nvPicPr>
          <p:cNvPr id="3" name="图片 2"/>
          <p:cNvPicPr>
            <a:picLocks noChangeAspect="1"/>
          </p:cNvPicPr>
          <p:nvPr/>
        </p:nvPicPr>
        <p:blipFill>
          <a:blip r:embed="rId3"/>
          <a:stretch>
            <a:fillRect/>
          </a:stretch>
        </p:blipFill>
        <p:spPr>
          <a:xfrm>
            <a:off x="0" y="1435713"/>
            <a:ext cx="12192000" cy="3686841"/>
          </a:xfrm>
          <a:prstGeom prst="rect">
            <a:avLst/>
          </a:prstGeom>
        </p:spPr>
      </p:pic>
      <p:sp>
        <p:nvSpPr>
          <p:cNvPr id="4" name="矩形 3"/>
          <p:cNvSpPr/>
          <p:nvPr/>
        </p:nvSpPr>
        <p:spPr bwMode="auto">
          <a:xfrm>
            <a:off x="4306186" y="1435713"/>
            <a:ext cx="723014" cy="244231"/>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5" name="矩形 4"/>
          <p:cNvSpPr/>
          <p:nvPr/>
        </p:nvSpPr>
        <p:spPr bwMode="auto">
          <a:xfrm>
            <a:off x="0" y="1977656"/>
            <a:ext cx="1318437" cy="1201479"/>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6" name="矩形 5"/>
          <p:cNvSpPr/>
          <p:nvPr/>
        </p:nvSpPr>
        <p:spPr bwMode="auto">
          <a:xfrm>
            <a:off x="1433695" y="3147237"/>
            <a:ext cx="10590666" cy="2083982"/>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Tree>
    <p:extLst>
      <p:ext uri="{BB962C8B-B14F-4D97-AF65-F5344CB8AC3E}">
        <p14:creationId xmlns:p14="http://schemas.microsoft.com/office/powerpoint/2010/main" val="848450347"/>
      </p:ext>
    </p:extLst>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kern="0" dirty="0" smtClean="0">
                <a:solidFill>
                  <a:srgbClr val="0066FF"/>
                </a:solidFill>
              </a:rPr>
              <a:t>3</a:t>
            </a:r>
            <a:r>
              <a:rPr lang="zh-CN" altLang="en-US" b="1" kern="0" dirty="0" smtClean="0">
                <a:solidFill>
                  <a:srgbClr val="0066FF"/>
                </a:solidFill>
              </a:rPr>
              <a:t>、生产计划管理方案</a:t>
            </a:r>
            <a:r>
              <a:rPr lang="en-US" altLang="zh-CN" b="1" kern="0" dirty="0" smtClean="0">
                <a:solidFill>
                  <a:srgbClr val="0066FF"/>
                </a:solidFill>
              </a:rPr>
              <a:t>-</a:t>
            </a:r>
            <a:r>
              <a:rPr lang="zh-CN" altLang="en-US" b="1" kern="0" dirty="0" smtClean="0">
                <a:solidFill>
                  <a:srgbClr val="0066FF"/>
                </a:solidFill>
              </a:rPr>
              <a:t>结构件排产</a:t>
            </a:r>
            <a:endParaRPr lang="zh-CN" altLang="en-US" b="1" kern="0" dirty="0">
              <a:solidFill>
                <a:srgbClr val="0066FF"/>
              </a:solidFill>
            </a:endParaRPr>
          </a:p>
        </p:txBody>
      </p:sp>
      <p:pic>
        <p:nvPicPr>
          <p:cNvPr id="3" name="图片 2"/>
          <p:cNvPicPr>
            <a:picLocks noChangeAspect="1"/>
          </p:cNvPicPr>
          <p:nvPr/>
        </p:nvPicPr>
        <p:blipFill>
          <a:blip r:embed="rId3"/>
          <a:stretch>
            <a:fillRect/>
          </a:stretch>
        </p:blipFill>
        <p:spPr>
          <a:xfrm>
            <a:off x="0" y="1435713"/>
            <a:ext cx="12192000" cy="3686841"/>
          </a:xfrm>
          <a:prstGeom prst="rect">
            <a:avLst/>
          </a:prstGeom>
        </p:spPr>
      </p:pic>
      <p:sp>
        <p:nvSpPr>
          <p:cNvPr id="4" name="矩形 3"/>
          <p:cNvSpPr/>
          <p:nvPr/>
        </p:nvSpPr>
        <p:spPr bwMode="auto">
          <a:xfrm>
            <a:off x="4306186" y="1435713"/>
            <a:ext cx="723014" cy="244231"/>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5" name="矩形 4"/>
          <p:cNvSpPr/>
          <p:nvPr/>
        </p:nvSpPr>
        <p:spPr bwMode="auto">
          <a:xfrm>
            <a:off x="0" y="1977656"/>
            <a:ext cx="1318437" cy="1201479"/>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6" name="矩形 5"/>
          <p:cNvSpPr/>
          <p:nvPr/>
        </p:nvSpPr>
        <p:spPr bwMode="auto">
          <a:xfrm>
            <a:off x="1488559" y="3147237"/>
            <a:ext cx="10607363" cy="2083982"/>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Tree>
    <p:extLst>
      <p:ext uri="{BB962C8B-B14F-4D97-AF65-F5344CB8AC3E}">
        <p14:creationId xmlns:p14="http://schemas.microsoft.com/office/powerpoint/2010/main" val="1484407741"/>
      </p:ext>
    </p:extLst>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kern="0" dirty="0" smtClean="0">
                <a:solidFill>
                  <a:srgbClr val="0066FF"/>
                </a:solidFill>
              </a:rPr>
              <a:t>3</a:t>
            </a:r>
            <a:r>
              <a:rPr lang="zh-CN" altLang="en-US" b="1" kern="0" dirty="0" smtClean="0">
                <a:solidFill>
                  <a:srgbClr val="0066FF"/>
                </a:solidFill>
              </a:rPr>
              <a:t>、生产计划管理方案</a:t>
            </a:r>
            <a:r>
              <a:rPr lang="en-US" altLang="zh-CN" b="1" kern="0" dirty="0" smtClean="0">
                <a:solidFill>
                  <a:srgbClr val="0066FF"/>
                </a:solidFill>
              </a:rPr>
              <a:t>-</a:t>
            </a:r>
            <a:r>
              <a:rPr lang="zh-CN" altLang="en-US" b="1" kern="0" dirty="0" smtClean="0">
                <a:solidFill>
                  <a:srgbClr val="0066FF"/>
                </a:solidFill>
              </a:rPr>
              <a:t>产业链排产</a:t>
            </a:r>
            <a:endParaRPr lang="zh-CN" altLang="en-US" b="1" kern="0" dirty="0">
              <a:solidFill>
                <a:srgbClr val="0066FF"/>
              </a:solidFill>
            </a:endParaRPr>
          </a:p>
        </p:txBody>
      </p:sp>
      <p:pic>
        <p:nvPicPr>
          <p:cNvPr id="7" name="图片 6"/>
          <p:cNvPicPr>
            <a:picLocks noChangeAspect="1"/>
          </p:cNvPicPr>
          <p:nvPr/>
        </p:nvPicPr>
        <p:blipFill>
          <a:blip r:embed="rId3"/>
          <a:stretch>
            <a:fillRect/>
          </a:stretch>
        </p:blipFill>
        <p:spPr>
          <a:xfrm>
            <a:off x="0" y="1134061"/>
            <a:ext cx="12192000" cy="3596248"/>
          </a:xfrm>
          <a:prstGeom prst="rect">
            <a:avLst/>
          </a:prstGeom>
        </p:spPr>
      </p:pic>
      <p:sp>
        <p:nvSpPr>
          <p:cNvPr id="8" name="矩形 7"/>
          <p:cNvSpPr/>
          <p:nvPr/>
        </p:nvSpPr>
        <p:spPr bwMode="auto">
          <a:xfrm>
            <a:off x="5167423" y="1144694"/>
            <a:ext cx="808075" cy="237539"/>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9" name="矩形 8"/>
          <p:cNvSpPr/>
          <p:nvPr/>
        </p:nvSpPr>
        <p:spPr bwMode="auto">
          <a:xfrm>
            <a:off x="0" y="1648047"/>
            <a:ext cx="1435395" cy="1765004"/>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10" name="矩形 9"/>
          <p:cNvSpPr/>
          <p:nvPr/>
        </p:nvSpPr>
        <p:spPr bwMode="auto">
          <a:xfrm>
            <a:off x="1743740" y="1935126"/>
            <a:ext cx="1775637" cy="191386"/>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11" name="矩形 10"/>
          <p:cNvSpPr/>
          <p:nvPr/>
        </p:nvSpPr>
        <p:spPr bwMode="auto">
          <a:xfrm>
            <a:off x="1722474" y="3413051"/>
            <a:ext cx="10469526" cy="1317258"/>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Tree>
    <p:extLst>
      <p:ext uri="{BB962C8B-B14F-4D97-AF65-F5344CB8AC3E}">
        <p14:creationId xmlns:p14="http://schemas.microsoft.com/office/powerpoint/2010/main" val="4022590608"/>
      </p:ext>
    </p:extLst>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kern="0" dirty="0" smtClean="0">
                <a:solidFill>
                  <a:srgbClr val="0066FF"/>
                </a:solidFill>
              </a:rPr>
              <a:t>3</a:t>
            </a:r>
            <a:r>
              <a:rPr lang="zh-CN" altLang="en-US" b="1" kern="0" dirty="0" smtClean="0">
                <a:solidFill>
                  <a:srgbClr val="0066FF"/>
                </a:solidFill>
              </a:rPr>
              <a:t>、生产计划管理方案</a:t>
            </a:r>
            <a:r>
              <a:rPr lang="en-US" altLang="zh-CN" b="1" kern="0" dirty="0" smtClean="0">
                <a:solidFill>
                  <a:srgbClr val="0066FF"/>
                </a:solidFill>
              </a:rPr>
              <a:t>-</a:t>
            </a:r>
            <a:r>
              <a:rPr lang="zh-CN" altLang="en-US" b="1" kern="0" dirty="0" smtClean="0">
                <a:solidFill>
                  <a:srgbClr val="0066FF"/>
                </a:solidFill>
              </a:rPr>
              <a:t>统计分析</a:t>
            </a:r>
            <a:endParaRPr lang="zh-CN" altLang="en-US" b="1" kern="0" dirty="0">
              <a:solidFill>
                <a:srgbClr val="0066FF"/>
              </a:solidFill>
            </a:endParaRPr>
          </a:p>
        </p:txBody>
      </p:sp>
      <p:pic>
        <p:nvPicPr>
          <p:cNvPr id="7" name="图片 6"/>
          <p:cNvPicPr>
            <a:picLocks noChangeAspect="1"/>
          </p:cNvPicPr>
          <p:nvPr/>
        </p:nvPicPr>
        <p:blipFill>
          <a:blip r:embed="rId3"/>
          <a:stretch>
            <a:fillRect/>
          </a:stretch>
        </p:blipFill>
        <p:spPr>
          <a:xfrm>
            <a:off x="0" y="1509823"/>
            <a:ext cx="12192000" cy="3922587"/>
          </a:xfrm>
          <a:prstGeom prst="rect">
            <a:avLst/>
          </a:prstGeom>
        </p:spPr>
      </p:pic>
      <p:sp>
        <p:nvSpPr>
          <p:cNvPr id="8" name="矩形 7"/>
          <p:cNvSpPr/>
          <p:nvPr/>
        </p:nvSpPr>
        <p:spPr bwMode="auto">
          <a:xfrm>
            <a:off x="5964865" y="1509823"/>
            <a:ext cx="499730" cy="287079"/>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9" name="矩形 8"/>
          <p:cNvSpPr/>
          <p:nvPr/>
        </p:nvSpPr>
        <p:spPr bwMode="auto">
          <a:xfrm>
            <a:off x="0" y="2052084"/>
            <a:ext cx="1360967" cy="1371600"/>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10" name="矩形 9"/>
          <p:cNvSpPr/>
          <p:nvPr/>
        </p:nvSpPr>
        <p:spPr bwMode="auto">
          <a:xfrm>
            <a:off x="1754372" y="2296633"/>
            <a:ext cx="9792586" cy="255181"/>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11" name="矩形 10"/>
          <p:cNvSpPr/>
          <p:nvPr/>
        </p:nvSpPr>
        <p:spPr bwMode="auto">
          <a:xfrm>
            <a:off x="1754372" y="3423684"/>
            <a:ext cx="10313581" cy="1382232"/>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Tree>
    <p:extLst>
      <p:ext uri="{BB962C8B-B14F-4D97-AF65-F5344CB8AC3E}">
        <p14:creationId xmlns:p14="http://schemas.microsoft.com/office/powerpoint/2010/main" val="2952421391"/>
      </p:ext>
    </p:extLst>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kern="0" dirty="0" smtClean="0">
                <a:solidFill>
                  <a:srgbClr val="0066FF"/>
                </a:solidFill>
              </a:rPr>
              <a:t>3</a:t>
            </a:r>
            <a:r>
              <a:rPr lang="zh-CN" altLang="en-US" b="1" kern="0" dirty="0" smtClean="0">
                <a:solidFill>
                  <a:srgbClr val="0066FF"/>
                </a:solidFill>
              </a:rPr>
              <a:t>、生产计划管理方案</a:t>
            </a:r>
            <a:r>
              <a:rPr lang="en-US" altLang="zh-CN" b="1" kern="0" dirty="0" smtClean="0">
                <a:solidFill>
                  <a:srgbClr val="0066FF"/>
                </a:solidFill>
              </a:rPr>
              <a:t>-</a:t>
            </a:r>
            <a:r>
              <a:rPr lang="zh-CN" altLang="en-US" b="1" kern="0" dirty="0" smtClean="0">
                <a:solidFill>
                  <a:srgbClr val="0066FF"/>
                </a:solidFill>
              </a:rPr>
              <a:t>系统管理</a:t>
            </a:r>
            <a:endParaRPr lang="zh-CN" altLang="en-US" b="1" kern="0" dirty="0">
              <a:solidFill>
                <a:srgbClr val="0066FF"/>
              </a:solidFill>
            </a:endParaRPr>
          </a:p>
        </p:txBody>
      </p:sp>
      <p:pic>
        <p:nvPicPr>
          <p:cNvPr id="3" name="图片 2"/>
          <p:cNvPicPr>
            <a:picLocks noChangeAspect="1"/>
          </p:cNvPicPr>
          <p:nvPr/>
        </p:nvPicPr>
        <p:blipFill>
          <a:blip r:embed="rId3"/>
          <a:stretch>
            <a:fillRect/>
          </a:stretch>
        </p:blipFill>
        <p:spPr>
          <a:xfrm>
            <a:off x="0" y="1163276"/>
            <a:ext cx="12192000" cy="4467006"/>
          </a:xfrm>
          <a:prstGeom prst="rect">
            <a:avLst/>
          </a:prstGeom>
        </p:spPr>
      </p:pic>
      <p:sp>
        <p:nvSpPr>
          <p:cNvPr id="4" name="矩形 3"/>
          <p:cNvSpPr/>
          <p:nvPr/>
        </p:nvSpPr>
        <p:spPr bwMode="auto">
          <a:xfrm>
            <a:off x="6411433" y="1163276"/>
            <a:ext cx="531627" cy="240222"/>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5" name="矩形 4"/>
          <p:cNvSpPr/>
          <p:nvPr/>
        </p:nvSpPr>
        <p:spPr bwMode="auto">
          <a:xfrm>
            <a:off x="0" y="1658679"/>
            <a:ext cx="1360967" cy="1307805"/>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6" name="矩形 5"/>
          <p:cNvSpPr/>
          <p:nvPr/>
        </p:nvSpPr>
        <p:spPr bwMode="auto">
          <a:xfrm>
            <a:off x="2945219" y="2402958"/>
            <a:ext cx="7028121" cy="2296633"/>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Tree>
    <p:extLst>
      <p:ext uri="{BB962C8B-B14F-4D97-AF65-F5344CB8AC3E}">
        <p14:creationId xmlns:p14="http://schemas.microsoft.com/office/powerpoint/2010/main" val="4134990458"/>
      </p:ext>
    </p:extLst>
  </p:cSld>
  <p:clrMapOvr>
    <a:masterClrMapping/>
  </p:clrMapOvr>
  <p:transition>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txBox="1">
            <a:spLocks/>
          </p:cNvSpPr>
          <p:nvPr/>
        </p:nvSpPr>
        <p:spPr bwMode="auto">
          <a:xfrm>
            <a:off x="2066632" y="1354934"/>
            <a:ext cx="8569651" cy="815834"/>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lgn="l" rtl="0" eaLnBrk="0" fontAlgn="base" hangingPunct="0">
              <a:lnSpc>
                <a:spcPts val="2700"/>
              </a:lnSpc>
              <a:spcBef>
                <a:spcPct val="0"/>
              </a:spcBef>
              <a:spcAft>
                <a:spcPct val="0"/>
              </a:spcAft>
              <a:defRPr lang="zh-CN" altLang="en-US" sz="2000" kern="1200">
                <a:solidFill>
                  <a:schemeClr val="tx1"/>
                </a:solidFill>
                <a:latin typeface="微软雅黑" pitchFamily="34" charset="-122"/>
                <a:ea typeface="微软雅黑" pitchFamily="34" charset="-122"/>
                <a:cs typeface="+mj-cs"/>
              </a:defRPr>
            </a:lvl1pPr>
            <a:lvl2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2pPr>
            <a:lvl3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3pPr>
            <a:lvl4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4pPr>
            <a:lvl5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5pPr>
            <a:lvl6pPr marL="4572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6pPr>
            <a:lvl7pPr marL="9144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7pPr>
            <a:lvl8pPr marL="13716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8pPr>
            <a:lvl9pPr marL="18288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9pPr>
          </a:lstStyle>
          <a:p>
            <a:pPr>
              <a:lnSpc>
                <a:spcPct val="90000"/>
              </a:lnSpc>
            </a:pPr>
            <a:r>
              <a:rPr kumimoji="1" lang="zh-CN" altLang="en-US" sz="1800" dirty="0">
                <a:solidFill>
                  <a:srgbClr val="0066FF"/>
                </a:solidFill>
              </a:rPr>
              <a:t>目录</a:t>
            </a:r>
          </a:p>
        </p:txBody>
      </p:sp>
      <p:sp>
        <p:nvSpPr>
          <p:cNvPr id="4" name="Line 2"/>
          <p:cNvSpPr>
            <a:spLocks noChangeShapeType="1"/>
          </p:cNvSpPr>
          <p:nvPr/>
        </p:nvSpPr>
        <p:spPr bwMode="auto">
          <a:xfrm flipH="1">
            <a:off x="2066630" y="1299293"/>
            <a:ext cx="0" cy="5096772"/>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lIns="0" tIns="46792" rIns="0" bIns="46792" anchor="ctr"/>
          <a:lstStyle/>
          <a:p>
            <a:endParaRPr lang="zh-CN" altLang="en-US" sz="1600">
              <a:solidFill>
                <a:prstClr val="white"/>
              </a:solidFill>
              <a:latin typeface="微软雅黑" panose="020B0503020204020204" pitchFamily="34" charset="-122"/>
            </a:endParaRPr>
          </a:p>
        </p:txBody>
      </p:sp>
      <p:pic>
        <p:nvPicPr>
          <p:cNvPr id="5" name="Picture 2" descr="PPT_title_art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8569" y="1772767"/>
            <a:ext cx="2603256" cy="345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p:cNvGrpSpPr/>
          <p:nvPr/>
        </p:nvGrpSpPr>
        <p:grpSpPr>
          <a:xfrm>
            <a:off x="2202791" y="1915000"/>
            <a:ext cx="5293394" cy="431725"/>
            <a:chOff x="649081" y="1774860"/>
            <a:chExt cx="5294313" cy="431800"/>
          </a:xfrm>
        </p:grpSpPr>
        <p:sp>
          <p:nvSpPr>
            <p:cNvPr id="7"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8" name="Rectangle 5"/>
            <p:cNvSpPr>
              <a:spLocks noChangeArrowheads="1"/>
            </p:cNvSpPr>
            <p:nvPr/>
          </p:nvSpPr>
          <p:spPr bwMode="auto">
            <a:xfrm>
              <a:off x="1415844" y="1774860"/>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zh-CN" altLang="en-US" sz="1800" dirty="0">
                  <a:solidFill>
                    <a:srgbClr val="333399"/>
                  </a:solidFill>
                  <a:latin typeface="微软雅黑" panose="020B0503020204020204" pitchFamily="34" charset="-122"/>
                  <a:sym typeface="微软雅黑" panose="020B0503020204020204" pitchFamily="34" charset="-122"/>
                </a:rPr>
                <a:t>生产计划管理概述</a:t>
              </a:r>
            </a:p>
          </p:txBody>
        </p:sp>
      </p:grpSp>
      <p:grpSp>
        <p:nvGrpSpPr>
          <p:cNvPr id="13" name="组合 12"/>
          <p:cNvGrpSpPr/>
          <p:nvPr/>
        </p:nvGrpSpPr>
        <p:grpSpPr>
          <a:xfrm>
            <a:off x="2202792" y="3680955"/>
            <a:ext cx="5288135" cy="431925"/>
            <a:chOff x="654341" y="2317197"/>
            <a:chExt cx="5289053" cy="431800"/>
          </a:xfrm>
        </p:grpSpPr>
        <p:sp>
          <p:nvSpPr>
            <p:cNvPr id="14" name="Rectangle 5"/>
            <p:cNvSpPr>
              <a:spLocks noChangeArrowheads="1"/>
            </p:cNvSpPr>
            <p:nvPr/>
          </p:nvSpPr>
          <p:spPr bwMode="auto">
            <a:xfrm>
              <a:off x="1415844" y="2317197"/>
              <a:ext cx="452755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zh-CN" altLang="en-US" sz="1800" dirty="0" smtClean="0">
                  <a:solidFill>
                    <a:srgbClr val="FFFFFF"/>
                  </a:solidFill>
                  <a:latin typeface="微软雅黑" panose="020B0503020204020204" pitchFamily="34" charset="-122"/>
                  <a:sym typeface="微软雅黑" panose="020B0503020204020204" pitchFamily="34" charset="-122"/>
                </a:rPr>
                <a:t>生产计划管理涉及主</a:t>
              </a:r>
              <a:r>
                <a:rPr lang="zh-CN" altLang="en-US" sz="1800" dirty="0">
                  <a:solidFill>
                    <a:srgbClr val="FFFFFF"/>
                  </a:solidFill>
                  <a:latin typeface="微软雅黑" panose="020B0503020204020204" pitchFamily="34" charset="-122"/>
                  <a:sym typeface="微软雅黑" panose="020B0503020204020204" pitchFamily="34" charset="-122"/>
                </a:rPr>
                <a:t>数据</a:t>
              </a:r>
              <a:endParaRPr lang="en-US" altLang="zh-CN" sz="1800" dirty="0">
                <a:solidFill>
                  <a:srgbClr val="FFFFFF"/>
                </a:solidFill>
                <a:latin typeface="微软雅黑" panose="020B0503020204020204" pitchFamily="34" charset="-122"/>
                <a:sym typeface="微软雅黑" panose="020B0503020204020204" pitchFamily="34" charset="-122"/>
              </a:endParaRPr>
            </a:p>
          </p:txBody>
        </p:sp>
        <p:sp>
          <p:nvSpPr>
            <p:cNvPr id="15" name="Rectangle 8"/>
            <p:cNvSpPr>
              <a:spLocks noChangeArrowheads="1"/>
            </p:cNvSpPr>
            <p:nvPr/>
          </p:nvSpPr>
          <p:spPr bwMode="auto">
            <a:xfrm>
              <a:off x="654341" y="2317197"/>
              <a:ext cx="65514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4</a:t>
              </a:r>
            </a:p>
          </p:txBody>
        </p:sp>
      </p:grpSp>
      <p:grpSp>
        <p:nvGrpSpPr>
          <p:cNvPr id="16" name="组合 15"/>
          <p:cNvGrpSpPr/>
          <p:nvPr/>
        </p:nvGrpSpPr>
        <p:grpSpPr>
          <a:xfrm>
            <a:off x="2183640" y="4269807"/>
            <a:ext cx="5309917" cy="1020377"/>
            <a:chOff x="632556" y="2317197"/>
            <a:chExt cx="5310838" cy="1020081"/>
          </a:xfrm>
        </p:grpSpPr>
        <p:sp>
          <p:nvSpPr>
            <p:cNvPr id="17" name="Rectangle 5"/>
            <p:cNvSpPr>
              <a:spLocks noChangeArrowheads="1"/>
            </p:cNvSpPr>
            <p:nvPr/>
          </p:nvSpPr>
          <p:spPr bwMode="auto">
            <a:xfrm>
              <a:off x="1415844" y="2317197"/>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en-US" altLang="zh-CN" sz="1800" dirty="0" smtClean="0">
                  <a:solidFill>
                    <a:srgbClr val="333399"/>
                  </a:solidFill>
                  <a:latin typeface="微软雅黑" panose="020B0503020204020204" pitchFamily="34" charset="-122"/>
                  <a:sym typeface="微软雅黑" panose="020B0503020204020204" pitchFamily="34" charset="-122"/>
                </a:rPr>
                <a:t>MRP</a:t>
              </a:r>
              <a:endParaRPr lang="en-US" altLang="zh-CN" sz="1800" dirty="0">
                <a:solidFill>
                  <a:srgbClr val="333399"/>
                </a:solidFill>
                <a:latin typeface="微软雅黑" panose="020B0503020204020204" pitchFamily="34" charset="-122"/>
                <a:sym typeface="微软雅黑" panose="020B0503020204020204" pitchFamily="34" charset="-122"/>
              </a:endParaRPr>
            </a:p>
          </p:txBody>
        </p:sp>
        <p:sp>
          <p:nvSpPr>
            <p:cNvPr id="18" name="Rectangle 8"/>
            <p:cNvSpPr>
              <a:spLocks noChangeArrowheads="1"/>
            </p:cNvSpPr>
            <p:nvPr/>
          </p:nvSpPr>
          <p:spPr bwMode="auto">
            <a:xfrm>
              <a:off x="651711" y="2317197"/>
              <a:ext cx="657769"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5</a:t>
              </a:r>
            </a:p>
          </p:txBody>
        </p:sp>
        <p:sp>
          <p:nvSpPr>
            <p:cNvPr id="41" name="Rectangle 5"/>
            <p:cNvSpPr>
              <a:spLocks noChangeArrowheads="1"/>
            </p:cNvSpPr>
            <p:nvPr/>
          </p:nvSpPr>
          <p:spPr bwMode="auto">
            <a:xfrm>
              <a:off x="1396689" y="2905478"/>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en-US" altLang="zh-CN" sz="1800" dirty="0">
                  <a:solidFill>
                    <a:srgbClr val="333399"/>
                  </a:solidFill>
                  <a:latin typeface="微软雅黑" panose="020B0503020204020204" pitchFamily="34" charset="-122"/>
                  <a:sym typeface="微软雅黑" panose="020B0503020204020204" pitchFamily="34" charset="-122"/>
                </a:rPr>
                <a:t>SAP</a:t>
              </a:r>
              <a:r>
                <a:rPr lang="zh-CN" altLang="en-US" sz="1800" dirty="0">
                  <a:solidFill>
                    <a:srgbClr val="333399"/>
                  </a:solidFill>
                  <a:latin typeface="微软雅黑" panose="020B0503020204020204" pitchFamily="34" charset="-122"/>
                  <a:sym typeface="微软雅黑" panose="020B0503020204020204" pitchFamily="34" charset="-122"/>
                </a:rPr>
                <a:t>系统常用查询事务代码</a:t>
              </a:r>
            </a:p>
          </p:txBody>
        </p:sp>
        <p:sp>
          <p:nvSpPr>
            <p:cNvPr id="42" name="Rectangle 8"/>
            <p:cNvSpPr>
              <a:spLocks noChangeArrowheads="1"/>
            </p:cNvSpPr>
            <p:nvPr/>
          </p:nvSpPr>
          <p:spPr bwMode="auto">
            <a:xfrm>
              <a:off x="632556" y="2905478"/>
              <a:ext cx="657769"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6</a:t>
              </a:r>
            </a:p>
          </p:txBody>
        </p:sp>
      </p:grpSp>
      <p:grpSp>
        <p:nvGrpSpPr>
          <p:cNvPr id="25" name="组合 24"/>
          <p:cNvGrpSpPr/>
          <p:nvPr/>
        </p:nvGrpSpPr>
        <p:grpSpPr>
          <a:xfrm>
            <a:off x="2202791" y="3092303"/>
            <a:ext cx="5293394" cy="431725"/>
            <a:chOff x="649081" y="1774860"/>
            <a:chExt cx="5294313" cy="431800"/>
          </a:xfrm>
        </p:grpSpPr>
        <p:sp>
          <p:nvSpPr>
            <p:cNvPr id="26"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800" dirty="0">
                <a:solidFill>
                  <a:prstClr val="white"/>
                </a:solidFill>
                <a:latin typeface="微软雅黑" panose="020B0503020204020204" pitchFamily="34" charset="-122"/>
                <a:ea typeface="微软雅黑" panose="020B0503020204020204" pitchFamily="34" charset="-122"/>
              </a:endParaRPr>
            </a:p>
          </p:txBody>
        </p:sp>
        <p:sp>
          <p:nvSpPr>
            <p:cNvPr id="27" name="Rectangle 5"/>
            <p:cNvSpPr>
              <a:spLocks noChangeArrowheads="1"/>
            </p:cNvSpPr>
            <p:nvPr/>
          </p:nvSpPr>
          <p:spPr bwMode="auto">
            <a:xfrm>
              <a:off x="1415844" y="1774860"/>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zh-CN" altLang="en-US" sz="1800" dirty="0">
                  <a:solidFill>
                    <a:srgbClr val="333399"/>
                  </a:solidFill>
                  <a:latin typeface="微软雅黑" panose="020B0503020204020204" pitchFamily="34" charset="-122"/>
                  <a:sym typeface="微软雅黑" panose="020B0503020204020204" pitchFamily="34" charset="-122"/>
                </a:rPr>
                <a:t>生产计划</a:t>
              </a:r>
              <a:r>
                <a:rPr lang="zh-CN" altLang="en-US" sz="1800" dirty="0" smtClean="0">
                  <a:solidFill>
                    <a:srgbClr val="333399"/>
                  </a:solidFill>
                  <a:latin typeface="微软雅黑" panose="020B0503020204020204" pitchFamily="34" charset="-122"/>
                  <a:sym typeface="微软雅黑" panose="020B0503020204020204" pitchFamily="34" charset="-122"/>
                </a:rPr>
                <a:t>管理方案</a:t>
              </a:r>
              <a:endParaRPr lang="zh-CN" altLang="en-US" sz="1800" dirty="0">
                <a:solidFill>
                  <a:srgbClr val="333399"/>
                </a:solidFill>
                <a:latin typeface="微软雅黑" panose="020B0503020204020204" pitchFamily="34" charset="-122"/>
                <a:sym typeface="微软雅黑" panose="020B0503020204020204" pitchFamily="34" charset="-122"/>
              </a:endParaRPr>
            </a:p>
          </p:txBody>
        </p:sp>
      </p:grpSp>
      <p:grpSp>
        <p:nvGrpSpPr>
          <p:cNvPr id="35" name="组合 34"/>
          <p:cNvGrpSpPr/>
          <p:nvPr/>
        </p:nvGrpSpPr>
        <p:grpSpPr>
          <a:xfrm>
            <a:off x="2202791" y="2503651"/>
            <a:ext cx="5293394" cy="431725"/>
            <a:chOff x="649081" y="1774860"/>
            <a:chExt cx="5294313" cy="431800"/>
          </a:xfrm>
        </p:grpSpPr>
        <p:sp>
          <p:nvSpPr>
            <p:cNvPr id="36"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800" dirty="0">
                <a:solidFill>
                  <a:prstClr val="white"/>
                </a:solidFill>
                <a:latin typeface="微软雅黑" panose="020B0503020204020204" pitchFamily="34" charset="-122"/>
                <a:ea typeface="微软雅黑" panose="020B0503020204020204" pitchFamily="34" charset="-122"/>
              </a:endParaRPr>
            </a:p>
          </p:txBody>
        </p:sp>
        <p:sp>
          <p:nvSpPr>
            <p:cNvPr id="37" name="Rectangle 5"/>
            <p:cNvSpPr>
              <a:spLocks noChangeArrowheads="1"/>
            </p:cNvSpPr>
            <p:nvPr/>
          </p:nvSpPr>
          <p:spPr bwMode="auto">
            <a:xfrm>
              <a:off x="1415844" y="1774860"/>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zh-CN" altLang="en-US" sz="1800" dirty="0">
                  <a:solidFill>
                    <a:srgbClr val="333399"/>
                  </a:solidFill>
                  <a:latin typeface="微软雅黑" panose="020B0503020204020204" pitchFamily="34" charset="-122"/>
                  <a:sym typeface="微软雅黑" panose="020B0503020204020204" pitchFamily="34" charset="-122"/>
                </a:rPr>
                <a:t>生产计划管理涉及信息系统</a:t>
              </a:r>
            </a:p>
          </p:txBody>
        </p:sp>
      </p:grpSp>
      <p:sp>
        <p:nvSpPr>
          <p:cNvPr id="12" name="AutoShape 10"/>
          <p:cNvSpPr>
            <a:spLocks noChangeArrowheads="1"/>
          </p:cNvSpPr>
          <p:nvPr/>
        </p:nvSpPr>
        <p:spPr bwMode="auto">
          <a:xfrm rot="5400000">
            <a:off x="2128555" y="3772421"/>
            <a:ext cx="431725" cy="249194"/>
          </a:xfrm>
          <a:prstGeom prst="triangle">
            <a:avLst>
              <a:gd name="adj" fmla="val 50000"/>
            </a:avLst>
          </a:prstGeom>
          <a:solidFill>
            <a:schemeClr val="accent1"/>
          </a:solidFill>
          <a:ln w="38100">
            <a:solidFill>
              <a:schemeClr val="bg1"/>
            </a:solidFill>
            <a:miter lim="800000"/>
            <a:headEnd/>
            <a:tailEnd/>
          </a:ln>
        </p:spPr>
        <p:txBody>
          <a:bodyPr wrap="none" lIns="0" tIns="46792" rIns="0" bIns="46792"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endParaRPr lang="zh-CN" altLang="zh-CN" sz="1800" b="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5064666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bwMode="auto">
          <a:xfrm>
            <a:off x="2138905" y="1600276"/>
            <a:ext cx="26407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1600" dirty="0" smtClean="0">
                <a:solidFill>
                  <a:srgbClr val="000000"/>
                </a:solidFill>
                <a:latin typeface="微软雅黑"/>
                <a:ea typeface="微软雅黑"/>
                <a:cs typeface="微软雅黑"/>
              </a:rPr>
              <a:t>BOM</a:t>
            </a:r>
            <a:r>
              <a:rPr kumimoji="1" lang="zh-CN" altLang="en-US" sz="1600" dirty="0" smtClean="0">
                <a:solidFill>
                  <a:srgbClr val="000000"/>
                </a:solidFill>
                <a:latin typeface="微软雅黑"/>
                <a:ea typeface="微软雅黑"/>
                <a:cs typeface="微软雅黑"/>
              </a:rPr>
              <a:t>（物料清单）</a:t>
            </a:r>
            <a:endParaRPr kumimoji="1" lang="zh-CN" altLang="en-US" sz="1600" dirty="0">
              <a:solidFill>
                <a:srgbClr val="000000"/>
              </a:solidFill>
              <a:latin typeface="微软雅黑"/>
              <a:ea typeface="微软雅黑"/>
              <a:cs typeface="微软雅黑"/>
            </a:endParaRPr>
          </a:p>
        </p:txBody>
      </p:sp>
      <p:sp>
        <p:nvSpPr>
          <p:cNvPr id="4" name="TextBox 6"/>
          <p:cNvSpPr txBox="1"/>
          <p:nvPr/>
        </p:nvSpPr>
        <p:spPr bwMode="auto">
          <a:xfrm>
            <a:off x="2138905" y="2502147"/>
            <a:ext cx="29264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600" dirty="0" smtClean="0">
                <a:solidFill>
                  <a:srgbClr val="000000"/>
                </a:solidFill>
                <a:latin typeface="微软雅黑"/>
                <a:ea typeface="微软雅黑"/>
                <a:cs typeface="微软雅黑"/>
              </a:rPr>
              <a:t>工艺路线</a:t>
            </a:r>
            <a:endParaRPr kumimoji="1" lang="zh-CN" altLang="en-US" sz="1600" dirty="0">
              <a:solidFill>
                <a:srgbClr val="000000"/>
              </a:solidFill>
              <a:latin typeface="微软雅黑"/>
              <a:ea typeface="微软雅黑"/>
              <a:cs typeface="微软雅黑"/>
            </a:endParaRPr>
          </a:p>
        </p:txBody>
      </p:sp>
      <p:sp>
        <p:nvSpPr>
          <p:cNvPr id="6" name="椭圆 5"/>
          <p:cNvSpPr/>
          <p:nvPr/>
        </p:nvSpPr>
        <p:spPr bwMode="auto">
          <a:xfrm>
            <a:off x="1748984" y="1617494"/>
            <a:ext cx="317461" cy="277413"/>
          </a:xfrm>
          <a:prstGeom prst="ellipse">
            <a:avLst/>
          </a:prstGeom>
          <a:solidFill>
            <a:schemeClr val="accent1"/>
          </a:solidFill>
          <a:ln w="19050" cmpd="sng">
            <a:solidFill>
              <a:schemeClr val="bg1"/>
            </a:solidFill>
            <a:miter lim="800000"/>
            <a:headEnd/>
            <a:tailEnd/>
          </a:ln>
          <a:extLst/>
        </p:spPr>
        <p:txBody>
          <a:bodyPr rot="0" spcFirstLastPara="0" vert="horz" wrap="square" lIns="35994" tIns="35994" rIns="35994" bIns="35994"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kumimoji="1" lang="en-US" altLang="zh-CN" sz="1000" dirty="0">
                <a:solidFill>
                  <a:prstClr val="white"/>
                </a:solidFill>
                <a:latin typeface="微软雅黑" pitchFamily="34" charset="-122"/>
                <a:ea typeface="微软雅黑" pitchFamily="34" charset="-122"/>
              </a:rPr>
              <a:t>1</a:t>
            </a:r>
            <a:endParaRPr kumimoji="1" lang="zh-CN" altLang="en-US" sz="1000" dirty="0">
              <a:solidFill>
                <a:prstClr val="white"/>
              </a:solidFill>
              <a:latin typeface="微软雅黑" pitchFamily="34" charset="-122"/>
              <a:ea typeface="微软雅黑" pitchFamily="34" charset="-122"/>
            </a:endParaRPr>
          </a:p>
        </p:txBody>
      </p:sp>
      <p:sp>
        <p:nvSpPr>
          <p:cNvPr id="7" name="椭圆 6"/>
          <p:cNvSpPr/>
          <p:nvPr/>
        </p:nvSpPr>
        <p:spPr bwMode="auto">
          <a:xfrm>
            <a:off x="1748984" y="2519366"/>
            <a:ext cx="316477" cy="277413"/>
          </a:xfrm>
          <a:prstGeom prst="ellipse">
            <a:avLst/>
          </a:prstGeom>
          <a:solidFill>
            <a:schemeClr val="accent1"/>
          </a:solidFill>
          <a:ln w="19050" cmpd="sng">
            <a:solidFill>
              <a:schemeClr val="bg1"/>
            </a:solidFill>
            <a:miter lim="800000"/>
            <a:headEnd/>
            <a:tailEnd/>
          </a:ln>
          <a:extLst/>
        </p:spPr>
        <p:txBody>
          <a:bodyPr rot="0" spcFirstLastPara="0" vert="horz" wrap="square" lIns="35994" tIns="35994" rIns="35994" bIns="35994"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kumimoji="1" lang="en-US" altLang="zh-CN" sz="1000" dirty="0">
                <a:solidFill>
                  <a:prstClr val="white"/>
                </a:solidFill>
                <a:latin typeface="微软雅黑" pitchFamily="34" charset="-122"/>
                <a:ea typeface="微软雅黑" pitchFamily="34" charset="-122"/>
              </a:rPr>
              <a:t>2</a:t>
            </a:r>
            <a:endParaRPr kumimoji="1" lang="zh-CN" altLang="en-US" sz="1000" dirty="0">
              <a:solidFill>
                <a:prstClr val="white"/>
              </a:solidFill>
              <a:latin typeface="微软雅黑" pitchFamily="34" charset="-122"/>
              <a:ea typeface="微软雅黑" pitchFamily="34" charset="-122"/>
            </a:endParaRPr>
          </a:p>
        </p:txBody>
      </p:sp>
      <p:sp>
        <p:nvSpPr>
          <p:cNvPr id="63" name="TextBox 6"/>
          <p:cNvSpPr txBox="1"/>
          <p:nvPr/>
        </p:nvSpPr>
        <p:spPr bwMode="auto">
          <a:xfrm>
            <a:off x="2138904" y="3365162"/>
            <a:ext cx="28550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600" dirty="0" smtClean="0">
                <a:solidFill>
                  <a:srgbClr val="000000"/>
                </a:solidFill>
                <a:latin typeface="微软雅黑"/>
                <a:ea typeface="微软雅黑"/>
                <a:cs typeface="微软雅黑"/>
              </a:rPr>
              <a:t>工作中心</a:t>
            </a:r>
            <a:endParaRPr kumimoji="1" lang="zh-CN" altLang="en-US" sz="1600" dirty="0">
              <a:solidFill>
                <a:srgbClr val="000000"/>
              </a:solidFill>
              <a:latin typeface="微软雅黑"/>
              <a:ea typeface="微软雅黑"/>
              <a:cs typeface="微软雅黑"/>
            </a:endParaRPr>
          </a:p>
        </p:txBody>
      </p:sp>
      <p:sp>
        <p:nvSpPr>
          <p:cNvPr id="69" name="椭圆 68"/>
          <p:cNvSpPr/>
          <p:nvPr/>
        </p:nvSpPr>
        <p:spPr bwMode="auto">
          <a:xfrm>
            <a:off x="1748984" y="3382390"/>
            <a:ext cx="316477" cy="277413"/>
          </a:xfrm>
          <a:prstGeom prst="ellipse">
            <a:avLst/>
          </a:prstGeom>
          <a:solidFill>
            <a:schemeClr val="accent1"/>
          </a:solidFill>
          <a:ln w="19050" cmpd="sng">
            <a:solidFill>
              <a:schemeClr val="bg1"/>
            </a:solidFill>
            <a:miter lim="800000"/>
            <a:headEnd/>
            <a:tailEnd/>
          </a:ln>
          <a:extLst/>
        </p:spPr>
        <p:txBody>
          <a:bodyPr rot="0" spcFirstLastPara="0" vert="horz" wrap="square" lIns="35994" tIns="35994" rIns="35994" bIns="35994"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kumimoji="1" lang="en-US" altLang="zh-CN" sz="1000" dirty="0">
                <a:solidFill>
                  <a:prstClr val="white"/>
                </a:solidFill>
                <a:latin typeface="微软雅黑" pitchFamily="34" charset="-122"/>
                <a:ea typeface="微软雅黑" pitchFamily="34" charset="-122"/>
              </a:rPr>
              <a:t>3</a:t>
            </a:r>
            <a:endParaRPr kumimoji="1" lang="zh-CN" altLang="en-US" sz="1000" dirty="0">
              <a:solidFill>
                <a:prstClr val="white"/>
              </a:solidFill>
              <a:latin typeface="微软雅黑" pitchFamily="34" charset="-122"/>
              <a:ea typeface="微软雅黑" pitchFamily="34" charset="-122"/>
            </a:endParaRPr>
          </a:p>
        </p:txBody>
      </p:sp>
      <p:sp>
        <p:nvSpPr>
          <p:cNvPr id="2" name="矩形 1"/>
          <p:cNvSpPr/>
          <p:nvPr/>
        </p:nvSpPr>
        <p:spPr bwMode="auto">
          <a:xfrm>
            <a:off x="1510440" y="3987247"/>
            <a:ext cx="8428221" cy="1116928"/>
          </a:xfrm>
          <a:prstGeom prst="rect">
            <a:avLst/>
          </a:prstGeom>
          <a:noFill/>
          <a:ln w="38100">
            <a:solidFill>
              <a:srgbClr val="FFC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5" name="文本框 4"/>
          <p:cNvSpPr txBox="1"/>
          <p:nvPr/>
        </p:nvSpPr>
        <p:spPr>
          <a:xfrm>
            <a:off x="178904" y="149087"/>
            <a:ext cx="3419061" cy="400110"/>
          </a:xfrm>
          <a:prstGeom prst="rect">
            <a:avLst/>
          </a:prstGeom>
          <a:noFill/>
        </p:spPr>
        <p:txBody>
          <a:bodyPr wrap="square" rtlCol="0">
            <a:spAutoFit/>
          </a:bodyPr>
          <a:lstStyle/>
          <a:p>
            <a:r>
              <a:rPr lang="zh-CN" altLang="en-US" dirty="0">
                <a:latin typeface="微软雅黑" panose="020B0503020204020204" pitchFamily="34" charset="-122"/>
                <a:sym typeface="微软雅黑" panose="020B0503020204020204" pitchFamily="34" charset="-122"/>
              </a:rPr>
              <a:t>生产计划管理</a:t>
            </a:r>
            <a:r>
              <a:rPr lang="zh-CN" altLang="en-US" dirty="0" smtClean="0"/>
              <a:t>主数据</a:t>
            </a:r>
            <a:endParaRPr lang="zh-CN" altLang="en-US" dirty="0"/>
          </a:p>
        </p:txBody>
      </p:sp>
      <p:sp>
        <p:nvSpPr>
          <p:cNvPr id="13" name="TextBox 6"/>
          <p:cNvSpPr txBox="1"/>
          <p:nvPr/>
        </p:nvSpPr>
        <p:spPr bwMode="auto">
          <a:xfrm>
            <a:off x="2146966" y="4343392"/>
            <a:ext cx="29264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600" dirty="0" smtClean="0">
                <a:solidFill>
                  <a:srgbClr val="000000"/>
                </a:solidFill>
                <a:latin typeface="微软雅黑"/>
                <a:ea typeface="微软雅黑"/>
                <a:cs typeface="微软雅黑"/>
              </a:rPr>
              <a:t>物料</a:t>
            </a:r>
            <a:r>
              <a:rPr kumimoji="1" lang="zh-CN" altLang="en-US" sz="1600" dirty="0">
                <a:solidFill>
                  <a:srgbClr val="000000"/>
                </a:solidFill>
                <a:latin typeface="微软雅黑"/>
                <a:ea typeface="微软雅黑"/>
                <a:cs typeface="微软雅黑"/>
              </a:rPr>
              <a:t>主数据</a:t>
            </a:r>
          </a:p>
          <a:p>
            <a:endParaRPr kumimoji="1" lang="zh-CN" altLang="en-US" sz="1600" dirty="0">
              <a:solidFill>
                <a:srgbClr val="000000"/>
              </a:solidFill>
              <a:latin typeface="微软雅黑"/>
              <a:ea typeface="微软雅黑"/>
              <a:cs typeface="微软雅黑"/>
            </a:endParaRPr>
          </a:p>
        </p:txBody>
      </p:sp>
      <p:sp>
        <p:nvSpPr>
          <p:cNvPr id="14" name="椭圆 13"/>
          <p:cNvSpPr/>
          <p:nvPr/>
        </p:nvSpPr>
        <p:spPr bwMode="auto">
          <a:xfrm>
            <a:off x="1757045" y="4360611"/>
            <a:ext cx="316477" cy="277413"/>
          </a:xfrm>
          <a:prstGeom prst="ellipse">
            <a:avLst/>
          </a:prstGeom>
          <a:solidFill>
            <a:schemeClr val="accent1"/>
          </a:solidFill>
          <a:ln w="19050" cmpd="sng">
            <a:solidFill>
              <a:schemeClr val="bg1"/>
            </a:solidFill>
            <a:miter lim="800000"/>
            <a:headEnd/>
            <a:tailEnd/>
          </a:ln>
          <a:extLst/>
        </p:spPr>
        <p:txBody>
          <a:bodyPr rot="0" spcFirstLastPara="0" vert="horz" wrap="square" lIns="35994" tIns="35994" rIns="35994" bIns="35994"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kumimoji="1" lang="en-US" altLang="zh-CN" sz="1000" dirty="0" smtClean="0">
                <a:solidFill>
                  <a:prstClr val="white"/>
                </a:solidFill>
                <a:latin typeface="微软雅黑" pitchFamily="34" charset="-122"/>
                <a:ea typeface="微软雅黑" pitchFamily="34" charset="-122"/>
              </a:rPr>
              <a:t>4</a:t>
            </a:r>
            <a:endParaRPr kumimoji="1" lang="zh-CN" altLang="en-US" sz="1000" dirty="0">
              <a:solidFill>
                <a:prstClr val="white"/>
              </a:solidFill>
              <a:latin typeface="微软雅黑" pitchFamily="34" charset="-122"/>
              <a:ea typeface="微软雅黑" pitchFamily="34" charset="-122"/>
            </a:endParaRPr>
          </a:p>
        </p:txBody>
      </p:sp>
      <p:sp>
        <p:nvSpPr>
          <p:cNvPr id="15" name="TextBox 6"/>
          <p:cNvSpPr txBox="1"/>
          <p:nvPr/>
        </p:nvSpPr>
        <p:spPr bwMode="auto">
          <a:xfrm>
            <a:off x="2146966" y="5304394"/>
            <a:ext cx="29264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600" dirty="0" smtClean="0">
                <a:solidFill>
                  <a:srgbClr val="000000"/>
                </a:solidFill>
                <a:latin typeface="微软雅黑"/>
                <a:ea typeface="微软雅黑"/>
                <a:cs typeface="微软雅黑"/>
              </a:rPr>
              <a:t>组织架构</a:t>
            </a:r>
            <a:endParaRPr kumimoji="1" lang="zh-CN" altLang="en-US" sz="1600" dirty="0">
              <a:solidFill>
                <a:srgbClr val="000000"/>
              </a:solidFill>
              <a:latin typeface="微软雅黑"/>
              <a:ea typeface="微软雅黑"/>
              <a:cs typeface="微软雅黑"/>
            </a:endParaRPr>
          </a:p>
        </p:txBody>
      </p:sp>
      <p:sp>
        <p:nvSpPr>
          <p:cNvPr id="16" name="椭圆 15"/>
          <p:cNvSpPr/>
          <p:nvPr/>
        </p:nvSpPr>
        <p:spPr bwMode="auto">
          <a:xfrm>
            <a:off x="1757045" y="5321613"/>
            <a:ext cx="316477" cy="277413"/>
          </a:xfrm>
          <a:prstGeom prst="ellipse">
            <a:avLst/>
          </a:prstGeom>
          <a:solidFill>
            <a:schemeClr val="accent1"/>
          </a:solidFill>
          <a:ln w="19050" cmpd="sng">
            <a:solidFill>
              <a:schemeClr val="bg1"/>
            </a:solidFill>
            <a:miter lim="800000"/>
            <a:headEnd/>
            <a:tailEnd/>
          </a:ln>
          <a:extLst/>
        </p:spPr>
        <p:txBody>
          <a:bodyPr rot="0" spcFirstLastPara="0" vert="horz" wrap="square" lIns="35994" tIns="35994" rIns="35994" bIns="35994"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kumimoji="1" lang="en-US" altLang="zh-CN" sz="1000" dirty="0" smtClean="0">
                <a:solidFill>
                  <a:prstClr val="white"/>
                </a:solidFill>
                <a:latin typeface="微软雅黑" pitchFamily="34" charset="-122"/>
                <a:ea typeface="微软雅黑" pitchFamily="34" charset="-122"/>
              </a:rPr>
              <a:t>5</a:t>
            </a:r>
            <a:endParaRPr kumimoji="1" lang="zh-CN" altLang="en-US" sz="1000" dirty="0">
              <a:solidFill>
                <a:prstClr val="white"/>
              </a:solidFill>
              <a:latin typeface="微软雅黑" pitchFamily="34" charset="-122"/>
              <a:ea typeface="微软雅黑" pitchFamily="34" charset="-122"/>
            </a:endParaRPr>
          </a:p>
        </p:txBody>
      </p:sp>
    </p:spTree>
    <p:extLst>
      <p:ext uri="{BB962C8B-B14F-4D97-AF65-F5344CB8AC3E}">
        <p14:creationId xmlns:p14="http://schemas.microsoft.com/office/powerpoint/2010/main" val="1927570998"/>
      </p:ext>
    </p:extLst>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3419061" cy="400110"/>
          </a:xfrm>
          <a:prstGeom prst="rect">
            <a:avLst/>
          </a:prstGeom>
          <a:noFill/>
        </p:spPr>
        <p:txBody>
          <a:bodyPr wrap="square" rtlCol="0">
            <a:spAutoFit/>
          </a:bodyPr>
          <a:lstStyle/>
          <a:p>
            <a:r>
              <a:rPr lang="zh-CN" altLang="en-US" dirty="0" smtClean="0"/>
              <a:t>物料主数据</a:t>
            </a:r>
            <a:endParaRPr lang="zh-CN" altLang="en-US" dirty="0"/>
          </a:p>
        </p:txBody>
      </p:sp>
      <p:grpSp>
        <p:nvGrpSpPr>
          <p:cNvPr id="17" name="组合 2249"/>
          <p:cNvGrpSpPr/>
          <p:nvPr/>
        </p:nvGrpSpPr>
        <p:grpSpPr>
          <a:xfrm>
            <a:off x="1074541" y="1340768"/>
            <a:ext cx="8995237" cy="4262438"/>
            <a:chOff x="611560" y="1404069"/>
            <a:chExt cx="8303296" cy="4262438"/>
          </a:xfrm>
        </p:grpSpPr>
        <p:sp>
          <p:nvSpPr>
            <p:cNvPr id="18" name="Rectangle 32"/>
            <p:cNvSpPr>
              <a:spLocks noChangeArrowheads="1"/>
            </p:cNvSpPr>
            <p:nvPr/>
          </p:nvSpPr>
          <p:spPr bwMode="auto">
            <a:xfrm>
              <a:off x="1530722" y="3945657"/>
              <a:ext cx="2333625" cy="1720850"/>
            </a:xfrm>
            <a:prstGeom prst="rect">
              <a:avLst/>
            </a:prstGeom>
            <a:solidFill>
              <a:srgbClr val="FFFF99"/>
            </a:solidFill>
            <a:ln w="52388">
              <a:solidFill>
                <a:srgbClr val="0019D1"/>
              </a:solid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 name="Rectangle 33"/>
            <p:cNvSpPr>
              <a:spLocks noChangeArrowheads="1"/>
            </p:cNvSpPr>
            <p:nvPr/>
          </p:nvSpPr>
          <p:spPr bwMode="auto">
            <a:xfrm>
              <a:off x="611560" y="1404069"/>
              <a:ext cx="4795837" cy="4211638"/>
            </a:xfrm>
            <a:prstGeom prst="rect">
              <a:avLst/>
            </a:prstGeom>
            <a:no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 name="Rectangle 34"/>
            <p:cNvSpPr>
              <a:spLocks noChangeArrowheads="1"/>
            </p:cNvSpPr>
            <p:nvPr/>
          </p:nvSpPr>
          <p:spPr bwMode="auto">
            <a:xfrm>
              <a:off x="1600572" y="4083769"/>
              <a:ext cx="2333625" cy="1450975"/>
            </a:xfrm>
            <a:prstGeom prst="rect">
              <a:avLst/>
            </a:prstGeom>
            <a:no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 name="Rectangle 35"/>
            <p:cNvSpPr>
              <a:spLocks noChangeArrowheads="1"/>
            </p:cNvSpPr>
            <p:nvPr/>
          </p:nvSpPr>
          <p:spPr bwMode="auto">
            <a:xfrm>
              <a:off x="1686297" y="4134569"/>
              <a:ext cx="1120130" cy="276999"/>
            </a:xfrm>
            <a:prstGeom prst="rect">
              <a:avLst/>
            </a:prstGeom>
            <a:noFill/>
            <a:ln w="9525">
              <a:noFill/>
              <a:miter lim="800000"/>
              <a:headEnd/>
              <a:tailEnd/>
            </a:ln>
          </p:spPr>
          <p:txBody>
            <a:bodyPr wrap="none" lIns="0" tIns="0" rIns="0" bIns="0">
              <a:spAutoFit/>
            </a:bodyPr>
            <a:lstStyle/>
            <a:p>
              <a:pPr eaLnBrk="0" hangingPunct="0">
                <a:defRPr/>
              </a:pPr>
              <a:r>
                <a:rPr lang="en-US" altLang="zh-CN" sz="1800" b="0" dirty="0">
                  <a:solidFill>
                    <a:srgbClr val="333300"/>
                  </a:solidFill>
                  <a:latin typeface="微软雅黑" panose="020B0503020204020204" pitchFamily="34" charset="-122"/>
                </a:rPr>
                <a:t>PD = MRP </a:t>
              </a:r>
              <a:endParaRPr lang="en-US" altLang="zh-CN" sz="1800" b="0" dirty="0">
                <a:solidFill>
                  <a:srgbClr val="FFFFFF"/>
                </a:solidFill>
                <a:effectLst>
                  <a:outerShdw blurRad="38100" dist="38100" dir="2700000" algn="tl">
                    <a:srgbClr val="C0C0C0"/>
                  </a:outerShdw>
                </a:effectLst>
                <a:latin typeface="微软雅黑" panose="020B0503020204020204" pitchFamily="34" charset="-122"/>
              </a:endParaRPr>
            </a:p>
          </p:txBody>
        </p:sp>
        <p:sp>
          <p:nvSpPr>
            <p:cNvPr id="22" name="Rectangle 36"/>
            <p:cNvSpPr>
              <a:spLocks noChangeArrowheads="1"/>
            </p:cNvSpPr>
            <p:nvPr/>
          </p:nvSpPr>
          <p:spPr bwMode="auto">
            <a:xfrm>
              <a:off x="2751510" y="4148857"/>
              <a:ext cx="426152" cy="276999"/>
            </a:xfrm>
            <a:prstGeom prst="rect">
              <a:avLst/>
            </a:prstGeom>
            <a:noFill/>
            <a:ln w="9525">
              <a:noFill/>
              <a:miter lim="800000"/>
              <a:headEnd/>
              <a:tailEnd/>
            </a:ln>
          </p:spPr>
          <p:txBody>
            <a:bodyPr wrap="none" lIns="0" tIns="0" rIns="0" bIns="0">
              <a:spAutoFit/>
            </a:bodyPr>
            <a:lstStyle/>
            <a:p>
              <a:pPr eaLnBrk="0" hangingPunct="0">
                <a:defRPr/>
              </a:pPr>
              <a:r>
                <a:rPr lang="zh-CN" altLang="en-US" sz="1800" b="0" dirty="0">
                  <a:solidFill>
                    <a:srgbClr val="333300"/>
                  </a:solidFill>
                  <a:latin typeface="微软雅黑" panose="020B0503020204020204" pitchFamily="34" charset="-122"/>
                </a:rPr>
                <a:t>控制</a:t>
              </a:r>
              <a:endParaRPr lang="zh-CN" altLang="en-US" sz="1800" b="0" dirty="0">
                <a:solidFill>
                  <a:srgbClr val="FFFFFF"/>
                </a:solidFill>
                <a:effectLst>
                  <a:outerShdw blurRad="38100" dist="38100" dir="2700000" algn="tl">
                    <a:srgbClr val="C0C0C0"/>
                  </a:outerShdw>
                </a:effectLst>
                <a:latin typeface="微软雅黑" panose="020B0503020204020204" pitchFamily="34" charset="-122"/>
              </a:endParaRPr>
            </a:p>
          </p:txBody>
        </p:sp>
        <p:sp>
          <p:nvSpPr>
            <p:cNvPr id="23" name="Rectangle 37"/>
            <p:cNvSpPr>
              <a:spLocks noChangeArrowheads="1"/>
            </p:cNvSpPr>
            <p:nvPr/>
          </p:nvSpPr>
          <p:spPr bwMode="auto">
            <a:xfrm>
              <a:off x="1686297" y="4507632"/>
              <a:ext cx="1143805" cy="276999"/>
            </a:xfrm>
            <a:prstGeom prst="rect">
              <a:avLst/>
            </a:prstGeom>
            <a:noFill/>
            <a:ln w="9525">
              <a:noFill/>
              <a:miter lim="800000"/>
              <a:headEnd/>
              <a:tailEnd/>
            </a:ln>
          </p:spPr>
          <p:txBody>
            <a:bodyPr wrap="none" lIns="0" tIns="0" rIns="0" bIns="0">
              <a:spAutoFit/>
            </a:bodyPr>
            <a:lstStyle/>
            <a:p>
              <a:pPr eaLnBrk="0" hangingPunct="0">
                <a:defRPr/>
              </a:pPr>
              <a:r>
                <a:rPr lang="en-US" altLang="zh-CN" sz="1800" b="0" dirty="0">
                  <a:solidFill>
                    <a:srgbClr val="333300"/>
                  </a:solidFill>
                  <a:latin typeface="微软雅黑" panose="020B0503020204020204" pitchFamily="34" charset="-122"/>
                </a:rPr>
                <a:t>M0 = MPS </a:t>
              </a:r>
              <a:endParaRPr lang="en-US" altLang="zh-CN" sz="1800" b="0" dirty="0">
                <a:solidFill>
                  <a:srgbClr val="FFFFFF"/>
                </a:solidFill>
                <a:effectLst>
                  <a:outerShdw blurRad="38100" dist="38100" dir="2700000" algn="tl">
                    <a:srgbClr val="C0C0C0"/>
                  </a:outerShdw>
                </a:effectLst>
                <a:latin typeface="微软雅黑" panose="020B0503020204020204" pitchFamily="34" charset="-122"/>
              </a:endParaRPr>
            </a:p>
          </p:txBody>
        </p:sp>
        <p:sp>
          <p:nvSpPr>
            <p:cNvPr id="24" name="Rectangle 38"/>
            <p:cNvSpPr>
              <a:spLocks noChangeArrowheads="1"/>
            </p:cNvSpPr>
            <p:nvPr/>
          </p:nvSpPr>
          <p:spPr bwMode="auto">
            <a:xfrm>
              <a:off x="2740397" y="4521919"/>
              <a:ext cx="426152" cy="276999"/>
            </a:xfrm>
            <a:prstGeom prst="rect">
              <a:avLst/>
            </a:prstGeom>
            <a:noFill/>
            <a:ln w="9525">
              <a:noFill/>
              <a:miter lim="800000"/>
              <a:headEnd/>
              <a:tailEnd/>
            </a:ln>
          </p:spPr>
          <p:txBody>
            <a:bodyPr wrap="none" lIns="0" tIns="0" rIns="0" bIns="0">
              <a:spAutoFit/>
            </a:bodyPr>
            <a:lstStyle/>
            <a:p>
              <a:pPr eaLnBrk="0" hangingPunct="0">
                <a:defRPr/>
              </a:pPr>
              <a:r>
                <a:rPr lang="zh-CN" altLang="en-US" sz="1800" b="0" dirty="0">
                  <a:solidFill>
                    <a:srgbClr val="333300"/>
                  </a:solidFill>
                  <a:latin typeface="微软雅黑" panose="020B0503020204020204" pitchFamily="34" charset="-122"/>
                </a:rPr>
                <a:t>控制</a:t>
              </a:r>
              <a:endParaRPr lang="zh-CN" altLang="en-US" sz="1800" b="0" dirty="0">
                <a:solidFill>
                  <a:srgbClr val="FFFFFF"/>
                </a:solidFill>
                <a:effectLst>
                  <a:outerShdw blurRad="38100" dist="38100" dir="2700000" algn="tl">
                    <a:srgbClr val="C0C0C0"/>
                  </a:outerShdw>
                </a:effectLst>
                <a:latin typeface="微软雅黑" panose="020B0503020204020204" pitchFamily="34" charset="-122"/>
              </a:endParaRPr>
            </a:p>
          </p:txBody>
        </p:sp>
        <p:sp>
          <p:nvSpPr>
            <p:cNvPr id="25" name="Rectangle 39"/>
            <p:cNvSpPr>
              <a:spLocks noChangeArrowheads="1"/>
            </p:cNvSpPr>
            <p:nvPr/>
          </p:nvSpPr>
          <p:spPr bwMode="auto">
            <a:xfrm>
              <a:off x="1686297" y="4879107"/>
              <a:ext cx="621472" cy="276999"/>
            </a:xfrm>
            <a:prstGeom prst="rect">
              <a:avLst/>
            </a:prstGeom>
            <a:noFill/>
            <a:ln w="9525">
              <a:noFill/>
              <a:miter lim="800000"/>
              <a:headEnd/>
              <a:tailEnd/>
            </a:ln>
          </p:spPr>
          <p:txBody>
            <a:bodyPr wrap="none" lIns="0" tIns="0" rIns="0" bIns="0">
              <a:spAutoFit/>
            </a:bodyPr>
            <a:lstStyle/>
            <a:p>
              <a:pPr eaLnBrk="0" hangingPunct="0">
                <a:defRPr/>
              </a:pPr>
              <a:r>
                <a:rPr lang="en-US" altLang="zh-CN" sz="1800" b="0" dirty="0">
                  <a:solidFill>
                    <a:srgbClr val="333300"/>
                  </a:solidFill>
                  <a:latin typeface="微软雅黑" panose="020B0503020204020204" pitchFamily="34" charset="-122"/>
                </a:rPr>
                <a:t>ND = </a:t>
              </a:r>
              <a:endParaRPr lang="en-US" altLang="zh-CN" sz="1800" b="0" dirty="0">
                <a:solidFill>
                  <a:srgbClr val="FFFFFF"/>
                </a:solidFill>
                <a:effectLst>
                  <a:outerShdw blurRad="38100" dist="38100" dir="2700000" algn="tl">
                    <a:srgbClr val="C0C0C0"/>
                  </a:outerShdw>
                </a:effectLst>
                <a:latin typeface="微软雅黑" panose="020B0503020204020204" pitchFamily="34" charset="-122"/>
              </a:endParaRPr>
            </a:p>
          </p:txBody>
        </p:sp>
        <p:sp>
          <p:nvSpPr>
            <p:cNvPr id="26" name="Rectangle 40"/>
            <p:cNvSpPr>
              <a:spLocks noChangeArrowheads="1"/>
            </p:cNvSpPr>
            <p:nvPr/>
          </p:nvSpPr>
          <p:spPr bwMode="auto">
            <a:xfrm>
              <a:off x="2233985" y="4893394"/>
              <a:ext cx="639228" cy="276999"/>
            </a:xfrm>
            <a:prstGeom prst="rect">
              <a:avLst/>
            </a:prstGeom>
            <a:noFill/>
            <a:ln w="9525">
              <a:noFill/>
              <a:miter lim="800000"/>
              <a:headEnd/>
              <a:tailEnd/>
            </a:ln>
          </p:spPr>
          <p:txBody>
            <a:bodyPr wrap="none" lIns="0" tIns="0" rIns="0" bIns="0">
              <a:spAutoFit/>
            </a:bodyPr>
            <a:lstStyle/>
            <a:p>
              <a:pPr eaLnBrk="0" hangingPunct="0">
                <a:defRPr/>
              </a:pPr>
              <a:r>
                <a:rPr lang="zh-CN" altLang="en-US" sz="1800" b="0" dirty="0">
                  <a:solidFill>
                    <a:srgbClr val="333300"/>
                  </a:solidFill>
                  <a:latin typeface="微软雅黑" panose="020B0503020204020204" pitchFamily="34" charset="-122"/>
                </a:rPr>
                <a:t>无计划</a:t>
              </a:r>
              <a:endParaRPr lang="zh-CN" altLang="en-US" sz="1800" b="0" dirty="0">
                <a:solidFill>
                  <a:srgbClr val="FFFFFF"/>
                </a:solidFill>
                <a:effectLst>
                  <a:outerShdw blurRad="38100" dist="38100" dir="2700000" algn="tl">
                    <a:srgbClr val="C0C0C0"/>
                  </a:outerShdw>
                </a:effectLst>
                <a:latin typeface="微软雅黑" panose="020B0503020204020204" pitchFamily="34" charset="-122"/>
              </a:endParaRPr>
            </a:p>
          </p:txBody>
        </p:sp>
        <p:sp>
          <p:nvSpPr>
            <p:cNvPr id="27" name="Rectangle 41"/>
            <p:cNvSpPr>
              <a:spLocks noChangeArrowheads="1"/>
            </p:cNvSpPr>
            <p:nvPr/>
          </p:nvSpPr>
          <p:spPr bwMode="auto">
            <a:xfrm>
              <a:off x="1686297" y="5250582"/>
              <a:ext cx="562284" cy="276999"/>
            </a:xfrm>
            <a:prstGeom prst="rect">
              <a:avLst/>
            </a:prstGeom>
            <a:noFill/>
            <a:ln w="9525">
              <a:noFill/>
              <a:miter lim="800000"/>
              <a:headEnd/>
              <a:tailEnd/>
            </a:ln>
          </p:spPr>
          <p:txBody>
            <a:bodyPr wrap="none" lIns="0" tIns="0" rIns="0" bIns="0">
              <a:spAutoFit/>
            </a:bodyPr>
            <a:lstStyle/>
            <a:p>
              <a:pPr eaLnBrk="0" hangingPunct="0">
                <a:defRPr/>
              </a:pPr>
              <a:r>
                <a:rPr lang="en-US" altLang="zh-CN" sz="1800" b="0" dirty="0">
                  <a:solidFill>
                    <a:srgbClr val="333300"/>
                  </a:solidFill>
                  <a:latin typeface="微软雅黑" panose="020B0503020204020204" pitchFamily="34" charset="-122"/>
                </a:rPr>
                <a:t>VB = </a:t>
              </a:r>
              <a:endParaRPr lang="en-US" altLang="zh-CN" sz="1800" b="0" dirty="0">
                <a:solidFill>
                  <a:srgbClr val="FFFFFF"/>
                </a:solidFill>
                <a:effectLst>
                  <a:outerShdw blurRad="38100" dist="38100" dir="2700000" algn="tl">
                    <a:srgbClr val="C0C0C0"/>
                  </a:outerShdw>
                </a:effectLst>
                <a:latin typeface="微软雅黑" panose="020B0503020204020204" pitchFamily="34" charset="-122"/>
              </a:endParaRPr>
            </a:p>
          </p:txBody>
        </p:sp>
        <p:sp>
          <p:nvSpPr>
            <p:cNvPr id="28" name="Rectangle 42"/>
            <p:cNvSpPr>
              <a:spLocks noChangeArrowheads="1"/>
            </p:cNvSpPr>
            <p:nvPr/>
          </p:nvSpPr>
          <p:spPr bwMode="auto">
            <a:xfrm>
              <a:off x="2221285" y="5264869"/>
              <a:ext cx="852305" cy="276999"/>
            </a:xfrm>
            <a:prstGeom prst="rect">
              <a:avLst/>
            </a:prstGeom>
            <a:noFill/>
            <a:ln w="9525">
              <a:noFill/>
              <a:miter lim="800000"/>
              <a:headEnd/>
              <a:tailEnd/>
            </a:ln>
          </p:spPr>
          <p:txBody>
            <a:bodyPr wrap="none" lIns="0" tIns="0" rIns="0" bIns="0">
              <a:spAutoFit/>
            </a:bodyPr>
            <a:lstStyle/>
            <a:p>
              <a:pPr eaLnBrk="0" hangingPunct="0">
                <a:defRPr/>
              </a:pPr>
              <a:r>
                <a:rPr lang="zh-CN" altLang="en-US" sz="1800" b="0" dirty="0">
                  <a:solidFill>
                    <a:srgbClr val="333300"/>
                  </a:solidFill>
                  <a:latin typeface="微软雅黑" panose="020B0503020204020204" pitchFamily="34" charset="-122"/>
                </a:rPr>
                <a:t>再订货点</a:t>
              </a:r>
              <a:endParaRPr lang="zh-CN" altLang="en-US" sz="1800" b="0" dirty="0">
                <a:solidFill>
                  <a:srgbClr val="FFFFFF"/>
                </a:solidFill>
                <a:effectLst>
                  <a:outerShdw blurRad="38100" dist="38100" dir="2700000" algn="tl">
                    <a:srgbClr val="C0C0C0"/>
                  </a:outerShdw>
                </a:effectLst>
                <a:latin typeface="微软雅黑" panose="020B0503020204020204" pitchFamily="34" charset="-122"/>
              </a:endParaRPr>
            </a:p>
          </p:txBody>
        </p:sp>
        <p:sp>
          <p:nvSpPr>
            <p:cNvPr id="29" name="Rectangle 43"/>
            <p:cNvSpPr>
              <a:spLocks noChangeArrowheads="1"/>
            </p:cNvSpPr>
            <p:nvPr/>
          </p:nvSpPr>
          <p:spPr bwMode="auto">
            <a:xfrm>
              <a:off x="4143747" y="1443757"/>
              <a:ext cx="4452937" cy="582613"/>
            </a:xfrm>
            <a:prstGeom prst="rect">
              <a:avLst/>
            </a:prstGeom>
            <a:no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0" name="Rectangle 44"/>
            <p:cNvSpPr>
              <a:spLocks noChangeArrowheads="1"/>
            </p:cNvSpPr>
            <p:nvPr/>
          </p:nvSpPr>
          <p:spPr bwMode="auto">
            <a:xfrm>
              <a:off x="4653335" y="1521544"/>
              <a:ext cx="4261521" cy="276999"/>
            </a:xfrm>
            <a:prstGeom prst="rect">
              <a:avLst/>
            </a:prstGeom>
            <a:noFill/>
            <a:ln w="9525">
              <a:noFill/>
              <a:miter lim="800000"/>
              <a:headEnd/>
              <a:tailEnd/>
            </a:ln>
          </p:spPr>
          <p:txBody>
            <a:bodyPr wrap="none" lIns="0" tIns="0" rIns="0" bIns="0">
              <a:spAutoFit/>
            </a:bodyPr>
            <a:lstStyle/>
            <a:p>
              <a:pPr eaLnBrk="0" hangingPunct="0">
                <a:defRPr/>
              </a:pPr>
              <a:r>
                <a:rPr lang="zh-CN" altLang="en-US" sz="1800" b="0" dirty="0">
                  <a:solidFill>
                    <a:srgbClr val="000000"/>
                  </a:solidFill>
                  <a:latin typeface="微软雅黑" panose="020B0503020204020204" pitchFamily="34" charset="-122"/>
                </a:rPr>
                <a:t>在物料主数据中以如下两种形式之一</a:t>
              </a:r>
              <a:r>
                <a:rPr lang="zh-CN" altLang="en-US" sz="1800" b="0" dirty="0" smtClean="0">
                  <a:solidFill>
                    <a:srgbClr val="000000"/>
                  </a:solidFill>
                  <a:latin typeface="微软雅黑" panose="020B0503020204020204" pitchFamily="34" charset="-122"/>
                </a:rPr>
                <a:t>记录信息</a:t>
              </a:r>
              <a:endParaRPr lang="zh-CN" altLang="en-US" sz="1800" b="0" dirty="0">
                <a:solidFill>
                  <a:srgbClr val="FFFFFF"/>
                </a:solidFill>
                <a:effectLst>
                  <a:outerShdw blurRad="38100" dist="38100" dir="2700000" algn="tl">
                    <a:srgbClr val="C0C0C0"/>
                  </a:outerShdw>
                </a:effectLst>
                <a:latin typeface="微软雅黑" panose="020B0503020204020204" pitchFamily="34" charset="-122"/>
              </a:endParaRPr>
            </a:p>
          </p:txBody>
        </p:sp>
        <p:grpSp>
          <p:nvGrpSpPr>
            <p:cNvPr id="31" name="Group 96"/>
            <p:cNvGrpSpPr>
              <a:grpSpLocks/>
            </p:cNvGrpSpPr>
            <p:nvPr/>
          </p:nvGrpSpPr>
          <p:grpSpPr bwMode="auto">
            <a:xfrm>
              <a:off x="1459285" y="2782019"/>
              <a:ext cx="654050" cy="331788"/>
              <a:chOff x="965" y="1690"/>
              <a:chExt cx="412" cy="209"/>
            </a:xfrm>
          </p:grpSpPr>
          <p:sp>
            <p:nvSpPr>
              <p:cNvPr id="2211" name="Rectangle 46"/>
              <p:cNvSpPr>
                <a:spLocks noChangeArrowheads="1"/>
              </p:cNvSpPr>
              <p:nvPr/>
            </p:nvSpPr>
            <p:spPr bwMode="auto">
              <a:xfrm>
                <a:off x="965" y="1690"/>
                <a:ext cx="17" cy="209"/>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12" name="Rectangle 47"/>
              <p:cNvSpPr>
                <a:spLocks noChangeArrowheads="1"/>
              </p:cNvSpPr>
              <p:nvPr/>
            </p:nvSpPr>
            <p:spPr bwMode="auto">
              <a:xfrm>
                <a:off x="982" y="1690"/>
                <a:ext cx="16" cy="209"/>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13" name="Rectangle 48"/>
              <p:cNvSpPr>
                <a:spLocks noChangeArrowheads="1"/>
              </p:cNvSpPr>
              <p:nvPr/>
            </p:nvSpPr>
            <p:spPr bwMode="auto">
              <a:xfrm>
                <a:off x="998" y="1690"/>
                <a:ext cx="19" cy="209"/>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14" name="Rectangle 49"/>
              <p:cNvSpPr>
                <a:spLocks noChangeArrowheads="1"/>
              </p:cNvSpPr>
              <p:nvPr/>
            </p:nvSpPr>
            <p:spPr bwMode="auto">
              <a:xfrm>
                <a:off x="1017" y="1690"/>
                <a:ext cx="17" cy="209"/>
              </a:xfrm>
              <a:prstGeom prst="rect">
                <a:avLst/>
              </a:prstGeom>
              <a:solidFill>
                <a:srgbClr val="CBCBC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15" name="Rectangle 50"/>
              <p:cNvSpPr>
                <a:spLocks noChangeArrowheads="1"/>
              </p:cNvSpPr>
              <p:nvPr/>
            </p:nvSpPr>
            <p:spPr bwMode="auto">
              <a:xfrm>
                <a:off x="1034" y="1690"/>
                <a:ext cx="16" cy="209"/>
              </a:xfrm>
              <a:prstGeom prst="rect">
                <a:avLst/>
              </a:prstGeom>
              <a:solidFill>
                <a:srgbClr val="CACAC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16" name="Rectangle 51"/>
              <p:cNvSpPr>
                <a:spLocks noChangeArrowheads="1"/>
              </p:cNvSpPr>
              <p:nvPr/>
            </p:nvSpPr>
            <p:spPr bwMode="auto">
              <a:xfrm>
                <a:off x="1050" y="1690"/>
                <a:ext cx="17" cy="209"/>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17" name="Rectangle 52"/>
              <p:cNvSpPr>
                <a:spLocks noChangeArrowheads="1"/>
              </p:cNvSpPr>
              <p:nvPr/>
            </p:nvSpPr>
            <p:spPr bwMode="auto">
              <a:xfrm>
                <a:off x="1067" y="1690"/>
                <a:ext cx="19" cy="209"/>
              </a:xfrm>
              <a:prstGeom prst="rect">
                <a:avLst/>
              </a:prstGeom>
              <a:solidFill>
                <a:srgbClr val="C7C7C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18" name="Rectangle 53"/>
              <p:cNvSpPr>
                <a:spLocks noChangeArrowheads="1"/>
              </p:cNvSpPr>
              <p:nvPr/>
            </p:nvSpPr>
            <p:spPr bwMode="auto">
              <a:xfrm>
                <a:off x="1086" y="1690"/>
                <a:ext cx="16" cy="209"/>
              </a:xfrm>
              <a:prstGeom prst="rect">
                <a:avLst/>
              </a:prstGeom>
              <a:solidFill>
                <a:srgbClr val="C5C5C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19" name="Rectangle 54"/>
              <p:cNvSpPr>
                <a:spLocks noChangeArrowheads="1"/>
              </p:cNvSpPr>
              <p:nvPr/>
            </p:nvSpPr>
            <p:spPr bwMode="auto">
              <a:xfrm>
                <a:off x="1102" y="1690"/>
                <a:ext cx="17" cy="209"/>
              </a:xfrm>
              <a:prstGeom prst="rect">
                <a:avLst/>
              </a:prstGeom>
              <a:solidFill>
                <a:srgbClr val="C3C3C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20" name="Rectangle 55"/>
              <p:cNvSpPr>
                <a:spLocks noChangeArrowheads="1"/>
              </p:cNvSpPr>
              <p:nvPr/>
            </p:nvSpPr>
            <p:spPr bwMode="auto">
              <a:xfrm>
                <a:off x="1119" y="1690"/>
                <a:ext cx="17" cy="209"/>
              </a:xfrm>
              <a:prstGeom prst="rect">
                <a:avLst/>
              </a:prstGeom>
              <a:solidFill>
                <a:srgbClr val="C1C1C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21" name="Rectangle 56"/>
              <p:cNvSpPr>
                <a:spLocks noChangeArrowheads="1"/>
              </p:cNvSpPr>
              <p:nvPr/>
            </p:nvSpPr>
            <p:spPr bwMode="auto">
              <a:xfrm>
                <a:off x="1136" y="1690"/>
                <a:ext cx="18" cy="209"/>
              </a:xfrm>
              <a:prstGeom prst="rect">
                <a:avLst/>
              </a:prstGeom>
              <a:solidFill>
                <a:srgbClr val="BEBEB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22" name="Rectangle 57"/>
              <p:cNvSpPr>
                <a:spLocks noChangeArrowheads="1"/>
              </p:cNvSpPr>
              <p:nvPr/>
            </p:nvSpPr>
            <p:spPr bwMode="auto">
              <a:xfrm>
                <a:off x="1154" y="1690"/>
                <a:ext cx="17" cy="209"/>
              </a:xfrm>
              <a:prstGeom prst="rect">
                <a:avLst/>
              </a:prstGeom>
              <a:solidFill>
                <a:srgbClr val="BCBCB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23" name="Rectangle 58"/>
              <p:cNvSpPr>
                <a:spLocks noChangeArrowheads="1"/>
              </p:cNvSpPr>
              <p:nvPr/>
            </p:nvSpPr>
            <p:spPr bwMode="auto">
              <a:xfrm>
                <a:off x="1171" y="1690"/>
                <a:ext cx="17" cy="209"/>
              </a:xfrm>
              <a:prstGeom prst="rect">
                <a:avLst/>
              </a:prstGeom>
              <a:solidFill>
                <a:srgbClr val="B9B9B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24" name="Rectangle 59"/>
              <p:cNvSpPr>
                <a:spLocks noChangeArrowheads="1"/>
              </p:cNvSpPr>
              <p:nvPr/>
            </p:nvSpPr>
            <p:spPr bwMode="auto">
              <a:xfrm>
                <a:off x="1188" y="1690"/>
                <a:ext cx="16" cy="209"/>
              </a:xfrm>
              <a:prstGeom prst="rect">
                <a:avLst/>
              </a:prstGeom>
              <a:solidFill>
                <a:srgbClr val="B6B6B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25" name="Rectangle 60"/>
              <p:cNvSpPr>
                <a:spLocks noChangeArrowheads="1"/>
              </p:cNvSpPr>
              <p:nvPr/>
            </p:nvSpPr>
            <p:spPr bwMode="auto">
              <a:xfrm>
                <a:off x="1204" y="1690"/>
                <a:ext cx="19" cy="209"/>
              </a:xfrm>
              <a:prstGeom prst="rect">
                <a:avLst/>
              </a:prstGeom>
              <a:solidFill>
                <a:srgbClr val="B3B3B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26" name="Rectangle 61"/>
              <p:cNvSpPr>
                <a:spLocks noChangeArrowheads="1"/>
              </p:cNvSpPr>
              <p:nvPr/>
            </p:nvSpPr>
            <p:spPr bwMode="auto">
              <a:xfrm>
                <a:off x="1223" y="1690"/>
                <a:ext cx="16" cy="209"/>
              </a:xfrm>
              <a:prstGeom prst="rect">
                <a:avLst/>
              </a:prstGeom>
              <a:solidFill>
                <a:srgbClr val="B0B0B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27" name="Rectangle 62"/>
              <p:cNvSpPr>
                <a:spLocks noChangeArrowheads="1"/>
              </p:cNvSpPr>
              <p:nvPr/>
            </p:nvSpPr>
            <p:spPr bwMode="auto">
              <a:xfrm>
                <a:off x="1239" y="1690"/>
                <a:ext cx="17" cy="209"/>
              </a:xfrm>
              <a:prstGeom prst="rect">
                <a:avLst/>
              </a:prstGeom>
              <a:solidFill>
                <a:srgbClr val="AEAEA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28" name="Rectangle 63"/>
              <p:cNvSpPr>
                <a:spLocks noChangeArrowheads="1"/>
              </p:cNvSpPr>
              <p:nvPr/>
            </p:nvSpPr>
            <p:spPr bwMode="auto">
              <a:xfrm>
                <a:off x="1256" y="1690"/>
                <a:ext cx="17" cy="209"/>
              </a:xfrm>
              <a:prstGeom prst="rect">
                <a:avLst/>
              </a:prstGeom>
              <a:solidFill>
                <a:srgbClr val="ACACA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29" name="Rectangle 64"/>
              <p:cNvSpPr>
                <a:spLocks noChangeArrowheads="1"/>
              </p:cNvSpPr>
              <p:nvPr/>
            </p:nvSpPr>
            <p:spPr bwMode="auto">
              <a:xfrm>
                <a:off x="1273" y="1690"/>
                <a:ext cx="18" cy="209"/>
              </a:xfrm>
              <a:prstGeom prst="rect">
                <a:avLst/>
              </a:prstGeom>
              <a:solidFill>
                <a:srgbClr val="AAAAA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30" name="Rectangle 65"/>
              <p:cNvSpPr>
                <a:spLocks noChangeArrowheads="1"/>
              </p:cNvSpPr>
              <p:nvPr/>
            </p:nvSpPr>
            <p:spPr bwMode="auto">
              <a:xfrm>
                <a:off x="1291" y="1690"/>
                <a:ext cx="17" cy="209"/>
              </a:xfrm>
              <a:prstGeom prst="rect">
                <a:avLst/>
              </a:prstGeom>
              <a:solidFill>
                <a:srgbClr val="A8A8A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31" name="Rectangle 66"/>
              <p:cNvSpPr>
                <a:spLocks noChangeArrowheads="1"/>
              </p:cNvSpPr>
              <p:nvPr/>
            </p:nvSpPr>
            <p:spPr bwMode="auto">
              <a:xfrm>
                <a:off x="1308" y="1690"/>
                <a:ext cx="17" cy="209"/>
              </a:xfrm>
              <a:prstGeom prst="rect">
                <a:avLst/>
              </a:prstGeom>
              <a:solidFill>
                <a:srgbClr val="A7A7A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32" name="Rectangle 67"/>
              <p:cNvSpPr>
                <a:spLocks noChangeArrowheads="1"/>
              </p:cNvSpPr>
              <p:nvPr/>
            </p:nvSpPr>
            <p:spPr bwMode="auto">
              <a:xfrm>
                <a:off x="1325" y="1690"/>
                <a:ext cx="16" cy="209"/>
              </a:xfrm>
              <a:prstGeom prst="rect">
                <a:avLst/>
              </a:prstGeom>
              <a:solidFill>
                <a:srgbClr val="A6A6A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33" name="Rectangle 68"/>
              <p:cNvSpPr>
                <a:spLocks noChangeArrowheads="1"/>
              </p:cNvSpPr>
              <p:nvPr/>
            </p:nvSpPr>
            <p:spPr bwMode="auto">
              <a:xfrm>
                <a:off x="1341" y="1690"/>
                <a:ext cx="19" cy="209"/>
              </a:xfrm>
              <a:prstGeom prst="rect">
                <a:avLst/>
              </a:prstGeom>
              <a:solidFill>
                <a:srgbClr val="A5A5A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34" name="Rectangle 69"/>
              <p:cNvSpPr>
                <a:spLocks noChangeArrowheads="1"/>
              </p:cNvSpPr>
              <p:nvPr/>
            </p:nvSpPr>
            <p:spPr bwMode="auto">
              <a:xfrm>
                <a:off x="1360" y="1690"/>
                <a:ext cx="17" cy="209"/>
              </a:xfrm>
              <a:prstGeom prst="rect">
                <a:avLst/>
              </a:prstGeom>
              <a:solidFill>
                <a:srgbClr val="A5A5A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35" name="Freeform 70"/>
              <p:cNvSpPr>
                <a:spLocks/>
              </p:cNvSpPr>
              <p:nvPr/>
            </p:nvSpPr>
            <p:spPr bwMode="auto">
              <a:xfrm>
                <a:off x="965" y="1690"/>
                <a:ext cx="410" cy="207"/>
              </a:xfrm>
              <a:custGeom>
                <a:avLst/>
                <a:gdLst>
                  <a:gd name="T0" fmla="*/ 0 w 410"/>
                  <a:gd name="T1" fmla="*/ 0 h 207"/>
                  <a:gd name="T2" fmla="*/ 0 w 410"/>
                  <a:gd name="T3" fmla="*/ 120 h 207"/>
                  <a:gd name="T4" fmla="*/ 410 w 410"/>
                  <a:gd name="T5" fmla="*/ 207 h 207"/>
                  <a:gd name="T6" fmla="*/ 410 w 410"/>
                  <a:gd name="T7" fmla="*/ 57 h 207"/>
                  <a:gd name="T8" fmla="*/ 0 w 410"/>
                  <a:gd name="T9" fmla="*/ 0 h 207"/>
                  <a:gd name="T10" fmla="*/ 0 60000 65536"/>
                  <a:gd name="T11" fmla="*/ 0 60000 65536"/>
                  <a:gd name="T12" fmla="*/ 0 60000 65536"/>
                  <a:gd name="T13" fmla="*/ 0 60000 65536"/>
                  <a:gd name="T14" fmla="*/ 0 60000 65536"/>
                  <a:gd name="T15" fmla="*/ 0 w 410"/>
                  <a:gd name="T16" fmla="*/ 0 h 207"/>
                  <a:gd name="T17" fmla="*/ 410 w 410"/>
                  <a:gd name="T18" fmla="*/ 207 h 207"/>
                </a:gdLst>
                <a:ahLst/>
                <a:cxnLst>
                  <a:cxn ang="T10">
                    <a:pos x="T0" y="T1"/>
                  </a:cxn>
                  <a:cxn ang="T11">
                    <a:pos x="T2" y="T3"/>
                  </a:cxn>
                  <a:cxn ang="T12">
                    <a:pos x="T4" y="T5"/>
                  </a:cxn>
                  <a:cxn ang="T13">
                    <a:pos x="T6" y="T7"/>
                  </a:cxn>
                  <a:cxn ang="T14">
                    <a:pos x="T8" y="T9"/>
                  </a:cxn>
                </a:cxnLst>
                <a:rect l="T15" t="T16" r="T17" b="T18"/>
                <a:pathLst>
                  <a:path w="410" h="207">
                    <a:moveTo>
                      <a:pt x="0" y="0"/>
                    </a:moveTo>
                    <a:lnTo>
                      <a:pt x="0" y="120"/>
                    </a:lnTo>
                    <a:lnTo>
                      <a:pt x="410" y="207"/>
                    </a:lnTo>
                    <a:lnTo>
                      <a:pt x="410" y="57"/>
                    </a:lnTo>
                    <a:lnTo>
                      <a:pt x="0" y="0"/>
                    </a:lnTo>
                    <a:close/>
                  </a:path>
                </a:pathLst>
              </a:custGeom>
              <a:solidFill>
                <a:srgbClr val="A5A5A5"/>
              </a:solidFill>
              <a:ln w="0">
                <a:solidFill>
                  <a:srgbClr val="FFFFFF"/>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236" name="Freeform 71"/>
              <p:cNvSpPr>
                <a:spLocks/>
              </p:cNvSpPr>
              <p:nvPr/>
            </p:nvSpPr>
            <p:spPr bwMode="auto">
              <a:xfrm>
                <a:off x="965" y="1690"/>
                <a:ext cx="410" cy="207"/>
              </a:xfrm>
              <a:custGeom>
                <a:avLst/>
                <a:gdLst>
                  <a:gd name="T0" fmla="*/ 0 w 410"/>
                  <a:gd name="T1" fmla="*/ 0 h 207"/>
                  <a:gd name="T2" fmla="*/ 0 w 410"/>
                  <a:gd name="T3" fmla="*/ 120 h 207"/>
                  <a:gd name="T4" fmla="*/ 410 w 410"/>
                  <a:gd name="T5" fmla="*/ 207 h 207"/>
                  <a:gd name="T6" fmla="*/ 410 w 410"/>
                  <a:gd name="T7" fmla="*/ 57 h 207"/>
                  <a:gd name="T8" fmla="*/ 0 w 410"/>
                  <a:gd name="T9" fmla="*/ 0 h 207"/>
                  <a:gd name="T10" fmla="*/ 0 60000 65536"/>
                  <a:gd name="T11" fmla="*/ 0 60000 65536"/>
                  <a:gd name="T12" fmla="*/ 0 60000 65536"/>
                  <a:gd name="T13" fmla="*/ 0 60000 65536"/>
                  <a:gd name="T14" fmla="*/ 0 60000 65536"/>
                  <a:gd name="T15" fmla="*/ 0 w 410"/>
                  <a:gd name="T16" fmla="*/ 0 h 207"/>
                  <a:gd name="T17" fmla="*/ 410 w 410"/>
                  <a:gd name="T18" fmla="*/ 207 h 207"/>
                </a:gdLst>
                <a:ahLst/>
                <a:cxnLst>
                  <a:cxn ang="T10">
                    <a:pos x="T0" y="T1"/>
                  </a:cxn>
                  <a:cxn ang="T11">
                    <a:pos x="T2" y="T3"/>
                  </a:cxn>
                  <a:cxn ang="T12">
                    <a:pos x="T4" y="T5"/>
                  </a:cxn>
                  <a:cxn ang="T13">
                    <a:pos x="T6" y="T7"/>
                  </a:cxn>
                  <a:cxn ang="T14">
                    <a:pos x="T8" y="T9"/>
                  </a:cxn>
                </a:cxnLst>
                <a:rect l="T15" t="T16" r="T17" b="T18"/>
                <a:pathLst>
                  <a:path w="410" h="207">
                    <a:moveTo>
                      <a:pt x="0" y="0"/>
                    </a:moveTo>
                    <a:lnTo>
                      <a:pt x="0" y="120"/>
                    </a:lnTo>
                    <a:lnTo>
                      <a:pt x="410" y="207"/>
                    </a:lnTo>
                    <a:lnTo>
                      <a:pt x="410" y="57"/>
                    </a:lnTo>
                    <a:lnTo>
                      <a:pt x="0" y="0"/>
                    </a:lnTo>
                    <a:close/>
                  </a:path>
                </a:pathLst>
              </a:cu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237" name="Rectangle 72"/>
              <p:cNvSpPr>
                <a:spLocks noChangeArrowheads="1"/>
              </p:cNvSpPr>
              <p:nvPr/>
            </p:nvSpPr>
            <p:spPr bwMode="auto">
              <a:xfrm>
                <a:off x="965" y="1690"/>
                <a:ext cx="17" cy="209"/>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38" name="Rectangle 73"/>
              <p:cNvSpPr>
                <a:spLocks noChangeArrowheads="1"/>
              </p:cNvSpPr>
              <p:nvPr/>
            </p:nvSpPr>
            <p:spPr bwMode="auto">
              <a:xfrm>
                <a:off x="982" y="1690"/>
                <a:ext cx="16" cy="209"/>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39" name="Rectangle 74"/>
              <p:cNvSpPr>
                <a:spLocks noChangeArrowheads="1"/>
              </p:cNvSpPr>
              <p:nvPr/>
            </p:nvSpPr>
            <p:spPr bwMode="auto">
              <a:xfrm>
                <a:off x="998" y="1690"/>
                <a:ext cx="19" cy="209"/>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40" name="Rectangle 75"/>
              <p:cNvSpPr>
                <a:spLocks noChangeArrowheads="1"/>
              </p:cNvSpPr>
              <p:nvPr/>
            </p:nvSpPr>
            <p:spPr bwMode="auto">
              <a:xfrm>
                <a:off x="1017" y="1690"/>
                <a:ext cx="17" cy="209"/>
              </a:xfrm>
              <a:prstGeom prst="rect">
                <a:avLst/>
              </a:prstGeom>
              <a:solidFill>
                <a:srgbClr val="CBCBC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41" name="Rectangle 76"/>
              <p:cNvSpPr>
                <a:spLocks noChangeArrowheads="1"/>
              </p:cNvSpPr>
              <p:nvPr/>
            </p:nvSpPr>
            <p:spPr bwMode="auto">
              <a:xfrm>
                <a:off x="1034" y="1690"/>
                <a:ext cx="16" cy="209"/>
              </a:xfrm>
              <a:prstGeom prst="rect">
                <a:avLst/>
              </a:prstGeom>
              <a:solidFill>
                <a:srgbClr val="CACAC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42" name="Rectangle 77"/>
              <p:cNvSpPr>
                <a:spLocks noChangeArrowheads="1"/>
              </p:cNvSpPr>
              <p:nvPr/>
            </p:nvSpPr>
            <p:spPr bwMode="auto">
              <a:xfrm>
                <a:off x="1050" y="1690"/>
                <a:ext cx="17" cy="209"/>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43" name="Rectangle 78"/>
              <p:cNvSpPr>
                <a:spLocks noChangeArrowheads="1"/>
              </p:cNvSpPr>
              <p:nvPr/>
            </p:nvSpPr>
            <p:spPr bwMode="auto">
              <a:xfrm>
                <a:off x="1067" y="1690"/>
                <a:ext cx="19" cy="209"/>
              </a:xfrm>
              <a:prstGeom prst="rect">
                <a:avLst/>
              </a:prstGeom>
              <a:solidFill>
                <a:srgbClr val="C7C7C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44" name="Rectangle 79"/>
              <p:cNvSpPr>
                <a:spLocks noChangeArrowheads="1"/>
              </p:cNvSpPr>
              <p:nvPr/>
            </p:nvSpPr>
            <p:spPr bwMode="auto">
              <a:xfrm>
                <a:off x="1086" y="1690"/>
                <a:ext cx="16" cy="209"/>
              </a:xfrm>
              <a:prstGeom prst="rect">
                <a:avLst/>
              </a:prstGeom>
              <a:solidFill>
                <a:srgbClr val="C5C5C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45" name="Rectangle 80"/>
              <p:cNvSpPr>
                <a:spLocks noChangeArrowheads="1"/>
              </p:cNvSpPr>
              <p:nvPr/>
            </p:nvSpPr>
            <p:spPr bwMode="auto">
              <a:xfrm>
                <a:off x="1102" y="1690"/>
                <a:ext cx="17" cy="209"/>
              </a:xfrm>
              <a:prstGeom prst="rect">
                <a:avLst/>
              </a:prstGeom>
              <a:solidFill>
                <a:srgbClr val="C3C3C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46" name="Rectangle 81"/>
              <p:cNvSpPr>
                <a:spLocks noChangeArrowheads="1"/>
              </p:cNvSpPr>
              <p:nvPr/>
            </p:nvSpPr>
            <p:spPr bwMode="auto">
              <a:xfrm>
                <a:off x="1119" y="1690"/>
                <a:ext cx="17" cy="209"/>
              </a:xfrm>
              <a:prstGeom prst="rect">
                <a:avLst/>
              </a:prstGeom>
              <a:solidFill>
                <a:srgbClr val="C1C1C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47" name="Rectangle 82"/>
              <p:cNvSpPr>
                <a:spLocks noChangeArrowheads="1"/>
              </p:cNvSpPr>
              <p:nvPr/>
            </p:nvSpPr>
            <p:spPr bwMode="auto">
              <a:xfrm>
                <a:off x="1136" y="1690"/>
                <a:ext cx="18" cy="209"/>
              </a:xfrm>
              <a:prstGeom prst="rect">
                <a:avLst/>
              </a:prstGeom>
              <a:solidFill>
                <a:srgbClr val="BEBEB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48" name="Rectangle 83"/>
              <p:cNvSpPr>
                <a:spLocks noChangeArrowheads="1"/>
              </p:cNvSpPr>
              <p:nvPr/>
            </p:nvSpPr>
            <p:spPr bwMode="auto">
              <a:xfrm>
                <a:off x="1154" y="1690"/>
                <a:ext cx="17" cy="209"/>
              </a:xfrm>
              <a:prstGeom prst="rect">
                <a:avLst/>
              </a:prstGeom>
              <a:solidFill>
                <a:srgbClr val="BCBCB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49" name="Rectangle 84"/>
              <p:cNvSpPr>
                <a:spLocks noChangeArrowheads="1"/>
              </p:cNvSpPr>
              <p:nvPr/>
            </p:nvSpPr>
            <p:spPr bwMode="auto">
              <a:xfrm>
                <a:off x="1171" y="1690"/>
                <a:ext cx="17" cy="209"/>
              </a:xfrm>
              <a:prstGeom prst="rect">
                <a:avLst/>
              </a:prstGeom>
              <a:solidFill>
                <a:srgbClr val="B9B9B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50" name="Rectangle 85"/>
              <p:cNvSpPr>
                <a:spLocks noChangeArrowheads="1"/>
              </p:cNvSpPr>
              <p:nvPr/>
            </p:nvSpPr>
            <p:spPr bwMode="auto">
              <a:xfrm>
                <a:off x="1188" y="1690"/>
                <a:ext cx="16" cy="209"/>
              </a:xfrm>
              <a:prstGeom prst="rect">
                <a:avLst/>
              </a:prstGeom>
              <a:solidFill>
                <a:srgbClr val="B6B6B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51" name="Rectangle 86"/>
              <p:cNvSpPr>
                <a:spLocks noChangeArrowheads="1"/>
              </p:cNvSpPr>
              <p:nvPr/>
            </p:nvSpPr>
            <p:spPr bwMode="auto">
              <a:xfrm>
                <a:off x="1204" y="1690"/>
                <a:ext cx="19" cy="209"/>
              </a:xfrm>
              <a:prstGeom prst="rect">
                <a:avLst/>
              </a:prstGeom>
              <a:solidFill>
                <a:srgbClr val="B3B3B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52" name="Rectangle 87"/>
              <p:cNvSpPr>
                <a:spLocks noChangeArrowheads="1"/>
              </p:cNvSpPr>
              <p:nvPr/>
            </p:nvSpPr>
            <p:spPr bwMode="auto">
              <a:xfrm>
                <a:off x="1223" y="1690"/>
                <a:ext cx="16" cy="209"/>
              </a:xfrm>
              <a:prstGeom prst="rect">
                <a:avLst/>
              </a:prstGeom>
              <a:solidFill>
                <a:srgbClr val="B0B0B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53" name="Rectangle 88"/>
              <p:cNvSpPr>
                <a:spLocks noChangeArrowheads="1"/>
              </p:cNvSpPr>
              <p:nvPr/>
            </p:nvSpPr>
            <p:spPr bwMode="auto">
              <a:xfrm>
                <a:off x="1239" y="1690"/>
                <a:ext cx="17" cy="209"/>
              </a:xfrm>
              <a:prstGeom prst="rect">
                <a:avLst/>
              </a:prstGeom>
              <a:solidFill>
                <a:srgbClr val="AEAEA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54" name="Rectangle 89"/>
              <p:cNvSpPr>
                <a:spLocks noChangeArrowheads="1"/>
              </p:cNvSpPr>
              <p:nvPr/>
            </p:nvSpPr>
            <p:spPr bwMode="auto">
              <a:xfrm>
                <a:off x="1256" y="1690"/>
                <a:ext cx="17" cy="209"/>
              </a:xfrm>
              <a:prstGeom prst="rect">
                <a:avLst/>
              </a:prstGeom>
              <a:solidFill>
                <a:srgbClr val="ACACA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55" name="Rectangle 90"/>
              <p:cNvSpPr>
                <a:spLocks noChangeArrowheads="1"/>
              </p:cNvSpPr>
              <p:nvPr/>
            </p:nvSpPr>
            <p:spPr bwMode="auto">
              <a:xfrm>
                <a:off x="1273" y="1690"/>
                <a:ext cx="18" cy="209"/>
              </a:xfrm>
              <a:prstGeom prst="rect">
                <a:avLst/>
              </a:prstGeom>
              <a:solidFill>
                <a:srgbClr val="AAAAA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56" name="Rectangle 91"/>
              <p:cNvSpPr>
                <a:spLocks noChangeArrowheads="1"/>
              </p:cNvSpPr>
              <p:nvPr/>
            </p:nvSpPr>
            <p:spPr bwMode="auto">
              <a:xfrm>
                <a:off x="1291" y="1690"/>
                <a:ext cx="17" cy="209"/>
              </a:xfrm>
              <a:prstGeom prst="rect">
                <a:avLst/>
              </a:prstGeom>
              <a:solidFill>
                <a:srgbClr val="A8A8A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57" name="Rectangle 92"/>
              <p:cNvSpPr>
                <a:spLocks noChangeArrowheads="1"/>
              </p:cNvSpPr>
              <p:nvPr/>
            </p:nvSpPr>
            <p:spPr bwMode="auto">
              <a:xfrm>
                <a:off x="1308" y="1690"/>
                <a:ext cx="17" cy="209"/>
              </a:xfrm>
              <a:prstGeom prst="rect">
                <a:avLst/>
              </a:prstGeom>
              <a:solidFill>
                <a:srgbClr val="A7A7A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58" name="Rectangle 93"/>
              <p:cNvSpPr>
                <a:spLocks noChangeArrowheads="1"/>
              </p:cNvSpPr>
              <p:nvPr/>
            </p:nvSpPr>
            <p:spPr bwMode="auto">
              <a:xfrm>
                <a:off x="1325" y="1690"/>
                <a:ext cx="16" cy="209"/>
              </a:xfrm>
              <a:prstGeom prst="rect">
                <a:avLst/>
              </a:prstGeom>
              <a:solidFill>
                <a:srgbClr val="A6A6A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59" name="Rectangle 94"/>
              <p:cNvSpPr>
                <a:spLocks noChangeArrowheads="1"/>
              </p:cNvSpPr>
              <p:nvPr/>
            </p:nvSpPr>
            <p:spPr bwMode="auto">
              <a:xfrm>
                <a:off x="1341" y="1690"/>
                <a:ext cx="19" cy="209"/>
              </a:xfrm>
              <a:prstGeom prst="rect">
                <a:avLst/>
              </a:prstGeom>
              <a:solidFill>
                <a:srgbClr val="A5A5A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60" name="Rectangle 95"/>
              <p:cNvSpPr>
                <a:spLocks noChangeArrowheads="1"/>
              </p:cNvSpPr>
              <p:nvPr/>
            </p:nvSpPr>
            <p:spPr bwMode="auto">
              <a:xfrm>
                <a:off x="1360" y="1690"/>
                <a:ext cx="17" cy="209"/>
              </a:xfrm>
              <a:prstGeom prst="rect">
                <a:avLst/>
              </a:prstGeom>
              <a:solidFill>
                <a:srgbClr val="A5A5A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grpSp>
        <p:grpSp>
          <p:nvGrpSpPr>
            <p:cNvPr id="32" name="Group 147"/>
            <p:cNvGrpSpPr>
              <a:grpSpLocks/>
            </p:cNvGrpSpPr>
            <p:nvPr/>
          </p:nvGrpSpPr>
          <p:grpSpPr bwMode="auto">
            <a:xfrm>
              <a:off x="2072060" y="2883619"/>
              <a:ext cx="817562" cy="430213"/>
              <a:chOff x="1351" y="1754"/>
              <a:chExt cx="515" cy="271"/>
            </a:xfrm>
          </p:grpSpPr>
          <p:sp>
            <p:nvSpPr>
              <p:cNvPr id="2161" name="Rectangle 97"/>
              <p:cNvSpPr>
                <a:spLocks noChangeArrowheads="1"/>
              </p:cNvSpPr>
              <p:nvPr/>
            </p:nvSpPr>
            <p:spPr bwMode="auto">
              <a:xfrm>
                <a:off x="1351" y="1754"/>
                <a:ext cx="22" cy="271"/>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62" name="Rectangle 98"/>
              <p:cNvSpPr>
                <a:spLocks noChangeArrowheads="1"/>
              </p:cNvSpPr>
              <p:nvPr/>
            </p:nvSpPr>
            <p:spPr bwMode="auto">
              <a:xfrm>
                <a:off x="1373" y="1754"/>
                <a:ext cx="20" cy="271"/>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63" name="Rectangle 99"/>
              <p:cNvSpPr>
                <a:spLocks noChangeArrowheads="1"/>
              </p:cNvSpPr>
              <p:nvPr/>
            </p:nvSpPr>
            <p:spPr bwMode="auto">
              <a:xfrm>
                <a:off x="1393" y="1754"/>
                <a:ext cx="23" cy="271"/>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64" name="Rectangle 100"/>
              <p:cNvSpPr>
                <a:spLocks noChangeArrowheads="1"/>
              </p:cNvSpPr>
              <p:nvPr/>
            </p:nvSpPr>
            <p:spPr bwMode="auto">
              <a:xfrm>
                <a:off x="1416" y="1754"/>
                <a:ext cx="20" cy="271"/>
              </a:xfrm>
              <a:prstGeom prst="rect">
                <a:avLst/>
              </a:prstGeom>
              <a:solidFill>
                <a:srgbClr val="CBCBC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65" name="Rectangle 101"/>
              <p:cNvSpPr>
                <a:spLocks noChangeArrowheads="1"/>
              </p:cNvSpPr>
              <p:nvPr/>
            </p:nvSpPr>
            <p:spPr bwMode="auto">
              <a:xfrm>
                <a:off x="1436" y="1754"/>
                <a:ext cx="22" cy="271"/>
              </a:xfrm>
              <a:prstGeom prst="rect">
                <a:avLst/>
              </a:prstGeom>
              <a:solidFill>
                <a:srgbClr val="CACAC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66" name="Rectangle 102"/>
              <p:cNvSpPr>
                <a:spLocks noChangeArrowheads="1"/>
              </p:cNvSpPr>
              <p:nvPr/>
            </p:nvSpPr>
            <p:spPr bwMode="auto">
              <a:xfrm>
                <a:off x="1458" y="1754"/>
                <a:ext cx="21" cy="271"/>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67" name="Rectangle 103"/>
              <p:cNvSpPr>
                <a:spLocks noChangeArrowheads="1"/>
              </p:cNvSpPr>
              <p:nvPr/>
            </p:nvSpPr>
            <p:spPr bwMode="auto">
              <a:xfrm>
                <a:off x="1479" y="1754"/>
                <a:ext cx="22" cy="271"/>
              </a:xfrm>
              <a:prstGeom prst="rect">
                <a:avLst/>
              </a:prstGeom>
              <a:solidFill>
                <a:srgbClr val="C7C7C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68" name="Rectangle 104"/>
              <p:cNvSpPr>
                <a:spLocks noChangeArrowheads="1"/>
              </p:cNvSpPr>
              <p:nvPr/>
            </p:nvSpPr>
            <p:spPr bwMode="auto">
              <a:xfrm>
                <a:off x="1501" y="1754"/>
                <a:ext cx="22" cy="271"/>
              </a:xfrm>
              <a:prstGeom prst="rect">
                <a:avLst/>
              </a:prstGeom>
              <a:solidFill>
                <a:srgbClr val="C5C5C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69" name="Rectangle 105"/>
              <p:cNvSpPr>
                <a:spLocks noChangeArrowheads="1"/>
              </p:cNvSpPr>
              <p:nvPr/>
            </p:nvSpPr>
            <p:spPr bwMode="auto">
              <a:xfrm>
                <a:off x="1523" y="1754"/>
                <a:ext cx="21" cy="271"/>
              </a:xfrm>
              <a:prstGeom prst="rect">
                <a:avLst/>
              </a:prstGeom>
              <a:solidFill>
                <a:srgbClr val="C3C3C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70" name="Rectangle 106"/>
              <p:cNvSpPr>
                <a:spLocks noChangeArrowheads="1"/>
              </p:cNvSpPr>
              <p:nvPr/>
            </p:nvSpPr>
            <p:spPr bwMode="auto">
              <a:xfrm>
                <a:off x="1544" y="1754"/>
                <a:ext cx="22" cy="271"/>
              </a:xfrm>
              <a:prstGeom prst="rect">
                <a:avLst/>
              </a:prstGeom>
              <a:solidFill>
                <a:srgbClr val="C1C1C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71" name="Rectangle 107"/>
              <p:cNvSpPr>
                <a:spLocks noChangeArrowheads="1"/>
              </p:cNvSpPr>
              <p:nvPr/>
            </p:nvSpPr>
            <p:spPr bwMode="auto">
              <a:xfrm>
                <a:off x="1566" y="1754"/>
                <a:ext cx="20" cy="271"/>
              </a:xfrm>
              <a:prstGeom prst="rect">
                <a:avLst/>
              </a:prstGeom>
              <a:solidFill>
                <a:srgbClr val="BEBEB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72" name="Rectangle 108"/>
              <p:cNvSpPr>
                <a:spLocks noChangeArrowheads="1"/>
              </p:cNvSpPr>
              <p:nvPr/>
            </p:nvSpPr>
            <p:spPr bwMode="auto">
              <a:xfrm>
                <a:off x="1586" y="1754"/>
                <a:ext cx="22" cy="271"/>
              </a:xfrm>
              <a:prstGeom prst="rect">
                <a:avLst/>
              </a:prstGeom>
              <a:solidFill>
                <a:srgbClr val="BCBCB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73" name="Rectangle 109"/>
              <p:cNvSpPr>
                <a:spLocks noChangeArrowheads="1"/>
              </p:cNvSpPr>
              <p:nvPr/>
            </p:nvSpPr>
            <p:spPr bwMode="auto">
              <a:xfrm>
                <a:off x="1608" y="1754"/>
                <a:ext cx="23" cy="271"/>
              </a:xfrm>
              <a:prstGeom prst="rect">
                <a:avLst/>
              </a:prstGeom>
              <a:solidFill>
                <a:srgbClr val="B9B9B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74" name="Rectangle 110"/>
              <p:cNvSpPr>
                <a:spLocks noChangeArrowheads="1"/>
              </p:cNvSpPr>
              <p:nvPr/>
            </p:nvSpPr>
            <p:spPr bwMode="auto">
              <a:xfrm>
                <a:off x="1631" y="1754"/>
                <a:ext cx="20" cy="271"/>
              </a:xfrm>
              <a:prstGeom prst="rect">
                <a:avLst/>
              </a:prstGeom>
              <a:solidFill>
                <a:srgbClr val="B6B6B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75" name="Rectangle 111"/>
              <p:cNvSpPr>
                <a:spLocks noChangeArrowheads="1"/>
              </p:cNvSpPr>
              <p:nvPr/>
            </p:nvSpPr>
            <p:spPr bwMode="auto">
              <a:xfrm>
                <a:off x="1651" y="1754"/>
                <a:ext cx="22" cy="271"/>
              </a:xfrm>
              <a:prstGeom prst="rect">
                <a:avLst/>
              </a:prstGeom>
              <a:solidFill>
                <a:srgbClr val="B3B3B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76" name="Rectangle 112"/>
              <p:cNvSpPr>
                <a:spLocks noChangeArrowheads="1"/>
              </p:cNvSpPr>
              <p:nvPr/>
            </p:nvSpPr>
            <p:spPr bwMode="auto">
              <a:xfrm>
                <a:off x="1673" y="1754"/>
                <a:ext cx="21" cy="271"/>
              </a:xfrm>
              <a:prstGeom prst="rect">
                <a:avLst/>
              </a:prstGeom>
              <a:solidFill>
                <a:srgbClr val="B0B0B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77" name="Rectangle 113"/>
              <p:cNvSpPr>
                <a:spLocks noChangeArrowheads="1"/>
              </p:cNvSpPr>
              <p:nvPr/>
            </p:nvSpPr>
            <p:spPr bwMode="auto">
              <a:xfrm>
                <a:off x="1694" y="1754"/>
                <a:ext cx="22" cy="271"/>
              </a:xfrm>
              <a:prstGeom prst="rect">
                <a:avLst/>
              </a:prstGeom>
              <a:solidFill>
                <a:srgbClr val="AEAEA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78" name="Rectangle 114"/>
              <p:cNvSpPr>
                <a:spLocks noChangeArrowheads="1"/>
              </p:cNvSpPr>
              <p:nvPr/>
            </p:nvSpPr>
            <p:spPr bwMode="auto">
              <a:xfrm>
                <a:off x="1716" y="1754"/>
                <a:ext cx="20" cy="271"/>
              </a:xfrm>
              <a:prstGeom prst="rect">
                <a:avLst/>
              </a:prstGeom>
              <a:solidFill>
                <a:srgbClr val="ACACA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79" name="Rectangle 115"/>
              <p:cNvSpPr>
                <a:spLocks noChangeArrowheads="1"/>
              </p:cNvSpPr>
              <p:nvPr/>
            </p:nvSpPr>
            <p:spPr bwMode="auto">
              <a:xfrm>
                <a:off x="1736" y="1754"/>
                <a:ext cx="23" cy="271"/>
              </a:xfrm>
              <a:prstGeom prst="rect">
                <a:avLst/>
              </a:prstGeom>
              <a:solidFill>
                <a:srgbClr val="AAAAA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80" name="Rectangle 116"/>
              <p:cNvSpPr>
                <a:spLocks noChangeArrowheads="1"/>
              </p:cNvSpPr>
              <p:nvPr/>
            </p:nvSpPr>
            <p:spPr bwMode="auto">
              <a:xfrm>
                <a:off x="1759" y="1754"/>
                <a:ext cx="22" cy="271"/>
              </a:xfrm>
              <a:prstGeom prst="rect">
                <a:avLst/>
              </a:prstGeom>
              <a:solidFill>
                <a:srgbClr val="A8A8A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81" name="Rectangle 117"/>
              <p:cNvSpPr>
                <a:spLocks noChangeArrowheads="1"/>
              </p:cNvSpPr>
              <p:nvPr/>
            </p:nvSpPr>
            <p:spPr bwMode="auto">
              <a:xfrm>
                <a:off x="1781" y="1754"/>
                <a:ext cx="20" cy="271"/>
              </a:xfrm>
              <a:prstGeom prst="rect">
                <a:avLst/>
              </a:prstGeom>
              <a:solidFill>
                <a:srgbClr val="A7A7A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82" name="Rectangle 118"/>
              <p:cNvSpPr>
                <a:spLocks noChangeArrowheads="1"/>
              </p:cNvSpPr>
              <p:nvPr/>
            </p:nvSpPr>
            <p:spPr bwMode="auto">
              <a:xfrm>
                <a:off x="1801" y="1754"/>
                <a:ext cx="23" cy="271"/>
              </a:xfrm>
              <a:prstGeom prst="rect">
                <a:avLst/>
              </a:prstGeom>
              <a:solidFill>
                <a:srgbClr val="A6A6A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83" name="Rectangle 119"/>
              <p:cNvSpPr>
                <a:spLocks noChangeArrowheads="1"/>
              </p:cNvSpPr>
              <p:nvPr/>
            </p:nvSpPr>
            <p:spPr bwMode="auto">
              <a:xfrm>
                <a:off x="1824" y="1754"/>
                <a:ext cx="20" cy="271"/>
              </a:xfrm>
              <a:prstGeom prst="rect">
                <a:avLst/>
              </a:prstGeom>
              <a:solidFill>
                <a:srgbClr val="A5A5A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84" name="Rectangle 120"/>
              <p:cNvSpPr>
                <a:spLocks noChangeArrowheads="1"/>
              </p:cNvSpPr>
              <p:nvPr/>
            </p:nvSpPr>
            <p:spPr bwMode="auto">
              <a:xfrm>
                <a:off x="1844" y="1754"/>
                <a:ext cx="22" cy="271"/>
              </a:xfrm>
              <a:prstGeom prst="rect">
                <a:avLst/>
              </a:prstGeom>
              <a:solidFill>
                <a:srgbClr val="A5A5A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85" name="Freeform 121"/>
              <p:cNvSpPr>
                <a:spLocks/>
              </p:cNvSpPr>
              <p:nvPr/>
            </p:nvSpPr>
            <p:spPr bwMode="auto">
              <a:xfrm>
                <a:off x="1351" y="1754"/>
                <a:ext cx="513" cy="269"/>
              </a:xfrm>
              <a:custGeom>
                <a:avLst/>
                <a:gdLst>
                  <a:gd name="T0" fmla="*/ 0 w 513"/>
                  <a:gd name="T1" fmla="*/ 154 h 269"/>
                  <a:gd name="T2" fmla="*/ 0 w 513"/>
                  <a:gd name="T3" fmla="*/ 0 h 269"/>
                  <a:gd name="T4" fmla="*/ 513 w 513"/>
                  <a:gd name="T5" fmla="*/ 91 h 269"/>
                  <a:gd name="T6" fmla="*/ 513 w 513"/>
                  <a:gd name="T7" fmla="*/ 269 h 269"/>
                  <a:gd name="T8" fmla="*/ 0 w 513"/>
                  <a:gd name="T9" fmla="*/ 154 h 269"/>
                  <a:gd name="T10" fmla="*/ 0 60000 65536"/>
                  <a:gd name="T11" fmla="*/ 0 60000 65536"/>
                  <a:gd name="T12" fmla="*/ 0 60000 65536"/>
                  <a:gd name="T13" fmla="*/ 0 60000 65536"/>
                  <a:gd name="T14" fmla="*/ 0 60000 65536"/>
                  <a:gd name="T15" fmla="*/ 0 w 513"/>
                  <a:gd name="T16" fmla="*/ 0 h 269"/>
                  <a:gd name="T17" fmla="*/ 513 w 513"/>
                  <a:gd name="T18" fmla="*/ 269 h 269"/>
                </a:gdLst>
                <a:ahLst/>
                <a:cxnLst>
                  <a:cxn ang="T10">
                    <a:pos x="T0" y="T1"/>
                  </a:cxn>
                  <a:cxn ang="T11">
                    <a:pos x="T2" y="T3"/>
                  </a:cxn>
                  <a:cxn ang="T12">
                    <a:pos x="T4" y="T5"/>
                  </a:cxn>
                  <a:cxn ang="T13">
                    <a:pos x="T6" y="T7"/>
                  </a:cxn>
                  <a:cxn ang="T14">
                    <a:pos x="T8" y="T9"/>
                  </a:cxn>
                </a:cxnLst>
                <a:rect l="T15" t="T16" r="T17" b="T18"/>
                <a:pathLst>
                  <a:path w="513" h="269">
                    <a:moveTo>
                      <a:pt x="0" y="154"/>
                    </a:moveTo>
                    <a:lnTo>
                      <a:pt x="0" y="0"/>
                    </a:lnTo>
                    <a:lnTo>
                      <a:pt x="513" y="91"/>
                    </a:lnTo>
                    <a:lnTo>
                      <a:pt x="513" y="269"/>
                    </a:lnTo>
                    <a:lnTo>
                      <a:pt x="0" y="154"/>
                    </a:lnTo>
                    <a:close/>
                  </a:path>
                </a:pathLst>
              </a:custGeom>
              <a:solidFill>
                <a:srgbClr val="A5A5A5"/>
              </a:solidFill>
              <a:ln w="0">
                <a:solidFill>
                  <a:srgbClr val="FFFFFF"/>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186" name="Freeform 122"/>
              <p:cNvSpPr>
                <a:spLocks/>
              </p:cNvSpPr>
              <p:nvPr/>
            </p:nvSpPr>
            <p:spPr bwMode="auto">
              <a:xfrm>
                <a:off x="1351" y="1754"/>
                <a:ext cx="513" cy="269"/>
              </a:xfrm>
              <a:custGeom>
                <a:avLst/>
                <a:gdLst>
                  <a:gd name="T0" fmla="*/ 0 w 513"/>
                  <a:gd name="T1" fmla="*/ 154 h 269"/>
                  <a:gd name="T2" fmla="*/ 0 w 513"/>
                  <a:gd name="T3" fmla="*/ 0 h 269"/>
                  <a:gd name="T4" fmla="*/ 513 w 513"/>
                  <a:gd name="T5" fmla="*/ 91 h 269"/>
                  <a:gd name="T6" fmla="*/ 513 w 513"/>
                  <a:gd name="T7" fmla="*/ 269 h 269"/>
                  <a:gd name="T8" fmla="*/ 0 w 513"/>
                  <a:gd name="T9" fmla="*/ 154 h 269"/>
                  <a:gd name="T10" fmla="*/ 0 60000 65536"/>
                  <a:gd name="T11" fmla="*/ 0 60000 65536"/>
                  <a:gd name="T12" fmla="*/ 0 60000 65536"/>
                  <a:gd name="T13" fmla="*/ 0 60000 65536"/>
                  <a:gd name="T14" fmla="*/ 0 60000 65536"/>
                  <a:gd name="T15" fmla="*/ 0 w 513"/>
                  <a:gd name="T16" fmla="*/ 0 h 269"/>
                  <a:gd name="T17" fmla="*/ 513 w 513"/>
                  <a:gd name="T18" fmla="*/ 269 h 269"/>
                </a:gdLst>
                <a:ahLst/>
                <a:cxnLst>
                  <a:cxn ang="T10">
                    <a:pos x="T0" y="T1"/>
                  </a:cxn>
                  <a:cxn ang="T11">
                    <a:pos x="T2" y="T3"/>
                  </a:cxn>
                  <a:cxn ang="T12">
                    <a:pos x="T4" y="T5"/>
                  </a:cxn>
                  <a:cxn ang="T13">
                    <a:pos x="T6" y="T7"/>
                  </a:cxn>
                  <a:cxn ang="T14">
                    <a:pos x="T8" y="T9"/>
                  </a:cxn>
                </a:cxnLst>
                <a:rect l="T15" t="T16" r="T17" b="T18"/>
                <a:pathLst>
                  <a:path w="513" h="269">
                    <a:moveTo>
                      <a:pt x="0" y="154"/>
                    </a:moveTo>
                    <a:lnTo>
                      <a:pt x="0" y="0"/>
                    </a:lnTo>
                    <a:lnTo>
                      <a:pt x="513" y="91"/>
                    </a:lnTo>
                    <a:lnTo>
                      <a:pt x="513" y="269"/>
                    </a:lnTo>
                    <a:lnTo>
                      <a:pt x="0" y="154"/>
                    </a:lnTo>
                    <a:close/>
                  </a:path>
                </a:pathLst>
              </a:cu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187" name="Rectangle 123"/>
              <p:cNvSpPr>
                <a:spLocks noChangeArrowheads="1"/>
              </p:cNvSpPr>
              <p:nvPr/>
            </p:nvSpPr>
            <p:spPr bwMode="auto">
              <a:xfrm>
                <a:off x="1351" y="1754"/>
                <a:ext cx="22" cy="271"/>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88" name="Rectangle 124"/>
              <p:cNvSpPr>
                <a:spLocks noChangeArrowheads="1"/>
              </p:cNvSpPr>
              <p:nvPr/>
            </p:nvSpPr>
            <p:spPr bwMode="auto">
              <a:xfrm>
                <a:off x="1373" y="1754"/>
                <a:ext cx="20" cy="271"/>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89" name="Rectangle 125"/>
              <p:cNvSpPr>
                <a:spLocks noChangeArrowheads="1"/>
              </p:cNvSpPr>
              <p:nvPr/>
            </p:nvSpPr>
            <p:spPr bwMode="auto">
              <a:xfrm>
                <a:off x="1393" y="1754"/>
                <a:ext cx="23" cy="271"/>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90" name="Rectangle 126"/>
              <p:cNvSpPr>
                <a:spLocks noChangeArrowheads="1"/>
              </p:cNvSpPr>
              <p:nvPr/>
            </p:nvSpPr>
            <p:spPr bwMode="auto">
              <a:xfrm>
                <a:off x="1416" y="1754"/>
                <a:ext cx="20" cy="271"/>
              </a:xfrm>
              <a:prstGeom prst="rect">
                <a:avLst/>
              </a:prstGeom>
              <a:solidFill>
                <a:srgbClr val="CBCBC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91" name="Rectangle 127"/>
              <p:cNvSpPr>
                <a:spLocks noChangeArrowheads="1"/>
              </p:cNvSpPr>
              <p:nvPr/>
            </p:nvSpPr>
            <p:spPr bwMode="auto">
              <a:xfrm>
                <a:off x="1436" y="1754"/>
                <a:ext cx="22" cy="271"/>
              </a:xfrm>
              <a:prstGeom prst="rect">
                <a:avLst/>
              </a:prstGeom>
              <a:solidFill>
                <a:srgbClr val="CACAC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92" name="Rectangle 128"/>
              <p:cNvSpPr>
                <a:spLocks noChangeArrowheads="1"/>
              </p:cNvSpPr>
              <p:nvPr/>
            </p:nvSpPr>
            <p:spPr bwMode="auto">
              <a:xfrm>
                <a:off x="1458" y="1754"/>
                <a:ext cx="21" cy="271"/>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93" name="Rectangle 129"/>
              <p:cNvSpPr>
                <a:spLocks noChangeArrowheads="1"/>
              </p:cNvSpPr>
              <p:nvPr/>
            </p:nvSpPr>
            <p:spPr bwMode="auto">
              <a:xfrm>
                <a:off x="1479" y="1754"/>
                <a:ext cx="22" cy="271"/>
              </a:xfrm>
              <a:prstGeom prst="rect">
                <a:avLst/>
              </a:prstGeom>
              <a:solidFill>
                <a:srgbClr val="C7C7C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94" name="Rectangle 130"/>
              <p:cNvSpPr>
                <a:spLocks noChangeArrowheads="1"/>
              </p:cNvSpPr>
              <p:nvPr/>
            </p:nvSpPr>
            <p:spPr bwMode="auto">
              <a:xfrm>
                <a:off x="1501" y="1754"/>
                <a:ext cx="22" cy="271"/>
              </a:xfrm>
              <a:prstGeom prst="rect">
                <a:avLst/>
              </a:prstGeom>
              <a:solidFill>
                <a:srgbClr val="C5C5C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95" name="Rectangle 131"/>
              <p:cNvSpPr>
                <a:spLocks noChangeArrowheads="1"/>
              </p:cNvSpPr>
              <p:nvPr/>
            </p:nvSpPr>
            <p:spPr bwMode="auto">
              <a:xfrm>
                <a:off x="1523" y="1754"/>
                <a:ext cx="21" cy="271"/>
              </a:xfrm>
              <a:prstGeom prst="rect">
                <a:avLst/>
              </a:prstGeom>
              <a:solidFill>
                <a:srgbClr val="C3C3C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96" name="Rectangle 132"/>
              <p:cNvSpPr>
                <a:spLocks noChangeArrowheads="1"/>
              </p:cNvSpPr>
              <p:nvPr/>
            </p:nvSpPr>
            <p:spPr bwMode="auto">
              <a:xfrm>
                <a:off x="1544" y="1754"/>
                <a:ext cx="22" cy="271"/>
              </a:xfrm>
              <a:prstGeom prst="rect">
                <a:avLst/>
              </a:prstGeom>
              <a:solidFill>
                <a:srgbClr val="C1C1C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97" name="Rectangle 133"/>
              <p:cNvSpPr>
                <a:spLocks noChangeArrowheads="1"/>
              </p:cNvSpPr>
              <p:nvPr/>
            </p:nvSpPr>
            <p:spPr bwMode="auto">
              <a:xfrm>
                <a:off x="1566" y="1754"/>
                <a:ext cx="20" cy="271"/>
              </a:xfrm>
              <a:prstGeom prst="rect">
                <a:avLst/>
              </a:prstGeom>
              <a:solidFill>
                <a:srgbClr val="BEBEB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98" name="Rectangle 134"/>
              <p:cNvSpPr>
                <a:spLocks noChangeArrowheads="1"/>
              </p:cNvSpPr>
              <p:nvPr/>
            </p:nvSpPr>
            <p:spPr bwMode="auto">
              <a:xfrm>
                <a:off x="1586" y="1754"/>
                <a:ext cx="22" cy="271"/>
              </a:xfrm>
              <a:prstGeom prst="rect">
                <a:avLst/>
              </a:prstGeom>
              <a:solidFill>
                <a:srgbClr val="BCBCB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99" name="Rectangle 135"/>
              <p:cNvSpPr>
                <a:spLocks noChangeArrowheads="1"/>
              </p:cNvSpPr>
              <p:nvPr/>
            </p:nvSpPr>
            <p:spPr bwMode="auto">
              <a:xfrm>
                <a:off x="1608" y="1754"/>
                <a:ext cx="23" cy="271"/>
              </a:xfrm>
              <a:prstGeom prst="rect">
                <a:avLst/>
              </a:prstGeom>
              <a:solidFill>
                <a:srgbClr val="B9B9B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00" name="Rectangle 136"/>
              <p:cNvSpPr>
                <a:spLocks noChangeArrowheads="1"/>
              </p:cNvSpPr>
              <p:nvPr/>
            </p:nvSpPr>
            <p:spPr bwMode="auto">
              <a:xfrm>
                <a:off x="1631" y="1754"/>
                <a:ext cx="20" cy="271"/>
              </a:xfrm>
              <a:prstGeom prst="rect">
                <a:avLst/>
              </a:prstGeom>
              <a:solidFill>
                <a:srgbClr val="B6B6B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01" name="Rectangle 137"/>
              <p:cNvSpPr>
                <a:spLocks noChangeArrowheads="1"/>
              </p:cNvSpPr>
              <p:nvPr/>
            </p:nvSpPr>
            <p:spPr bwMode="auto">
              <a:xfrm>
                <a:off x="1651" y="1754"/>
                <a:ext cx="22" cy="271"/>
              </a:xfrm>
              <a:prstGeom prst="rect">
                <a:avLst/>
              </a:prstGeom>
              <a:solidFill>
                <a:srgbClr val="B3B3B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02" name="Rectangle 138"/>
              <p:cNvSpPr>
                <a:spLocks noChangeArrowheads="1"/>
              </p:cNvSpPr>
              <p:nvPr/>
            </p:nvSpPr>
            <p:spPr bwMode="auto">
              <a:xfrm>
                <a:off x="1673" y="1754"/>
                <a:ext cx="21" cy="271"/>
              </a:xfrm>
              <a:prstGeom prst="rect">
                <a:avLst/>
              </a:prstGeom>
              <a:solidFill>
                <a:srgbClr val="B0B0B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03" name="Rectangle 139"/>
              <p:cNvSpPr>
                <a:spLocks noChangeArrowheads="1"/>
              </p:cNvSpPr>
              <p:nvPr/>
            </p:nvSpPr>
            <p:spPr bwMode="auto">
              <a:xfrm>
                <a:off x="1694" y="1754"/>
                <a:ext cx="22" cy="271"/>
              </a:xfrm>
              <a:prstGeom prst="rect">
                <a:avLst/>
              </a:prstGeom>
              <a:solidFill>
                <a:srgbClr val="AEAEA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04" name="Rectangle 140"/>
              <p:cNvSpPr>
                <a:spLocks noChangeArrowheads="1"/>
              </p:cNvSpPr>
              <p:nvPr/>
            </p:nvSpPr>
            <p:spPr bwMode="auto">
              <a:xfrm>
                <a:off x="1716" y="1754"/>
                <a:ext cx="20" cy="271"/>
              </a:xfrm>
              <a:prstGeom prst="rect">
                <a:avLst/>
              </a:prstGeom>
              <a:solidFill>
                <a:srgbClr val="ACACA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05" name="Rectangle 141"/>
              <p:cNvSpPr>
                <a:spLocks noChangeArrowheads="1"/>
              </p:cNvSpPr>
              <p:nvPr/>
            </p:nvSpPr>
            <p:spPr bwMode="auto">
              <a:xfrm>
                <a:off x="1736" y="1754"/>
                <a:ext cx="23" cy="271"/>
              </a:xfrm>
              <a:prstGeom prst="rect">
                <a:avLst/>
              </a:prstGeom>
              <a:solidFill>
                <a:srgbClr val="AAAAA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06" name="Rectangle 142"/>
              <p:cNvSpPr>
                <a:spLocks noChangeArrowheads="1"/>
              </p:cNvSpPr>
              <p:nvPr/>
            </p:nvSpPr>
            <p:spPr bwMode="auto">
              <a:xfrm>
                <a:off x="1759" y="1754"/>
                <a:ext cx="22" cy="271"/>
              </a:xfrm>
              <a:prstGeom prst="rect">
                <a:avLst/>
              </a:prstGeom>
              <a:solidFill>
                <a:srgbClr val="A8A8A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07" name="Rectangle 143"/>
              <p:cNvSpPr>
                <a:spLocks noChangeArrowheads="1"/>
              </p:cNvSpPr>
              <p:nvPr/>
            </p:nvSpPr>
            <p:spPr bwMode="auto">
              <a:xfrm>
                <a:off x="1781" y="1754"/>
                <a:ext cx="20" cy="271"/>
              </a:xfrm>
              <a:prstGeom prst="rect">
                <a:avLst/>
              </a:prstGeom>
              <a:solidFill>
                <a:srgbClr val="A7A7A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08" name="Rectangle 144"/>
              <p:cNvSpPr>
                <a:spLocks noChangeArrowheads="1"/>
              </p:cNvSpPr>
              <p:nvPr/>
            </p:nvSpPr>
            <p:spPr bwMode="auto">
              <a:xfrm>
                <a:off x="1801" y="1754"/>
                <a:ext cx="23" cy="271"/>
              </a:xfrm>
              <a:prstGeom prst="rect">
                <a:avLst/>
              </a:prstGeom>
              <a:solidFill>
                <a:srgbClr val="A6A6A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09" name="Rectangle 145"/>
              <p:cNvSpPr>
                <a:spLocks noChangeArrowheads="1"/>
              </p:cNvSpPr>
              <p:nvPr/>
            </p:nvSpPr>
            <p:spPr bwMode="auto">
              <a:xfrm>
                <a:off x="1824" y="1754"/>
                <a:ext cx="20" cy="271"/>
              </a:xfrm>
              <a:prstGeom prst="rect">
                <a:avLst/>
              </a:prstGeom>
              <a:solidFill>
                <a:srgbClr val="A5A5A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10" name="Rectangle 146"/>
              <p:cNvSpPr>
                <a:spLocks noChangeArrowheads="1"/>
              </p:cNvSpPr>
              <p:nvPr/>
            </p:nvSpPr>
            <p:spPr bwMode="auto">
              <a:xfrm>
                <a:off x="1844" y="1754"/>
                <a:ext cx="22" cy="271"/>
              </a:xfrm>
              <a:prstGeom prst="rect">
                <a:avLst/>
              </a:prstGeom>
              <a:solidFill>
                <a:srgbClr val="A5A5A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grpSp>
        <p:grpSp>
          <p:nvGrpSpPr>
            <p:cNvPr id="33" name="Group 214"/>
            <p:cNvGrpSpPr>
              <a:grpSpLocks/>
            </p:cNvGrpSpPr>
            <p:nvPr/>
          </p:nvGrpSpPr>
          <p:grpSpPr bwMode="auto">
            <a:xfrm>
              <a:off x="2886447" y="2812182"/>
              <a:ext cx="444500" cy="501650"/>
              <a:chOff x="1864" y="1709"/>
              <a:chExt cx="280" cy="316"/>
            </a:xfrm>
          </p:grpSpPr>
          <p:sp>
            <p:nvSpPr>
              <p:cNvPr id="2095" name="Rectangle 148"/>
              <p:cNvSpPr>
                <a:spLocks noChangeArrowheads="1"/>
              </p:cNvSpPr>
              <p:nvPr/>
            </p:nvSpPr>
            <p:spPr bwMode="auto">
              <a:xfrm>
                <a:off x="1864" y="1709"/>
                <a:ext cx="280" cy="9"/>
              </a:xfrm>
              <a:prstGeom prst="rect">
                <a:avLst/>
              </a:prstGeom>
              <a:solidFill>
                <a:srgbClr val="90909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96" name="Rectangle 149"/>
              <p:cNvSpPr>
                <a:spLocks noChangeArrowheads="1"/>
              </p:cNvSpPr>
              <p:nvPr/>
            </p:nvSpPr>
            <p:spPr bwMode="auto">
              <a:xfrm>
                <a:off x="1864" y="1718"/>
                <a:ext cx="280" cy="11"/>
              </a:xfrm>
              <a:prstGeom prst="rect">
                <a:avLst/>
              </a:prstGeom>
              <a:solidFill>
                <a:srgbClr val="90909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97" name="Rectangle 150"/>
              <p:cNvSpPr>
                <a:spLocks noChangeArrowheads="1"/>
              </p:cNvSpPr>
              <p:nvPr/>
            </p:nvSpPr>
            <p:spPr bwMode="auto">
              <a:xfrm>
                <a:off x="1864" y="1729"/>
                <a:ext cx="280" cy="9"/>
              </a:xfrm>
              <a:prstGeom prst="rect">
                <a:avLst/>
              </a:prstGeom>
              <a:solidFill>
                <a:srgbClr val="90909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98" name="Rectangle 151"/>
              <p:cNvSpPr>
                <a:spLocks noChangeArrowheads="1"/>
              </p:cNvSpPr>
              <p:nvPr/>
            </p:nvSpPr>
            <p:spPr bwMode="auto">
              <a:xfrm>
                <a:off x="1864" y="1738"/>
                <a:ext cx="280" cy="11"/>
              </a:xfrm>
              <a:prstGeom prst="rect">
                <a:avLst/>
              </a:prstGeom>
              <a:solidFill>
                <a:srgbClr val="8F8F8F"/>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99" name="Rectangle 152"/>
              <p:cNvSpPr>
                <a:spLocks noChangeArrowheads="1"/>
              </p:cNvSpPr>
              <p:nvPr/>
            </p:nvSpPr>
            <p:spPr bwMode="auto">
              <a:xfrm>
                <a:off x="1864" y="1749"/>
                <a:ext cx="280" cy="9"/>
              </a:xfrm>
              <a:prstGeom prst="rect">
                <a:avLst/>
              </a:prstGeom>
              <a:solidFill>
                <a:srgbClr val="8F8F8F"/>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00" name="Rectangle 153"/>
              <p:cNvSpPr>
                <a:spLocks noChangeArrowheads="1"/>
              </p:cNvSpPr>
              <p:nvPr/>
            </p:nvSpPr>
            <p:spPr bwMode="auto">
              <a:xfrm>
                <a:off x="1864" y="1758"/>
                <a:ext cx="280" cy="11"/>
              </a:xfrm>
              <a:prstGeom prst="rect">
                <a:avLst/>
              </a:prstGeom>
              <a:solidFill>
                <a:srgbClr val="8E8E8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01" name="Rectangle 154"/>
              <p:cNvSpPr>
                <a:spLocks noChangeArrowheads="1"/>
              </p:cNvSpPr>
              <p:nvPr/>
            </p:nvSpPr>
            <p:spPr bwMode="auto">
              <a:xfrm>
                <a:off x="1864" y="1769"/>
                <a:ext cx="280" cy="9"/>
              </a:xfrm>
              <a:prstGeom prst="rect">
                <a:avLst/>
              </a:prstGeom>
              <a:solidFill>
                <a:srgbClr val="8D8D8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02" name="Rectangle 155"/>
              <p:cNvSpPr>
                <a:spLocks noChangeArrowheads="1"/>
              </p:cNvSpPr>
              <p:nvPr/>
            </p:nvSpPr>
            <p:spPr bwMode="auto">
              <a:xfrm>
                <a:off x="1864" y="1778"/>
                <a:ext cx="280" cy="11"/>
              </a:xfrm>
              <a:prstGeom prst="rect">
                <a:avLst/>
              </a:prstGeom>
              <a:solidFill>
                <a:srgbClr val="8C8C8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03" name="Rectangle 156"/>
              <p:cNvSpPr>
                <a:spLocks noChangeArrowheads="1"/>
              </p:cNvSpPr>
              <p:nvPr/>
            </p:nvSpPr>
            <p:spPr bwMode="auto">
              <a:xfrm>
                <a:off x="1864" y="1789"/>
                <a:ext cx="280" cy="9"/>
              </a:xfrm>
              <a:prstGeom prst="rect">
                <a:avLst/>
              </a:prstGeom>
              <a:solidFill>
                <a:srgbClr val="8A8A8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04" name="Rectangle 157"/>
              <p:cNvSpPr>
                <a:spLocks noChangeArrowheads="1"/>
              </p:cNvSpPr>
              <p:nvPr/>
            </p:nvSpPr>
            <p:spPr bwMode="auto">
              <a:xfrm>
                <a:off x="1864" y="1798"/>
                <a:ext cx="280" cy="11"/>
              </a:xfrm>
              <a:prstGeom prst="rect">
                <a:avLst/>
              </a:prstGeom>
              <a:solidFill>
                <a:srgbClr val="89898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05" name="Rectangle 158"/>
              <p:cNvSpPr>
                <a:spLocks noChangeArrowheads="1"/>
              </p:cNvSpPr>
              <p:nvPr/>
            </p:nvSpPr>
            <p:spPr bwMode="auto">
              <a:xfrm>
                <a:off x="1864" y="1809"/>
                <a:ext cx="280" cy="9"/>
              </a:xfrm>
              <a:prstGeom prst="rect">
                <a:avLst/>
              </a:prstGeom>
              <a:solidFill>
                <a:srgbClr val="87878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06" name="Rectangle 159"/>
              <p:cNvSpPr>
                <a:spLocks noChangeArrowheads="1"/>
              </p:cNvSpPr>
              <p:nvPr/>
            </p:nvSpPr>
            <p:spPr bwMode="auto">
              <a:xfrm>
                <a:off x="1864" y="1818"/>
                <a:ext cx="280" cy="10"/>
              </a:xfrm>
              <a:prstGeom prst="rect">
                <a:avLst/>
              </a:prstGeom>
              <a:solidFill>
                <a:srgbClr val="86868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07" name="Rectangle 160"/>
              <p:cNvSpPr>
                <a:spLocks noChangeArrowheads="1"/>
              </p:cNvSpPr>
              <p:nvPr/>
            </p:nvSpPr>
            <p:spPr bwMode="auto">
              <a:xfrm>
                <a:off x="1864" y="1828"/>
                <a:ext cx="280" cy="9"/>
              </a:xfrm>
              <a:prstGeom prst="rect">
                <a:avLst/>
              </a:prstGeom>
              <a:solidFill>
                <a:srgbClr val="84848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08" name="Rectangle 161"/>
              <p:cNvSpPr>
                <a:spLocks noChangeArrowheads="1"/>
              </p:cNvSpPr>
              <p:nvPr/>
            </p:nvSpPr>
            <p:spPr bwMode="auto">
              <a:xfrm>
                <a:off x="1864" y="1837"/>
                <a:ext cx="280" cy="11"/>
              </a:xfrm>
              <a:prstGeom prst="rect">
                <a:avLst/>
              </a:prstGeom>
              <a:solidFill>
                <a:srgbClr val="82828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09" name="Rectangle 162"/>
              <p:cNvSpPr>
                <a:spLocks noChangeArrowheads="1"/>
              </p:cNvSpPr>
              <p:nvPr/>
            </p:nvSpPr>
            <p:spPr bwMode="auto">
              <a:xfrm>
                <a:off x="1864" y="1848"/>
                <a:ext cx="280" cy="9"/>
              </a:xfrm>
              <a:prstGeom prst="rect">
                <a:avLst/>
              </a:prstGeom>
              <a:solidFill>
                <a:srgbClr val="80808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10" name="Rectangle 163"/>
              <p:cNvSpPr>
                <a:spLocks noChangeArrowheads="1"/>
              </p:cNvSpPr>
              <p:nvPr/>
            </p:nvSpPr>
            <p:spPr bwMode="auto">
              <a:xfrm>
                <a:off x="1864" y="1857"/>
                <a:ext cx="280" cy="9"/>
              </a:xfrm>
              <a:prstGeom prst="rect">
                <a:avLst/>
              </a:prstGeom>
              <a:solidFill>
                <a:srgbClr val="7E7E7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11" name="Rectangle 164"/>
              <p:cNvSpPr>
                <a:spLocks noChangeArrowheads="1"/>
              </p:cNvSpPr>
              <p:nvPr/>
            </p:nvSpPr>
            <p:spPr bwMode="auto">
              <a:xfrm>
                <a:off x="1864" y="1866"/>
                <a:ext cx="280" cy="11"/>
              </a:xfrm>
              <a:prstGeom prst="rect">
                <a:avLst/>
              </a:prstGeom>
              <a:solidFill>
                <a:srgbClr val="7B7B7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12" name="Rectangle 165"/>
              <p:cNvSpPr>
                <a:spLocks noChangeArrowheads="1"/>
              </p:cNvSpPr>
              <p:nvPr/>
            </p:nvSpPr>
            <p:spPr bwMode="auto">
              <a:xfrm>
                <a:off x="1864" y="1877"/>
                <a:ext cx="280" cy="9"/>
              </a:xfrm>
              <a:prstGeom prst="rect">
                <a:avLst/>
              </a:prstGeom>
              <a:solidFill>
                <a:srgbClr val="79797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13" name="Rectangle 166"/>
              <p:cNvSpPr>
                <a:spLocks noChangeArrowheads="1"/>
              </p:cNvSpPr>
              <p:nvPr/>
            </p:nvSpPr>
            <p:spPr bwMode="auto">
              <a:xfrm>
                <a:off x="1864" y="1886"/>
                <a:ext cx="280" cy="11"/>
              </a:xfrm>
              <a:prstGeom prst="rect">
                <a:avLst/>
              </a:prstGeom>
              <a:solidFill>
                <a:srgbClr val="77777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14" name="Rectangle 167"/>
              <p:cNvSpPr>
                <a:spLocks noChangeArrowheads="1"/>
              </p:cNvSpPr>
              <p:nvPr/>
            </p:nvSpPr>
            <p:spPr bwMode="auto">
              <a:xfrm>
                <a:off x="1864" y="1897"/>
                <a:ext cx="280" cy="9"/>
              </a:xfrm>
              <a:prstGeom prst="rect">
                <a:avLst/>
              </a:prstGeom>
              <a:solidFill>
                <a:srgbClr val="75757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15" name="Rectangle 168"/>
              <p:cNvSpPr>
                <a:spLocks noChangeArrowheads="1"/>
              </p:cNvSpPr>
              <p:nvPr/>
            </p:nvSpPr>
            <p:spPr bwMode="auto">
              <a:xfrm>
                <a:off x="1864" y="1906"/>
                <a:ext cx="280" cy="11"/>
              </a:xfrm>
              <a:prstGeom prst="rect">
                <a:avLst/>
              </a:prstGeom>
              <a:solidFill>
                <a:srgbClr val="72727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16" name="Rectangle 169"/>
              <p:cNvSpPr>
                <a:spLocks noChangeArrowheads="1"/>
              </p:cNvSpPr>
              <p:nvPr/>
            </p:nvSpPr>
            <p:spPr bwMode="auto">
              <a:xfrm>
                <a:off x="1864" y="1917"/>
                <a:ext cx="280" cy="9"/>
              </a:xfrm>
              <a:prstGeom prst="rect">
                <a:avLst/>
              </a:prstGeom>
              <a:solidFill>
                <a:srgbClr val="70707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17" name="Rectangle 170"/>
              <p:cNvSpPr>
                <a:spLocks noChangeArrowheads="1"/>
              </p:cNvSpPr>
              <p:nvPr/>
            </p:nvSpPr>
            <p:spPr bwMode="auto">
              <a:xfrm>
                <a:off x="1864" y="1926"/>
                <a:ext cx="280" cy="11"/>
              </a:xfrm>
              <a:prstGeom prst="rect">
                <a:avLst/>
              </a:prstGeom>
              <a:solidFill>
                <a:srgbClr val="6E6E6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18" name="Rectangle 171"/>
              <p:cNvSpPr>
                <a:spLocks noChangeArrowheads="1"/>
              </p:cNvSpPr>
              <p:nvPr/>
            </p:nvSpPr>
            <p:spPr bwMode="auto">
              <a:xfrm>
                <a:off x="1864" y="1937"/>
                <a:ext cx="280" cy="9"/>
              </a:xfrm>
              <a:prstGeom prst="rect">
                <a:avLst/>
              </a:prstGeom>
              <a:solidFill>
                <a:srgbClr val="6D6D6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19" name="Rectangle 172"/>
              <p:cNvSpPr>
                <a:spLocks noChangeArrowheads="1"/>
              </p:cNvSpPr>
              <p:nvPr/>
            </p:nvSpPr>
            <p:spPr bwMode="auto">
              <a:xfrm>
                <a:off x="1864" y="1946"/>
                <a:ext cx="280" cy="10"/>
              </a:xfrm>
              <a:prstGeom prst="rect">
                <a:avLst/>
              </a:prstGeom>
              <a:solidFill>
                <a:srgbClr val="6B6B6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20" name="Rectangle 173"/>
              <p:cNvSpPr>
                <a:spLocks noChangeArrowheads="1"/>
              </p:cNvSpPr>
              <p:nvPr/>
            </p:nvSpPr>
            <p:spPr bwMode="auto">
              <a:xfrm>
                <a:off x="1864" y="1956"/>
                <a:ext cx="280" cy="9"/>
              </a:xfrm>
              <a:prstGeom prst="rect">
                <a:avLst/>
              </a:prstGeom>
              <a:solidFill>
                <a:srgbClr val="6A6A6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21" name="Rectangle 174"/>
              <p:cNvSpPr>
                <a:spLocks noChangeArrowheads="1"/>
              </p:cNvSpPr>
              <p:nvPr/>
            </p:nvSpPr>
            <p:spPr bwMode="auto">
              <a:xfrm>
                <a:off x="1864" y="1965"/>
                <a:ext cx="280" cy="11"/>
              </a:xfrm>
              <a:prstGeom prst="rect">
                <a:avLst/>
              </a:prstGeom>
              <a:solidFill>
                <a:srgbClr val="68686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22" name="Rectangle 175"/>
              <p:cNvSpPr>
                <a:spLocks noChangeArrowheads="1"/>
              </p:cNvSpPr>
              <p:nvPr/>
            </p:nvSpPr>
            <p:spPr bwMode="auto">
              <a:xfrm>
                <a:off x="1864" y="1976"/>
                <a:ext cx="280" cy="9"/>
              </a:xfrm>
              <a:prstGeom prst="rect">
                <a:avLst/>
              </a:prstGeom>
              <a:solidFill>
                <a:srgbClr val="67676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23" name="Rectangle 176"/>
              <p:cNvSpPr>
                <a:spLocks noChangeArrowheads="1"/>
              </p:cNvSpPr>
              <p:nvPr/>
            </p:nvSpPr>
            <p:spPr bwMode="auto">
              <a:xfrm>
                <a:off x="1864" y="1985"/>
                <a:ext cx="280" cy="11"/>
              </a:xfrm>
              <a:prstGeom prst="rect">
                <a:avLst/>
              </a:prstGeom>
              <a:solidFill>
                <a:srgbClr val="66666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24" name="Rectangle 177"/>
              <p:cNvSpPr>
                <a:spLocks noChangeArrowheads="1"/>
              </p:cNvSpPr>
              <p:nvPr/>
            </p:nvSpPr>
            <p:spPr bwMode="auto">
              <a:xfrm>
                <a:off x="1864" y="1996"/>
                <a:ext cx="280" cy="9"/>
              </a:xfrm>
              <a:prstGeom prst="rect">
                <a:avLst/>
              </a:prstGeom>
              <a:solidFill>
                <a:srgbClr val="66666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25" name="Rectangle 178"/>
              <p:cNvSpPr>
                <a:spLocks noChangeArrowheads="1"/>
              </p:cNvSpPr>
              <p:nvPr/>
            </p:nvSpPr>
            <p:spPr bwMode="auto">
              <a:xfrm>
                <a:off x="1864" y="2005"/>
                <a:ext cx="280" cy="11"/>
              </a:xfrm>
              <a:prstGeom prst="rect">
                <a:avLst/>
              </a:prstGeom>
              <a:solidFill>
                <a:srgbClr val="65656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26" name="Rectangle 179"/>
              <p:cNvSpPr>
                <a:spLocks noChangeArrowheads="1"/>
              </p:cNvSpPr>
              <p:nvPr/>
            </p:nvSpPr>
            <p:spPr bwMode="auto">
              <a:xfrm>
                <a:off x="1864" y="2016"/>
                <a:ext cx="280" cy="9"/>
              </a:xfrm>
              <a:prstGeom prst="rect">
                <a:avLst/>
              </a:prstGeom>
              <a:solidFill>
                <a:srgbClr val="65656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27" name="Freeform 180"/>
              <p:cNvSpPr>
                <a:spLocks/>
              </p:cNvSpPr>
              <p:nvPr/>
            </p:nvSpPr>
            <p:spPr bwMode="auto">
              <a:xfrm>
                <a:off x="1864" y="1709"/>
                <a:ext cx="278" cy="314"/>
              </a:xfrm>
              <a:custGeom>
                <a:avLst/>
                <a:gdLst>
                  <a:gd name="T0" fmla="*/ 278 w 278"/>
                  <a:gd name="T1" fmla="*/ 0 h 314"/>
                  <a:gd name="T2" fmla="*/ 278 w 278"/>
                  <a:gd name="T3" fmla="*/ 145 h 314"/>
                  <a:gd name="T4" fmla="*/ 0 w 278"/>
                  <a:gd name="T5" fmla="*/ 314 h 314"/>
                  <a:gd name="T6" fmla="*/ 0 w 278"/>
                  <a:gd name="T7" fmla="*/ 132 h 314"/>
                  <a:gd name="T8" fmla="*/ 278 w 278"/>
                  <a:gd name="T9" fmla="*/ 0 h 314"/>
                  <a:gd name="T10" fmla="*/ 0 60000 65536"/>
                  <a:gd name="T11" fmla="*/ 0 60000 65536"/>
                  <a:gd name="T12" fmla="*/ 0 60000 65536"/>
                  <a:gd name="T13" fmla="*/ 0 60000 65536"/>
                  <a:gd name="T14" fmla="*/ 0 60000 65536"/>
                  <a:gd name="T15" fmla="*/ 0 w 278"/>
                  <a:gd name="T16" fmla="*/ 0 h 314"/>
                  <a:gd name="T17" fmla="*/ 278 w 278"/>
                  <a:gd name="T18" fmla="*/ 314 h 314"/>
                </a:gdLst>
                <a:ahLst/>
                <a:cxnLst>
                  <a:cxn ang="T10">
                    <a:pos x="T0" y="T1"/>
                  </a:cxn>
                  <a:cxn ang="T11">
                    <a:pos x="T2" y="T3"/>
                  </a:cxn>
                  <a:cxn ang="T12">
                    <a:pos x="T4" y="T5"/>
                  </a:cxn>
                  <a:cxn ang="T13">
                    <a:pos x="T6" y="T7"/>
                  </a:cxn>
                  <a:cxn ang="T14">
                    <a:pos x="T8" y="T9"/>
                  </a:cxn>
                </a:cxnLst>
                <a:rect l="T15" t="T16" r="T17" b="T18"/>
                <a:pathLst>
                  <a:path w="278" h="314">
                    <a:moveTo>
                      <a:pt x="278" y="0"/>
                    </a:moveTo>
                    <a:lnTo>
                      <a:pt x="278" y="145"/>
                    </a:lnTo>
                    <a:lnTo>
                      <a:pt x="0" y="314"/>
                    </a:lnTo>
                    <a:lnTo>
                      <a:pt x="0" y="132"/>
                    </a:lnTo>
                    <a:lnTo>
                      <a:pt x="278" y="0"/>
                    </a:lnTo>
                    <a:close/>
                  </a:path>
                </a:pathLst>
              </a:custGeom>
              <a:solidFill>
                <a:srgbClr val="656565"/>
              </a:solidFill>
              <a:ln w="0">
                <a:solidFill>
                  <a:srgbClr val="FFFFFF"/>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128" name="Freeform 181"/>
              <p:cNvSpPr>
                <a:spLocks/>
              </p:cNvSpPr>
              <p:nvPr/>
            </p:nvSpPr>
            <p:spPr bwMode="auto">
              <a:xfrm>
                <a:off x="1864" y="1709"/>
                <a:ext cx="278" cy="314"/>
              </a:xfrm>
              <a:custGeom>
                <a:avLst/>
                <a:gdLst>
                  <a:gd name="T0" fmla="*/ 278 w 278"/>
                  <a:gd name="T1" fmla="*/ 0 h 314"/>
                  <a:gd name="T2" fmla="*/ 278 w 278"/>
                  <a:gd name="T3" fmla="*/ 145 h 314"/>
                  <a:gd name="T4" fmla="*/ 0 w 278"/>
                  <a:gd name="T5" fmla="*/ 314 h 314"/>
                  <a:gd name="T6" fmla="*/ 0 w 278"/>
                  <a:gd name="T7" fmla="*/ 132 h 314"/>
                  <a:gd name="T8" fmla="*/ 278 w 278"/>
                  <a:gd name="T9" fmla="*/ 0 h 314"/>
                  <a:gd name="T10" fmla="*/ 0 60000 65536"/>
                  <a:gd name="T11" fmla="*/ 0 60000 65536"/>
                  <a:gd name="T12" fmla="*/ 0 60000 65536"/>
                  <a:gd name="T13" fmla="*/ 0 60000 65536"/>
                  <a:gd name="T14" fmla="*/ 0 60000 65536"/>
                  <a:gd name="T15" fmla="*/ 0 w 278"/>
                  <a:gd name="T16" fmla="*/ 0 h 314"/>
                  <a:gd name="T17" fmla="*/ 278 w 278"/>
                  <a:gd name="T18" fmla="*/ 314 h 314"/>
                </a:gdLst>
                <a:ahLst/>
                <a:cxnLst>
                  <a:cxn ang="T10">
                    <a:pos x="T0" y="T1"/>
                  </a:cxn>
                  <a:cxn ang="T11">
                    <a:pos x="T2" y="T3"/>
                  </a:cxn>
                  <a:cxn ang="T12">
                    <a:pos x="T4" y="T5"/>
                  </a:cxn>
                  <a:cxn ang="T13">
                    <a:pos x="T6" y="T7"/>
                  </a:cxn>
                  <a:cxn ang="T14">
                    <a:pos x="T8" y="T9"/>
                  </a:cxn>
                </a:cxnLst>
                <a:rect l="T15" t="T16" r="T17" b="T18"/>
                <a:pathLst>
                  <a:path w="278" h="314">
                    <a:moveTo>
                      <a:pt x="278" y="0"/>
                    </a:moveTo>
                    <a:lnTo>
                      <a:pt x="278" y="145"/>
                    </a:lnTo>
                    <a:lnTo>
                      <a:pt x="0" y="314"/>
                    </a:lnTo>
                    <a:lnTo>
                      <a:pt x="0" y="132"/>
                    </a:lnTo>
                    <a:lnTo>
                      <a:pt x="278" y="0"/>
                    </a:lnTo>
                    <a:close/>
                  </a:path>
                </a:pathLst>
              </a:cu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129" name="Rectangle 182"/>
              <p:cNvSpPr>
                <a:spLocks noChangeArrowheads="1"/>
              </p:cNvSpPr>
              <p:nvPr/>
            </p:nvSpPr>
            <p:spPr bwMode="auto">
              <a:xfrm>
                <a:off x="1864" y="1709"/>
                <a:ext cx="280" cy="9"/>
              </a:xfrm>
              <a:prstGeom prst="rect">
                <a:avLst/>
              </a:prstGeom>
              <a:solidFill>
                <a:srgbClr val="90909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30" name="Rectangle 183"/>
              <p:cNvSpPr>
                <a:spLocks noChangeArrowheads="1"/>
              </p:cNvSpPr>
              <p:nvPr/>
            </p:nvSpPr>
            <p:spPr bwMode="auto">
              <a:xfrm>
                <a:off x="1864" y="1718"/>
                <a:ext cx="280" cy="11"/>
              </a:xfrm>
              <a:prstGeom prst="rect">
                <a:avLst/>
              </a:prstGeom>
              <a:solidFill>
                <a:srgbClr val="90909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31" name="Rectangle 184"/>
              <p:cNvSpPr>
                <a:spLocks noChangeArrowheads="1"/>
              </p:cNvSpPr>
              <p:nvPr/>
            </p:nvSpPr>
            <p:spPr bwMode="auto">
              <a:xfrm>
                <a:off x="1864" y="1729"/>
                <a:ext cx="280" cy="9"/>
              </a:xfrm>
              <a:prstGeom prst="rect">
                <a:avLst/>
              </a:prstGeom>
              <a:solidFill>
                <a:srgbClr val="90909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32" name="Rectangle 185"/>
              <p:cNvSpPr>
                <a:spLocks noChangeArrowheads="1"/>
              </p:cNvSpPr>
              <p:nvPr/>
            </p:nvSpPr>
            <p:spPr bwMode="auto">
              <a:xfrm>
                <a:off x="1864" y="1738"/>
                <a:ext cx="280" cy="11"/>
              </a:xfrm>
              <a:prstGeom prst="rect">
                <a:avLst/>
              </a:prstGeom>
              <a:solidFill>
                <a:srgbClr val="8F8F8F"/>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33" name="Rectangle 186"/>
              <p:cNvSpPr>
                <a:spLocks noChangeArrowheads="1"/>
              </p:cNvSpPr>
              <p:nvPr/>
            </p:nvSpPr>
            <p:spPr bwMode="auto">
              <a:xfrm>
                <a:off x="1864" y="1749"/>
                <a:ext cx="280" cy="9"/>
              </a:xfrm>
              <a:prstGeom prst="rect">
                <a:avLst/>
              </a:prstGeom>
              <a:solidFill>
                <a:srgbClr val="8F8F8F"/>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34" name="Rectangle 187"/>
              <p:cNvSpPr>
                <a:spLocks noChangeArrowheads="1"/>
              </p:cNvSpPr>
              <p:nvPr/>
            </p:nvSpPr>
            <p:spPr bwMode="auto">
              <a:xfrm>
                <a:off x="1864" y="1758"/>
                <a:ext cx="280" cy="11"/>
              </a:xfrm>
              <a:prstGeom prst="rect">
                <a:avLst/>
              </a:prstGeom>
              <a:solidFill>
                <a:srgbClr val="8E8E8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35" name="Rectangle 188"/>
              <p:cNvSpPr>
                <a:spLocks noChangeArrowheads="1"/>
              </p:cNvSpPr>
              <p:nvPr/>
            </p:nvSpPr>
            <p:spPr bwMode="auto">
              <a:xfrm>
                <a:off x="1864" y="1769"/>
                <a:ext cx="280" cy="9"/>
              </a:xfrm>
              <a:prstGeom prst="rect">
                <a:avLst/>
              </a:prstGeom>
              <a:solidFill>
                <a:srgbClr val="8D8D8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36" name="Rectangle 189"/>
              <p:cNvSpPr>
                <a:spLocks noChangeArrowheads="1"/>
              </p:cNvSpPr>
              <p:nvPr/>
            </p:nvSpPr>
            <p:spPr bwMode="auto">
              <a:xfrm>
                <a:off x="1864" y="1778"/>
                <a:ext cx="280" cy="11"/>
              </a:xfrm>
              <a:prstGeom prst="rect">
                <a:avLst/>
              </a:prstGeom>
              <a:solidFill>
                <a:srgbClr val="8C8C8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37" name="Rectangle 190"/>
              <p:cNvSpPr>
                <a:spLocks noChangeArrowheads="1"/>
              </p:cNvSpPr>
              <p:nvPr/>
            </p:nvSpPr>
            <p:spPr bwMode="auto">
              <a:xfrm>
                <a:off x="1864" y="1789"/>
                <a:ext cx="280" cy="9"/>
              </a:xfrm>
              <a:prstGeom prst="rect">
                <a:avLst/>
              </a:prstGeom>
              <a:solidFill>
                <a:srgbClr val="8A8A8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38" name="Rectangle 191"/>
              <p:cNvSpPr>
                <a:spLocks noChangeArrowheads="1"/>
              </p:cNvSpPr>
              <p:nvPr/>
            </p:nvSpPr>
            <p:spPr bwMode="auto">
              <a:xfrm>
                <a:off x="1864" y="1798"/>
                <a:ext cx="280" cy="11"/>
              </a:xfrm>
              <a:prstGeom prst="rect">
                <a:avLst/>
              </a:prstGeom>
              <a:solidFill>
                <a:srgbClr val="89898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39" name="Rectangle 192"/>
              <p:cNvSpPr>
                <a:spLocks noChangeArrowheads="1"/>
              </p:cNvSpPr>
              <p:nvPr/>
            </p:nvSpPr>
            <p:spPr bwMode="auto">
              <a:xfrm>
                <a:off x="1864" y="1809"/>
                <a:ext cx="280" cy="9"/>
              </a:xfrm>
              <a:prstGeom prst="rect">
                <a:avLst/>
              </a:prstGeom>
              <a:solidFill>
                <a:srgbClr val="87878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40" name="Rectangle 193"/>
              <p:cNvSpPr>
                <a:spLocks noChangeArrowheads="1"/>
              </p:cNvSpPr>
              <p:nvPr/>
            </p:nvSpPr>
            <p:spPr bwMode="auto">
              <a:xfrm>
                <a:off x="1864" y="1818"/>
                <a:ext cx="280" cy="10"/>
              </a:xfrm>
              <a:prstGeom prst="rect">
                <a:avLst/>
              </a:prstGeom>
              <a:solidFill>
                <a:srgbClr val="86868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41" name="Rectangle 194"/>
              <p:cNvSpPr>
                <a:spLocks noChangeArrowheads="1"/>
              </p:cNvSpPr>
              <p:nvPr/>
            </p:nvSpPr>
            <p:spPr bwMode="auto">
              <a:xfrm>
                <a:off x="1864" y="1828"/>
                <a:ext cx="280" cy="9"/>
              </a:xfrm>
              <a:prstGeom prst="rect">
                <a:avLst/>
              </a:prstGeom>
              <a:solidFill>
                <a:srgbClr val="84848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42" name="Rectangle 195"/>
              <p:cNvSpPr>
                <a:spLocks noChangeArrowheads="1"/>
              </p:cNvSpPr>
              <p:nvPr/>
            </p:nvSpPr>
            <p:spPr bwMode="auto">
              <a:xfrm>
                <a:off x="1864" y="1837"/>
                <a:ext cx="280" cy="11"/>
              </a:xfrm>
              <a:prstGeom prst="rect">
                <a:avLst/>
              </a:prstGeom>
              <a:solidFill>
                <a:srgbClr val="82828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43" name="Rectangle 196"/>
              <p:cNvSpPr>
                <a:spLocks noChangeArrowheads="1"/>
              </p:cNvSpPr>
              <p:nvPr/>
            </p:nvSpPr>
            <p:spPr bwMode="auto">
              <a:xfrm>
                <a:off x="1864" y="1848"/>
                <a:ext cx="280" cy="9"/>
              </a:xfrm>
              <a:prstGeom prst="rect">
                <a:avLst/>
              </a:prstGeom>
              <a:solidFill>
                <a:srgbClr val="80808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44" name="Rectangle 197"/>
              <p:cNvSpPr>
                <a:spLocks noChangeArrowheads="1"/>
              </p:cNvSpPr>
              <p:nvPr/>
            </p:nvSpPr>
            <p:spPr bwMode="auto">
              <a:xfrm>
                <a:off x="1864" y="1857"/>
                <a:ext cx="280" cy="9"/>
              </a:xfrm>
              <a:prstGeom prst="rect">
                <a:avLst/>
              </a:prstGeom>
              <a:solidFill>
                <a:srgbClr val="7E7E7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45" name="Rectangle 198"/>
              <p:cNvSpPr>
                <a:spLocks noChangeArrowheads="1"/>
              </p:cNvSpPr>
              <p:nvPr/>
            </p:nvSpPr>
            <p:spPr bwMode="auto">
              <a:xfrm>
                <a:off x="1864" y="1866"/>
                <a:ext cx="280" cy="11"/>
              </a:xfrm>
              <a:prstGeom prst="rect">
                <a:avLst/>
              </a:prstGeom>
              <a:solidFill>
                <a:srgbClr val="7B7B7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46" name="Rectangle 199"/>
              <p:cNvSpPr>
                <a:spLocks noChangeArrowheads="1"/>
              </p:cNvSpPr>
              <p:nvPr/>
            </p:nvSpPr>
            <p:spPr bwMode="auto">
              <a:xfrm>
                <a:off x="1864" y="1877"/>
                <a:ext cx="280" cy="9"/>
              </a:xfrm>
              <a:prstGeom prst="rect">
                <a:avLst/>
              </a:prstGeom>
              <a:solidFill>
                <a:srgbClr val="79797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47" name="Rectangle 200"/>
              <p:cNvSpPr>
                <a:spLocks noChangeArrowheads="1"/>
              </p:cNvSpPr>
              <p:nvPr/>
            </p:nvSpPr>
            <p:spPr bwMode="auto">
              <a:xfrm>
                <a:off x="1864" y="1886"/>
                <a:ext cx="280" cy="11"/>
              </a:xfrm>
              <a:prstGeom prst="rect">
                <a:avLst/>
              </a:prstGeom>
              <a:solidFill>
                <a:srgbClr val="77777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48" name="Rectangle 201"/>
              <p:cNvSpPr>
                <a:spLocks noChangeArrowheads="1"/>
              </p:cNvSpPr>
              <p:nvPr/>
            </p:nvSpPr>
            <p:spPr bwMode="auto">
              <a:xfrm>
                <a:off x="1864" y="1897"/>
                <a:ext cx="280" cy="9"/>
              </a:xfrm>
              <a:prstGeom prst="rect">
                <a:avLst/>
              </a:prstGeom>
              <a:solidFill>
                <a:srgbClr val="75757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49" name="Rectangle 202"/>
              <p:cNvSpPr>
                <a:spLocks noChangeArrowheads="1"/>
              </p:cNvSpPr>
              <p:nvPr/>
            </p:nvSpPr>
            <p:spPr bwMode="auto">
              <a:xfrm>
                <a:off x="1864" y="1906"/>
                <a:ext cx="280" cy="11"/>
              </a:xfrm>
              <a:prstGeom prst="rect">
                <a:avLst/>
              </a:prstGeom>
              <a:solidFill>
                <a:srgbClr val="72727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50" name="Rectangle 203"/>
              <p:cNvSpPr>
                <a:spLocks noChangeArrowheads="1"/>
              </p:cNvSpPr>
              <p:nvPr/>
            </p:nvSpPr>
            <p:spPr bwMode="auto">
              <a:xfrm>
                <a:off x="1864" y="1917"/>
                <a:ext cx="280" cy="9"/>
              </a:xfrm>
              <a:prstGeom prst="rect">
                <a:avLst/>
              </a:prstGeom>
              <a:solidFill>
                <a:srgbClr val="70707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51" name="Rectangle 204"/>
              <p:cNvSpPr>
                <a:spLocks noChangeArrowheads="1"/>
              </p:cNvSpPr>
              <p:nvPr/>
            </p:nvSpPr>
            <p:spPr bwMode="auto">
              <a:xfrm>
                <a:off x="1864" y="1926"/>
                <a:ext cx="280" cy="11"/>
              </a:xfrm>
              <a:prstGeom prst="rect">
                <a:avLst/>
              </a:prstGeom>
              <a:solidFill>
                <a:srgbClr val="6E6E6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52" name="Rectangle 205"/>
              <p:cNvSpPr>
                <a:spLocks noChangeArrowheads="1"/>
              </p:cNvSpPr>
              <p:nvPr/>
            </p:nvSpPr>
            <p:spPr bwMode="auto">
              <a:xfrm>
                <a:off x="1864" y="1937"/>
                <a:ext cx="280" cy="9"/>
              </a:xfrm>
              <a:prstGeom prst="rect">
                <a:avLst/>
              </a:prstGeom>
              <a:solidFill>
                <a:srgbClr val="6D6D6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53" name="Rectangle 206"/>
              <p:cNvSpPr>
                <a:spLocks noChangeArrowheads="1"/>
              </p:cNvSpPr>
              <p:nvPr/>
            </p:nvSpPr>
            <p:spPr bwMode="auto">
              <a:xfrm>
                <a:off x="1864" y="1946"/>
                <a:ext cx="280" cy="10"/>
              </a:xfrm>
              <a:prstGeom prst="rect">
                <a:avLst/>
              </a:prstGeom>
              <a:solidFill>
                <a:srgbClr val="6B6B6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54" name="Rectangle 207"/>
              <p:cNvSpPr>
                <a:spLocks noChangeArrowheads="1"/>
              </p:cNvSpPr>
              <p:nvPr/>
            </p:nvSpPr>
            <p:spPr bwMode="auto">
              <a:xfrm>
                <a:off x="1864" y="1956"/>
                <a:ext cx="280" cy="9"/>
              </a:xfrm>
              <a:prstGeom prst="rect">
                <a:avLst/>
              </a:prstGeom>
              <a:solidFill>
                <a:srgbClr val="6A6A6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55" name="Rectangle 208"/>
              <p:cNvSpPr>
                <a:spLocks noChangeArrowheads="1"/>
              </p:cNvSpPr>
              <p:nvPr/>
            </p:nvSpPr>
            <p:spPr bwMode="auto">
              <a:xfrm>
                <a:off x="1864" y="1965"/>
                <a:ext cx="280" cy="11"/>
              </a:xfrm>
              <a:prstGeom prst="rect">
                <a:avLst/>
              </a:prstGeom>
              <a:solidFill>
                <a:srgbClr val="68686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56" name="Rectangle 209"/>
              <p:cNvSpPr>
                <a:spLocks noChangeArrowheads="1"/>
              </p:cNvSpPr>
              <p:nvPr/>
            </p:nvSpPr>
            <p:spPr bwMode="auto">
              <a:xfrm>
                <a:off x="1864" y="1976"/>
                <a:ext cx="280" cy="9"/>
              </a:xfrm>
              <a:prstGeom prst="rect">
                <a:avLst/>
              </a:prstGeom>
              <a:solidFill>
                <a:srgbClr val="67676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57" name="Rectangle 210"/>
              <p:cNvSpPr>
                <a:spLocks noChangeArrowheads="1"/>
              </p:cNvSpPr>
              <p:nvPr/>
            </p:nvSpPr>
            <p:spPr bwMode="auto">
              <a:xfrm>
                <a:off x="1864" y="1985"/>
                <a:ext cx="280" cy="11"/>
              </a:xfrm>
              <a:prstGeom prst="rect">
                <a:avLst/>
              </a:prstGeom>
              <a:solidFill>
                <a:srgbClr val="66666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58" name="Rectangle 211"/>
              <p:cNvSpPr>
                <a:spLocks noChangeArrowheads="1"/>
              </p:cNvSpPr>
              <p:nvPr/>
            </p:nvSpPr>
            <p:spPr bwMode="auto">
              <a:xfrm>
                <a:off x="1864" y="1996"/>
                <a:ext cx="280" cy="9"/>
              </a:xfrm>
              <a:prstGeom prst="rect">
                <a:avLst/>
              </a:prstGeom>
              <a:solidFill>
                <a:srgbClr val="66666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59" name="Rectangle 212"/>
              <p:cNvSpPr>
                <a:spLocks noChangeArrowheads="1"/>
              </p:cNvSpPr>
              <p:nvPr/>
            </p:nvSpPr>
            <p:spPr bwMode="auto">
              <a:xfrm>
                <a:off x="1864" y="2005"/>
                <a:ext cx="280" cy="11"/>
              </a:xfrm>
              <a:prstGeom prst="rect">
                <a:avLst/>
              </a:prstGeom>
              <a:solidFill>
                <a:srgbClr val="65656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160" name="Rectangle 213"/>
              <p:cNvSpPr>
                <a:spLocks noChangeArrowheads="1"/>
              </p:cNvSpPr>
              <p:nvPr/>
            </p:nvSpPr>
            <p:spPr bwMode="auto">
              <a:xfrm>
                <a:off x="1864" y="2016"/>
                <a:ext cx="280" cy="9"/>
              </a:xfrm>
              <a:prstGeom prst="rect">
                <a:avLst/>
              </a:prstGeom>
              <a:solidFill>
                <a:srgbClr val="65656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grpSp>
        <p:grpSp>
          <p:nvGrpSpPr>
            <p:cNvPr id="34" name="Group 249"/>
            <p:cNvGrpSpPr>
              <a:grpSpLocks/>
            </p:cNvGrpSpPr>
            <p:nvPr/>
          </p:nvGrpSpPr>
          <p:grpSpPr bwMode="auto">
            <a:xfrm>
              <a:off x="2065710" y="2234332"/>
              <a:ext cx="1268412" cy="1296988"/>
              <a:chOff x="1347" y="1345"/>
              <a:chExt cx="799" cy="817"/>
            </a:xfrm>
          </p:grpSpPr>
          <p:sp>
            <p:nvSpPr>
              <p:cNvPr id="2061" name="Freeform 215"/>
              <p:cNvSpPr>
                <a:spLocks/>
              </p:cNvSpPr>
              <p:nvPr/>
            </p:nvSpPr>
            <p:spPr bwMode="auto">
              <a:xfrm>
                <a:off x="1347" y="1345"/>
                <a:ext cx="799" cy="307"/>
              </a:xfrm>
              <a:custGeom>
                <a:avLst/>
                <a:gdLst>
                  <a:gd name="T0" fmla="*/ 0 w 799"/>
                  <a:gd name="T1" fmla="*/ 272 h 307"/>
                  <a:gd name="T2" fmla="*/ 799 w 799"/>
                  <a:gd name="T3" fmla="*/ 0 h 307"/>
                  <a:gd name="T4" fmla="*/ 799 w 799"/>
                  <a:gd name="T5" fmla="*/ 34 h 307"/>
                  <a:gd name="T6" fmla="*/ 0 w 799"/>
                  <a:gd name="T7" fmla="*/ 307 h 307"/>
                  <a:gd name="T8" fmla="*/ 0 w 799"/>
                  <a:gd name="T9" fmla="*/ 272 h 307"/>
                  <a:gd name="T10" fmla="*/ 0 60000 65536"/>
                  <a:gd name="T11" fmla="*/ 0 60000 65536"/>
                  <a:gd name="T12" fmla="*/ 0 60000 65536"/>
                  <a:gd name="T13" fmla="*/ 0 60000 65536"/>
                  <a:gd name="T14" fmla="*/ 0 60000 65536"/>
                  <a:gd name="T15" fmla="*/ 0 w 799"/>
                  <a:gd name="T16" fmla="*/ 0 h 307"/>
                  <a:gd name="T17" fmla="*/ 799 w 799"/>
                  <a:gd name="T18" fmla="*/ 307 h 307"/>
                </a:gdLst>
                <a:ahLst/>
                <a:cxnLst>
                  <a:cxn ang="T10">
                    <a:pos x="T0" y="T1"/>
                  </a:cxn>
                  <a:cxn ang="T11">
                    <a:pos x="T2" y="T3"/>
                  </a:cxn>
                  <a:cxn ang="T12">
                    <a:pos x="T4" y="T5"/>
                  </a:cxn>
                  <a:cxn ang="T13">
                    <a:pos x="T6" y="T7"/>
                  </a:cxn>
                  <a:cxn ang="T14">
                    <a:pos x="T8" y="T9"/>
                  </a:cxn>
                </a:cxnLst>
                <a:rect l="T15" t="T16" r="T17" b="T18"/>
                <a:pathLst>
                  <a:path w="799" h="307">
                    <a:moveTo>
                      <a:pt x="0" y="272"/>
                    </a:moveTo>
                    <a:lnTo>
                      <a:pt x="799" y="0"/>
                    </a:lnTo>
                    <a:lnTo>
                      <a:pt x="799" y="34"/>
                    </a:lnTo>
                    <a:lnTo>
                      <a:pt x="0" y="307"/>
                    </a:lnTo>
                    <a:lnTo>
                      <a:pt x="0" y="272"/>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62" name="Freeform 216"/>
              <p:cNvSpPr>
                <a:spLocks/>
              </p:cNvSpPr>
              <p:nvPr/>
            </p:nvSpPr>
            <p:spPr bwMode="auto">
              <a:xfrm>
                <a:off x="1347" y="1379"/>
                <a:ext cx="799" cy="307"/>
              </a:xfrm>
              <a:custGeom>
                <a:avLst/>
                <a:gdLst>
                  <a:gd name="T0" fmla="*/ 0 w 799"/>
                  <a:gd name="T1" fmla="*/ 273 h 307"/>
                  <a:gd name="T2" fmla="*/ 799 w 799"/>
                  <a:gd name="T3" fmla="*/ 0 h 307"/>
                  <a:gd name="T4" fmla="*/ 799 w 799"/>
                  <a:gd name="T5" fmla="*/ 35 h 307"/>
                  <a:gd name="T6" fmla="*/ 0 w 799"/>
                  <a:gd name="T7" fmla="*/ 307 h 307"/>
                  <a:gd name="T8" fmla="*/ 0 w 799"/>
                  <a:gd name="T9" fmla="*/ 273 h 307"/>
                  <a:gd name="T10" fmla="*/ 0 60000 65536"/>
                  <a:gd name="T11" fmla="*/ 0 60000 65536"/>
                  <a:gd name="T12" fmla="*/ 0 60000 65536"/>
                  <a:gd name="T13" fmla="*/ 0 60000 65536"/>
                  <a:gd name="T14" fmla="*/ 0 60000 65536"/>
                  <a:gd name="T15" fmla="*/ 0 w 799"/>
                  <a:gd name="T16" fmla="*/ 0 h 307"/>
                  <a:gd name="T17" fmla="*/ 799 w 799"/>
                  <a:gd name="T18" fmla="*/ 307 h 307"/>
                </a:gdLst>
                <a:ahLst/>
                <a:cxnLst>
                  <a:cxn ang="T10">
                    <a:pos x="T0" y="T1"/>
                  </a:cxn>
                  <a:cxn ang="T11">
                    <a:pos x="T2" y="T3"/>
                  </a:cxn>
                  <a:cxn ang="T12">
                    <a:pos x="T4" y="T5"/>
                  </a:cxn>
                  <a:cxn ang="T13">
                    <a:pos x="T6" y="T7"/>
                  </a:cxn>
                  <a:cxn ang="T14">
                    <a:pos x="T8" y="T9"/>
                  </a:cxn>
                </a:cxnLst>
                <a:rect l="T15" t="T16" r="T17" b="T18"/>
                <a:pathLst>
                  <a:path w="799" h="307">
                    <a:moveTo>
                      <a:pt x="0" y="273"/>
                    </a:moveTo>
                    <a:lnTo>
                      <a:pt x="799" y="0"/>
                    </a:lnTo>
                    <a:lnTo>
                      <a:pt x="799" y="35"/>
                    </a:lnTo>
                    <a:lnTo>
                      <a:pt x="0" y="307"/>
                    </a:lnTo>
                    <a:lnTo>
                      <a:pt x="0" y="273"/>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63" name="Freeform 217"/>
              <p:cNvSpPr>
                <a:spLocks/>
              </p:cNvSpPr>
              <p:nvPr/>
            </p:nvSpPr>
            <p:spPr bwMode="auto">
              <a:xfrm>
                <a:off x="1347" y="1414"/>
                <a:ext cx="799" cy="306"/>
              </a:xfrm>
              <a:custGeom>
                <a:avLst/>
                <a:gdLst>
                  <a:gd name="T0" fmla="*/ 0 w 799"/>
                  <a:gd name="T1" fmla="*/ 272 h 306"/>
                  <a:gd name="T2" fmla="*/ 799 w 799"/>
                  <a:gd name="T3" fmla="*/ 0 h 306"/>
                  <a:gd name="T4" fmla="*/ 799 w 799"/>
                  <a:gd name="T5" fmla="*/ 34 h 306"/>
                  <a:gd name="T6" fmla="*/ 0 w 799"/>
                  <a:gd name="T7" fmla="*/ 306 h 306"/>
                  <a:gd name="T8" fmla="*/ 0 w 799"/>
                  <a:gd name="T9" fmla="*/ 272 h 306"/>
                  <a:gd name="T10" fmla="*/ 0 60000 65536"/>
                  <a:gd name="T11" fmla="*/ 0 60000 65536"/>
                  <a:gd name="T12" fmla="*/ 0 60000 65536"/>
                  <a:gd name="T13" fmla="*/ 0 60000 65536"/>
                  <a:gd name="T14" fmla="*/ 0 60000 65536"/>
                  <a:gd name="T15" fmla="*/ 0 w 799"/>
                  <a:gd name="T16" fmla="*/ 0 h 306"/>
                  <a:gd name="T17" fmla="*/ 799 w 799"/>
                  <a:gd name="T18" fmla="*/ 306 h 306"/>
                </a:gdLst>
                <a:ahLst/>
                <a:cxnLst>
                  <a:cxn ang="T10">
                    <a:pos x="T0" y="T1"/>
                  </a:cxn>
                  <a:cxn ang="T11">
                    <a:pos x="T2" y="T3"/>
                  </a:cxn>
                  <a:cxn ang="T12">
                    <a:pos x="T4" y="T5"/>
                  </a:cxn>
                  <a:cxn ang="T13">
                    <a:pos x="T6" y="T7"/>
                  </a:cxn>
                  <a:cxn ang="T14">
                    <a:pos x="T8" y="T9"/>
                  </a:cxn>
                </a:cxnLst>
                <a:rect l="T15" t="T16" r="T17" b="T18"/>
                <a:pathLst>
                  <a:path w="799" h="306">
                    <a:moveTo>
                      <a:pt x="0" y="272"/>
                    </a:moveTo>
                    <a:lnTo>
                      <a:pt x="799" y="0"/>
                    </a:lnTo>
                    <a:lnTo>
                      <a:pt x="799" y="34"/>
                    </a:lnTo>
                    <a:lnTo>
                      <a:pt x="0" y="306"/>
                    </a:lnTo>
                    <a:lnTo>
                      <a:pt x="0" y="272"/>
                    </a:lnTo>
                    <a:close/>
                  </a:path>
                </a:pathLst>
              </a:custGeom>
              <a:solidFill>
                <a:srgbClr val="CCCCC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64" name="Freeform 218"/>
              <p:cNvSpPr>
                <a:spLocks/>
              </p:cNvSpPr>
              <p:nvPr/>
            </p:nvSpPr>
            <p:spPr bwMode="auto">
              <a:xfrm>
                <a:off x="1347" y="1448"/>
                <a:ext cx="799" cy="305"/>
              </a:xfrm>
              <a:custGeom>
                <a:avLst/>
                <a:gdLst>
                  <a:gd name="T0" fmla="*/ 0 w 799"/>
                  <a:gd name="T1" fmla="*/ 272 h 305"/>
                  <a:gd name="T2" fmla="*/ 799 w 799"/>
                  <a:gd name="T3" fmla="*/ 0 h 305"/>
                  <a:gd name="T4" fmla="*/ 799 w 799"/>
                  <a:gd name="T5" fmla="*/ 32 h 305"/>
                  <a:gd name="T6" fmla="*/ 0 w 799"/>
                  <a:gd name="T7" fmla="*/ 305 h 305"/>
                  <a:gd name="T8" fmla="*/ 0 w 799"/>
                  <a:gd name="T9" fmla="*/ 272 h 305"/>
                  <a:gd name="T10" fmla="*/ 0 60000 65536"/>
                  <a:gd name="T11" fmla="*/ 0 60000 65536"/>
                  <a:gd name="T12" fmla="*/ 0 60000 65536"/>
                  <a:gd name="T13" fmla="*/ 0 60000 65536"/>
                  <a:gd name="T14" fmla="*/ 0 60000 65536"/>
                  <a:gd name="T15" fmla="*/ 0 w 799"/>
                  <a:gd name="T16" fmla="*/ 0 h 305"/>
                  <a:gd name="T17" fmla="*/ 799 w 799"/>
                  <a:gd name="T18" fmla="*/ 305 h 305"/>
                </a:gdLst>
                <a:ahLst/>
                <a:cxnLst>
                  <a:cxn ang="T10">
                    <a:pos x="T0" y="T1"/>
                  </a:cxn>
                  <a:cxn ang="T11">
                    <a:pos x="T2" y="T3"/>
                  </a:cxn>
                  <a:cxn ang="T12">
                    <a:pos x="T4" y="T5"/>
                  </a:cxn>
                  <a:cxn ang="T13">
                    <a:pos x="T6" y="T7"/>
                  </a:cxn>
                  <a:cxn ang="T14">
                    <a:pos x="T8" y="T9"/>
                  </a:cxn>
                </a:cxnLst>
                <a:rect l="T15" t="T16" r="T17" b="T18"/>
                <a:pathLst>
                  <a:path w="799" h="305">
                    <a:moveTo>
                      <a:pt x="0" y="272"/>
                    </a:moveTo>
                    <a:lnTo>
                      <a:pt x="799" y="0"/>
                    </a:lnTo>
                    <a:lnTo>
                      <a:pt x="799" y="32"/>
                    </a:lnTo>
                    <a:lnTo>
                      <a:pt x="0" y="305"/>
                    </a:lnTo>
                    <a:lnTo>
                      <a:pt x="0" y="272"/>
                    </a:lnTo>
                    <a:close/>
                  </a:path>
                </a:pathLst>
              </a:custGeom>
              <a:solidFill>
                <a:srgbClr val="CBCBC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65" name="Freeform 219"/>
              <p:cNvSpPr>
                <a:spLocks/>
              </p:cNvSpPr>
              <p:nvPr/>
            </p:nvSpPr>
            <p:spPr bwMode="auto">
              <a:xfrm>
                <a:off x="1347" y="1480"/>
                <a:ext cx="799" cy="307"/>
              </a:xfrm>
              <a:custGeom>
                <a:avLst/>
                <a:gdLst>
                  <a:gd name="T0" fmla="*/ 0 w 799"/>
                  <a:gd name="T1" fmla="*/ 273 h 307"/>
                  <a:gd name="T2" fmla="*/ 799 w 799"/>
                  <a:gd name="T3" fmla="*/ 0 h 307"/>
                  <a:gd name="T4" fmla="*/ 799 w 799"/>
                  <a:gd name="T5" fmla="*/ 35 h 307"/>
                  <a:gd name="T6" fmla="*/ 0 w 799"/>
                  <a:gd name="T7" fmla="*/ 307 h 307"/>
                  <a:gd name="T8" fmla="*/ 0 w 799"/>
                  <a:gd name="T9" fmla="*/ 273 h 307"/>
                  <a:gd name="T10" fmla="*/ 0 60000 65536"/>
                  <a:gd name="T11" fmla="*/ 0 60000 65536"/>
                  <a:gd name="T12" fmla="*/ 0 60000 65536"/>
                  <a:gd name="T13" fmla="*/ 0 60000 65536"/>
                  <a:gd name="T14" fmla="*/ 0 60000 65536"/>
                  <a:gd name="T15" fmla="*/ 0 w 799"/>
                  <a:gd name="T16" fmla="*/ 0 h 307"/>
                  <a:gd name="T17" fmla="*/ 799 w 799"/>
                  <a:gd name="T18" fmla="*/ 307 h 307"/>
                </a:gdLst>
                <a:ahLst/>
                <a:cxnLst>
                  <a:cxn ang="T10">
                    <a:pos x="T0" y="T1"/>
                  </a:cxn>
                  <a:cxn ang="T11">
                    <a:pos x="T2" y="T3"/>
                  </a:cxn>
                  <a:cxn ang="T12">
                    <a:pos x="T4" y="T5"/>
                  </a:cxn>
                  <a:cxn ang="T13">
                    <a:pos x="T6" y="T7"/>
                  </a:cxn>
                  <a:cxn ang="T14">
                    <a:pos x="T8" y="T9"/>
                  </a:cxn>
                </a:cxnLst>
                <a:rect l="T15" t="T16" r="T17" b="T18"/>
                <a:pathLst>
                  <a:path w="799" h="307">
                    <a:moveTo>
                      <a:pt x="0" y="273"/>
                    </a:moveTo>
                    <a:lnTo>
                      <a:pt x="799" y="0"/>
                    </a:lnTo>
                    <a:lnTo>
                      <a:pt x="799" y="35"/>
                    </a:lnTo>
                    <a:lnTo>
                      <a:pt x="0" y="307"/>
                    </a:lnTo>
                    <a:lnTo>
                      <a:pt x="0" y="273"/>
                    </a:lnTo>
                    <a:close/>
                  </a:path>
                </a:pathLst>
              </a:custGeom>
              <a:solidFill>
                <a:srgbClr val="CACAC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66" name="Freeform 220"/>
              <p:cNvSpPr>
                <a:spLocks/>
              </p:cNvSpPr>
              <p:nvPr/>
            </p:nvSpPr>
            <p:spPr bwMode="auto">
              <a:xfrm>
                <a:off x="1347" y="1515"/>
                <a:ext cx="799" cy="306"/>
              </a:xfrm>
              <a:custGeom>
                <a:avLst/>
                <a:gdLst>
                  <a:gd name="T0" fmla="*/ 0 w 799"/>
                  <a:gd name="T1" fmla="*/ 272 h 306"/>
                  <a:gd name="T2" fmla="*/ 799 w 799"/>
                  <a:gd name="T3" fmla="*/ 0 h 306"/>
                  <a:gd name="T4" fmla="*/ 799 w 799"/>
                  <a:gd name="T5" fmla="*/ 34 h 306"/>
                  <a:gd name="T6" fmla="*/ 0 w 799"/>
                  <a:gd name="T7" fmla="*/ 306 h 306"/>
                  <a:gd name="T8" fmla="*/ 0 w 799"/>
                  <a:gd name="T9" fmla="*/ 272 h 306"/>
                  <a:gd name="T10" fmla="*/ 0 60000 65536"/>
                  <a:gd name="T11" fmla="*/ 0 60000 65536"/>
                  <a:gd name="T12" fmla="*/ 0 60000 65536"/>
                  <a:gd name="T13" fmla="*/ 0 60000 65536"/>
                  <a:gd name="T14" fmla="*/ 0 60000 65536"/>
                  <a:gd name="T15" fmla="*/ 0 w 799"/>
                  <a:gd name="T16" fmla="*/ 0 h 306"/>
                  <a:gd name="T17" fmla="*/ 799 w 799"/>
                  <a:gd name="T18" fmla="*/ 306 h 306"/>
                </a:gdLst>
                <a:ahLst/>
                <a:cxnLst>
                  <a:cxn ang="T10">
                    <a:pos x="T0" y="T1"/>
                  </a:cxn>
                  <a:cxn ang="T11">
                    <a:pos x="T2" y="T3"/>
                  </a:cxn>
                  <a:cxn ang="T12">
                    <a:pos x="T4" y="T5"/>
                  </a:cxn>
                  <a:cxn ang="T13">
                    <a:pos x="T6" y="T7"/>
                  </a:cxn>
                  <a:cxn ang="T14">
                    <a:pos x="T8" y="T9"/>
                  </a:cxn>
                </a:cxnLst>
                <a:rect l="T15" t="T16" r="T17" b="T18"/>
                <a:pathLst>
                  <a:path w="799" h="306">
                    <a:moveTo>
                      <a:pt x="0" y="272"/>
                    </a:moveTo>
                    <a:lnTo>
                      <a:pt x="799" y="0"/>
                    </a:lnTo>
                    <a:lnTo>
                      <a:pt x="799" y="34"/>
                    </a:lnTo>
                    <a:lnTo>
                      <a:pt x="0" y="306"/>
                    </a:lnTo>
                    <a:lnTo>
                      <a:pt x="0" y="272"/>
                    </a:lnTo>
                    <a:close/>
                  </a:path>
                </a:pathLst>
              </a:custGeom>
              <a:solidFill>
                <a:srgbClr val="C8C8C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67" name="Freeform 221"/>
              <p:cNvSpPr>
                <a:spLocks/>
              </p:cNvSpPr>
              <p:nvPr/>
            </p:nvSpPr>
            <p:spPr bwMode="auto">
              <a:xfrm>
                <a:off x="1347" y="1549"/>
                <a:ext cx="799" cy="306"/>
              </a:xfrm>
              <a:custGeom>
                <a:avLst/>
                <a:gdLst>
                  <a:gd name="T0" fmla="*/ 0 w 799"/>
                  <a:gd name="T1" fmla="*/ 272 h 306"/>
                  <a:gd name="T2" fmla="*/ 799 w 799"/>
                  <a:gd name="T3" fmla="*/ 0 h 306"/>
                  <a:gd name="T4" fmla="*/ 799 w 799"/>
                  <a:gd name="T5" fmla="*/ 34 h 306"/>
                  <a:gd name="T6" fmla="*/ 0 w 799"/>
                  <a:gd name="T7" fmla="*/ 306 h 306"/>
                  <a:gd name="T8" fmla="*/ 0 w 799"/>
                  <a:gd name="T9" fmla="*/ 272 h 306"/>
                  <a:gd name="T10" fmla="*/ 0 60000 65536"/>
                  <a:gd name="T11" fmla="*/ 0 60000 65536"/>
                  <a:gd name="T12" fmla="*/ 0 60000 65536"/>
                  <a:gd name="T13" fmla="*/ 0 60000 65536"/>
                  <a:gd name="T14" fmla="*/ 0 60000 65536"/>
                  <a:gd name="T15" fmla="*/ 0 w 799"/>
                  <a:gd name="T16" fmla="*/ 0 h 306"/>
                  <a:gd name="T17" fmla="*/ 799 w 799"/>
                  <a:gd name="T18" fmla="*/ 306 h 306"/>
                </a:gdLst>
                <a:ahLst/>
                <a:cxnLst>
                  <a:cxn ang="T10">
                    <a:pos x="T0" y="T1"/>
                  </a:cxn>
                  <a:cxn ang="T11">
                    <a:pos x="T2" y="T3"/>
                  </a:cxn>
                  <a:cxn ang="T12">
                    <a:pos x="T4" y="T5"/>
                  </a:cxn>
                  <a:cxn ang="T13">
                    <a:pos x="T6" y="T7"/>
                  </a:cxn>
                  <a:cxn ang="T14">
                    <a:pos x="T8" y="T9"/>
                  </a:cxn>
                </a:cxnLst>
                <a:rect l="T15" t="T16" r="T17" b="T18"/>
                <a:pathLst>
                  <a:path w="799" h="306">
                    <a:moveTo>
                      <a:pt x="0" y="272"/>
                    </a:moveTo>
                    <a:lnTo>
                      <a:pt x="799" y="0"/>
                    </a:lnTo>
                    <a:lnTo>
                      <a:pt x="799" y="34"/>
                    </a:lnTo>
                    <a:lnTo>
                      <a:pt x="0" y="306"/>
                    </a:lnTo>
                    <a:lnTo>
                      <a:pt x="0" y="272"/>
                    </a:lnTo>
                    <a:close/>
                  </a:path>
                </a:pathLst>
              </a:custGeom>
              <a:solidFill>
                <a:srgbClr val="C7C7C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68" name="Freeform 222"/>
              <p:cNvSpPr>
                <a:spLocks/>
              </p:cNvSpPr>
              <p:nvPr/>
            </p:nvSpPr>
            <p:spPr bwMode="auto">
              <a:xfrm>
                <a:off x="1347" y="1583"/>
                <a:ext cx="799" cy="307"/>
              </a:xfrm>
              <a:custGeom>
                <a:avLst/>
                <a:gdLst>
                  <a:gd name="T0" fmla="*/ 0 w 799"/>
                  <a:gd name="T1" fmla="*/ 272 h 307"/>
                  <a:gd name="T2" fmla="*/ 799 w 799"/>
                  <a:gd name="T3" fmla="*/ 0 h 307"/>
                  <a:gd name="T4" fmla="*/ 799 w 799"/>
                  <a:gd name="T5" fmla="*/ 34 h 307"/>
                  <a:gd name="T6" fmla="*/ 0 w 799"/>
                  <a:gd name="T7" fmla="*/ 307 h 307"/>
                  <a:gd name="T8" fmla="*/ 0 w 799"/>
                  <a:gd name="T9" fmla="*/ 272 h 307"/>
                  <a:gd name="T10" fmla="*/ 0 60000 65536"/>
                  <a:gd name="T11" fmla="*/ 0 60000 65536"/>
                  <a:gd name="T12" fmla="*/ 0 60000 65536"/>
                  <a:gd name="T13" fmla="*/ 0 60000 65536"/>
                  <a:gd name="T14" fmla="*/ 0 60000 65536"/>
                  <a:gd name="T15" fmla="*/ 0 w 799"/>
                  <a:gd name="T16" fmla="*/ 0 h 307"/>
                  <a:gd name="T17" fmla="*/ 799 w 799"/>
                  <a:gd name="T18" fmla="*/ 307 h 307"/>
                </a:gdLst>
                <a:ahLst/>
                <a:cxnLst>
                  <a:cxn ang="T10">
                    <a:pos x="T0" y="T1"/>
                  </a:cxn>
                  <a:cxn ang="T11">
                    <a:pos x="T2" y="T3"/>
                  </a:cxn>
                  <a:cxn ang="T12">
                    <a:pos x="T4" y="T5"/>
                  </a:cxn>
                  <a:cxn ang="T13">
                    <a:pos x="T6" y="T7"/>
                  </a:cxn>
                  <a:cxn ang="T14">
                    <a:pos x="T8" y="T9"/>
                  </a:cxn>
                </a:cxnLst>
                <a:rect l="T15" t="T16" r="T17" b="T18"/>
                <a:pathLst>
                  <a:path w="799" h="307">
                    <a:moveTo>
                      <a:pt x="0" y="272"/>
                    </a:moveTo>
                    <a:lnTo>
                      <a:pt x="799" y="0"/>
                    </a:lnTo>
                    <a:lnTo>
                      <a:pt x="799" y="34"/>
                    </a:lnTo>
                    <a:lnTo>
                      <a:pt x="0" y="307"/>
                    </a:lnTo>
                    <a:lnTo>
                      <a:pt x="0" y="272"/>
                    </a:lnTo>
                    <a:close/>
                  </a:path>
                </a:pathLst>
              </a:custGeom>
              <a:solidFill>
                <a:srgbClr val="C4C4C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69" name="Freeform 223"/>
              <p:cNvSpPr>
                <a:spLocks/>
              </p:cNvSpPr>
              <p:nvPr/>
            </p:nvSpPr>
            <p:spPr bwMode="auto">
              <a:xfrm>
                <a:off x="1347" y="1617"/>
                <a:ext cx="799" cy="307"/>
              </a:xfrm>
              <a:custGeom>
                <a:avLst/>
                <a:gdLst>
                  <a:gd name="T0" fmla="*/ 0 w 799"/>
                  <a:gd name="T1" fmla="*/ 273 h 307"/>
                  <a:gd name="T2" fmla="*/ 799 w 799"/>
                  <a:gd name="T3" fmla="*/ 0 h 307"/>
                  <a:gd name="T4" fmla="*/ 799 w 799"/>
                  <a:gd name="T5" fmla="*/ 35 h 307"/>
                  <a:gd name="T6" fmla="*/ 0 w 799"/>
                  <a:gd name="T7" fmla="*/ 307 h 307"/>
                  <a:gd name="T8" fmla="*/ 0 w 799"/>
                  <a:gd name="T9" fmla="*/ 273 h 307"/>
                  <a:gd name="T10" fmla="*/ 0 60000 65536"/>
                  <a:gd name="T11" fmla="*/ 0 60000 65536"/>
                  <a:gd name="T12" fmla="*/ 0 60000 65536"/>
                  <a:gd name="T13" fmla="*/ 0 60000 65536"/>
                  <a:gd name="T14" fmla="*/ 0 60000 65536"/>
                  <a:gd name="T15" fmla="*/ 0 w 799"/>
                  <a:gd name="T16" fmla="*/ 0 h 307"/>
                  <a:gd name="T17" fmla="*/ 799 w 799"/>
                  <a:gd name="T18" fmla="*/ 307 h 307"/>
                </a:gdLst>
                <a:ahLst/>
                <a:cxnLst>
                  <a:cxn ang="T10">
                    <a:pos x="T0" y="T1"/>
                  </a:cxn>
                  <a:cxn ang="T11">
                    <a:pos x="T2" y="T3"/>
                  </a:cxn>
                  <a:cxn ang="T12">
                    <a:pos x="T4" y="T5"/>
                  </a:cxn>
                  <a:cxn ang="T13">
                    <a:pos x="T6" y="T7"/>
                  </a:cxn>
                  <a:cxn ang="T14">
                    <a:pos x="T8" y="T9"/>
                  </a:cxn>
                </a:cxnLst>
                <a:rect l="T15" t="T16" r="T17" b="T18"/>
                <a:pathLst>
                  <a:path w="799" h="307">
                    <a:moveTo>
                      <a:pt x="0" y="273"/>
                    </a:moveTo>
                    <a:lnTo>
                      <a:pt x="799" y="0"/>
                    </a:lnTo>
                    <a:lnTo>
                      <a:pt x="799" y="35"/>
                    </a:lnTo>
                    <a:lnTo>
                      <a:pt x="0" y="307"/>
                    </a:lnTo>
                    <a:lnTo>
                      <a:pt x="0" y="273"/>
                    </a:lnTo>
                    <a:close/>
                  </a:path>
                </a:pathLst>
              </a:custGeom>
              <a:solidFill>
                <a:srgbClr val="C2C2C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70" name="Freeform 224"/>
              <p:cNvSpPr>
                <a:spLocks/>
              </p:cNvSpPr>
              <p:nvPr/>
            </p:nvSpPr>
            <p:spPr bwMode="auto">
              <a:xfrm>
                <a:off x="1347" y="1652"/>
                <a:ext cx="799" cy="306"/>
              </a:xfrm>
              <a:custGeom>
                <a:avLst/>
                <a:gdLst>
                  <a:gd name="T0" fmla="*/ 0 w 799"/>
                  <a:gd name="T1" fmla="*/ 272 h 306"/>
                  <a:gd name="T2" fmla="*/ 799 w 799"/>
                  <a:gd name="T3" fmla="*/ 0 h 306"/>
                  <a:gd name="T4" fmla="*/ 799 w 799"/>
                  <a:gd name="T5" fmla="*/ 34 h 306"/>
                  <a:gd name="T6" fmla="*/ 0 w 799"/>
                  <a:gd name="T7" fmla="*/ 306 h 306"/>
                  <a:gd name="T8" fmla="*/ 0 w 799"/>
                  <a:gd name="T9" fmla="*/ 272 h 306"/>
                  <a:gd name="T10" fmla="*/ 0 60000 65536"/>
                  <a:gd name="T11" fmla="*/ 0 60000 65536"/>
                  <a:gd name="T12" fmla="*/ 0 60000 65536"/>
                  <a:gd name="T13" fmla="*/ 0 60000 65536"/>
                  <a:gd name="T14" fmla="*/ 0 60000 65536"/>
                  <a:gd name="T15" fmla="*/ 0 w 799"/>
                  <a:gd name="T16" fmla="*/ 0 h 306"/>
                  <a:gd name="T17" fmla="*/ 799 w 799"/>
                  <a:gd name="T18" fmla="*/ 306 h 306"/>
                </a:gdLst>
                <a:ahLst/>
                <a:cxnLst>
                  <a:cxn ang="T10">
                    <a:pos x="T0" y="T1"/>
                  </a:cxn>
                  <a:cxn ang="T11">
                    <a:pos x="T2" y="T3"/>
                  </a:cxn>
                  <a:cxn ang="T12">
                    <a:pos x="T4" y="T5"/>
                  </a:cxn>
                  <a:cxn ang="T13">
                    <a:pos x="T6" y="T7"/>
                  </a:cxn>
                  <a:cxn ang="T14">
                    <a:pos x="T8" y="T9"/>
                  </a:cxn>
                </a:cxnLst>
                <a:rect l="T15" t="T16" r="T17" b="T18"/>
                <a:pathLst>
                  <a:path w="799" h="306">
                    <a:moveTo>
                      <a:pt x="0" y="272"/>
                    </a:moveTo>
                    <a:lnTo>
                      <a:pt x="799" y="0"/>
                    </a:lnTo>
                    <a:lnTo>
                      <a:pt x="799" y="34"/>
                    </a:lnTo>
                    <a:lnTo>
                      <a:pt x="0" y="306"/>
                    </a:lnTo>
                    <a:lnTo>
                      <a:pt x="0" y="272"/>
                    </a:lnTo>
                    <a:close/>
                  </a:path>
                </a:pathLst>
              </a:custGeom>
              <a:solidFill>
                <a:srgbClr val="C0C0C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71" name="Freeform 225"/>
              <p:cNvSpPr>
                <a:spLocks/>
              </p:cNvSpPr>
              <p:nvPr/>
            </p:nvSpPr>
            <p:spPr bwMode="auto">
              <a:xfrm>
                <a:off x="1347" y="1686"/>
                <a:ext cx="799" cy="306"/>
              </a:xfrm>
              <a:custGeom>
                <a:avLst/>
                <a:gdLst>
                  <a:gd name="T0" fmla="*/ 0 w 799"/>
                  <a:gd name="T1" fmla="*/ 272 h 306"/>
                  <a:gd name="T2" fmla="*/ 799 w 799"/>
                  <a:gd name="T3" fmla="*/ 0 h 306"/>
                  <a:gd name="T4" fmla="*/ 799 w 799"/>
                  <a:gd name="T5" fmla="*/ 34 h 306"/>
                  <a:gd name="T6" fmla="*/ 0 w 799"/>
                  <a:gd name="T7" fmla="*/ 306 h 306"/>
                  <a:gd name="T8" fmla="*/ 0 w 799"/>
                  <a:gd name="T9" fmla="*/ 272 h 306"/>
                  <a:gd name="T10" fmla="*/ 0 60000 65536"/>
                  <a:gd name="T11" fmla="*/ 0 60000 65536"/>
                  <a:gd name="T12" fmla="*/ 0 60000 65536"/>
                  <a:gd name="T13" fmla="*/ 0 60000 65536"/>
                  <a:gd name="T14" fmla="*/ 0 60000 65536"/>
                  <a:gd name="T15" fmla="*/ 0 w 799"/>
                  <a:gd name="T16" fmla="*/ 0 h 306"/>
                  <a:gd name="T17" fmla="*/ 799 w 799"/>
                  <a:gd name="T18" fmla="*/ 306 h 306"/>
                </a:gdLst>
                <a:ahLst/>
                <a:cxnLst>
                  <a:cxn ang="T10">
                    <a:pos x="T0" y="T1"/>
                  </a:cxn>
                  <a:cxn ang="T11">
                    <a:pos x="T2" y="T3"/>
                  </a:cxn>
                  <a:cxn ang="T12">
                    <a:pos x="T4" y="T5"/>
                  </a:cxn>
                  <a:cxn ang="T13">
                    <a:pos x="T6" y="T7"/>
                  </a:cxn>
                  <a:cxn ang="T14">
                    <a:pos x="T8" y="T9"/>
                  </a:cxn>
                </a:cxnLst>
                <a:rect l="T15" t="T16" r="T17" b="T18"/>
                <a:pathLst>
                  <a:path w="799" h="306">
                    <a:moveTo>
                      <a:pt x="0" y="272"/>
                    </a:moveTo>
                    <a:lnTo>
                      <a:pt x="799" y="0"/>
                    </a:lnTo>
                    <a:lnTo>
                      <a:pt x="799" y="34"/>
                    </a:lnTo>
                    <a:lnTo>
                      <a:pt x="0" y="306"/>
                    </a:lnTo>
                    <a:lnTo>
                      <a:pt x="0" y="272"/>
                    </a:lnTo>
                    <a:close/>
                  </a:path>
                </a:pathLst>
              </a:custGeom>
              <a:solidFill>
                <a:srgbClr val="BEBEB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72" name="Freeform 226"/>
              <p:cNvSpPr>
                <a:spLocks/>
              </p:cNvSpPr>
              <p:nvPr/>
            </p:nvSpPr>
            <p:spPr bwMode="auto">
              <a:xfrm>
                <a:off x="1347" y="1720"/>
                <a:ext cx="799" cy="305"/>
              </a:xfrm>
              <a:custGeom>
                <a:avLst/>
                <a:gdLst>
                  <a:gd name="T0" fmla="*/ 0 w 799"/>
                  <a:gd name="T1" fmla="*/ 272 h 305"/>
                  <a:gd name="T2" fmla="*/ 799 w 799"/>
                  <a:gd name="T3" fmla="*/ 0 h 305"/>
                  <a:gd name="T4" fmla="*/ 799 w 799"/>
                  <a:gd name="T5" fmla="*/ 33 h 305"/>
                  <a:gd name="T6" fmla="*/ 0 w 799"/>
                  <a:gd name="T7" fmla="*/ 305 h 305"/>
                  <a:gd name="T8" fmla="*/ 0 w 799"/>
                  <a:gd name="T9" fmla="*/ 272 h 305"/>
                  <a:gd name="T10" fmla="*/ 0 60000 65536"/>
                  <a:gd name="T11" fmla="*/ 0 60000 65536"/>
                  <a:gd name="T12" fmla="*/ 0 60000 65536"/>
                  <a:gd name="T13" fmla="*/ 0 60000 65536"/>
                  <a:gd name="T14" fmla="*/ 0 60000 65536"/>
                  <a:gd name="T15" fmla="*/ 0 w 799"/>
                  <a:gd name="T16" fmla="*/ 0 h 305"/>
                  <a:gd name="T17" fmla="*/ 799 w 799"/>
                  <a:gd name="T18" fmla="*/ 305 h 305"/>
                </a:gdLst>
                <a:ahLst/>
                <a:cxnLst>
                  <a:cxn ang="T10">
                    <a:pos x="T0" y="T1"/>
                  </a:cxn>
                  <a:cxn ang="T11">
                    <a:pos x="T2" y="T3"/>
                  </a:cxn>
                  <a:cxn ang="T12">
                    <a:pos x="T4" y="T5"/>
                  </a:cxn>
                  <a:cxn ang="T13">
                    <a:pos x="T6" y="T7"/>
                  </a:cxn>
                  <a:cxn ang="T14">
                    <a:pos x="T8" y="T9"/>
                  </a:cxn>
                </a:cxnLst>
                <a:rect l="T15" t="T16" r="T17" b="T18"/>
                <a:pathLst>
                  <a:path w="799" h="305">
                    <a:moveTo>
                      <a:pt x="0" y="272"/>
                    </a:moveTo>
                    <a:lnTo>
                      <a:pt x="799" y="0"/>
                    </a:lnTo>
                    <a:lnTo>
                      <a:pt x="799" y="33"/>
                    </a:lnTo>
                    <a:lnTo>
                      <a:pt x="0" y="305"/>
                    </a:lnTo>
                    <a:lnTo>
                      <a:pt x="0" y="272"/>
                    </a:lnTo>
                    <a:close/>
                  </a:path>
                </a:pathLst>
              </a:custGeom>
              <a:solidFill>
                <a:srgbClr val="BCBCB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73" name="Freeform 227"/>
              <p:cNvSpPr>
                <a:spLocks/>
              </p:cNvSpPr>
              <p:nvPr/>
            </p:nvSpPr>
            <p:spPr bwMode="auto">
              <a:xfrm>
                <a:off x="1347" y="1753"/>
                <a:ext cx="799" cy="306"/>
              </a:xfrm>
              <a:custGeom>
                <a:avLst/>
                <a:gdLst>
                  <a:gd name="T0" fmla="*/ 0 w 799"/>
                  <a:gd name="T1" fmla="*/ 272 h 306"/>
                  <a:gd name="T2" fmla="*/ 799 w 799"/>
                  <a:gd name="T3" fmla="*/ 0 h 306"/>
                  <a:gd name="T4" fmla="*/ 799 w 799"/>
                  <a:gd name="T5" fmla="*/ 34 h 306"/>
                  <a:gd name="T6" fmla="*/ 0 w 799"/>
                  <a:gd name="T7" fmla="*/ 306 h 306"/>
                  <a:gd name="T8" fmla="*/ 0 w 799"/>
                  <a:gd name="T9" fmla="*/ 272 h 306"/>
                  <a:gd name="T10" fmla="*/ 0 60000 65536"/>
                  <a:gd name="T11" fmla="*/ 0 60000 65536"/>
                  <a:gd name="T12" fmla="*/ 0 60000 65536"/>
                  <a:gd name="T13" fmla="*/ 0 60000 65536"/>
                  <a:gd name="T14" fmla="*/ 0 60000 65536"/>
                  <a:gd name="T15" fmla="*/ 0 w 799"/>
                  <a:gd name="T16" fmla="*/ 0 h 306"/>
                  <a:gd name="T17" fmla="*/ 799 w 799"/>
                  <a:gd name="T18" fmla="*/ 306 h 306"/>
                </a:gdLst>
                <a:ahLst/>
                <a:cxnLst>
                  <a:cxn ang="T10">
                    <a:pos x="T0" y="T1"/>
                  </a:cxn>
                  <a:cxn ang="T11">
                    <a:pos x="T2" y="T3"/>
                  </a:cxn>
                  <a:cxn ang="T12">
                    <a:pos x="T4" y="T5"/>
                  </a:cxn>
                  <a:cxn ang="T13">
                    <a:pos x="T6" y="T7"/>
                  </a:cxn>
                  <a:cxn ang="T14">
                    <a:pos x="T8" y="T9"/>
                  </a:cxn>
                </a:cxnLst>
                <a:rect l="T15" t="T16" r="T17" b="T18"/>
                <a:pathLst>
                  <a:path w="799" h="306">
                    <a:moveTo>
                      <a:pt x="0" y="272"/>
                    </a:moveTo>
                    <a:lnTo>
                      <a:pt x="799" y="0"/>
                    </a:lnTo>
                    <a:lnTo>
                      <a:pt x="799" y="34"/>
                    </a:lnTo>
                    <a:lnTo>
                      <a:pt x="0" y="306"/>
                    </a:lnTo>
                    <a:lnTo>
                      <a:pt x="0" y="272"/>
                    </a:lnTo>
                    <a:close/>
                  </a:path>
                </a:pathLst>
              </a:custGeom>
              <a:solidFill>
                <a:srgbClr val="BBBBB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74" name="Freeform 228"/>
              <p:cNvSpPr>
                <a:spLocks/>
              </p:cNvSpPr>
              <p:nvPr/>
            </p:nvSpPr>
            <p:spPr bwMode="auto">
              <a:xfrm>
                <a:off x="1347" y="1787"/>
                <a:ext cx="799" cy="306"/>
              </a:xfrm>
              <a:custGeom>
                <a:avLst/>
                <a:gdLst>
                  <a:gd name="T0" fmla="*/ 0 w 799"/>
                  <a:gd name="T1" fmla="*/ 272 h 306"/>
                  <a:gd name="T2" fmla="*/ 799 w 799"/>
                  <a:gd name="T3" fmla="*/ 0 h 306"/>
                  <a:gd name="T4" fmla="*/ 799 w 799"/>
                  <a:gd name="T5" fmla="*/ 34 h 306"/>
                  <a:gd name="T6" fmla="*/ 0 w 799"/>
                  <a:gd name="T7" fmla="*/ 306 h 306"/>
                  <a:gd name="T8" fmla="*/ 0 w 799"/>
                  <a:gd name="T9" fmla="*/ 272 h 306"/>
                  <a:gd name="T10" fmla="*/ 0 60000 65536"/>
                  <a:gd name="T11" fmla="*/ 0 60000 65536"/>
                  <a:gd name="T12" fmla="*/ 0 60000 65536"/>
                  <a:gd name="T13" fmla="*/ 0 60000 65536"/>
                  <a:gd name="T14" fmla="*/ 0 60000 65536"/>
                  <a:gd name="T15" fmla="*/ 0 w 799"/>
                  <a:gd name="T16" fmla="*/ 0 h 306"/>
                  <a:gd name="T17" fmla="*/ 799 w 799"/>
                  <a:gd name="T18" fmla="*/ 306 h 306"/>
                </a:gdLst>
                <a:ahLst/>
                <a:cxnLst>
                  <a:cxn ang="T10">
                    <a:pos x="T0" y="T1"/>
                  </a:cxn>
                  <a:cxn ang="T11">
                    <a:pos x="T2" y="T3"/>
                  </a:cxn>
                  <a:cxn ang="T12">
                    <a:pos x="T4" y="T5"/>
                  </a:cxn>
                  <a:cxn ang="T13">
                    <a:pos x="T6" y="T7"/>
                  </a:cxn>
                  <a:cxn ang="T14">
                    <a:pos x="T8" y="T9"/>
                  </a:cxn>
                </a:cxnLst>
                <a:rect l="T15" t="T16" r="T17" b="T18"/>
                <a:pathLst>
                  <a:path w="799" h="306">
                    <a:moveTo>
                      <a:pt x="0" y="272"/>
                    </a:moveTo>
                    <a:lnTo>
                      <a:pt x="799" y="0"/>
                    </a:lnTo>
                    <a:lnTo>
                      <a:pt x="799" y="34"/>
                    </a:lnTo>
                    <a:lnTo>
                      <a:pt x="0" y="306"/>
                    </a:lnTo>
                    <a:lnTo>
                      <a:pt x="0" y="272"/>
                    </a:lnTo>
                    <a:close/>
                  </a:path>
                </a:pathLst>
              </a:custGeom>
              <a:solidFill>
                <a:srgbClr val="BABAB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75" name="Freeform 229"/>
              <p:cNvSpPr>
                <a:spLocks/>
              </p:cNvSpPr>
              <p:nvPr/>
            </p:nvSpPr>
            <p:spPr bwMode="auto">
              <a:xfrm>
                <a:off x="1347" y="1821"/>
                <a:ext cx="799" cy="307"/>
              </a:xfrm>
              <a:custGeom>
                <a:avLst/>
                <a:gdLst>
                  <a:gd name="T0" fmla="*/ 0 w 799"/>
                  <a:gd name="T1" fmla="*/ 272 h 307"/>
                  <a:gd name="T2" fmla="*/ 799 w 799"/>
                  <a:gd name="T3" fmla="*/ 0 h 307"/>
                  <a:gd name="T4" fmla="*/ 799 w 799"/>
                  <a:gd name="T5" fmla="*/ 34 h 307"/>
                  <a:gd name="T6" fmla="*/ 0 w 799"/>
                  <a:gd name="T7" fmla="*/ 307 h 307"/>
                  <a:gd name="T8" fmla="*/ 0 w 799"/>
                  <a:gd name="T9" fmla="*/ 272 h 307"/>
                  <a:gd name="T10" fmla="*/ 0 60000 65536"/>
                  <a:gd name="T11" fmla="*/ 0 60000 65536"/>
                  <a:gd name="T12" fmla="*/ 0 60000 65536"/>
                  <a:gd name="T13" fmla="*/ 0 60000 65536"/>
                  <a:gd name="T14" fmla="*/ 0 60000 65536"/>
                  <a:gd name="T15" fmla="*/ 0 w 799"/>
                  <a:gd name="T16" fmla="*/ 0 h 307"/>
                  <a:gd name="T17" fmla="*/ 799 w 799"/>
                  <a:gd name="T18" fmla="*/ 307 h 307"/>
                </a:gdLst>
                <a:ahLst/>
                <a:cxnLst>
                  <a:cxn ang="T10">
                    <a:pos x="T0" y="T1"/>
                  </a:cxn>
                  <a:cxn ang="T11">
                    <a:pos x="T2" y="T3"/>
                  </a:cxn>
                  <a:cxn ang="T12">
                    <a:pos x="T4" y="T5"/>
                  </a:cxn>
                  <a:cxn ang="T13">
                    <a:pos x="T6" y="T7"/>
                  </a:cxn>
                  <a:cxn ang="T14">
                    <a:pos x="T8" y="T9"/>
                  </a:cxn>
                </a:cxnLst>
                <a:rect l="T15" t="T16" r="T17" b="T18"/>
                <a:pathLst>
                  <a:path w="799" h="307">
                    <a:moveTo>
                      <a:pt x="0" y="272"/>
                    </a:moveTo>
                    <a:lnTo>
                      <a:pt x="799" y="0"/>
                    </a:lnTo>
                    <a:lnTo>
                      <a:pt x="799" y="34"/>
                    </a:lnTo>
                    <a:lnTo>
                      <a:pt x="0" y="307"/>
                    </a:lnTo>
                    <a:lnTo>
                      <a:pt x="0" y="272"/>
                    </a:lnTo>
                    <a:close/>
                  </a:path>
                </a:pathLst>
              </a:custGeom>
              <a:solidFill>
                <a:srgbClr val="B9B9B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76" name="Freeform 230"/>
              <p:cNvSpPr>
                <a:spLocks/>
              </p:cNvSpPr>
              <p:nvPr/>
            </p:nvSpPr>
            <p:spPr bwMode="auto">
              <a:xfrm>
                <a:off x="1347" y="1855"/>
                <a:ext cx="799" cy="307"/>
              </a:xfrm>
              <a:custGeom>
                <a:avLst/>
                <a:gdLst>
                  <a:gd name="T0" fmla="*/ 0 w 799"/>
                  <a:gd name="T1" fmla="*/ 273 h 307"/>
                  <a:gd name="T2" fmla="*/ 799 w 799"/>
                  <a:gd name="T3" fmla="*/ 0 h 307"/>
                  <a:gd name="T4" fmla="*/ 799 w 799"/>
                  <a:gd name="T5" fmla="*/ 35 h 307"/>
                  <a:gd name="T6" fmla="*/ 0 w 799"/>
                  <a:gd name="T7" fmla="*/ 307 h 307"/>
                  <a:gd name="T8" fmla="*/ 0 w 799"/>
                  <a:gd name="T9" fmla="*/ 273 h 307"/>
                  <a:gd name="T10" fmla="*/ 0 60000 65536"/>
                  <a:gd name="T11" fmla="*/ 0 60000 65536"/>
                  <a:gd name="T12" fmla="*/ 0 60000 65536"/>
                  <a:gd name="T13" fmla="*/ 0 60000 65536"/>
                  <a:gd name="T14" fmla="*/ 0 60000 65536"/>
                  <a:gd name="T15" fmla="*/ 0 w 799"/>
                  <a:gd name="T16" fmla="*/ 0 h 307"/>
                  <a:gd name="T17" fmla="*/ 799 w 799"/>
                  <a:gd name="T18" fmla="*/ 307 h 307"/>
                </a:gdLst>
                <a:ahLst/>
                <a:cxnLst>
                  <a:cxn ang="T10">
                    <a:pos x="T0" y="T1"/>
                  </a:cxn>
                  <a:cxn ang="T11">
                    <a:pos x="T2" y="T3"/>
                  </a:cxn>
                  <a:cxn ang="T12">
                    <a:pos x="T4" y="T5"/>
                  </a:cxn>
                  <a:cxn ang="T13">
                    <a:pos x="T6" y="T7"/>
                  </a:cxn>
                  <a:cxn ang="T14">
                    <a:pos x="T8" y="T9"/>
                  </a:cxn>
                </a:cxnLst>
                <a:rect l="T15" t="T16" r="T17" b="T18"/>
                <a:pathLst>
                  <a:path w="799" h="307">
                    <a:moveTo>
                      <a:pt x="0" y="273"/>
                    </a:moveTo>
                    <a:lnTo>
                      <a:pt x="799" y="0"/>
                    </a:lnTo>
                    <a:lnTo>
                      <a:pt x="799" y="35"/>
                    </a:lnTo>
                    <a:lnTo>
                      <a:pt x="0" y="307"/>
                    </a:lnTo>
                    <a:lnTo>
                      <a:pt x="0" y="273"/>
                    </a:lnTo>
                    <a:close/>
                  </a:path>
                </a:pathLst>
              </a:custGeom>
              <a:solidFill>
                <a:srgbClr val="B9B9B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77" name="Freeform 231"/>
              <p:cNvSpPr>
                <a:spLocks/>
              </p:cNvSpPr>
              <p:nvPr/>
            </p:nvSpPr>
            <p:spPr bwMode="auto">
              <a:xfrm>
                <a:off x="1347" y="1617"/>
                <a:ext cx="795" cy="271"/>
              </a:xfrm>
              <a:custGeom>
                <a:avLst/>
                <a:gdLst>
                  <a:gd name="T0" fmla="*/ 795 w 795"/>
                  <a:gd name="T1" fmla="*/ 94 h 271"/>
                  <a:gd name="T2" fmla="*/ 274 w 795"/>
                  <a:gd name="T3" fmla="*/ 0 h 271"/>
                  <a:gd name="T4" fmla="*/ 0 w 795"/>
                  <a:gd name="T5" fmla="*/ 146 h 271"/>
                  <a:gd name="T6" fmla="*/ 122 w 795"/>
                  <a:gd name="T7" fmla="*/ 170 h 271"/>
                  <a:gd name="T8" fmla="*/ 137 w 795"/>
                  <a:gd name="T9" fmla="*/ 165 h 271"/>
                  <a:gd name="T10" fmla="*/ 339 w 795"/>
                  <a:gd name="T11" fmla="*/ 201 h 271"/>
                  <a:gd name="T12" fmla="*/ 358 w 795"/>
                  <a:gd name="T13" fmla="*/ 208 h 271"/>
                  <a:gd name="T14" fmla="*/ 373 w 795"/>
                  <a:gd name="T15" fmla="*/ 240 h 271"/>
                  <a:gd name="T16" fmla="*/ 499 w 795"/>
                  <a:gd name="T17" fmla="*/ 271 h 271"/>
                  <a:gd name="T18" fmla="*/ 525 w 795"/>
                  <a:gd name="T19" fmla="*/ 267 h 271"/>
                  <a:gd name="T20" fmla="*/ 538 w 795"/>
                  <a:gd name="T21" fmla="*/ 265 h 271"/>
                  <a:gd name="T22" fmla="*/ 560 w 795"/>
                  <a:gd name="T23" fmla="*/ 253 h 271"/>
                  <a:gd name="T24" fmla="*/ 588 w 795"/>
                  <a:gd name="T25" fmla="*/ 235 h 271"/>
                  <a:gd name="T26" fmla="*/ 595 w 795"/>
                  <a:gd name="T27" fmla="*/ 215 h 271"/>
                  <a:gd name="T28" fmla="*/ 599 w 795"/>
                  <a:gd name="T29" fmla="*/ 195 h 271"/>
                  <a:gd name="T30" fmla="*/ 795 w 795"/>
                  <a:gd name="T31" fmla="*/ 94 h 2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95"/>
                  <a:gd name="T49" fmla="*/ 0 h 271"/>
                  <a:gd name="T50" fmla="*/ 795 w 795"/>
                  <a:gd name="T51" fmla="*/ 271 h 2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95" h="271">
                    <a:moveTo>
                      <a:pt x="795" y="94"/>
                    </a:moveTo>
                    <a:lnTo>
                      <a:pt x="274" y="0"/>
                    </a:lnTo>
                    <a:lnTo>
                      <a:pt x="0" y="146"/>
                    </a:lnTo>
                    <a:lnTo>
                      <a:pt x="122" y="170"/>
                    </a:lnTo>
                    <a:lnTo>
                      <a:pt x="137" y="165"/>
                    </a:lnTo>
                    <a:lnTo>
                      <a:pt x="339" y="201"/>
                    </a:lnTo>
                    <a:lnTo>
                      <a:pt x="358" y="208"/>
                    </a:lnTo>
                    <a:lnTo>
                      <a:pt x="373" y="240"/>
                    </a:lnTo>
                    <a:lnTo>
                      <a:pt x="499" y="271"/>
                    </a:lnTo>
                    <a:lnTo>
                      <a:pt x="525" y="267"/>
                    </a:lnTo>
                    <a:lnTo>
                      <a:pt x="538" y="265"/>
                    </a:lnTo>
                    <a:lnTo>
                      <a:pt x="560" y="253"/>
                    </a:lnTo>
                    <a:lnTo>
                      <a:pt x="588" y="235"/>
                    </a:lnTo>
                    <a:lnTo>
                      <a:pt x="595" y="215"/>
                    </a:lnTo>
                    <a:lnTo>
                      <a:pt x="599" y="195"/>
                    </a:lnTo>
                    <a:lnTo>
                      <a:pt x="795" y="94"/>
                    </a:lnTo>
                    <a:close/>
                  </a:path>
                </a:pathLst>
              </a:custGeom>
              <a:solidFill>
                <a:srgbClr val="B9B9B9"/>
              </a:solidFill>
              <a:ln w="0">
                <a:solidFill>
                  <a:srgbClr val="FFFFFF"/>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78" name="Freeform 232"/>
              <p:cNvSpPr>
                <a:spLocks/>
              </p:cNvSpPr>
              <p:nvPr/>
            </p:nvSpPr>
            <p:spPr bwMode="auto">
              <a:xfrm>
                <a:off x="1347" y="1617"/>
                <a:ext cx="795" cy="271"/>
              </a:xfrm>
              <a:custGeom>
                <a:avLst/>
                <a:gdLst>
                  <a:gd name="T0" fmla="*/ 795 w 795"/>
                  <a:gd name="T1" fmla="*/ 94 h 271"/>
                  <a:gd name="T2" fmla="*/ 274 w 795"/>
                  <a:gd name="T3" fmla="*/ 0 h 271"/>
                  <a:gd name="T4" fmla="*/ 0 w 795"/>
                  <a:gd name="T5" fmla="*/ 146 h 271"/>
                  <a:gd name="T6" fmla="*/ 122 w 795"/>
                  <a:gd name="T7" fmla="*/ 170 h 271"/>
                  <a:gd name="T8" fmla="*/ 137 w 795"/>
                  <a:gd name="T9" fmla="*/ 165 h 271"/>
                  <a:gd name="T10" fmla="*/ 339 w 795"/>
                  <a:gd name="T11" fmla="*/ 201 h 271"/>
                  <a:gd name="T12" fmla="*/ 358 w 795"/>
                  <a:gd name="T13" fmla="*/ 208 h 271"/>
                  <a:gd name="T14" fmla="*/ 373 w 795"/>
                  <a:gd name="T15" fmla="*/ 240 h 271"/>
                  <a:gd name="T16" fmla="*/ 499 w 795"/>
                  <a:gd name="T17" fmla="*/ 271 h 271"/>
                  <a:gd name="T18" fmla="*/ 525 w 795"/>
                  <a:gd name="T19" fmla="*/ 267 h 271"/>
                  <a:gd name="T20" fmla="*/ 538 w 795"/>
                  <a:gd name="T21" fmla="*/ 265 h 271"/>
                  <a:gd name="T22" fmla="*/ 560 w 795"/>
                  <a:gd name="T23" fmla="*/ 253 h 271"/>
                  <a:gd name="T24" fmla="*/ 588 w 795"/>
                  <a:gd name="T25" fmla="*/ 235 h 271"/>
                  <a:gd name="T26" fmla="*/ 595 w 795"/>
                  <a:gd name="T27" fmla="*/ 215 h 271"/>
                  <a:gd name="T28" fmla="*/ 599 w 795"/>
                  <a:gd name="T29" fmla="*/ 195 h 271"/>
                  <a:gd name="T30" fmla="*/ 795 w 795"/>
                  <a:gd name="T31" fmla="*/ 94 h 2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95"/>
                  <a:gd name="T49" fmla="*/ 0 h 271"/>
                  <a:gd name="T50" fmla="*/ 795 w 795"/>
                  <a:gd name="T51" fmla="*/ 271 h 2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95" h="271">
                    <a:moveTo>
                      <a:pt x="795" y="94"/>
                    </a:moveTo>
                    <a:lnTo>
                      <a:pt x="274" y="0"/>
                    </a:lnTo>
                    <a:lnTo>
                      <a:pt x="0" y="146"/>
                    </a:lnTo>
                    <a:lnTo>
                      <a:pt x="122" y="170"/>
                    </a:lnTo>
                    <a:lnTo>
                      <a:pt x="137" y="165"/>
                    </a:lnTo>
                    <a:lnTo>
                      <a:pt x="339" y="201"/>
                    </a:lnTo>
                    <a:lnTo>
                      <a:pt x="358" y="208"/>
                    </a:lnTo>
                    <a:lnTo>
                      <a:pt x="373" y="240"/>
                    </a:lnTo>
                    <a:lnTo>
                      <a:pt x="499" y="271"/>
                    </a:lnTo>
                    <a:lnTo>
                      <a:pt x="525" y="267"/>
                    </a:lnTo>
                    <a:lnTo>
                      <a:pt x="538" y="265"/>
                    </a:lnTo>
                    <a:lnTo>
                      <a:pt x="560" y="253"/>
                    </a:lnTo>
                    <a:lnTo>
                      <a:pt x="588" y="235"/>
                    </a:lnTo>
                    <a:lnTo>
                      <a:pt x="595" y="215"/>
                    </a:lnTo>
                    <a:lnTo>
                      <a:pt x="599" y="195"/>
                    </a:lnTo>
                    <a:lnTo>
                      <a:pt x="795" y="94"/>
                    </a:lnTo>
                    <a:close/>
                  </a:path>
                </a:pathLst>
              </a:cu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79" name="Freeform 233"/>
              <p:cNvSpPr>
                <a:spLocks/>
              </p:cNvSpPr>
              <p:nvPr/>
            </p:nvSpPr>
            <p:spPr bwMode="auto">
              <a:xfrm>
                <a:off x="1347" y="1345"/>
                <a:ext cx="799" cy="307"/>
              </a:xfrm>
              <a:custGeom>
                <a:avLst/>
                <a:gdLst>
                  <a:gd name="T0" fmla="*/ 0 w 799"/>
                  <a:gd name="T1" fmla="*/ 272 h 307"/>
                  <a:gd name="T2" fmla="*/ 799 w 799"/>
                  <a:gd name="T3" fmla="*/ 0 h 307"/>
                  <a:gd name="T4" fmla="*/ 799 w 799"/>
                  <a:gd name="T5" fmla="*/ 34 h 307"/>
                  <a:gd name="T6" fmla="*/ 0 w 799"/>
                  <a:gd name="T7" fmla="*/ 307 h 307"/>
                  <a:gd name="T8" fmla="*/ 0 w 799"/>
                  <a:gd name="T9" fmla="*/ 272 h 307"/>
                  <a:gd name="T10" fmla="*/ 0 60000 65536"/>
                  <a:gd name="T11" fmla="*/ 0 60000 65536"/>
                  <a:gd name="T12" fmla="*/ 0 60000 65536"/>
                  <a:gd name="T13" fmla="*/ 0 60000 65536"/>
                  <a:gd name="T14" fmla="*/ 0 60000 65536"/>
                  <a:gd name="T15" fmla="*/ 0 w 799"/>
                  <a:gd name="T16" fmla="*/ 0 h 307"/>
                  <a:gd name="T17" fmla="*/ 799 w 799"/>
                  <a:gd name="T18" fmla="*/ 307 h 307"/>
                </a:gdLst>
                <a:ahLst/>
                <a:cxnLst>
                  <a:cxn ang="T10">
                    <a:pos x="T0" y="T1"/>
                  </a:cxn>
                  <a:cxn ang="T11">
                    <a:pos x="T2" y="T3"/>
                  </a:cxn>
                  <a:cxn ang="T12">
                    <a:pos x="T4" y="T5"/>
                  </a:cxn>
                  <a:cxn ang="T13">
                    <a:pos x="T6" y="T7"/>
                  </a:cxn>
                  <a:cxn ang="T14">
                    <a:pos x="T8" y="T9"/>
                  </a:cxn>
                </a:cxnLst>
                <a:rect l="T15" t="T16" r="T17" b="T18"/>
                <a:pathLst>
                  <a:path w="799" h="307">
                    <a:moveTo>
                      <a:pt x="0" y="272"/>
                    </a:moveTo>
                    <a:lnTo>
                      <a:pt x="799" y="0"/>
                    </a:lnTo>
                    <a:lnTo>
                      <a:pt x="799" y="34"/>
                    </a:lnTo>
                    <a:lnTo>
                      <a:pt x="0" y="307"/>
                    </a:lnTo>
                    <a:lnTo>
                      <a:pt x="0" y="272"/>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80" name="Freeform 234"/>
              <p:cNvSpPr>
                <a:spLocks/>
              </p:cNvSpPr>
              <p:nvPr/>
            </p:nvSpPr>
            <p:spPr bwMode="auto">
              <a:xfrm>
                <a:off x="1347" y="1379"/>
                <a:ext cx="799" cy="307"/>
              </a:xfrm>
              <a:custGeom>
                <a:avLst/>
                <a:gdLst>
                  <a:gd name="T0" fmla="*/ 0 w 799"/>
                  <a:gd name="T1" fmla="*/ 273 h 307"/>
                  <a:gd name="T2" fmla="*/ 799 w 799"/>
                  <a:gd name="T3" fmla="*/ 0 h 307"/>
                  <a:gd name="T4" fmla="*/ 799 w 799"/>
                  <a:gd name="T5" fmla="*/ 35 h 307"/>
                  <a:gd name="T6" fmla="*/ 0 w 799"/>
                  <a:gd name="T7" fmla="*/ 307 h 307"/>
                  <a:gd name="T8" fmla="*/ 0 w 799"/>
                  <a:gd name="T9" fmla="*/ 273 h 307"/>
                  <a:gd name="T10" fmla="*/ 0 60000 65536"/>
                  <a:gd name="T11" fmla="*/ 0 60000 65536"/>
                  <a:gd name="T12" fmla="*/ 0 60000 65536"/>
                  <a:gd name="T13" fmla="*/ 0 60000 65536"/>
                  <a:gd name="T14" fmla="*/ 0 60000 65536"/>
                  <a:gd name="T15" fmla="*/ 0 w 799"/>
                  <a:gd name="T16" fmla="*/ 0 h 307"/>
                  <a:gd name="T17" fmla="*/ 799 w 799"/>
                  <a:gd name="T18" fmla="*/ 307 h 307"/>
                </a:gdLst>
                <a:ahLst/>
                <a:cxnLst>
                  <a:cxn ang="T10">
                    <a:pos x="T0" y="T1"/>
                  </a:cxn>
                  <a:cxn ang="T11">
                    <a:pos x="T2" y="T3"/>
                  </a:cxn>
                  <a:cxn ang="T12">
                    <a:pos x="T4" y="T5"/>
                  </a:cxn>
                  <a:cxn ang="T13">
                    <a:pos x="T6" y="T7"/>
                  </a:cxn>
                  <a:cxn ang="T14">
                    <a:pos x="T8" y="T9"/>
                  </a:cxn>
                </a:cxnLst>
                <a:rect l="T15" t="T16" r="T17" b="T18"/>
                <a:pathLst>
                  <a:path w="799" h="307">
                    <a:moveTo>
                      <a:pt x="0" y="273"/>
                    </a:moveTo>
                    <a:lnTo>
                      <a:pt x="799" y="0"/>
                    </a:lnTo>
                    <a:lnTo>
                      <a:pt x="799" y="35"/>
                    </a:lnTo>
                    <a:lnTo>
                      <a:pt x="0" y="307"/>
                    </a:lnTo>
                    <a:lnTo>
                      <a:pt x="0" y="273"/>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81" name="Freeform 235"/>
              <p:cNvSpPr>
                <a:spLocks/>
              </p:cNvSpPr>
              <p:nvPr/>
            </p:nvSpPr>
            <p:spPr bwMode="auto">
              <a:xfrm>
                <a:off x="1347" y="1414"/>
                <a:ext cx="799" cy="306"/>
              </a:xfrm>
              <a:custGeom>
                <a:avLst/>
                <a:gdLst>
                  <a:gd name="T0" fmla="*/ 0 w 799"/>
                  <a:gd name="T1" fmla="*/ 272 h 306"/>
                  <a:gd name="T2" fmla="*/ 799 w 799"/>
                  <a:gd name="T3" fmla="*/ 0 h 306"/>
                  <a:gd name="T4" fmla="*/ 799 w 799"/>
                  <a:gd name="T5" fmla="*/ 34 h 306"/>
                  <a:gd name="T6" fmla="*/ 0 w 799"/>
                  <a:gd name="T7" fmla="*/ 306 h 306"/>
                  <a:gd name="T8" fmla="*/ 0 w 799"/>
                  <a:gd name="T9" fmla="*/ 272 h 306"/>
                  <a:gd name="T10" fmla="*/ 0 60000 65536"/>
                  <a:gd name="T11" fmla="*/ 0 60000 65536"/>
                  <a:gd name="T12" fmla="*/ 0 60000 65536"/>
                  <a:gd name="T13" fmla="*/ 0 60000 65536"/>
                  <a:gd name="T14" fmla="*/ 0 60000 65536"/>
                  <a:gd name="T15" fmla="*/ 0 w 799"/>
                  <a:gd name="T16" fmla="*/ 0 h 306"/>
                  <a:gd name="T17" fmla="*/ 799 w 799"/>
                  <a:gd name="T18" fmla="*/ 306 h 306"/>
                </a:gdLst>
                <a:ahLst/>
                <a:cxnLst>
                  <a:cxn ang="T10">
                    <a:pos x="T0" y="T1"/>
                  </a:cxn>
                  <a:cxn ang="T11">
                    <a:pos x="T2" y="T3"/>
                  </a:cxn>
                  <a:cxn ang="T12">
                    <a:pos x="T4" y="T5"/>
                  </a:cxn>
                  <a:cxn ang="T13">
                    <a:pos x="T6" y="T7"/>
                  </a:cxn>
                  <a:cxn ang="T14">
                    <a:pos x="T8" y="T9"/>
                  </a:cxn>
                </a:cxnLst>
                <a:rect l="T15" t="T16" r="T17" b="T18"/>
                <a:pathLst>
                  <a:path w="799" h="306">
                    <a:moveTo>
                      <a:pt x="0" y="272"/>
                    </a:moveTo>
                    <a:lnTo>
                      <a:pt x="799" y="0"/>
                    </a:lnTo>
                    <a:lnTo>
                      <a:pt x="799" y="34"/>
                    </a:lnTo>
                    <a:lnTo>
                      <a:pt x="0" y="306"/>
                    </a:lnTo>
                    <a:lnTo>
                      <a:pt x="0" y="272"/>
                    </a:lnTo>
                    <a:close/>
                  </a:path>
                </a:pathLst>
              </a:custGeom>
              <a:solidFill>
                <a:srgbClr val="CCCCC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82" name="Freeform 236"/>
              <p:cNvSpPr>
                <a:spLocks/>
              </p:cNvSpPr>
              <p:nvPr/>
            </p:nvSpPr>
            <p:spPr bwMode="auto">
              <a:xfrm>
                <a:off x="1347" y="1448"/>
                <a:ext cx="799" cy="305"/>
              </a:xfrm>
              <a:custGeom>
                <a:avLst/>
                <a:gdLst>
                  <a:gd name="T0" fmla="*/ 0 w 799"/>
                  <a:gd name="T1" fmla="*/ 272 h 305"/>
                  <a:gd name="T2" fmla="*/ 799 w 799"/>
                  <a:gd name="T3" fmla="*/ 0 h 305"/>
                  <a:gd name="T4" fmla="*/ 799 w 799"/>
                  <a:gd name="T5" fmla="*/ 32 h 305"/>
                  <a:gd name="T6" fmla="*/ 0 w 799"/>
                  <a:gd name="T7" fmla="*/ 305 h 305"/>
                  <a:gd name="T8" fmla="*/ 0 w 799"/>
                  <a:gd name="T9" fmla="*/ 272 h 305"/>
                  <a:gd name="T10" fmla="*/ 0 60000 65536"/>
                  <a:gd name="T11" fmla="*/ 0 60000 65536"/>
                  <a:gd name="T12" fmla="*/ 0 60000 65536"/>
                  <a:gd name="T13" fmla="*/ 0 60000 65536"/>
                  <a:gd name="T14" fmla="*/ 0 60000 65536"/>
                  <a:gd name="T15" fmla="*/ 0 w 799"/>
                  <a:gd name="T16" fmla="*/ 0 h 305"/>
                  <a:gd name="T17" fmla="*/ 799 w 799"/>
                  <a:gd name="T18" fmla="*/ 305 h 305"/>
                </a:gdLst>
                <a:ahLst/>
                <a:cxnLst>
                  <a:cxn ang="T10">
                    <a:pos x="T0" y="T1"/>
                  </a:cxn>
                  <a:cxn ang="T11">
                    <a:pos x="T2" y="T3"/>
                  </a:cxn>
                  <a:cxn ang="T12">
                    <a:pos x="T4" y="T5"/>
                  </a:cxn>
                  <a:cxn ang="T13">
                    <a:pos x="T6" y="T7"/>
                  </a:cxn>
                  <a:cxn ang="T14">
                    <a:pos x="T8" y="T9"/>
                  </a:cxn>
                </a:cxnLst>
                <a:rect l="T15" t="T16" r="T17" b="T18"/>
                <a:pathLst>
                  <a:path w="799" h="305">
                    <a:moveTo>
                      <a:pt x="0" y="272"/>
                    </a:moveTo>
                    <a:lnTo>
                      <a:pt x="799" y="0"/>
                    </a:lnTo>
                    <a:lnTo>
                      <a:pt x="799" y="32"/>
                    </a:lnTo>
                    <a:lnTo>
                      <a:pt x="0" y="305"/>
                    </a:lnTo>
                    <a:lnTo>
                      <a:pt x="0" y="272"/>
                    </a:lnTo>
                    <a:close/>
                  </a:path>
                </a:pathLst>
              </a:custGeom>
              <a:solidFill>
                <a:srgbClr val="CBCBC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83" name="Freeform 237"/>
              <p:cNvSpPr>
                <a:spLocks/>
              </p:cNvSpPr>
              <p:nvPr/>
            </p:nvSpPr>
            <p:spPr bwMode="auto">
              <a:xfrm>
                <a:off x="1347" y="1480"/>
                <a:ext cx="799" cy="307"/>
              </a:xfrm>
              <a:custGeom>
                <a:avLst/>
                <a:gdLst>
                  <a:gd name="T0" fmla="*/ 0 w 799"/>
                  <a:gd name="T1" fmla="*/ 273 h 307"/>
                  <a:gd name="T2" fmla="*/ 799 w 799"/>
                  <a:gd name="T3" fmla="*/ 0 h 307"/>
                  <a:gd name="T4" fmla="*/ 799 w 799"/>
                  <a:gd name="T5" fmla="*/ 35 h 307"/>
                  <a:gd name="T6" fmla="*/ 0 w 799"/>
                  <a:gd name="T7" fmla="*/ 307 h 307"/>
                  <a:gd name="T8" fmla="*/ 0 w 799"/>
                  <a:gd name="T9" fmla="*/ 273 h 307"/>
                  <a:gd name="T10" fmla="*/ 0 60000 65536"/>
                  <a:gd name="T11" fmla="*/ 0 60000 65536"/>
                  <a:gd name="T12" fmla="*/ 0 60000 65536"/>
                  <a:gd name="T13" fmla="*/ 0 60000 65536"/>
                  <a:gd name="T14" fmla="*/ 0 60000 65536"/>
                  <a:gd name="T15" fmla="*/ 0 w 799"/>
                  <a:gd name="T16" fmla="*/ 0 h 307"/>
                  <a:gd name="T17" fmla="*/ 799 w 799"/>
                  <a:gd name="T18" fmla="*/ 307 h 307"/>
                </a:gdLst>
                <a:ahLst/>
                <a:cxnLst>
                  <a:cxn ang="T10">
                    <a:pos x="T0" y="T1"/>
                  </a:cxn>
                  <a:cxn ang="T11">
                    <a:pos x="T2" y="T3"/>
                  </a:cxn>
                  <a:cxn ang="T12">
                    <a:pos x="T4" y="T5"/>
                  </a:cxn>
                  <a:cxn ang="T13">
                    <a:pos x="T6" y="T7"/>
                  </a:cxn>
                  <a:cxn ang="T14">
                    <a:pos x="T8" y="T9"/>
                  </a:cxn>
                </a:cxnLst>
                <a:rect l="T15" t="T16" r="T17" b="T18"/>
                <a:pathLst>
                  <a:path w="799" h="307">
                    <a:moveTo>
                      <a:pt x="0" y="273"/>
                    </a:moveTo>
                    <a:lnTo>
                      <a:pt x="799" y="0"/>
                    </a:lnTo>
                    <a:lnTo>
                      <a:pt x="799" y="35"/>
                    </a:lnTo>
                    <a:lnTo>
                      <a:pt x="0" y="307"/>
                    </a:lnTo>
                    <a:lnTo>
                      <a:pt x="0" y="273"/>
                    </a:lnTo>
                    <a:close/>
                  </a:path>
                </a:pathLst>
              </a:custGeom>
              <a:solidFill>
                <a:srgbClr val="CACAC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84" name="Freeform 238"/>
              <p:cNvSpPr>
                <a:spLocks/>
              </p:cNvSpPr>
              <p:nvPr/>
            </p:nvSpPr>
            <p:spPr bwMode="auto">
              <a:xfrm>
                <a:off x="1347" y="1515"/>
                <a:ext cx="799" cy="306"/>
              </a:xfrm>
              <a:custGeom>
                <a:avLst/>
                <a:gdLst>
                  <a:gd name="T0" fmla="*/ 0 w 799"/>
                  <a:gd name="T1" fmla="*/ 272 h 306"/>
                  <a:gd name="T2" fmla="*/ 799 w 799"/>
                  <a:gd name="T3" fmla="*/ 0 h 306"/>
                  <a:gd name="T4" fmla="*/ 799 w 799"/>
                  <a:gd name="T5" fmla="*/ 34 h 306"/>
                  <a:gd name="T6" fmla="*/ 0 w 799"/>
                  <a:gd name="T7" fmla="*/ 306 h 306"/>
                  <a:gd name="T8" fmla="*/ 0 w 799"/>
                  <a:gd name="T9" fmla="*/ 272 h 306"/>
                  <a:gd name="T10" fmla="*/ 0 60000 65536"/>
                  <a:gd name="T11" fmla="*/ 0 60000 65536"/>
                  <a:gd name="T12" fmla="*/ 0 60000 65536"/>
                  <a:gd name="T13" fmla="*/ 0 60000 65536"/>
                  <a:gd name="T14" fmla="*/ 0 60000 65536"/>
                  <a:gd name="T15" fmla="*/ 0 w 799"/>
                  <a:gd name="T16" fmla="*/ 0 h 306"/>
                  <a:gd name="T17" fmla="*/ 799 w 799"/>
                  <a:gd name="T18" fmla="*/ 306 h 306"/>
                </a:gdLst>
                <a:ahLst/>
                <a:cxnLst>
                  <a:cxn ang="T10">
                    <a:pos x="T0" y="T1"/>
                  </a:cxn>
                  <a:cxn ang="T11">
                    <a:pos x="T2" y="T3"/>
                  </a:cxn>
                  <a:cxn ang="T12">
                    <a:pos x="T4" y="T5"/>
                  </a:cxn>
                  <a:cxn ang="T13">
                    <a:pos x="T6" y="T7"/>
                  </a:cxn>
                  <a:cxn ang="T14">
                    <a:pos x="T8" y="T9"/>
                  </a:cxn>
                </a:cxnLst>
                <a:rect l="T15" t="T16" r="T17" b="T18"/>
                <a:pathLst>
                  <a:path w="799" h="306">
                    <a:moveTo>
                      <a:pt x="0" y="272"/>
                    </a:moveTo>
                    <a:lnTo>
                      <a:pt x="799" y="0"/>
                    </a:lnTo>
                    <a:lnTo>
                      <a:pt x="799" y="34"/>
                    </a:lnTo>
                    <a:lnTo>
                      <a:pt x="0" y="306"/>
                    </a:lnTo>
                    <a:lnTo>
                      <a:pt x="0" y="272"/>
                    </a:lnTo>
                    <a:close/>
                  </a:path>
                </a:pathLst>
              </a:custGeom>
              <a:solidFill>
                <a:srgbClr val="C8C8C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85" name="Freeform 239"/>
              <p:cNvSpPr>
                <a:spLocks/>
              </p:cNvSpPr>
              <p:nvPr/>
            </p:nvSpPr>
            <p:spPr bwMode="auto">
              <a:xfrm>
                <a:off x="1347" y="1549"/>
                <a:ext cx="799" cy="306"/>
              </a:xfrm>
              <a:custGeom>
                <a:avLst/>
                <a:gdLst>
                  <a:gd name="T0" fmla="*/ 0 w 799"/>
                  <a:gd name="T1" fmla="*/ 272 h 306"/>
                  <a:gd name="T2" fmla="*/ 799 w 799"/>
                  <a:gd name="T3" fmla="*/ 0 h 306"/>
                  <a:gd name="T4" fmla="*/ 799 w 799"/>
                  <a:gd name="T5" fmla="*/ 34 h 306"/>
                  <a:gd name="T6" fmla="*/ 0 w 799"/>
                  <a:gd name="T7" fmla="*/ 306 h 306"/>
                  <a:gd name="T8" fmla="*/ 0 w 799"/>
                  <a:gd name="T9" fmla="*/ 272 h 306"/>
                  <a:gd name="T10" fmla="*/ 0 60000 65536"/>
                  <a:gd name="T11" fmla="*/ 0 60000 65536"/>
                  <a:gd name="T12" fmla="*/ 0 60000 65536"/>
                  <a:gd name="T13" fmla="*/ 0 60000 65536"/>
                  <a:gd name="T14" fmla="*/ 0 60000 65536"/>
                  <a:gd name="T15" fmla="*/ 0 w 799"/>
                  <a:gd name="T16" fmla="*/ 0 h 306"/>
                  <a:gd name="T17" fmla="*/ 799 w 799"/>
                  <a:gd name="T18" fmla="*/ 306 h 306"/>
                </a:gdLst>
                <a:ahLst/>
                <a:cxnLst>
                  <a:cxn ang="T10">
                    <a:pos x="T0" y="T1"/>
                  </a:cxn>
                  <a:cxn ang="T11">
                    <a:pos x="T2" y="T3"/>
                  </a:cxn>
                  <a:cxn ang="T12">
                    <a:pos x="T4" y="T5"/>
                  </a:cxn>
                  <a:cxn ang="T13">
                    <a:pos x="T6" y="T7"/>
                  </a:cxn>
                  <a:cxn ang="T14">
                    <a:pos x="T8" y="T9"/>
                  </a:cxn>
                </a:cxnLst>
                <a:rect l="T15" t="T16" r="T17" b="T18"/>
                <a:pathLst>
                  <a:path w="799" h="306">
                    <a:moveTo>
                      <a:pt x="0" y="272"/>
                    </a:moveTo>
                    <a:lnTo>
                      <a:pt x="799" y="0"/>
                    </a:lnTo>
                    <a:lnTo>
                      <a:pt x="799" y="34"/>
                    </a:lnTo>
                    <a:lnTo>
                      <a:pt x="0" y="306"/>
                    </a:lnTo>
                    <a:lnTo>
                      <a:pt x="0" y="272"/>
                    </a:lnTo>
                    <a:close/>
                  </a:path>
                </a:pathLst>
              </a:custGeom>
              <a:solidFill>
                <a:srgbClr val="C7C7C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86" name="Freeform 240"/>
              <p:cNvSpPr>
                <a:spLocks/>
              </p:cNvSpPr>
              <p:nvPr/>
            </p:nvSpPr>
            <p:spPr bwMode="auto">
              <a:xfrm>
                <a:off x="1347" y="1583"/>
                <a:ext cx="799" cy="307"/>
              </a:xfrm>
              <a:custGeom>
                <a:avLst/>
                <a:gdLst>
                  <a:gd name="T0" fmla="*/ 0 w 799"/>
                  <a:gd name="T1" fmla="*/ 272 h 307"/>
                  <a:gd name="T2" fmla="*/ 799 w 799"/>
                  <a:gd name="T3" fmla="*/ 0 h 307"/>
                  <a:gd name="T4" fmla="*/ 799 w 799"/>
                  <a:gd name="T5" fmla="*/ 34 h 307"/>
                  <a:gd name="T6" fmla="*/ 0 w 799"/>
                  <a:gd name="T7" fmla="*/ 307 h 307"/>
                  <a:gd name="T8" fmla="*/ 0 w 799"/>
                  <a:gd name="T9" fmla="*/ 272 h 307"/>
                  <a:gd name="T10" fmla="*/ 0 60000 65536"/>
                  <a:gd name="T11" fmla="*/ 0 60000 65536"/>
                  <a:gd name="T12" fmla="*/ 0 60000 65536"/>
                  <a:gd name="T13" fmla="*/ 0 60000 65536"/>
                  <a:gd name="T14" fmla="*/ 0 60000 65536"/>
                  <a:gd name="T15" fmla="*/ 0 w 799"/>
                  <a:gd name="T16" fmla="*/ 0 h 307"/>
                  <a:gd name="T17" fmla="*/ 799 w 799"/>
                  <a:gd name="T18" fmla="*/ 307 h 307"/>
                </a:gdLst>
                <a:ahLst/>
                <a:cxnLst>
                  <a:cxn ang="T10">
                    <a:pos x="T0" y="T1"/>
                  </a:cxn>
                  <a:cxn ang="T11">
                    <a:pos x="T2" y="T3"/>
                  </a:cxn>
                  <a:cxn ang="T12">
                    <a:pos x="T4" y="T5"/>
                  </a:cxn>
                  <a:cxn ang="T13">
                    <a:pos x="T6" y="T7"/>
                  </a:cxn>
                  <a:cxn ang="T14">
                    <a:pos x="T8" y="T9"/>
                  </a:cxn>
                </a:cxnLst>
                <a:rect l="T15" t="T16" r="T17" b="T18"/>
                <a:pathLst>
                  <a:path w="799" h="307">
                    <a:moveTo>
                      <a:pt x="0" y="272"/>
                    </a:moveTo>
                    <a:lnTo>
                      <a:pt x="799" y="0"/>
                    </a:lnTo>
                    <a:lnTo>
                      <a:pt x="799" y="34"/>
                    </a:lnTo>
                    <a:lnTo>
                      <a:pt x="0" y="307"/>
                    </a:lnTo>
                    <a:lnTo>
                      <a:pt x="0" y="272"/>
                    </a:lnTo>
                    <a:close/>
                  </a:path>
                </a:pathLst>
              </a:custGeom>
              <a:solidFill>
                <a:srgbClr val="C4C4C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87" name="Freeform 241"/>
              <p:cNvSpPr>
                <a:spLocks/>
              </p:cNvSpPr>
              <p:nvPr/>
            </p:nvSpPr>
            <p:spPr bwMode="auto">
              <a:xfrm>
                <a:off x="1347" y="1617"/>
                <a:ext cx="799" cy="307"/>
              </a:xfrm>
              <a:custGeom>
                <a:avLst/>
                <a:gdLst>
                  <a:gd name="T0" fmla="*/ 0 w 799"/>
                  <a:gd name="T1" fmla="*/ 273 h 307"/>
                  <a:gd name="T2" fmla="*/ 799 w 799"/>
                  <a:gd name="T3" fmla="*/ 0 h 307"/>
                  <a:gd name="T4" fmla="*/ 799 w 799"/>
                  <a:gd name="T5" fmla="*/ 35 h 307"/>
                  <a:gd name="T6" fmla="*/ 0 w 799"/>
                  <a:gd name="T7" fmla="*/ 307 h 307"/>
                  <a:gd name="T8" fmla="*/ 0 w 799"/>
                  <a:gd name="T9" fmla="*/ 273 h 307"/>
                  <a:gd name="T10" fmla="*/ 0 60000 65536"/>
                  <a:gd name="T11" fmla="*/ 0 60000 65536"/>
                  <a:gd name="T12" fmla="*/ 0 60000 65536"/>
                  <a:gd name="T13" fmla="*/ 0 60000 65536"/>
                  <a:gd name="T14" fmla="*/ 0 60000 65536"/>
                  <a:gd name="T15" fmla="*/ 0 w 799"/>
                  <a:gd name="T16" fmla="*/ 0 h 307"/>
                  <a:gd name="T17" fmla="*/ 799 w 799"/>
                  <a:gd name="T18" fmla="*/ 307 h 307"/>
                </a:gdLst>
                <a:ahLst/>
                <a:cxnLst>
                  <a:cxn ang="T10">
                    <a:pos x="T0" y="T1"/>
                  </a:cxn>
                  <a:cxn ang="T11">
                    <a:pos x="T2" y="T3"/>
                  </a:cxn>
                  <a:cxn ang="T12">
                    <a:pos x="T4" y="T5"/>
                  </a:cxn>
                  <a:cxn ang="T13">
                    <a:pos x="T6" y="T7"/>
                  </a:cxn>
                  <a:cxn ang="T14">
                    <a:pos x="T8" y="T9"/>
                  </a:cxn>
                </a:cxnLst>
                <a:rect l="T15" t="T16" r="T17" b="T18"/>
                <a:pathLst>
                  <a:path w="799" h="307">
                    <a:moveTo>
                      <a:pt x="0" y="273"/>
                    </a:moveTo>
                    <a:lnTo>
                      <a:pt x="799" y="0"/>
                    </a:lnTo>
                    <a:lnTo>
                      <a:pt x="799" y="35"/>
                    </a:lnTo>
                    <a:lnTo>
                      <a:pt x="0" y="307"/>
                    </a:lnTo>
                    <a:lnTo>
                      <a:pt x="0" y="273"/>
                    </a:lnTo>
                    <a:close/>
                  </a:path>
                </a:pathLst>
              </a:custGeom>
              <a:solidFill>
                <a:srgbClr val="C2C2C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88" name="Freeform 242"/>
              <p:cNvSpPr>
                <a:spLocks/>
              </p:cNvSpPr>
              <p:nvPr/>
            </p:nvSpPr>
            <p:spPr bwMode="auto">
              <a:xfrm>
                <a:off x="1347" y="1652"/>
                <a:ext cx="799" cy="306"/>
              </a:xfrm>
              <a:custGeom>
                <a:avLst/>
                <a:gdLst>
                  <a:gd name="T0" fmla="*/ 0 w 799"/>
                  <a:gd name="T1" fmla="*/ 272 h 306"/>
                  <a:gd name="T2" fmla="*/ 799 w 799"/>
                  <a:gd name="T3" fmla="*/ 0 h 306"/>
                  <a:gd name="T4" fmla="*/ 799 w 799"/>
                  <a:gd name="T5" fmla="*/ 34 h 306"/>
                  <a:gd name="T6" fmla="*/ 0 w 799"/>
                  <a:gd name="T7" fmla="*/ 306 h 306"/>
                  <a:gd name="T8" fmla="*/ 0 w 799"/>
                  <a:gd name="T9" fmla="*/ 272 h 306"/>
                  <a:gd name="T10" fmla="*/ 0 60000 65536"/>
                  <a:gd name="T11" fmla="*/ 0 60000 65536"/>
                  <a:gd name="T12" fmla="*/ 0 60000 65536"/>
                  <a:gd name="T13" fmla="*/ 0 60000 65536"/>
                  <a:gd name="T14" fmla="*/ 0 60000 65536"/>
                  <a:gd name="T15" fmla="*/ 0 w 799"/>
                  <a:gd name="T16" fmla="*/ 0 h 306"/>
                  <a:gd name="T17" fmla="*/ 799 w 799"/>
                  <a:gd name="T18" fmla="*/ 306 h 306"/>
                </a:gdLst>
                <a:ahLst/>
                <a:cxnLst>
                  <a:cxn ang="T10">
                    <a:pos x="T0" y="T1"/>
                  </a:cxn>
                  <a:cxn ang="T11">
                    <a:pos x="T2" y="T3"/>
                  </a:cxn>
                  <a:cxn ang="T12">
                    <a:pos x="T4" y="T5"/>
                  </a:cxn>
                  <a:cxn ang="T13">
                    <a:pos x="T6" y="T7"/>
                  </a:cxn>
                  <a:cxn ang="T14">
                    <a:pos x="T8" y="T9"/>
                  </a:cxn>
                </a:cxnLst>
                <a:rect l="T15" t="T16" r="T17" b="T18"/>
                <a:pathLst>
                  <a:path w="799" h="306">
                    <a:moveTo>
                      <a:pt x="0" y="272"/>
                    </a:moveTo>
                    <a:lnTo>
                      <a:pt x="799" y="0"/>
                    </a:lnTo>
                    <a:lnTo>
                      <a:pt x="799" y="34"/>
                    </a:lnTo>
                    <a:lnTo>
                      <a:pt x="0" y="306"/>
                    </a:lnTo>
                    <a:lnTo>
                      <a:pt x="0" y="272"/>
                    </a:lnTo>
                    <a:close/>
                  </a:path>
                </a:pathLst>
              </a:custGeom>
              <a:solidFill>
                <a:srgbClr val="C0C0C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89" name="Freeform 243"/>
              <p:cNvSpPr>
                <a:spLocks/>
              </p:cNvSpPr>
              <p:nvPr/>
            </p:nvSpPr>
            <p:spPr bwMode="auto">
              <a:xfrm>
                <a:off x="1347" y="1686"/>
                <a:ext cx="799" cy="306"/>
              </a:xfrm>
              <a:custGeom>
                <a:avLst/>
                <a:gdLst>
                  <a:gd name="T0" fmla="*/ 0 w 799"/>
                  <a:gd name="T1" fmla="*/ 272 h 306"/>
                  <a:gd name="T2" fmla="*/ 799 w 799"/>
                  <a:gd name="T3" fmla="*/ 0 h 306"/>
                  <a:gd name="T4" fmla="*/ 799 w 799"/>
                  <a:gd name="T5" fmla="*/ 34 h 306"/>
                  <a:gd name="T6" fmla="*/ 0 w 799"/>
                  <a:gd name="T7" fmla="*/ 306 h 306"/>
                  <a:gd name="T8" fmla="*/ 0 w 799"/>
                  <a:gd name="T9" fmla="*/ 272 h 306"/>
                  <a:gd name="T10" fmla="*/ 0 60000 65536"/>
                  <a:gd name="T11" fmla="*/ 0 60000 65536"/>
                  <a:gd name="T12" fmla="*/ 0 60000 65536"/>
                  <a:gd name="T13" fmla="*/ 0 60000 65536"/>
                  <a:gd name="T14" fmla="*/ 0 60000 65536"/>
                  <a:gd name="T15" fmla="*/ 0 w 799"/>
                  <a:gd name="T16" fmla="*/ 0 h 306"/>
                  <a:gd name="T17" fmla="*/ 799 w 799"/>
                  <a:gd name="T18" fmla="*/ 306 h 306"/>
                </a:gdLst>
                <a:ahLst/>
                <a:cxnLst>
                  <a:cxn ang="T10">
                    <a:pos x="T0" y="T1"/>
                  </a:cxn>
                  <a:cxn ang="T11">
                    <a:pos x="T2" y="T3"/>
                  </a:cxn>
                  <a:cxn ang="T12">
                    <a:pos x="T4" y="T5"/>
                  </a:cxn>
                  <a:cxn ang="T13">
                    <a:pos x="T6" y="T7"/>
                  </a:cxn>
                  <a:cxn ang="T14">
                    <a:pos x="T8" y="T9"/>
                  </a:cxn>
                </a:cxnLst>
                <a:rect l="T15" t="T16" r="T17" b="T18"/>
                <a:pathLst>
                  <a:path w="799" h="306">
                    <a:moveTo>
                      <a:pt x="0" y="272"/>
                    </a:moveTo>
                    <a:lnTo>
                      <a:pt x="799" y="0"/>
                    </a:lnTo>
                    <a:lnTo>
                      <a:pt x="799" y="34"/>
                    </a:lnTo>
                    <a:lnTo>
                      <a:pt x="0" y="306"/>
                    </a:lnTo>
                    <a:lnTo>
                      <a:pt x="0" y="272"/>
                    </a:lnTo>
                    <a:close/>
                  </a:path>
                </a:pathLst>
              </a:custGeom>
              <a:solidFill>
                <a:srgbClr val="BEBEB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90" name="Freeform 244"/>
              <p:cNvSpPr>
                <a:spLocks/>
              </p:cNvSpPr>
              <p:nvPr/>
            </p:nvSpPr>
            <p:spPr bwMode="auto">
              <a:xfrm>
                <a:off x="1347" y="1720"/>
                <a:ext cx="799" cy="305"/>
              </a:xfrm>
              <a:custGeom>
                <a:avLst/>
                <a:gdLst>
                  <a:gd name="T0" fmla="*/ 0 w 799"/>
                  <a:gd name="T1" fmla="*/ 272 h 305"/>
                  <a:gd name="T2" fmla="*/ 799 w 799"/>
                  <a:gd name="T3" fmla="*/ 0 h 305"/>
                  <a:gd name="T4" fmla="*/ 799 w 799"/>
                  <a:gd name="T5" fmla="*/ 33 h 305"/>
                  <a:gd name="T6" fmla="*/ 0 w 799"/>
                  <a:gd name="T7" fmla="*/ 305 h 305"/>
                  <a:gd name="T8" fmla="*/ 0 w 799"/>
                  <a:gd name="T9" fmla="*/ 272 h 305"/>
                  <a:gd name="T10" fmla="*/ 0 60000 65536"/>
                  <a:gd name="T11" fmla="*/ 0 60000 65536"/>
                  <a:gd name="T12" fmla="*/ 0 60000 65536"/>
                  <a:gd name="T13" fmla="*/ 0 60000 65536"/>
                  <a:gd name="T14" fmla="*/ 0 60000 65536"/>
                  <a:gd name="T15" fmla="*/ 0 w 799"/>
                  <a:gd name="T16" fmla="*/ 0 h 305"/>
                  <a:gd name="T17" fmla="*/ 799 w 799"/>
                  <a:gd name="T18" fmla="*/ 305 h 305"/>
                </a:gdLst>
                <a:ahLst/>
                <a:cxnLst>
                  <a:cxn ang="T10">
                    <a:pos x="T0" y="T1"/>
                  </a:cxn>
                  <a:cxn ang="T11">
                    <a:pos x="T2" y="T3"/>
                  </a:cxn>
                  <a:cxn ang="T12">
                    <a:pos x="T4" y="T5"/>
                  </a:cxn>
                  <a:cxn ang="T13">
                    <a:pos x="T6" y="T7"/>
                  </a:cxn>
                  <a:cxn ang="T14">
                    <a:pos x="T8" y="T9"/>
                  </a:cxn>
                </a:cxnLst>
                <a:rect l="T15" t="T16" r="T17" b="T18"/>
                <a:pathLst>
                  <a:path w="799" h="305">
                    <a:moveTo>
                      <a:pt x="0" y="272"/>
                    </a:moveTo>
                    <a:lnTo>
                      <a:pt x="799" y="0"/>
                    </a:lnTo>
                    <a:lnTo>
                      <a:pt x="799" y="33"/>
                    </a:lnTo>
                    <a:lnTo>
                      <a:pt x="0" y="305"/>
                    </a:lnTo>
                    <a:lnTo>
                      <a:pt x="0" y="272"/>
                    </a:lnTo>
                    <a:close/>
                  </a:path>
                </a:pathLst>
              </a:custGeom>
              <a:solidFill>
                <a:srgbClr val="BCBCB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91" name="Freeform 245"/>
              <p:cNvSpPr>
                <a:spLocks/>
              </p:cNvSpPr>
              <p:nvPr/>
            </p:nvSpPr>
            <p:spPr bwMode="auto">
              <a:xfrm>
                <a:off x="1347" y="1753"/>
                <a:ext cx="799" cy="306"/>
              </a:xfrm>
              <a:custGeom>
                <a:avLst/>
                <a:gdLst>
                  <a:gd name="T0" fmla="*/ 0 w 799"/>
                  <a:gd name="T1" fmla="*/ 272 h 306"/>
                  <a:gd name="T2" fmla="*/ 799 w 799"/>
                  <a:gd name="T3" fmla="*/ 0 h 306"/>
                  <a:gd name="T4" fmla="*/ 799 w 799"/>
                  <a:gd name="T5" fmla="*/ 34 h 306"/>
                  <a:gd name="T6" fmla="*/ 0 w 799"/>
                  <a:gd name="T7" fmla="*/ 306 h 306"/>
                  <a:gd name="T8" fmla="*/ 0 w 799"/>
                  <a:gd name="T9" fmla="*/ 272 h 306"/>
                  <a:gd name="T10" fmla="*/ 0 60000 65536"/>
                  <a:gd name="T11" fmla="*/ 0 60000 65536"/>
                  <a:gd name="T12" fmla="*/ 0 60000 65536"/>
                  <a:gd name="T13" fmla="*/ 0 60000 65536"/>
                  <a:gd name="T14" fmla="*/ 0 60000 65536"/>
                  <a:gd name="T15" fmla="*/ 0 w 799"/>
                  <a:gd name="T16" fmla="*/ 0 h 306"/>
                  <a:gd name="T17" fmla="*/ 799 w 799"/>
                  <a:gd name="T18" fmla="*/ 306 h 306"/>
                </a:gdLst>
                <a:ahLst/>
                <a:cxnLst>
                  <a:cxn ang="T10">
                    <a:pos x="T0" y="T1"/>
                  </a:cxn>
                  <a:cxn ang="T11">
                    <a:pos x="T2" y="T3"/>
                  </a:cxn>
                  <a:cxn ang="T12">
                    <a:pos x="T4" y="T5"/>
                  </a:cxn>
                  <a:cxn ang="T13">
                    <a:pos x="T6" y="T7"/>
                  </a:cxn>
                  <a:cxn ang="T14">
                    <a:pos x="T8" y="T9"/>
                  </a:cxn>
                </a:cxnLst>
                <a:rect l="T15" t="T16" r="T17" b="T18"/>
                <a:pathLst>
                  <a:path w="799" h="306">
                    <a:moveTo>
                      <a:pt x="0" y="272"/>
                    </a:moveTo>
                    <a:lnTo>
                      <a:pt x="799" y="0"/>
                    </a:lnTo>
                    <a:lnTo>
                      <a:pt x="799" y="34"/>
                    </a:lnTo>
                    <a:lnTo>
                      <a:pt x="0" y="306"/>
                    </a:lnTo>
                    <a:lnTo>
                      <a:pt x="0" y="272"/>
                    </a:lnTo>
                    <a:close/>
                  </a:path>
                </a:pathLst>
              </a:custGeom>
              <a:solidFill>
                <a:srgbClr val="BBBBB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92" name="Freeform 246"/>
              <p:cNvSpPr>
                <a:spLocks/>
              </p:cNvSpPr>
              <p:nvPr/>
            </p:nvSpPr>
            <p:spPr bwMode="auto">
              <a:xfrm>
                <a:off x="1347" y="1787"/>
                <a:ext cx="799" cy="306"/>
              </a:xfrm>
              <a:custGeom>
                <a:avLst/>
                <a:gdLst>
                  <a:gd name="T0" fmla="*/ 0 w 799"/>
                  <a:gd name="T1" fmla="*/ 272 h 306"/>
                  <a:gd name="T2" fmla="*/ 799 w 799"/>
                  <a:gd name="T3" fmla="*/ 0 h 306"/>
                  <a:gd name="T4" fmla="*/ 799 w 799"/>
                  <a:gd name="T5" fmla="*/ 34 h 306"/>
                  <a:gd name="T6" fmla="*/ 0 w 799"/>
                  <a:gd name="T7" fmla="*/ 306 h 306"/>
                  <a:gd name="T8" fmla="*/ 0 w 799"/>
                  <a:gd name="T9" fmla="*/ 272 h 306"/>
                  <a:gd name="T10" fmla="*/ 0 60000 65536"/>
                  <a:gd name="T11" fmla="*/ 0 60000 65536"/>
                  <a:gd name="T12" fmla="*/ 0 60000 65536"/>
                  <a:gd name="T13" fmla="*/ 0 60000 65536"/>
                  <a:gd name="T14" fmla="*/ 0 60000 65536"/>
                  <a:gd name="T15" fmla="*/ 0 w 799"/>
                  <a:gd name="T16" fmla="*/ 0 h 306"/>
                  <a:gd name="T17" fmla="*/ 799 w 799"/>
                  <a:gd name="T18" fmla="*/ 306 h 306"/>
                </a:gdLst>
                <a:ahLst/>
                <a:cxnLst>
                  <a:cxn ang="T10">
                    <a:pos x="T0" y="T1"/>
                  </a:cxn>
                  <a:cxn ang="T11">
                    <a:pos x="T2" y="T3"/>
                  </a:cxn>
                  <a:cxn ang="T12">
                    <a:pos x="T4" y="T5"/>
                  </a:cxn>
                  <a:cxn ang="T13">
                    <a:pos x="T6" y="T7"/>
                  </a:cxn>
                  <a:cxn ang="T14">
                    <a:pos x="T8" y="T9"/>
                  </a:cxn>
                </a:cxnLst>
                <a:rect l="T15" t="T16" r="T17" b="T18"/>
                <a:pathLst>
                  <a:path w="799" h="306">
                    <a:moveTo>
                      <a:pt x="0" y="272"/>
                    </a:moveTo>
                    <a:lnTo>
                      <a:pt x="799" y="0"/>
                    </a:lnTo>
                    <a:lnTo>
                      <a:pt x="799" y="34"/>
                    </a:lnTo>
                    <a:lnTo>
                      <a:pt x="0" y="306"/>
                    </a:lnTo>
                    <a:lnTo>
                      <a:pt x="0" y="272"/>
                    </a:lnTo>
                    <a:close/>
                  </a:path>
                </a:pathLst>
              </a:custGeom>
              <a:solidFill>
                <a:srgbClr val="BABAB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93" name="Freeform 247"/>
              <p:cNvSpPr>
                <a:spLocks/>
              </p:cNvSpPr>
              <p:nvPr/>
            </p:nvSpPr>
            <p:spPr bwMode="auto">
              <a:xfrm>
                <a:off x="1347" y="1821"/>
                <a:ext cx="799" cy="307"/>
              </a:xfrm>
              <a:custGeom>
                <a:avLst/>
                <a:gdLst>
                  <a:gd name="T0" fmla="*/ 0 w 799"/>
                  <a:gd name="T1" fmla="*/ 272 h 307"/>
                  <a:gd name="T2" fmla="*/ 799 w 799"/>
                  <a:gd name="T3" fmla="*/ 0 h 307"/>
                  <a:gd name="T4" fmla="*/ 799 w 799"/>
                  <a:gd name="T5" fmla="*/ 34 h 307"/>
                  <a:gd name="T6" fmla="*/ 0 w 799"/>
                  <a:gd name="T7" fmla="*/ 307 h 307"/>
                  <a:gd name="T8" fmla="*/ 0 w 799"/>
                  <a:gd name="T9" fmla="*/ 272 h 307"/>
                  <a:gd name="T10" fmla="*/ 0 60000 65536"/>
                  <a:gd name="T11" fmla="*/ 0 60000 65536"/>
                  <a:gd name="T12" fmla="*/ 0 60000 65536"/>
                  <a:gd name="T13" fmla="*/ 0 60000 65536"/>
                  <a:gd name="T14" fmla="*/ 0 60000 65536"/>
                  <a:gd name="T15" fmla="*/ 0 w 799"/>
                  <a:gd name="T16" fmla="*/ 0 h 307"/>
                  <a:gd name="T17" fmla="*/ 799 w 799"/>
                  <a:gd name="T18" fmla="*/ 307 h 307"/>
                </a:gdLst>
                <a:ahLst/>
                <a:cxnLst>
                  <a:cxn ang="T10">
                    <a:pos x="T0" y="T1"/>
                  </a:cxn>
                  <a:cxn ang="T11">
                    <a:pos x="T2" y="T3"/>
                  </a:cxn>
                  <a:cxn ang="T12">
                    <a:pos x="T4" y="T5"/>
                  </a:cxn>
                  <a:cxn ang="T13">
                    <a:pos x="T6" y="T7"/>
                  </a:cxn>
                  <a:cxn ang="T14">
                    <a:pos x="T8" y="T9"/>
                  </a:cxn>
                </a:cxnLst>
                <a:rect l="T15" t="T16" r="T17" b="T18"/>
                <a:pathLst>
                  <a:path w="799" h="307">
                    <a:moveTo>
                      <a:pt x="0" y="272"/>
                    </a:moveTo>
                    <a:lnTo>
                      <a:pt x="799" y="0"/>
                    </a:lnTo>
                    <a:lnTo>
                      <a:pt x="799" y="34"/>
                    </a:lnTo>
                    <a:lnTo>
                      <a:pt x="0" y="307"/>
                    </a:lnTo>
                    <a:lnTo>
                      <a:pt x="0" y="272"/>
                    </a:lnTo>
                    <a:close/>
                  </a:path>
                </a:pathLst>
              </a:custGeom>
              <a:solidFill>
                <a:srgbClr val="B9B9B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94" name="Freeform 248"/>
              <p:cNvSpPr>
                <a:spLocks/>
              </p:cNvSpPr>
              <p:nvPr/>
            </p:nvSpPr>
            <p:spPr bwMode="auto">
              <a:xfrm>
                <a:off x="1347" y="1855"/>
                <a:ext cx="799" cy="307"/>
              </a:xfrm>
              <a:custGeom>
                <a:avLst/>
                <a:gdLst>
                  <a:gd name="T0" fmla="*/ 0 w 799"/>
                  <a:gd name="T1" fmla="*/ 273 h 307"/>
                  <a:gd name="T2" fmla="*/ 799 w 799"/>
                  <a:gd name="T3" fmla="*/ 0 h 307"/>
                  <a:gd name="T4" fmla="*/ 799 w 799"/>
                  <a:gd name="T5" fmla="*/ 35 h 307"/>
                  <a:gd name="T6" fmla="*/ 0 w 799"/>
                  <a:gd name="T7" fmla="*/ 307 h 307"/>
                  <a:gd name="T8" fmla="*/ 0 w 799"/>
                  <a:gd name="T9" fmla="*/ 273 h 307"/>
                  <a:gd name="T10" fmla="*/ 0 60000 65536"/>
                  <a:gd name="T11" fmla="*/ 0 60000 65536"/>
                  <a:gd name="T12" fmla="*/ 0 60000 65536"/>
                  <a:gd name="T13" fmla="*/ 0 60000 65536"/>
                  <a:gd name="T14" fmla="*/ 0 60000 65536"/>
                  <a:gd name="T15" fmla="*/ 0 w 799"/>
                  <a:gd name="T16" fmla="*/ 0 h 307"/>
                  <a:gd name="T17" fmla="*/ 799 w 799"/>
                  <a:gd name="T18" fmla="*/ 307 h 307"/>
                </a:gdLst>
                <a:ahLst/>
                <a:cxnLst>
                  <a:cxn ang="T10">
                    <a:pos x="T0" y="T1"/>
                  </a:cxn>
                  <a:cxn ang="T11">
                    <a:pos x="T2" y="T3"/>
                  </a:cxn>
                  <a:cxn ang="T12">
                    <a:pos x="T4" y="T5"/>
                  </a:cxn>
                  <a:cxn ang="T13">
                    <a:pos x="T6" y="T7"/>
                  </a:cxn>
                  <a:cxn ang="T14">
                    <a:pos x="T8" y="T9"/>
                  </a:cxn>
                </a:cxnLst>
                <a:rect l="T15" t="T16" r="T17" b="T18"/>
                <a:pathLst>
                  <a:path w="799" h="307">
                    <a:moveTo>
                      <a:pt x="0" y="273"/>
                    </a:moveTo>
                    <a:lnTo>
                      <a:pt x="799" y="0"/>
                    </a:lnTo>
                    <a:lnTo>
                      <a:pt x="799" y="35"/>
                    </a:lnTo>
                    <a:lnTo>
                      <a:pt x="0" y="307"/>
                    </a:lnTo>
                    <a:lnTo>
                      <a:pt x="0" y="273"/>
                    </a:lnTo>
                    <a:close/>
                  </a:path>
                </a:pathLst>
              </a:custGeom>
              <a:solidFill>
                <a:srgbClr val="B9B9B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grpSp>
        <p:grpSp>
          <p:nvGrpSpPr>
            <p:cNvPr id="35" name="Group 284"/>
            <p:cNvGrpSpPr>
              <a:grpSpLocks/>
            </p:cNvGrpSpPr>
            <p:nvPr/>
          </p:nvGrpSpPr>
          <p:grpSpPr bwMode="auto">
            <a:xfrm>
              <a:off x="1459285" y="2331169"/>
              <a:ext cx="1071562" cy="850900"/>
              <a:chOff x="965" y="1406"/>
              <a:chExt cx="675" cy="536"/>
            </a:xfrm>
          </p:grpSpPr>
          <p:sp>
            <p:nvSpPr>
              <p:cNvPr id="2027" name="Freeform 250"/>
              <p:cNvSpPr>
                <a:spLocks/>
              </p:cNvSpPr>
              <p:nvPr/>
            </p:nvSpPr>
            <p:spPr bwMode="auto">
              <a:xfrm>
                <a:off x="965" y="1406"/>
                <a:ext cx="675" cy="201"/>
              </a:xfrm>
              <a:custGeom>
                <a:avLst/>
                <a:gdLst>
                  <a:gd name="T0" fmla="*/ 0 w 675"/>
                  <a:gd name="T1" fmla="*/ 179 h 201"/>
                  <a:gd name="T2" fmla="*/ 675 w 675"/>
                  <a:gd name="T3" fmla="*/ 0 h 201"/>
                  <a:gd name="T4" fmla="*/ 675 w 675"/>
                  <a:gd name="T5" fmla="*/ 22 h 201"/>
                  <a:gd name="T6" fmla="*/ 0 w 675"/>
                  <a:gd name="T7" fmla="*/ 201 h 201"/>
                  <a:gd name="T8" fmla="*/ 0 w 675"/>
                  <a:gd name="T9" fmla="*/ 179 h 201"/>
                  <a:gd name="T10" fmla="*/ 0 60000 65536"/>
                  <a:gd name="T11" fmla="*/ 0 60000 65536"/>
                  <a:gd name="T12" fmla="*/ 0 60000 65536"/>
                  <a:gd name="T13" fmla="*/ 0 60000 65536"/>
                  <a:gd name="T14" fmla="*/ 0 60000 65536"/>
                  <a:gd name="T15" fmla="*/ 0 w 675"/>
                  <a:gd name="T16" fmla="*/ 0 h 201"/>
                  <a:gd name="T17" fmla="*/ 675 w 675"/>
                  <a:gd name="T18" fmla="*/ 201 h 201"/>
                </a:gdLst>
                <a:ahLst/>
                <a:cxnLst>
                  <a:cxn ang="T10">
                    <a:pos x="T0" y="T1"/>
                  </a:cxn>
                  <a:cxn ang="T11">
                    <a:pos x="T2" y="T3"/>
                  </a:cxn>
                  <a:cxn ang="T12">
                    <a:pos x="T4" y="T5"/>
                  </a:cxn>
                  <a:cxn ang="T13">
                    <a:pos x="T6" y="T7"/>
                  </a:cxn>
                  <a:cxn ang="T14">
                    <a:pos x="T8" y="T9"/>
                  </a:cxn>
                </a:cxnLst>
                <a:rect l="T15" t="T16" r="T17" b="T18"/>
                <a:pathLst>
                  <a:path w="675" h="201">
                    <a:moveTo>
                      <a:pt x="0" y="179"/>
                    </a:moveTo>
                    <a:lnTo>
                      <a:pt x="675" y="0"/>
                    </a:lnTo>
                    <a:lnTo>
                      <a:pt x="675" y="22"/>
                    </a:lnTo>
                    <a:lnTo>
                      <a:pt x="0" y="201"/>
                    </a:lnTo>
                    <a:lnTo>
                      <a:pt x="0" y="179"/>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28" name="Freeform 251"/>
              <p:cNvSpPr>
                <a:spLocks/>
              </p:cNvSpPr>
              <p:nvPr/>
            </p:nvSpPr>
            <p:spPr bwMode="auto">
              <a:xfrm>
                <a:off x="965" y="1428"/>
                <a:ext cx="675" cy="202"/>
              </a:xfrm>
              <a:custGeom>
                <a:avLst/>
                <a:gdLst>
                  <a:gd name="T0" fmla="*/ 0 w 675"/>
                  <a:gd name="T1" fmla="*/ 179 h 202"/>
                  <a:gd name="T2" fmla="*/ 675 w 675"/>
                  <a:gd name="T3" fmla="*/ 0 h 202"/>
                  <a:gd name="T4" fmla="*/ 675 w 675"/>
                  <a:gd name="T5" fmla="*/ 24 h 202"/>
                  <a:gd name="T6" fmla="*/ 0 w 675"/>
                  <a:gd name="T7" fmla="*/ 202 h 202"/>
                  <a:gd name="T8" fmla="*/ 0 w 675"/>
                  <a:gd name="T9" fmla="*/ 179 h 202"/>
                  <a:gd name="T10" fmla="*/ 0 60000 65536"/>
                  <a:gd name="T11" fmla="*/ 0 60000 65536"/>
                  <a:gd name="T12" fmla="*/ 0 60000 65536"/>
                  <a:gd name="T13" fmla="*/ 0 60000 65536"/>
                  <a:gd name="T14" fmla="*/ 0 60000 65536"/>
                  <a:gd name="T15" fmla="*/ 0 w 675"/>
                  <a:gd name="T16" fmla="*/ 0 h 202"/>
                  <a:gd name="T17" fmla="*/ 675 w 675"/>
                  <a:gd name="T18" fmla="*/ 202 h 202"/>
                </a:gdLst>
                <a:ahLst/>
                <a:cxnLst>
                  <a:cxn ang="T10">
                    <a:pos x="T0" y="T1"/>
                  </a:cxn>
                  <a:cxn ang="T11">
                    <a:pos x="T2" y="T3"/>
                  </a:cxn>
                  <a:cxn ang="T12">
                    <a:pos x="T4" y="T5"/>
                  </a:cxn>
                  <a:cxn ang="T13">
                    <a:pos x="T6" y="T7"/>
                  </a:cxn>
                  <a:cxn ang="T14">
                    <a:pos x="T8" y="T9"/>
                  </a:cxn>
                </a:cxnLst>
                <a:rect l="T15" t="T16" r="T17" b="T18"/>
                <a:pathLst>
                  <a:path w="675" h="202">
                    <a:moveTo>
                      <a:pt x="0" y="179"/>
                    </a:moveTo>
                    <a:lnTo>
                      <a:pt x="675" y="0"/>
                    </a:lnTo>
                    <a:lnTo>
                      <a:pt x="675" y="24"/>
                    </a:lnTo>
                    <a:lnTo>
                      <a:pt x="0" y="202"/>
                    </a:lnTo>
                    <a:lnTo>
                      <a:pt x="0" y="179"/>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29" name="Freeform 252"/>
              <p:cNvSpPr>
                <a:spLocks/>
              </p:cNvSpPr>
              <p:nvPr/>
            </p:nvSpPr>
            <p:spPr bwMode="auto">
              <a:xfrm>
                <a:off x="965" y="1452"/>
                <a:ext cx="675" cy="200"/>
              </a:xfrm>
              <a:custGeom>
                <a:avLst/>
                <a:gdLst>
                  <a:gd name="T0" fmla="*/ 0 w 675"/>
                  <a:gd name="T1" fmla="*/ 178 h 200"/>
                  <a:gd name="T2" fmla="*/ 675 w 675"/>
                  <a:gd name="T3" fmla="*/ 0 h 200"/>
                  <a:gd name="T4" fmla="*/ 675 w 675"/>
                  <a:gd name="T5" fmla="*/ 21 h 200"/>
                  <a:gd name="T6" fmla="*/ 0 w 675"/>
                  <a:gd name="T7" fmla="*/ 200 h 200"/>
                  <a:gd name="T8" fmla="*/ 0 w 675"/>
                  <a:gd name="T9" fmla="*/ 178 h 200"/>
                  <a:gd name="T10" fmla="*/ 0 60000 65536"/>
                  <a:gd name="T11" fmla="*/ 0 60000 65536"/>
                  <a:gd name="T12" fmla="*/ 0 60000 65536"/>
                  <a:gd name="T13" fmla="*/ 0 60000 65536"/>
                  <a:gd name="T14" fmla="*/ 0 60000 65536"/>
                  <a:gd name="T15" fmla="*/ 0 w 675"/>
                  <a:gd name="T16" fmla="*/ 0 h 200"/>
                  <a:gd name="T17" fmla="*/ 675 w 675"/>
                  <a:gd name="T18" fmla="*/ 200 h 200"/>
                </a:gdLst>
                <a:ahLst/>
                <a:cxnLst>
                  <a:cxn ang="T10">
                    <a:pos x="T0" y="T1"/>
                  </a:cxn>
                  <a:cxn ang="T11">
                    <a:pos x="T2" y="T3"/>
                  </a:cxn>
                  <a:cxn ang="T12">
                    <a:pos x="T4" y="T5"/>
                  </a:cxn>
                  <a:cxn ang="T13">
                    <a:pos x="T6" y="T7"/>
                  </a:cxn>
                  <a:cxn ang="T14">
                    <a:pos x="T8" y="T9"/>
                  </a:cxn>
                </a:cxnLst>
                <a:rect l="T15" t="T16" r="T17" b="T18"/>
                <a:pathLst>
                  <a:path w="675" h="200">
                    <a:moveTo>
                      <a:pt x="0" y="178"/>
                    </a:moveTo>
                    <a:lnTo>
                      <a:pt x="675" y="0"/>
                    </a:lnTo>
                    <a:lnTo>
                      <a:pt x="675" y="21"/>
                    </a:lnTo>
                    <a:lnTo>
                      <a:pt x="0" y="200"/>
                    </a:lnTo>
                    <a:lnTo>
                      <a:pt x="0" y="178"/>
                    </a:lnTo>
                    <a:close/>
                  </a:path>
                </a:pathLst>
              </a:custGeom>
              <a:solidFill>
                <a:srgbClr val="CCCCC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30" name="Freeform 253"/>
              <p:cNvSpPr>
                <a:spLocks/>
              </p:cNvSpPr>
              <p:nvPr/>
            </p:nvSpPr>
            <p:spPr bwMode="auto">
              <a:xfrm>
                <a:off x="965" y="1473"/>
                <a:ext cx="675" cy="200"/>
              </a:xfrm>
              <a:custGeom>
                <a:avLst/>
                <a:gdLst>
                  <a:gd name="T0" fmla="*/ 0 w 675"/>
                  <a:gd name="T1" fmla="*/ 179 h 200"/>
                  <a:gd name="T2" fmla="*/ 675 w 675"/>
                  <a:gd name="T3" fmla="*/ 0 h 200"/>
                  <a:gd name="T4" fmla="*/ 675 w 675"/>
                  <a:gd name="T5" fmla="*/ 22 h 200"/>
                  <a:gd name="T6" fmla="*/ 0 w 675"/>
                  <a:gd name="T7" fmla="*/ 200 h 200"/>
                  <a:gd name="T8" fmla="*/ 0 w 675"/>
                  <a:gd name="T9" fmla="*/ 179 h 200"/>
                  <a:gd name="T10" fmla="*/ 0 60000 65536"/>
                  <a:gd name="T11" fmla="*/ 0 60000 65536"/>
                  <a:gd name="T12" fmla="*/ 0 60000 65536"/>
                  <a:gd name="T13" fmla="*/ 0 60000 65536"/>
                  <a:gd name="T14" fmla="*/ 0 60000 65536"/>
                  <a:gd name="T15" fmla="*/ 0 w 675"/>
                  <a:gd name="T16" fmla="*/ 0 h 200"/>
                  <a:gd name="T17" fmla="*/ 675 w 675"/>
                  <a:gd name="T18" fmla="*/ 200 h 200"/>
                </a:gdLst>
                <a:ahLst/>
                <a:cxnLst>
                  <a:cxn ang="T10">
                    <a:pos x="T0" y="T1"/>
                  </a:cxn>
                  <a:cxn ang="T11">
                    <a:pos x="T2" y="T3"/>
                  </a:cxn>
                  <a:cxn ang="T12">
                    <a:pos x="T4" y="T5"/>
                  </a:cxn>
                  <a:cxn ang="T13">
                    <a:pos x="T6" y="T7"/>
                  </a:cxn>
                  <a:cxn ang="T14">
                    <a:pos x="T8" y="T9"/>
                  </a:cxn>
                </a:cxnLst>
                <a:rect l="T15" t="T16" r="T17" b="T18"/>
                <a:pathLst>
                  <a:path w="675" h="200">
                    <a:moveTo>
                      <a:pt x="0" y="179"/>
                    </a:moveTo>
                    <a:lnTo>
                      <a:pt x="675" y="0"/>
                    </a:lnTo>
                    <a:lnTo>
                      <a:pt x="675" y="22"/>
                    </a:lnTo>
                    <a:lnTo>
                      <a:pt x="0" y="200"/>
                    </a:lnTo>
                    <a:lnTo>
                      <a:pt x="0" y="179"/>
                    </a:lnTo>
                    <a:close/>
                  </a:path>
                </a:pathLst>
              </a:custGeom>
              <a:solidFill>
                <a:srgbClr val="CBCBC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31" name="Freeform 254"/>
              <p:cNvSpPr>
                <a:spLocks/>
              </p:cNvSpPr>
              <p:nvPr/>
            </p:nvSpPr>
            <p:spPr bwMode="auto">
              <a:xfrm>
                <a:off x="965" y="1495"/>
                <a:ext cx="675" cy="202"/>
              </a:xfrm>
              <a:custGeom>
                <a:avLst/>
                <a:gdLst>
                  <a:gd name="T0" fmla="*/ 0 w 675"/>
                  <a:gd name="T1" fmla="*/ 178 h 202"/>
                  <a:gd name="T2" fmla="*/ 675 w 675"/>
                  <a:gd name="T3" fmla="*/ 0 h 202"/>
                  <a:gd name="T4" fmla="*/ 675 w 675"/>
                  <a:gd name="T5" fmla="*/ 23 h 202"/>
                  <a:gd name="T6" fmla="*/ 0 w 675"/>
                  <a:gd name="T7" fmla="*/ 202 h 202"/>
                  <a:gd name="T8" fmla="*/ 0 w 675"/>
                  <a:gd name="T9" fmla="*/ 178 h 202"/>
                  <a:gd name="T10" fmla="*/ 0 60000 65536"/>
                  <a:gd name="T11" fmla="*/ 0 60000 65536"/>
                  <a:gd name="T12" fmla="*/ 0 60000 65536"/>
                  <a:gd name="T13" fmla="*/ 0 60000 65536"/>
                  <a:gd name="T14" fmla="*/ 0 60000 65536"/>
                  <a:gd name="T15" fmla="*/ 0 w 675"/>
                  <a:gd name="T16" fmla="*/ 0 h 202"/>
                  <a:gd name="T17" fmla="*/ 675 w 675"/>
                  <a:gd name="T18" fmla="*/ 202 h 202"/>
                </a:gdLst>
                <a:ahLst/>
                <a:cxnLst>
                  <a:cxn ang="T10">
                    <a:pos x="T0" y="T1"/>
                  </a:cxn>
                  <a:cxn ang="T11">
                    <a:pos x="T2" y="T3"/>
                  </a:cxn>
                  <a:cxn ang="T12">
                    <a:pos x="T4" y="T5"/>
                  </a:cxn>
                  <a:cxn ang="T13">
                    <a:pos x="T6" y="T7"/>
                  </a:cxn>
                  <a:cxn ang="T14">
                    <a:pos x="T8" y="T9"/>
                  </a:cxn>
                </a:cxnLst>
                <a:rect l="T15" t="T16" r="T17" b="T18"/>
                <a:pathLst>
                  <a:path w="675" h="202">
                    <a:moveTo>
                      <a:pt x="0" y="178"/>
                    </a:moveTo>
                    <a:lnTo>
                      <a:pt x="675" y="0"/>
                    </a:lnTo>
                    <a:lnTo>
                      <a:pt x="675" y="23"/>
                    </a:lnTo>
                    <a:lnTo>
                      <a:pt x="0" y="202"/>
                    </a:lnTo>
                    <a:lnTo>
                      <a:pt x="0" y="178"/>
                    </a:lnTo>
                    <a:close/>
                  </a:path>
                </a:pathLst>
              </a:custGeom>
              <a:solidFill>
                <a:srgbClr val="CACAC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32" name="Freeform 255"/>
              <p:cNvSpPr>
                <a:spLocks/>
              </p:cNvSpPr>
              <p:nvPr/>
            </p:nvSpPr>
            <p:spPr bwMode="auto">
              <a:xfrm>
                <a:off x="965" y="1518"/>
                <a:ext cx="675" cy="200"/>
              </a:xfrm>
              <a:custGeom>
                <a:avLst/>
                <a:gdLst>
                  <a:gd name="T0" fmla="*/ 0 w 675"/>
                  <a:gd name="T1" fmla="*/ 179 h 200"/>
                  <a:gd name="T2" fmla="*/ 675 w 675"/>
                  <a:gd name="T3" fmla="*/ 0 h 200"/>
                  <a:gd name="T4" fmla="*/ 675 w 675"/>
                  <a:gd name="T5" fmla="*/ 22 h 200"/>
                  <a:gd name="T6" fmla="*/ 0 w 675"/>
                  <a:gd name="T7" fmla="*/ 200 h 200"/>
                  <a:gd name="T8" fmla="*/ 0 w 675"/>
                  <a:gd name="T9" fmla="*/ 179 h 200"/>
                  <a:gd name="T10" fmla="*/ 0 60000 65536"/>
                  <a:gd name="T11" fmla="*/ 0 60000 65536"/>
                  <a:gd name="T12" fmla="*/ 0 60000 65536"/>
                  <a:gd name="T13" fmla="*/ 0 60000 65536"/>
                  <a:gd name="T14" fmla="*/ 0 60000 65536"/>
                  <a:gd name="T15" fmla="*/ 0 w 675"/>
                  <a:gd name="T16" fmla="*/ 0 h 200"/>
                  <a:gd name="T17" fmla="*/ 675 w 675"/>
                  <a:gd name="T18" fmla="*/ 200 h 200"/>
                </a:gdLst>
                <a:ahLst/>
                <a:cxnLst>
                  <a:cxn ang="T10">
                    <a:pos x="T0" y="T1"/>
                  </a:cxn>
                  <a:cxn ang="T11">
                    <a:pos x="T2" y="T3"/>
                  </a:cxn>
                  <a:cxn ang="T12">
                    <a:pos x="T4" y="T5"/>
                  </a:cxn>
                  <a:cxn ang="T13">
                    <a:pos x="T6" y="T7"/>
                  </a:cxn>
                  <a:cxn ang="T14">
                    <a:pos x="T8" y="T9"/>
                  </a:cxn>
                </a:cxnLst>
                <a:rect l="T15" t="T16" r="T17" b="T18"/>
                <a:pathLst>
                  <a:path w="675" h="200">
                    <a:moveTo>
                      <a:pt x="0" y="179"/>
                    </a:moveTo>
                    <a:lnTo>
                      <a:pt x="675" y="0"/>
                    </a:lnTo>
                    <a:lnTo>
                      <a:pt x="675" y="22"/>
                    </a:lnTo>
                    <a:lnTo>
                      <a:pt x="0" y="200"/>
                    </a:lnTo>
                    <a:lnTo>
                      <a:pt x="0" y="179"/>
                    </a:lnTo>
                    <a:close/>
                  </a:path>
                </a:pathLst>
              </a:custGeom>
              <a:solidFill>
                <a:srgbClr val="C8C8C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33" name="Freeform 256"/>
              <p:cNvSpPr>
                <a:spLocks/>
              </p:cNvSpPr>
              <p:nvPr/>
            </p:nvSpPr>
            <p:spPr bwMode="auto">
              <a:xfrm>
                <a:off x="965" y="1540"/>
                <a:ext cx="675" cy="202"/>
              </a:xfrm>
              <a:custGeom>
                <a:avLst/>
                <a:gdLst>
                  <a:gd name="T0" fmla="*/ 0 w 675"/>
                  <a:gd name="T1" fmla="*/ 178 h 202"/>
                  <a:gd name="T2" fmla="*/ 675 w 675"/>
                  <a:gd name="T3" fmla="*/ 0 h 202"/>
                  <a:gd name="T4" fmla="*/ 675 w 675"/>
                  <a:gd name="T5" fmla="*/ 23 h 202"/>
                  <a:gd name="T6" fmla="*/ 0 w 675"/>
                  <a:gd name="T7" fmla="*/ 202 h 202"/>
                  <a:gd name="T8" fmla="*/ 0 w 675"/>
                  <a:gd name="T9" fmla="*/ 178 h 202"/>
                  <a:gd name="T10" fmla="*/ 0 60000 65536"/>
                  <a:gd name="T11" fmla="*/ 0 60000 65536"/>
                  <a:gd name="T12" fmla="*/ 0 60000 65536"/>
                  <a:gd name="T13" fmla="*/ 0 60000 65536"/>
                  <a:gd name="T14" fmla="*/ 0 60000 65536"/>
                  <a:gd name="T15" fmla="*/ 0 w 675"/>
                  <a:gd name="T16" fmla="*/ 0 h 202"/>
                  <a:gd name="T17" fmla="*/ 675 w 675"/>
                  <a:gd name="T18" fmla="*/ 202 h 202"/>
                </a:gdLst>
                <a:ahLst/>
                <a:cxnLst>
                  <a:cxn ang="T10">
                    <a:pos x="T0" y="T1"/>
                  </a:cxn>
                  <a:cxn ang="T11">
                    <a:pos x="T2" y="T3"/>
                  </a:cxn>
                  <a:cxn ang="T12">
                    <a:pos x="T4" y="T5"/>
                  </a:cxn>
                  <a:cxn ang="T13">
                    <a:pos x="T6" y="T7"/>
                  </a:cxn>
                  <a:cxn ang="T14">
                    <a:pos x="T8" y="T9"/>
                  </a:cxn>
                </a:cxnLst>
                <a:rect l="T15" t="T16" r="T17" b="T18"/>
                <a:pathLst>
                  <a:path w="675" h="202">
                    <a:moveTo>
                      <a:pt x="0" y="178"/>
                    </a:moveTo>
                    <a:lnTo>
                      <a:pt x="675" y="0"/>
                    </a:lnTo>
                    <a:lnTo>
                      <a:pt x="675" y="23"/>
                    </a:lnTo>
                    <a:lnTo>
                      <a:pt x="0" y="202"/>
                    </a:lnTo>
                    <a:lnTo>
                      <a:pt x="0" y="178"/>
                    </a:lnTo>
                    <a:close/>
                  </a:path>
                </a:pathLst>
              </a:custGeom>
              <a:solidFill>
                <a:srgbClr val="C6C6C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34" name="Freeform 257"/>
              <p:cNvSpPr>
                <a:spLocks/>
              </p:cNvSpPr>
              <p:nvPr/>
            </p:nvSpPr>
            <p:spPr bwMode="auto">
              <a:xfrm>
                <a:off x="965" y="1563"/>
                <a:ext cx="675" cy="200"/>
              </a:xfrm>
              <a:custGeom>
                <a:avLst/>
                <a:gdLst>
                  <a:gd name="T0" fmla="*/ 0 w 675"/>
                  <a:gd name="T1" fmla="*/ 179 h 200"/>
                  <a:gd name="T2" fmla="*/ 675 w 675"/>
                  <a:gd name="T3" fmla="*/ 0 h 200"/>
                  <a:gd name="T4" fmla="*/ 675 w 675"/>
                  <a:gd name="T5" fmla="*/ 22 h 200"/>
                  <a:gd name="T6" fmla="*/ 0 w 675"/>
                  <a:gd name="T7" fmla="*/ 200 h 200"/>
                  <a:gd name="T8" fmla="*/ 0 w 675"/>
                  <a:gd name="T9" fmla="*/ 179 h 200"/>
                  <a:gd name="T10" fmla="*/ 0 60000 65536"/>
                  <a:gd name="T11" fmla="*/ 0 60000 65536"/>
                  <a:gd name="T12" fmla="*/ 0 60000 65536"/>
                  <a:gd name="T13" fmla="*/ 0 60000 65536"/>
                  <a:gd name="T14" fmla="*/ 0 60000 65536"/>
                  <a:gd name="T15" fmla="*/ 0 w 675"/>
                  <a:gd name="T16" fmla="*/ 0 h 200"/>
                  <a:gd name="T17" fmla="*/ 675 w 675"/>
                  <a:gd name="T18" fmla="*/ 200 h 200"/>
                </a:gdLst>
                <a:ahLst/>
                <a:cxnLst>
                  <a:cxn ang="T10">
                    <a:pos x="T0" y="T1"/>
                  </a:cxn>
                  <a:cxn ang="T11">
                    <a:pos x="T2" y="T3"/>
                  </a:cxn>
                  <a:cxn ang="T12">
                    <a:pos x="T4" y="T5"/>
                  </a:cxn>
                  <a:cxn ang="T13">
                    <a:pos x="T6" y="T7"/>
                  </a:cxn>
                  <a:cxn ang="T14">
                    <a:pos x="T8" y="T9"/>
                  </a:cxn>
                </a:cxnLst>
                <a:rect l="T15" t="T16" r="T17" b="T18"/>
                <a:pathLst>
                  <a:path w="675" h="200">
                    <a:moveTo>
                      <a:pt x="0" y="179"/>
                    </a:moveTo>
                    <a:lnTo>
                      <a:pt x="675" y="0"/>
                    </a:lnTo>
                    <a:lnTo>
                      <a:pt x="675" y="22"/>
                    </a:lnTo>
                    <a:lnTo>
                      <a:pt x="0" y="200"/>
                    </a:lnTo>
                    <a:lnTo>
                      <a:pt x="0" y="179"/>
                    </a:lnTo>
                    <a:close/>
                  </a:path>
                </a:pathLst>
              </a:custGeom>
              <a:solidFill>
                <a:srgbClr val="C4C4C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35" name="Freeform 258"/>
              <p:cNvSpPr>
                <a:spLocks/>
              </p:cNvSpPr>
              <p:nvPr/>
            </p:nvSpPr>
            <p:spPr bwMode="auto">
              <a:xfrm>
                <a:off x="965" y="1585"/>
                <a:ext cx="675" cy="200"/>
              </a:xfrm>
              <a:custGeom>
                <a:avLst/>
                <a:gdLst>
                  <a:gd name="T0" fmla="*/ 0 w 675"/>
                  <a:gd name="T1" fmla="*/ 178 h 200"/>
                  <a:gd name="T2" fmla="*/ 675 w 675"/>
                  <a:gd name="T3" fmla="*/ 0 h 200"/>
                  <a:gd name="T4" fmla="*/ 675 w 675"/>
                  <a:gd name="T5" fmla="*/ 22 h 200"/>
                  <a:gd name="T6" fmla="*/ 0 w 675"/>
                  <a:gd name="T7" fmla="*/ 200 h 200"/>
                  <a:gd name="T8" fmla="*/ 0 w 675"/>
                  <a:gd name="T9" fmla="*/ 178 h 200"/>
                  <a:gd name="T10" fmla="*/ 0 60000 65536"/>
                  <a:gd name="T11" fmla="*/ 0 60000 65536"/>
                  <a:gd name="T12" fmla="*/ 0 60000 65536"/>
                  <a:gd name="T13" fmla="*/ 0 60000 65536"/>
                  <a:gd name="T14" fmla="*/ 0 60000 65536"/>
                  <a:gd name="T15" fmla="*/ 0 w 675"/>
                  <a:gd name="T16" fmla="*/ 0 h 200"/>
                  <a:gd name="T17" fmla="*/ 675 w 675"/>
                  <a:gd name="T18" fmla="*/ 200 h 200"/>
                </a:gdLst>
                <a:ahLst/>
                <a:cxnLst>
                  <a:cxn ang="T10">
                    <a:pos x="T0" y="T1"/>
                  </a:cxn>
                  <a:cxn ang="T11">
                    <a:pos x="T2" y="T3"/>
                  </a:cxn>
                  <a:cxn ang="T12">
                    <a:pos x="T4" y="T5"/>
                  </a:cxn>
                  <a:cxn ang="T13">
                    <a:pos x="T6" y="T7"/>
                  </a:cxn>
                  <a:cxn ang="T14">
                    <a:pos x="T8" y="T9"/>
                  </a:cxn>
                </a:cxnLst>
                <a:rect l="T15" t="T16" r="T17" b="T18"/>
                <a:pathLst>
                  <a:path w="675" h="200">
                    <a:moveTo>
                      <a:pt x="0" y="178"/>
                    </a:moveTo>
                    <a:lnTo>
                      <a:pt x="675" y="0"/>
                    </a:lnTo>
                    <a:lnTo>
                      <a:pt x="675" y="22"/>
                    </a:lnTo>
                    <a:lnTo>
                      <a:pt x="0" y="200"/>
                    </a:lnTo>
                    <a:lnTo>
                      <a:pt x="0" y="178"/>
                    </a:lnTo>
                    <a:close/>
                  </a:path>
                </a:pathLst>
              </a:custGeom>
              <a:solidFill>
                <a:srgbClr val="C2C2C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36" name="Freeform 259"/>
              <p:cNvSpPr>
                <a:spLocks/>
              </p:cNvSpPr>
              <p:nvPr/>
            </p:nvSpPr>
            <p:spPr bwMode="auto">
              <a:xfrm>
                <a:off x="965" y="1607"/>
                <a:ext cx="675" cy="202"/>
              </a:xfrm>
              <a:custGeom>
                <a:avLst/>
                <a:gdLst>
                  <a:gd name="T0" fmla="*/ 0 w 675"/>
                  <a:gd name="T1" fmla="*/ 178 h 202"/>
                  <a:gd name="T2" fmla="*/ 675 w 675"/>
                  <a:gd name="T3" fmla="*/ 0 h 202"/>
                  <a:gd name="T4" fmla="*/ 675 w 675"/>
                  <a:gd name="T5" fmla="*/ 23 h 202"/>
                  <a:gd name="T6" fmla="*/ 0 w 675"/>
                  <a:gd name="T7" fmla="*/ 202 h 202"/>
                  <a:gd name="T8" fmla="*/ 0 w 675"/>
                  <a:gd name="T9" fmla="*/ 178 h 202"/>
                  <a:gd name="T10" fmla="*/ 0 60000 65536"/>
                  <a:gd name="T11" fmla="*/ 0 60000 65536"/>
                  <a:gd name="T12" fmla="*/ 0 60000 65536"/>
                  <a:gd name="T13" fmla="*/ 0 60000 65536"/>
                  <a:gd name="T14" fmla="*/ 0 60000 65536"/>
                  <a:gd name="T15" fmla="*/ 0 w 675"/>
                  <a:gd name="T16" fmla="*/ 0 h 202"/>
                  <a:gd name="T17" fmla="*/ 675 w 675"/>
                  <a:gd name="T18" fmla="*/ 202 h 202"/>
                </a:gdLst>
                <a:ahLst/>
                <a:cxnLst>
                  <a:cxn ang="T10">
                    <a:pos x="T0" y="T1"/>
                  </a:cxn>
                  <a:cxn ang="T11">
                    <a:pos x="T2" y="T3"/>
                  </a:cxn>
                  <a:cxn ang="T12">
                    <a:pos x="T4" y="T5"/>
                  </a:cxn>
                  <a:cxn ang="T13">
                    <a:pos x="T6" y="T7"/>
                  </a:cxn>
                  <a:cxn ang="T14">
                    <a:pos x="T8" y="T9"/>
                  </a:cxn>
                </a:cxnLst>
                <a:rect l="T15" t="T16" r="T17" b="T18"/>
                <a:pathLst>
                  <a:path w="675" h="202">
                    <a:moveTo>
                      <a:pt x="0" y="178"/>
                    </a:moveTo>
                    <a:lnTo>
                      <a:pt x="675" y="0"/>
                    </a:lnTo>
                    <a:lnTo>
                      <a:pt x="675" y="23"/>
                    </a:lnTo>
                    <a:lnTo>
                      <a:pt x="0" y="202"/>
                    </a:lnTo>
                    <a:lnTo>
                      <a:pt x="0" y="178"/>
                    </a:lnTo>
                    <a:close/>
                  </a:path>
                </a:pathLst>
              </a:custGeom>
              <a:solidFill>
                <a:srgbClr val="C0C0C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37" name="Freeform 260"/>
              <p:cNvSpPr>
                <a:spLocks/>
              </p:cNvSpPr>
              <p:nvPr/>
            </p:nvSpPr>
            <p:spPr bwMode="auto">
              <a:xfrm>
                <a:off x="965" y="1630"/>
                <a:ext cx="675" cy="200"/>
              </a:xfrm>
              <a:custGeom>
                <a:avLst/>
                <a:gdLst>
                  <a:gd name="T0" fmla="*/ 0 w 675"/>
                  <a:gd name="T1" fmla="*/ 179 h 200"/>
                  <a:gd name="T2" fmla="*/ 675 w 675"/>
                  <a:gd name="T3" fmla="*/ 0 h 200"/>
                  <a:gd name="T4" fmla="*/ 675 w 675"/>
                  <a:gd name="T5" fmla="*/ 22 h 200"/>
                  <a:gd name="T6" fmla="*/ 0 w 675"/>
                  <a:gd name="T7" fmla="*/ 200 h 200"/>
                  <a:gd name="T8" fmla="*/ 0 w 675"/>
                  <a:gd name="T9" fmla="*/ 179 h 200"/>
                  <a:gd name="T10" fmla="*/ 0 60000 65536"/>
                  <a:gd name="T11" fmla="*/ 0 60000 65536"/>
                  <a:gd name="T12" fmla="*/ 0 60000 65536"/>
                  <a:gd name="T13" fmla="*/ 0 60000 65536"/>
                  <a:gd name="T14" fmla="*/ 0 60000 65536"/>
                  <a:gd name="T15" fmla="*/ 0 w 675"/>
                  <a:gd name="T16" fmla="*/ 0 h 200"/>
                  <a:gd name="T17" fmla="*/ 675 w 675"/>
                  <a:gd name="T18" fmla="*/ 200 h 200"/>
                </a:gdLst>
                <a:ahLst/>
                <a:cxnLst>
                  <a:cxn ang="T10">
                    <a:pos x="T0" y="T1"/>
                  </a:cxn>
                  <a:cxn ang="T11">
                    <a:pos x="T2" y="T3"/>
                  </a:cxn>
                  <a:cxn ang="T12">
                    <a:pos x="T4" y="T5"/>
                  </a:cxn>
                  <a:cxn ang="T13">
                    <a:pos x="T6" y="T7"/>
                  </a:cxn>
                  <a:cxn ang="T14">
                    <a:pos x="T8" y="T9"/>
                  </a:cxn>
                </a:cxnLst>
                <a:rect l="T15" t="T16" r="T17" b="T18"/>
                <a:pathLst>
                  <a:path w="675" h="200">
                    <a:moveTo>
                      <a:pt x="0" y="179"/>
                    </a:moveTo>
                    <a:lnTo>
                      <a:pt x="675" y="0"/>
                    </a:lnTo>
                    <a:lnTo>
                      <a:pt x="675" y="22"/>
                    </a:lnTo>
                    <a:lnTo>
                      <a:pt x="0" y="200"/>
                    </a:lnTo>
                    <a:lnTo>
                      <a:pt x="0" y="179"/>
                    </a:lnTo>
                    <a:close/>
                  </a:path>
                </a:pathLst>
              </a:custGeom>
              <a:solidFill>
                <a:srgbClr val="BEBEB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38" name="Freeform 261"/>
              <p:cNvSpPr>
                <a:spLocks/>
              </p:cNvSpPr>
              <p:nvPr/>
            </p:nvSpPr>
            <p:spPr bwMode="auto">
              <a:xfrm>
                <a:off x="965" y="1652"/>
                <a:ext cx="675" cy="200"/>
              </a:xfrm>
              <a:custGeom>
                <a:avLst/>
                <a:gdLst>
                  <a:gd name="T0" fmla="*/ 0 w 675"/>
                  <a:gd name="T1" fmla="*/ 178 h 200"/>
                  <a:gd name="T2" fmla="*/ 675 w 675"/>
                  <a:gd name="T3" fmla="*/ 0 h 200"/>
                  <a:gd name="T4" fmla="*/ 675 w 675"/>
                  <a:gd name="T5" fmla="*/ 21 h 200"/>
                  <a:gd name="T6" fmla="*/ 0 w 675"/>
                  <a:gd name="T7" fmla="*/ 200 h 200"/>
                  <a:gd name="T8" fmla="*/ 0 w 675"/>
                  <a:gd name="T9" fmla="*/ 178 h 200"/>
                  <a:gd name="T10" fmla="*/ 0 60000 65536"/>
                  <a:gd name="T11" fmla="*/ 0 60000 65536"/>
                  <a:gd name="T12" fmla="*/ 0 60000 65536"/>
                  <a:gd name="T13" fmla="*/ 0 60000 65536"/>
                  <a:gd name="T14" fmla="*/ 0 60000 65536"/>
                  <a:gd name="T15" fmla="*/ 0 w 675"/>
                  <a:gd name="T16" fmla="*/ 0 h 200"/>
                  <a:gd name="T17" fmla="*/ 675 w 675"/>
                  <a:gd name="T18" fmla="*/ 200 h 200"/>
                </a:gdLst>
                <a:ahLst/>
                <a:cxnLst>
                  <a:cxn ang="T10">
                    <a:pos x="T0" y="T1"/>
                  </a:cxn>
                  <a:cxn ang="T11">
                    <a:pos x="T2" y="T3"/>
                  </a:cxn>
                  <a:cxn ang="T12">
                    <a:pos x="T4" y="T5"/>
                  </a:cxn>
                  <a:cxn ang="T13">
                    <a:pos x="T6" y="T7"/>
                  </a:cxn>
                  <a:cxn ang="T14">
                    <a:pos x="T8" y="T9"/>
                  </a:cxn>
                </a:cxnLst>
                <a:rect l="T15" t="T16" r="T17" b="T18"/>
                <a:pathLst>
                  <a:path w="675" h="200">
                    <a:moveTo>
                      <a:pt x="0" y="178"/>
                    </a:moveTo>
                    <a:lnTo>
                      <a:pt x="675" y="0"/>
                    </a:lnTo>
                    <a:lnTo>
                      <a:pt x="675" y="21"/>
                    </a:lnTo>
                    <a:lnTo>
                      <a:pt x="0" y="200"/>
                    </a:lnTo>
                    <a:lnTo>
                      <a:pt x="0" y="178"/>
                    </a:lnTo>
                    <a:close/>
                  </a:path>
                </a:pathLst>
              </a:custGeom>
              <a:solidFill>
                <a:srgbClr val="BCBCB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39" name="Freeform 262"/>
              <p:cNvSpPr>
                <a:spLocks/>
              </p:cNvSpPr>
              <p:nvPr/>
            </p:nvSpPr>
            <p:spPr bwMode="auto">
              <a:xfrm>
                <a:off x="965" y="1673"/>
                <a:ext cx="675" cy="202"/>
              </a:xfrm>
              <a:custGeom>
                <a:avLst/>
                <a:gdLst>
                  <a:gd name="T0" fmla="*/ 0 w 675"/>
                  <a:gd name="T1" fmla="*/ 179 h 202"/>
                  <a:gd name="T2" fmla="*/ 675 w 675"/>
                  <a:gd name="T3" fmla="*/ 0 h 202"/>
                  <a:gd name="T4" fmla="*/ 675 w 675"/>
                  <a:gd name="T5" fmla="*/ 24 h 202"/>
                  <a:gd name="T6" fmla="*/ 0 w 675"/>
                  <a:gd name="T7" fmla="*/ 202 h 202"/>
                  <a:gd name="T8" fmla="*/ 0 w 675"/>
                  <a:gd name="T9" fmla="*/ 179 h 202"/>
                  <a:gd name="T10" fmla="*/ 0 60000 65536"/>
                  <a:gd name="T11" fmla="*/ 0 60000 65536"/>
                  <a:gd name="T12" fmla="*/ 0 60000 65536"/>
                  <a:gd name="T13" fmla="*/ 0 60000 65536"/>
                  <a:gd name="T14" fmla="*/ 0 60000 65536"/>
                  <a:gd name="T15" fmla="*/ 0 w 675"/>
                  <a:gd name="T16" fmla="*/ 0 h 202"/>
                  <a:gd name="T17" fmla="*/ 675 w 675"/>
                  <a:gd name="T18" fmla="*/ 202 h 202"/>
                </a:gdLst>
                <a:ahLst/>
                <a:cxnLst>
                  <a:cxn ang="T10">
                    <a:pos x="T0" y="T1"/>
                  </a:cxn>
                  <a:cxn ang="T11">
                    <a:pos x="T2" y="T3"/>
                  </a:cxn>
                  <a:cxn ang="T12">
                    <a:pos x="T4" y="T5"/>
                  </a:cxn>
                  <a:cxn ang="T13">
                    <a:pos x="T6" y="T7"/>
                  </a:cxn>
                  <a:cxn ang="T14">
                    <a:pos x="T8" y="T9"/>
                  </a:cxn>
                </a:cxnLst>
                <a:rect l="T15" t="T16" r="T17" b="T18"/>
                <a:pathLst>
                  <a:path w="675" h="202">
                    <a:moveTo>
                      <a:pt x="0" y="179"/>
                    </a:moveTo>
                    <a:lnTo>
                      <a:pt x="675" y="0"/>
                    </a:lnTo>
                    <a:lnTo>
                      <a:pt x="675" y="24"/>
                    </a:lnTo>
                    <a:lnTo>
                      <a:pt x="0" y="202"/>
                    </a:lnTo>
                    <a:lnTo>
                      <a:pt x="0" y="179"/>
                    </a:lnTo>
                    <a:close/>
                  </a:path>
                </a:pathLst>
              </a:custGeom>
              <a:solidFill>
                <a:srgbClr val="BBBBB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40" name="Freeform 263"/>
              <p:cNvSpPr>
                <a:spLocks/>
              </p:cNvSpPr>
              <p:nvPr/>
            </p:nvSpPr>
            <p:spPr bwMode="auto">
              <a:xfrm>
                <a:off x="965" y="1697"/>
                <a:ext cx="675" cy="200"/>
              </a:xfrm>
              <a:custGeom>
                <a:avLst/>
                <a:gdLst>
                  <a:gd name="T0" fmla="*/ 0 w 675"/>
                  <a:gd name="T1" fmla="*/ 178 h 200"/>
                  <a:gd name="T2" fmla="*/ 675 w 675"/>
                  <a:gd name="T3" fmla="*/ 0 h 200"/>
                  <a:gd name="T4" fmla="*/ 675 w 675"/>
                  <a:gd name="T5" fmla="*/ 21 h 200"/>
                  <a:gd name="T6" fmla="*/ 0 w 675"/>
                  <a:gd name="T7" fmla="*/ 200 h 200"/>
                  <a:gd name="T8" fmla="*/ 0 w 675"/>
                  <a:gd name="T9" fmla="*/ 178 h 200"/>
                  <a:gd name="T10" fmla="*/ 0 60000 65536"/>
                  <a:gd name="T11" fmla="*/ 0 60000 65536"/>
                  <a:gd name="T12" fmla="*/ 0 60000 65536"/>
                  <a:gd name="T13" fmla="*/ 0 60000 65536"/>
                  <a:gd name="T14" fmla="*/ 0 60000 65536"/>
                  <a:gd name="T15" fmla="*/ 0 w 675"/>
                  <a:gd name="T16" fmla="*/ 0 h 200"/>
                  <a:gd name="T17" fmla="*/ 675 w 675"/>
                  <a:gd name="T18" fmla="*/ 200 h 200"/>
                </a:gdLst>
                <a:ahLst/>
                <a:cxnLst>
                  <a:cxn ang="T10">
                    <a:pos x="T0" y="T1"/>
                  </a:cxn>
                  <a:cxn ang="T11">
                    <a:pos x="T2" y="T3"/>
                  </a:cxn>
                  <a:cxn ang="T12">
                    <a:pos x="T4" y="T5"/>
                  </a:cxn>
                  <a:cxn ang="T13">
                    <a:pos x="T6" y="T7"/>
                  </a:cxn>
                  <a:cxn ang="T14">
                    <a:pos x="T8" y="T9"/>
                  </a:cxn>
                </a:cxnLst>
                <a:rect l="T15" t="T16" r="T17" b="T18"/>
                <a:pathLst>
                  <a:path w="675" h="200">
                    <a:moveTo>
                      <a:pt x="0" y="178"/>
                    </a:moveTo>
                    <a:lnTo>
                      <a:pt x="675" y="0"/>
                    </a:lnTo>
                    <a:lnTo>
                      <a:pt x="675" y="21"/>
                    </a:lnTo>
                    <a:lnTo>
                      <a:pt x="0" y="200"/>
                    </a:lnTo>
                    <a:lnTo>
                      <a:pt x="0" y="178"/>
                    </a:lnTo>
                    <a:close/>
                  </a:path>
                </a:pathLst>
              </a:custGeom>
              <a:solidFill>
                <a:srgbClr val="BABAB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41" name="Freeform 264"/>
              <p:cNvSpPr>
                <a:spLocks/>
              </p:cNvSpPr>
              <p:nvPr/>
            </p:nvSpPr>
            <p:spPr bwMode="auto">
              <a:xfrm>
                <a:off x="965" y="1718"/>
                <a:ext cx="675" cy="202"/>
              </a:xfrm>
              <a:custGeom>
                <a:avLst/>
                <a:gdLst>
                  <a:gd name="T0" fmla="*/ 0 w 675"/>
                  <a:gd name="T1" fmla="*/ 179 h 202"/>
                  <a:gd name="T2" fmla="*/ 675 w 675"/>
                  <a:gd name="T3" fmla="*/ 0 h 202"/>
                  <a:gd name="T4" fmla="*/ 675 w 675"/>
                  <a:gd name="T5" fmla="*/ 24 h 202"/>
                  <a:gd name="T6" fmla="*/ 0 w 675"/>
                  <a:gd name="T7" fmla="*/ 202 h 202"/>
                  <a:gd name="T8" fmla="*/ 0 w 675"/>
                  <a:gd name="T9" fmla="*/ 179 h 202"/>
                  <a:gd name="T10" fmla="*/ 0 60000 65536"/>
                  <a:gd name="T11" fmla="*/ 0 60000 65536"/>
                  <a:gd name="T12" fmla="*/ 0 60000 65536"/>
                  <a:gd name="T13" fmla="*/ 0 60000 65536"/>
                  <a:gd name="T14" fmla="*/ 0 60000 65536"/>
                  <a:gd name="T15" fmla="*/ 0 w 675"/>
                  <a:gd name="T16" fmla="*/ 0 h 202"/>
                  <a:gd name="T17" fmla="*/ 675 w 675"/>
                  <a:gd name="T18" fmla="*/ 202 h 202"/>
                </a:gdLst>
                <a:ahLst/>
                <a:cxnLst>
                  <a:cxn ang="T10">
                    <a:pos x="T0" y="T1"/>
                  </a:cxn>
                  <a:cxn ang="T11">
                    <a:pos x="T2" y="T3"/>
                  </a:cxn>
                  <a:cxn ang="T12">
                    <a:pos x="T4" y="T5"/>
                  </a:cxn>
                  <a:cxn ang="T13">
                    <a:pos x="T6" y="T7"/>
                  </a:cxn>
                  <a:cxn ang="T14">
                    <a:pos x="T8" y="T9"/>
                  </a:cxn>
                </a:cxnLst>
                <a:rect l="T15" t="T16" r="T17" b="T18"/>
                <a:pathLst>
                  <a:path w="675" h="202">
                    <a:moveTo>
                      <a:pt x="0" y="179"/>
                    </a:moveTo>
                    <a:lnTo>
                      <a:pt x="675" y="0"/>
                    </a:lnTo>
                    <a:lnTo>
                      <a:pt x="675" y="24"/>
                    </a:lnTo>
                    <a:lnTo>
                      <a:pt x="0" y="202"/>
                    </a:lnTo>
                    <a:lnTo>
                      <a:pt x="0" y="179"/>
                    </a:lnTo>
                    <a:close/>
                  </a:path>
                </a:pathLst>
              </a:custGeom>
              <a:solidFill>
                <a:srgbClr val="B9B9B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42" name="Freeform 265"/>
              <p:cNvSpPr>
                <a:spLocks/>
              </p:cNvSpPr>
              <p:nvPr/>
            </p:nvSpPr>
            <p:spPr bwMode="auto">
              <a:xfrm>
                <a:off x="965" y="1742"/>
                <a:ext cx="675" cy="200"/>
              </a:xfrm>
              <a:custGeom>
                <a:avLst/>
                <a:gdLst>
                  <a:gd name="T0" fmla="*/ 0 w 675"/>
                  <a:gd name="T1" fmla="*/ 178 h 200"/>
                  <a:gd name="T2" fmla="*/ 675 w 675"/>
                  <a:gd name="T3" fmla="*/ 0 h 200"/>
                  <a:gd name="T4" fmla="*/ 675 w 675"/>
                  <a:gd name="T5" fmla="*/ 21 h 200"/>
                  <a:gd name="T6" fmla="*/ 0 w 675"/>
                  <a:gd name="T7" fmla="*/ 200 h 200"/>
                  <a:gd name="T8" fmla="*/ 0 w 675"/>
                  <a:gd name="T9" fmla="*/ 178 h 200"/>
                  <a:gd name="T10" fmla="*/ 0 60000 65536"/>
                  <a:gd name="T11" fmla="*/ 0 60000 65536"/>
                  <a:gd name="T12" fmla="*/ 0 60000 65536"/>
                  <a:gd name="T13" fmla="*/ 0 60000 65536"/>
                  <a:gd name="T14" fmla="*/ 0 60000 65536"/>
                  <a:gd name="T15" fmla="*/ 0 w 675"/>
                  <a:gd name="T16" fmla="*/ 0 h 200"/>
                  <a:gd name="T17" fmla="*/ 675 w 675"/>
                  <a:gd name="T18" fmla="*/ 200 h 200"/>
                </a:gdLst>
                <a:ahLst/>
                <a:cxnLst>
                  <a:cxn ang="T10">
                    <a:pos x="T0" y="T1"/>
                  </a:cxn>
                  <a:cxn ang="T11">
                    <a:pos x="T2" y="T3"/>
                  </a:cxn>
                  <a:cxn ang="T12">
                    <a:pos x="T4" y="T5"/>
                  </a:cxn>
                  <a:cxn ang="T13">
                    <a:pos x="T6" y="T7"/>
                  </a:cxn>
                  <a:cxn ang="T14">
                    <a:pos x="T8" y="T9"/>
                  </a:cxn>
                </a:cxnLst>
                <a:rect l="T15" t="T16" r="T17" b="T18"/>
                <a:pathLst>
                  <a:path w="675" h="200">
                    <a:moveTo>
                      <a:pt x="0" y="178"/>
                    </a:moveTo>
                    <a:lnTo>
                      <a:pt x="675" y="0"/>
                    </a:lnTo>
                    <a:lnTo>
                      <a:pt x="675" y="21"/>
                    </a:lnTo>
                    <a:lnTo>
                      <a:pt x="0" y="200"/>
                    </a:lnTo>
                    <a:lnTo>
                      <a:pt x="0" y="178"/>
                    </a:lnTo>
                    <a:close/>
                  </a:path>
                </a:pathLst>
              </a:custGeom>
              <a:solidFill>
                <a:srgbClr val="B9B9B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43" name="Freeform 266"/>
              <p:cNvSpPr>
                <a:spLocks/>
              </p:cNvSpPr>
              <p:nvPr/>
            </p:nvSpPr>
            <p:spPr bwMode="auto">
              <a:xfrm>
                <a:off x="965" y="1585"/>
                <a:ext cx="671" cy="177"/>
              </a:xfrm>
              <a:custGeom>
                <a:avLst/>
                <a:gdLst>
                  <a:gd name="T0" fmla="*/ 393 w 671"/>
                  <a:gd name="T1" fmla="*/ 177 h 177"/>
                  <a:gd name="T2" fmla="*/ 0 w 671"/>
                  <a:gd name="T3" fmla="*/ 106 h 177"/>
                  <a:gd name="T4" fmla="*/ 289 w 671"/>
                  <a:gd name="T5" fmla="*/ 0 h 177"/>
                  <a:gd name="T6" fmla="*/ 671 w 671"/>
                  <a:gd name="T7" fmla="*/ 59 h 177"/>
                  <a:gd name="T8" fmla="*/ 393 w 671"/>
                  <a:gd name="T9" fmla="*/ 177 h 177"/>
                  <a:gd name="T10" fmla="*/ 0 60000 65536"/>
                  <a:gd name="T11" fmla="*/ 0 60000 65536"/>
                  <a:gd name="T12" fmla="*/ 0 60000 65536"/>
                  <a:gd name="T13" fmla="*/ 0 60000 65536"/>
                  <a:gd name="T14" fmla="*/ 0 60000 65536"/>
                  <a:gd name="T15" fmla="*/ 0 w 671"/>
                  <a:gd name="T16" fmla="*/ 0 h 177"/>
                  <a:gd name="T17" fmla="*/ 671 w 671"/>
                  <a:gd name="T18" fmla="*/ 177 h 177"/>
                </a:gdLst>
                <a:ahLst/>
                <a:cxnLst>
                  <a:cxn ang="T10">
                    <a:pos x="T0" y="T1"/>
                  </a:cxn>
                  <a:cxn ang="T11">
                    <a:pos x="T2" y="T3"/>
                  </a:cxn>
                  <a:cxn ang="T12">
                    <a:pos x="T4" y="T5"/>
                  </a:cxn>
                  <a:cxn ang="T13">
                    <a:pos x="T6" y="T7"/>
                  </a:cxn>
                  <a:cxn ang="T14">
                    <a:pos x="T8" y="T9"/>
                  </a:cxn>
                </a:cxnLst>
                <a:rect l="T15" t="T16" r="T17" b="T18"/>
                <a:pathLst>
                  <a:path w="671" h="177">
                    <a:moveTo>
                      <a:pt x="393" y="177"/>
                    </a:moveTo>
                    <a:lnTo>
                      <a:pt x="0" y="106"/>
                    </a:lnTo>
                    <a:lnTo>
                      <a:pt x="289" y="0"/>
                    </a:lnTo>
                    <a:lnTo>
                      <a:pt x="671" y="59"/>
                    </a:lnTo>
                    <a:lnTo>
                      <a:pt x="393" y="177"/>
                    </a:lnTo>
                    <a:close/>
                  </a:path>
                </a:pathLst>
              </a:custGeom>
              <a:solidFill>
                <a:srgbClr val="B9B9B9"/>
              </a:solidFill>
              <a:ln w="0">
                <a:solidFill>
                  <a:srgbClr val="FFFFFF"/>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44" name="Freeform 267"/>
              <p:cNvSpPr>
                <a:spLocks/>
              </p:cNvSpPr>
              <p:nvPr/>
            </p:nvSpPr>
            <p:spPr bwMode="auto">
              <a:xfrm>
                <a:off x="965" y="1585"/>
                <a:ext cx="671" cy="177"/>
              </a:xfrm>
              <a:custGeom>
                <a:avLst/>
                <a:gdLst>
                  <a:gd name="T0" fmla="*/ 393 w 671"/>
                  <a:gd name="T1" fmla="*/ 177 h 177"/>
                  <a:gd name="T2" fmla="*/ 0 w 671"/>
                  <a:gd name="T3" fmla="*/ 106 h 177"/>
                  <a:gd name="T4" fmla="*/ 289 w 671"/>
                  <a:gd name="T5" fmla="*/ 0 h 177"/>
                  <a:gd name="T6" fmla="*/ 671 w 671"/>
                  <a:gd name="T7" fmla="*/ 59 h 177"/>
                  <a:gd name="T8" fmla="*/ 393 w 671"/>
                  <a:gd name="T9" fmla="*/ 177 h 177"/>
                  <a:gd name="T10" fmla="*/ 0 60000 65536"/>
                  <a:gd name="T11" fmla="*/ 0 60000 65536"/>
                  <a:gd name="T12" fmla="*/ 0 60000 65536"/>
                  <a:gd name="T13" fmla="*/ 0 60000 65536"/>
                  <a:gd name="T14" fmla="*/ 0 60000 65536"/>
                  <a:gd name="T15" fmla="*/ 0 w 671"/>
                  <a:gd name="T16" fmla="*/ 0 h 177"/>
                  <a:gd name="T17" fmla="*/ 671 w 671"/>
                  <a:gd name="T18" fmla="*/ 177 h 177"/>
                </a:gdLst>
                <a:ahLst/>
                <a:cxnLst>
                  <a:cxn ang="T10">
                    <a:pos x="T0" y="T1"/>
                  </a:cxn>
                  <a:cxn ang="T11">
                    <a:pos x="T2" y="T3"/>
                  </a:cxn>
                  <a:cxn ang="T12">
                    <a:pos x="T4" y="T5"/>
                  </a:cxn>
                  <a:cxn ang="T13">
                    <a:pos x="T6" y="T7"/>
                  </a:cxn>
                  <a:cxn ang="T14">
                    <a:pos x="T8" y="T9"/>
                  </a:cxn>
                </a:cxnLst>
                <a:rect l="T15" t="T16" r="T17" b="T18"/>
                <a:pathLst>
                  <a:path w="671" h="177">
                    <a:moveTo>
                      <a:pt x="393" y="177"/>
                    </a:moveTo>
                    <a:lnTo>
                      <a:pt x="0" y="106"/>
                    </a:lnTo>
                    <a:lnTo>
                      <a:pt x="289" y="0"/>
                    </a:lnTo>
                    <a:lnTo>
                      <a:pt x="671" y="59"/>
                    </a:lnTo>
                    <a:lnTo>
                      <a:pt x="393" y="177"/>
                    </a:lnTo>
                    <a:close/>
                  </a:path>
                </a:pathLst>
              </a:cu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45" name="Freeform 268"/>
              <p:cNvSpPr>
                <a:spLocks/>
              </p:cNvSpPr>
              <p:nvPr/>
            </p:nvSpPr>
            <p:spPr bwMode="auto">
              <a:xfrm>
                <a:off x="965" y="1406"/>
                <a:ext cx="675" cy="201"/>
              </a:xfrm>
              <a:custGeom>
                <a:avLst/>
                <a:gdLst>
                  <a:gd name="T0" fmla="*/ 0 w 675"/>
                  <a:gd name="T1" fmla="*/ 179 h 201"/>
                  <a:gd name="T2" fmla="*/ 675 w 675"/>
                  <a:gd name="T3" fmla="*/ 0 h 201"/>
                  <a:gd name="T4" fmla="*/ 675 w 675"/>
                  <a:gd name="T5" fmla="*/ 22 h 201"/>
                  <a:gd name="T6" fmla="*/ 0 w 675"/>
                  <a:gd name="T7" fmla="*/ 201 h 201"/>
                  <a:gd name="T8" fmla="*/ 0 w 675"/>
                  <a:gd name="T9" fmla="*/ 179 h 201"/>
                  <a:gd name="T10" fmla="*/ 0 60000 65536"/>
                  <a:gd name="T11" fmla="*/ 0 60000 65536"/>
                  <a:gd name="T12" fmla="*/ 0 60000 65536"/>
                  <a:gd name="T13" fmla="*/ 0 60000 65536"/>
                  <a:gd name="T14" fmla="*/ 0 60000 65536"/>
                  <a:gd name="T15" fmla="*/ 0 w 675"/>
                  <a:gd name="T16" fmla="*/ 0 h 201"/>
                  <a:gd name="T17" fmla="*/ 675 w 675"/>
                  <a:gd name="T18" fmla="*/ 201 h 201"/>
                </a:gdLst>
                <a:ahLst/>
                <a:cxnLst>
                  <a:cxn ang="T10">
                    <a:pos x="T0" y="T1"/>
                  </a:cxn>
                  <a:cxn ang="T11">
                    <a:pos x="T2" y="T3"/>
                  </a:cxn>
                  <a:cxn ang="T12">
                    <a:pos x="T4" y="T5"/>
                  </a:cxn>
                  <a:cxn ang="T13">
                    <a:pos x="T6" y="T7"/>
                  </a:cxn>
                  <a:cxn ang="T14">
                    <a:pos x="T8" y="T9"/>
                  </a:cxn>
                </a:cxnLst>
                <a:rect l="T15" t="T16" r="T17" b="T18"/>
                <a:pathLst>
                  <a:path w="675" h="201">
                    <a:moveTo>
                      <a:pt x="0" y="179"/>
                    </a:moveTo>
                    <a:lnTo>
                      <a:pt x="675" y="0"/>
                    </a:lnTo>
                    <a:lnTo>
                      <a:pt x="675" y="22"/>
                    </a:lnTo>
                    <a:lnTo>
                      <a:pt x="0" y="201"/>
                    </a:lnTo>
                    <a:lnTo>
                      <a:pt x="0" y="179"/>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46" name="Freeform 269"/>
              <p:cNvSpPr>
                <a:spLocks/>
              </p:cNvSpPr>
              <p:nvPr/>
            </p:nvSpPr>
            <p:spPr bwMode="auto">
              <a:xfrm>
                <a:off x="965" y="1428"/>
                <a:ext cx="675" cy="202"/>
              </a:xfrm>
              <a:custGeom>
                <a:avLst/>
                <a:gdLst>
                  <a:gd name="T0" fmla="*/ 0 w 675"/>
                  <a:gd name="T1" fmla="*/ 179 h 202"/>
                  <a:gd name="T2" fmla="*/ 675 w 675"/>
                  <a:gd name="T3" fmla="*/ 0 h 202"/>
                  <a:gd name="T4" fmla="*/ 675 w 675"/>
                  <a:gd name="T5" fmla="*/ 24 h 202"/>
                  <a:gd name="T6" fmla="*/ 0 w 675"/>
                  <a:gd name="T7" fmla="*/ 202 h 202"/>
                  <a:gd name="T8" fmla="*/ 0 w 675"/>
                  <a:gd name="T9" fmla="*/ 179 h 202"/>
                  <a:gd name="T10" fmla="*/ 0 60000 65536"/>
                  <a:gd name="T11" fmla="*/ 0 60000 65536"/>
                  <a:gd name="T12" fmla="*/ 0 60000 65536"/>
                  <a:gd name="T13" fmla="*/ 0 60000 65536"/>
                  <a:gd name="T14" fmla="*/ 0 60000 65536"/>
                  <a:gd name="T15" fmla="*/ 0 w 675"/>
                  <a:gd name="T16" fmla="*/ 0 h 202"/>
                  <a:gd name="T17" fmla="*/ 675 w 675"/>
                  <a:gd name="T18" fmla="*/ 202 h 202"/>
                </a:gdLst>
                <a:ahLst/>
                <a:cxnLst>
                  <a:cxn ang="T10">
                    <a:pos x="T0" y="T1"/>
                  </a:cxn>
                  <a:cxn ang="T11">
                    <a:pos x="T2" y="T3"/>
                  </a:cxn>
                  <a:cxn ang="T12">
                    <a:pos x="T4" y="T5"/>
                  </a:cxn>
                  <a:cxn ang="T13">
                    <a:pos x="T6" y="T7"/>
                  </a:cxn>
                  <a:cxn ang="T14">
                    <a:pos x="T8" y="T9"/>
                  </a:cxn>
                </a:cxnLst>
                <a:rect l="T15" t="T16" r="T17" b="T18"/>
                <a:pathLst>
                  <a:path w="675" h="202">
                    <a:moveTo>
                      <a:pt x="0" y="179"/>
                    </a:moveTo>
                    <a:lnTo>
                      <a:pt x="675" y="0"/>
                    </a:lnTo>
                    <a:lnTo>
                      <a:pt x="675" y="24"/>
                    </a:lnTo>
                    <a:lnTo>
                      <a:pt x="0" y="202"/>
                    </a:lnTo>
                    <a:lnTo>
                      <a:pt x="0" y="179"/>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47" name="Freeform 270"/>
              <p:cNvSpPr>
                <a:spLocks/>
              </p:cNvSpPr>
              <p:nvPr/>
            </p:nvSpPr>
            <p:spPr bwMode="auto">
              <a:xfrm>
                <a:off x="965" y="1452"/>
                <a:ext cx="675" cy="200"/>
              </a:xfrm>
              <a:custGeom>
                <a:avLst/>
                <a:gdLst>
                  <a:gd name="T0" fmla="*/ 0 w 675"/>
                  <a:gd name="T1" fmla="*/ 178 h 200"/>
                  <a:gd name="T2" fmla="*/ 675 w 675"/>
                  <a:gd name="T3" fmla="*/ 0 h 200"/>
                  <a:gd name="T4" fmla="*/ 675 w 675"/>
                  <a:gd name="T5" fmla="*/ 21 h 200"/>
                  <a:gd name="T6" fmla="*/ 0 w 675"/>
                  <a:gd name="T7" fmla="*/ 200 h 200"/>
                  <a:gd name="T8" fmla="*/ 0 w 675"/>
                  <a:gd name="T9" fmla="*/ 178 h 200"/>
                  <a:gd name="T10" fmla="*/ 0 60000 65536"/>
                  <a:gd name="T11" fmla="*/ 0 60000 65536"/>
                  <a:gd name="T12" fmla="*/ 0 60000 65536"/>
                  <a:gd name="T13" fmla="*/ 0 60000 65536"/>
                  <a:gd name="T14" fmla="*/ 0 60000 65536"/>
                  <a:gd name="T15" fmla="*/ 0 w 675"/>
                  <a:gd name="T16" fmla="*/ 0 h 200"/>
                  <a:gd name="T17" fmla="*/ 675 w 675"/>
                  <a:gd name="T18" fmla="*/ 200 h 200"/>
                </a:gdLst>
                <a:ahLst/>
                <a:cxnLst>
                  <a:cxn ang="T10">
                    <a:pos x="T0" y="T1"/>
                  </a:cxn>
                  <a:cxn ang="T11">
                    <a:pos x="T2" y="T3"/>
                  </a:cxn>
                  <a:cxn ang="T12">
                    <a:pos x="T4" y="T5"/>
                  </a:cxn>
                  <a:cxn ang="T13">
                    <a:pos x="T6" y="T7"/>
                  </a:cxn>
                  <a:cxn ang="T14">
                    <a:pos x="T8" y="T9"/>
                  </a:cxn>
                </a:cxnLst>
                <a:rect l="T15" t="T16" r="T17" b="T18"/>
                <a:pathLst>
                  <a:path w="675" h="200">
                    <a:moveTo>
                      <a:pt x="0" y="178"/>
                    </a:moveTo>
                    <a:lnTo>
                      <a:pt x="675" y="0"/>
                    </a:lnTo>
                    <a:lnTo>
                      <a:pt x="675" y="21"/>
                    </a:lnTo>
                    <a:lnTo>
                      <a:pt x="0" y="200"/>
                    </a:lnTo>
                    <a:lnTo>
                      <a:pt x="0" y="178"/>
                    </a:lnTo>
                    <a:close/>
                  </a:path>
                </a:pathLst>
              </a:custGeom>
              <a:solidFill>
                <a:srgbClr val="CCCCC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48" name="Freeform 271"/>
              <p:cNvSpPr>
                <a:spLocks/>
              </p:cNvSpPr>
              <p:nvPr/>
            </p:nvSpPr>
            <p:spPr bwMode="auto">
              <a:xfrm>
                <a:off x="965" y="1473"/>
                <a:ext cx="675" cy="200"/>
              </a:xfrm>
              <a:custGeom>
                <a:avLst/>
                <a:gdLst>
                  <a:gd name="T0" fmla="*/ 0 w 675"/>
                  <a:gd name="T1" fmla="*/ 179 h 200"/>
                  <a:gd name="T2" fmla="*/ 675 w 675"/>
                  <a:gd name="T3" fmla="*/ 0 h 200"/>
                  <a:gd name="T4" fmla="*/ 675 w 675"/>
                  <a:gd name="T5" fmla="*/ 22 h 200"/>
                  <a:gd name="T6" fmla="*/ 0 w 675"/>
                  <a:gd name="T7" fmla="*/ 200 h 200"/>
                  <a:gd name="T8" fmla="*/ 0 w 675"/>
                  <a:gd name="T9" fmla="*/ 179 h 200"/>
                  <a:gd name="T10" fmla="*/ 0 60000 65536"/>
                  <a:gd name="T11" fmla="*/ 0 60000 65536"/>
                  <a:gd name="T12" fmla="*/ 0 60000 65536"/>
                  <a:gd name="T13" fmla="*/ 0 60000 65536"/>
                  <a:gd name="T14" fmla="*/ 0 60000 65536"/>
                  <a:gd name="T15" fmla="*/ 0 w 675"/>
                  <a:gd name="T16" fmla="*/ 0 h 200"/>
                  <a:gd name="T17" fmla="*/ 675 w 675"/>
                  <a:gd name="T18" fmla="*/ 200 h 200"/>
                </a:gdLst>
                <a:ahLst/>
                <a:cxnLst>
                  <a:cxn ang="T10">
                    <a:pos x="T0" y="T1"/>
                  </a:cxn>
                  <a:cxn ang="T11">
                    <a:pos x="T2" y="T3"/>
                  </a:cxn>
                  <a:cxn ang="T12">
                    <a:pos x="T4" y="T5"/>
                  </a:cxn>
                  <a:cxn ang="T13">
                    <a:pos x="T6" y="T7"/>
                  </a:cxn>
                  <a:cxn ang="T14">
                    <a:pos x="T8" y="T9"/>
                  </a:cxn>
                </a:cxnLst>
                <a:rect l="T15" t="T16" r="T17" b="T18"/>
                <a:pathLst>
                  <a:path w="675" h="200">
                    <a:moveTo>
                      <a:pt x="0" y="179"/>
                    </a:moveTo>
                    <a:lnTo>
                      <a:pt x="675" y="0"/>
                    </a:lnTo>
                    <a:lnTo>
                      <a:pt x="675" y="22"/>
                    </a:lnTo>
                    <a:lnTo>
                      <a:pt x="0" y="200"/>
                    </a:lnTo>
                    <a:lnTo>
                      <a:pt x="0" y="179"/>
                    </a:lnTo>
                    <a:close/>
                  </a:path>
                </a:pathLst>
              </a:custGeom>
              <a:solidFill>
                <a:srgbClr val="CBCBC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49" name="Freeform 272"/>
              <p:cNvSpPr>
                <a:spLocks/>
              </p:cNvSpPr>
              <p:nvPr/>
            </p:nvSpPr>
            <p:spPr bwMode="auto">
              <a:xfrm>
                <a:off x="965" y="1495"/>
                <a:ext cx="675" cy="202"/>
              </a:xfrm>
              <a:custGeom>
                <a:avLst/>
                <a:gdLst>
                  <a:gd name="T0" fmla="*/ 0 w 675"/>
                  <a:gd name="T1" fmla="*/ 178 h 202"/>
                  <a:gd name="T2" fmla="*/ 675 w 675"/>
                  <a:gd name="T3" fmla="*/ 0 h 202"/>
                  <a:gd name="T4" fmla="*/ 675 w 675"/>
                  <a:gd name="T5" fmla="*/ 23 h 202"/>
                  <a:gd name="T6" fmla="*/ 0 w 675"/>
                  <a:gd name="T7" fmla="*/ 202 h 202"/>
                  <a:gd name="T8" fmla="*/ 0 w 675"/>
                  <a:gd name="T9" fmla="*/ 178 h 202"/>
                  <a:gd name="T10" fmla="*/ 0 60000 65536"/>
                  <a:gd name="T11" fmla="*/ 0 60000 65536"/>
                  <a:gd name="T12" fmla="*/ 0 60000 65536"/>
                  <a:gd name="T13" fmla="*/ 0 60000 65536"/>
                  <a:gd name="T14" fmla="*/ 0 60000 65536"/>
                  <a:gd name="T15" fmla="*/ 0 w 675"/>
                  <a:gd name="T16" fmla="*/ 0 h 202"/>
                  <a:gd name="T17" fmla="*/ 675 w 675"/>
                  <a:gd name="T18" fmla="*/ 202 h 202"/>
                </a:gdLst>
                <a:ahLst/>
                <a:cxnLst>
                  <a:cxn ang="T10">
                    <a:pos x="T0" y="T1"/>
                  </a:cxn>
                  <a:cxn ang="T11">
                    <a:pos x="T2" y="T3"/>
                  </a:cxn>
                  <a:cxn ang="T12">
                    <a:pos x="T4" y="T5"/>
                  </a:cxn>
                  <a:cxn ang="T13">
                    <a:pos x="T6" y="T7"/>
                  </a:cxn>
                  <a:cxn ang="T14">
                    <a:pos x="T8" y="T9"/>
                  </a:cxn>
                </a:cxnLst>
                <a:rect l="T15" t="T16" r="T17" b="T18"/>
                <a:pathLst>
                  <a:path w="675" h="202">
                    <a:moveTo>
                      <a:pt x="0" y="178"/>
                    </a:moveTo>
                    <a:lnTo>
                      <a:pt x="675" y="0"/>
                    </a:lnTo>
                    <a:lnTo>
                      <a:pt x="675" y="23"/>
                    </a:lnTo>
                    <a:lnTo>
                      <a:pt x="0" y="202"/>
                    </a:lnTo>
                    <a:lnTo>
                      <a:pt x="0" y="178"/>
                    </a:lnTo>
                    <a:close/>
                  </a:path>
                </a:pathLst>
              </a:custGeom>
              <a:solidFill>
                <a:srgbClr val="CACAC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50" name="Freeform 273"/>
              <p:cNvSpPr>
                <a:spLocks/>
              </p:cNvSpPr>
              <p:nvPr/>
            </p:nvSpPr>
            <p:spPr bwMode="auto">
              <a:xfrm>
                <a:off x="965" y="1518"/>
                <a:ext cx="675" cy="200"/>
              </a:xfrm>
              <a:custGeom>
                <a:avLst/>
                <a:gdLst>
                  <a:gd name="T0" fmla="*/ 0 w 675"/>
                  <a:gd name="T1" fmla="*/ 179 h 200"/>
                  <a:gd name="T2" fmla="*/ 675 w 675"/>
                  <a:gd name="T3" fmla="*/ 0 h 200"/>
                  <a:gd name="T4" fmla="*/ 675 w 675"/>
                  <a:gd name="T5" fmla="*/ 22 h 200"/>
                  <a:gd name="T6" fmla="*/ 0 w 675"/>
                  <a:gd name="T7" fmla="*/ 200 h 200"/>
                  <a:gd name="T8" fmla="*/ 0 w 675"/>
                  <a:gd name="T9" fmla="*/ 179 h 200"/>
                  <a:gd name="T10" fmla="*/ 0 60000 65536"/>
                  <a:gd name="T11" fmla="*/ 0 60000 65536"/>
                  <a:gd name="T12" fmla="*/ 0 60000 65536"/>
                  <a:gd name="T13" fmla="*/ 0 60000 65536"/>
                  <a:gd name="T14" fmla="*/ 0 60000 65536"/>
                  <a:gd name="T15" fmla="*/ 0 w 675"/>
                  <a:gd name="T16" fmla="*/ 0 h 200"/>
                  <a:gd name="T17" fmla="*/ 675 w 675"/>
                  <a:gd name="T18" fmla="*/ 200 h 200"/>
                </a:gdLst>
                <a:ahLst/>
                <a:cxnLst>
                  <a:cxn ang="T10">
                    <a:pos x="T0" y="T1"/>
                  </a:cxn>
                  <a:cxn ang="T11">
                    <a:pos x="T2" y="T3"/>
                  </a:cxn>
                  <a:cxn ang="T12">
                    <a:pos x="T4" y="T5"/>
                  </a:cxn>
                  <a:cxn ang="T13">
                    <a:pos x="T6" y="T7"/>
                  </a:cxn>
                  <a:cxn ang="T14">
                    <a:pos x="T8" y="T9"/>
                  </a:cxn>
                </a:cxnLst>
                <a:rect l="T15" t="T16" r="T17" b="T18"/>
                <a:pathLst>
                  <a:path w="675" h="200">
                    <a:moveTo>
                      <a:pt x="0" y="179"/>
                    </a:moveTo>
                    <a:lnTo>
                      <a:pt x="675" y="0"/>
                    </a:lnTo>
                    <a:lnTo>
                      <a:pt x="675" y="22"/>
                    </a:lnTo>
                    <a:lnTo>
                      <a:pt x="0" y="200"/>
                    </a:lnTo>
                    <a:lnTo>
                      <a:pt x="0" y="179"/>
                    </a:lnTo>
                    <a:close/>
                  </a:path>
                </a:pathLst>
              </a:custGeom>
              <a:solidFill>
                <a:srgbClr val="C8C8C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51" name="Freeform 274"/>
              <p:cNvSpPr>
                <a:spLocks/>
              </p:cNvSpPr>
              <p:nvPr/>
            </p:nvSpPr>
            <p:spPr bwMode="auto">
              <a:xfrm>
                <a:off x="965" y="1540"/>
                <a:ext cx="675" cy="202"/>
              </a:xfrm>
              <a:custGeom>
                <a:avLst/>
                <a:gdLst>
                  <a:gd name="T0" fmla="*/ 0 w 675"/>
                  <a:gd name="T1" fmla="*/ 178 h 202"/>
                  <a:gd name="T2" fmla="*/ 675 w 675"/>
                  <a:gd name="T3" fmla="*/ 0 h 202"/>
                  <a:gd name="T4" fmla="*/ 675 w 675"/>
                  <a:gd name="T5" fmla="*/ 23 h 202"/>
                  <a:gd name="T6" fmla="*/ 0 w 675"/>
                  <a:gd name="T7" fmla="*/ 202 h 202"/>
                  <a:gd name="T8" fmla="*/ 0 w 675"/>
                  <a:gd name="T9" fmla="*/ 178 h 202"/>
                  <a:gd name="T10" fmla="*/ 0 60000 65536"/>
                  <a:gd name="T11" fmla="*/ 0 60000 65536"/>
                  <a:gd name="T12" fmla="*/ 0 60000 65536"/>
                  <a:gd name="T13" fmla="*/ 0 60000 65536"/>
                  <a:gd name="T14" fmla="*/ 0 60000 65536"/>
                  <a:gd name="T15" fmla="*/ 0 w 675"/>
                  <a:gd name="T16" fmla="*/ 0 h 202"/>
                  <a:gd name="T17" fmla="*/ 675 w 675"/>
                  <a:gd name="T18" fmla="*/ 202 h 202"/>
                </a:gdLst>
                <a:ahLst/>
                <a:cxnLst>
                  <a:cxn ang="T10">
                    <a:pos x="T0" y="T1"/>
                  </a:cxn>
                  <a:cxn ang="T11">
                    <a:pos x="T2" y="T3"/>
                  </a:cxn>
                  <a:cxn ang="T12">
                    <a:pos x="T4" y="T5"/>
                  </a:cxn>
                  <a:cxn ang="T13">
                    <a:pos x="T6" y="T7"/>
                  </a:cxn>
                  <a:cxn ang="T14">
                    <a:pos x="T8" y="T9"/>
                  </a:cxn>
                </a:cxnLst>
                <a:rect l="T15" t="T16" r="T17" b="T18"/>
                <a:pathLst>
                  <a:path w="675" h="202">
                    <a:moveTo>
                      <a:pt x="0" y="178"/>
                    </a:moveTo>
                    <a:lnTo>
                      <a:pt x="675" y="0"/>
                    </a:lnTo>
                    <a:lnTo>
                      <a:pt x="675" y="23"/>
                    </a:lnTo>
                    <a:lnTo>
                      <a:pt x="0" y="202"/>
                    </a:lnTo>
                    <a:lnTo>
                      <a:pt x="0" y="178"/>
                    </a:lnTo>
                    <a:close/>
                  </a:path>
                </a:pathLst>
              </a:custGeom>
              <a:solidFill>
                <a:srgbClr val="C6C6C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52" name="Freeform 275"/>
              <p:cNvSpPr>
                <a:spLocks/>
              </p:cNvSpPr>
              <p:nvPr/>
            </p:nvSpPr>
            <p:spPr bwMode="auto">
              <a:xfrm>
                <a:off x="965" y="1563"/>
                <a:ext cx="675" cy="200"/>
              </a:xfrm>
              <a:custGeom>
                <a:avLst/>
                <a:gdLst>
                  <a:gd name="T0" fmla="*/ 0 w 675"/>
                  <a:gd name="T1" fmla="*/ 179 h 200"/>
                  <a:gd name="T2" fmla="*/ 675 w 675"/>
                  <a:gd name="T3" fmla="*/ 0 h 200"/>
                  <a:gd name="T4" fmla="*/ 675 w 675"/>
                  <a:gd name="T5" fmla="*/ 22 h 200"/>
                  <a:gd name="T6" fmla="*/ 0 w 675"/>
                  <a:gd name="T7" fmla="*/ 200 h 200"/>
                  <a:gd name="T8" fmla="*/ 0 w 675"/>
                  <a:gd name="T9" fmla="*/ 179 h 200"/>
                  <a:gd name="T10" fmla="*/ 0 60000 65536"/>
                  <a:gd name="T11" fmla="*/ 0 60000 65536"/>
                  <a:gd name="T12" fmla="*/ 0 60000 65536"/>
                  <a:gd name="T13" fmla="*/ 0 60000 65536"/>
                  <a:gd name="T14" fmla="*/ 0 60000 65536"/>
                  <a:gd name="T15" fmla="*/ 0 w 675"/>
                  <a:gd name="T16" fmla="*/ 0 h 200"/>
                  <a:gd name="T17" fmla="*/ 675 w 675"/>
                  <a:gd name="T18" fmla="*/ 200 h 200"/>
                </a:gdLst>
                <a:ahLst/>
                <a:cxnLst>
                  <a:cxn ang="T10">
                    <a:pos x="T0" y="T1"/>
                  </a:cxn>
                  <a:cxn ang="T11">
                    <a:pos x="T2" y="T3"/>
                  </a:cxn>
                  <a:cxn ang="T12">
                    <a:pos x="T4" y="T5"/>
                  </a:cxn>
                  <a:cxn ang="T13">
                    <a:pos x="T6" y="T7"/>
                  </a:cxn>
                  <a:cxn ang="T14">
                    <a:pos x="T8" y="T9"/>
                  </a:cxn>
                </a:cxnLst>
                <a:rect l="T15" t="T16" r="T17" b="T18"/>
                <a:pathLst>
                  <a:path w="675" h="200">
                    <a:moveTo>
                      <a:pt x="0" y="179"/>
                    </a:moveTo>
                    <a:lnTo>
                      <a:pt x="675" y="0"/>
                    </a:lnTo>
                    <a:lnTo>
                      <a:pt x="675" y="22"/>
                    </a:lnTo>
                    <a:lnTo>
                      <a:pt x="0" y="200"/>
                    </a:lnTo>
                    <a:lnTo>
                      <a:pt x="0" y="179"/>
                    </a:lnTo>
                    <a:close/>
                  </a:path>
                </a:pathLst>
              </a:custGeom>
              <a:solidFill>
                <a:srgbClr val="C4C4C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53" name="Freeform 276"/>
              <p:cNvSpPr>
                <a:spLocks/>
              </p:cNvSpPr>
              <p:nvPr/>
            </p:nvSpPr>
            <p:spPr bwMode="auto">
              <a:xfrm>
                <a:off x="965" y="1585"/>
                <a:ext cx="675" cy="200"/>
              </a:xfrm>
              <a:custGeom>
                <a:avLst/>
                <a:gdLst>
                  <a:gd name="T0" fmla="*/ 0 w 675"/>
                  <a:gd name="T1" fmla="*/ 178 h 200"/>
                  <a:gd name="T2" fmla="*/ 675 w 675"/>
                  <a:gd name="T3" fmla="*/ 0 h 200"/>
                  <a:gd name="T4" fmla="*/ 675 w 675"/>
                  <a:gd name="T5" fmla="*/ 22 h 200"/>
                  <a:gd name="T6" fmla="*/ 0 w 675"/>
                  <a:gd name="T7" fmla="*/ 200 h 200"/>
                  <a:gd name="T8" fmla="*/ 0 w 675"/>
                  <a:gd name="T9" fmla="*/ 178 h 200"/>
                  <a:gd name="T10" fmla="*/ 0 60000 65536"/>
                  <a:gd name="T11" fmla="*/ 0 60000 65536"/>
                  <a:gd name="T12" fmla="*/ 0 60000 65536"/>
                  <a:gd name="T13" fmla="*/ 0 60000 65536"/>
                  <a:gd name="T14" fmla="*/ 0 60000 65536"/>
                  <a:gd name="T15" fmla="*/ 0 w 675"/>
                  <a:gd name="T16" fmla="*/ 0 h 200"/>
                  <a:gd name="T17" fmla="*/ 675 w 675"/>
                  <a:gd name="T18" fmla="*/ 200 h 200"/>
                </a:gdLst>
                <a:ahLst/>
                <a:cxnLst>
                  <a:cxn ang="T10">
                    <a:pos x="T0" y="T1"/>
                  </a:cxn>
                  <a:cxn ang="T11">
                    <a:pos x="T2" y="T3"/>
                  </a:cxn>
                  <a:cxn ang="T12">
                    <a:pos x="T4" y="T5"/>
                  </a:cxn>
                  <a:cxn ang="T13">
                    <a:pos x="T6" y="T7"/>
                  </a:cxn>
                  <a:cxn ang="T14">
                    <a:pos x="T8" y="T9"/>
                  </a:cxn>
                </a:cxnLst>
                <a:rect l="T15" t="T16" r="T17" b="T18"/>
                <a:pathLst>
                  <a:path w="675" h="200">
                    <a:moveTo>
                      <a:pt x="0" y="178"/>
                    </a:moveTo>
                    <a:lnTo>
                      <a:pt x="675" y="0"/>
                    </a:lnTo>
                    <a:lnTo>
                      <a:pt x="675" y="22"/>
                    </a:lnTo>
                    <a:lnTo>
                      <a:pt x="0" y="200"/>
                    </a:lnTo>
                    <a:lnTo>
                      <a:pt x="0" y="178"/>
                    </a:lnTo>
                    <a:close/>
                  </a:path>
                </a:pathLst>
              </a:custGeom>
              <a:solidFill>
                <a:srgbClr val="C2C2C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54" name="Freeform 277"/>
              <p:cNvSpPr>
                <a:spLocks/>
              </p:cNvSpPr>
              <p:nvPr/>
            </p:nvSpPr>
            <p:spPr bwMode="auto">
              <a:xfrm>
                <a:off x="965" y="1607"/>
                <a:ext cx="675" cy="202"/>
              </a:xfrm>
              <a:custGeom>
                <a:avLst/>
                <a:gdLst>
                  <a:gd name="T0" fmla="*/ 0 w 675"/>
                  <a:gd name="T1" fmla="*/ 178 h 202"/>
                  <a:gd name="T2" fmla="*/ 675 w 675"/>
                  <a:gd name="T3" fmla="*/ 0 h 202"/>
                  <a:gd name="T4" fmla="*/ 675 w 675"/>
                  <a:gd name="T5" fmla="*/ 23 h 202"/>
                  <a:gd name="T6" fmla="*/ 0 w 675"/>
                  <a:gd name="T7" fmla="*/ 202 h 202"/>
                  <a:gd name="T8" fmla="*/ 0 w 675"/>
                  <a:gd name="T9" fmla="*/ 178 h 202"/>
                  <a:gd name="T10" fmla="*/ 0 60000 65536"/>
                  <a:gd name="T11" fmla="*/ 0 60000 65536"/>
                  <a:gd name="T12" fmla="*/ 0 60000 65536"/>
                  <a:gd name="T13" fmla="*/ 0 60000 65536"/>
                  <a:gd name="T14" fmla="*/ 0 60000 65536"/>
                  <a:gd name="T15" fmla="*/ 0 w 675"/>
                  <a:gd name="T16" fmla="*/ 0 h 202"/>
                  <a:gd name="T17" fmla="*/ 675 w 675"/>
                  <a:gd name="T18" fmla="*/ 202 h 202"/>
                </a:gdLst>
                <a:ahLst/>
                <a:cxnLst>
                  <a:cxn ang="T10">
                    <a:pos x="T0" y="T1"/>
                  </a:cxn>
                  <a:cxn ang="T11">
                    <a:pos x="T2" y="T3"/>
                  </a:cxn>
                  <a:cxn ang="T12">
                    <a:pos x="T4" y="T5"/>
                  </a:cxn>
                  <a:cxn ang="T13">
                    <a:pos x="T6" y="T7"/>
                  </a:cxn>
                  <a:cxn ang="T14">
                    <a:pos x="T8" y="T9"/>
                  </a:cxn>
                </a:cxnLst>
                <a:rect l="T15" t="T16" r="T17" b="T18"/>
                <a:pathLst>
                  <a:path w="675" h="202">
                    <a:moveTo>
                      <a:pt x="0" y="178"/>
                    </a:moveTo>
                    <a:lnTo>
                      <a:pt x="675" y="0"/>
                    </a:lnTo>
                    <a:lnTo>
                      <a:pt x="675" y="23"/>
                    </a:lnTo>
                    <a:lnTo>
                      <a:pt x="0" y="202"/>
                    </a:lnTo>
                    <a:lnTo>
                      <a:pt x="0" y="178"/>
                    </a:lnTo>
                    <a:close/>
                  </a:path>
                </a:pathLst>
              </a:custGeom>
              <a:solidFill>
                <a:srgbClr val="C0C0C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55" name="Freeform 278"/>
              <p:cNvSpPr>
                <a:spLocks/>
              </p:cNvSpPr>
              <p:nvPr/>
            </p:nvSpPr>
            <p:spPr bwMode="auto">
              <a:xfrm>
                <a:off x="965" y="1630"/>
                <a:ext cx="675" cy="200"/>
              </a:xfrm>
              <a:custGeom>
                <a:avLst/>
                <a:gdLst>
                  <a:gd name="T0" fmla="*/ 0 w 675"/>
                  <a:gd name="T1" fmla="*/ 179 h 200"/>
                  <a:gd name="T2" fmla="*/ 675 w 675"/>
                  <a:gd name="T3" fmla="*/ 0 h 200"/>
                  <a:gd name="T4" fmla="*/ 675 w 675"/>
                  <a:gd name="T5" fmla="*/ 22 h 200"/>
                  <a:gd name="T6" fmla="*/ 0 w 675"/>
                  <a:gd name="T7" fmla="*/ 200 h 200"/>
                  <a:gd name="T8" fmla="*/ 0 w 675"/>
                  <a:gd name="T9" fmla="*/ 179 h 200"/>
                  <a:gd name="T10" fmla="*/ 0 60000 65536"/>
                  <a:gd name="T11" fmla="*/ 0 60000 65536"/>
                  <a:gd name="T12" fmla="*/ 0 60000 65536"/>
                  <a:gd name="T13" fmla="*/ 0 60000 65536"/>
                  <a:gd name="T14" fmla="*/ 0 60000 65536"/>
                  <a:gd name="T15" fmla="*/ 0 w 675"/>
                  <a:gd name="T16" fmla="*/ 0 h 200"/>
                  <a:gd name="T17" fmla="*/ 675 w 675"/>
                  <a:gd name="T18" fmla="*/ 200 h 200"/>
                </a:gdLst>
                <a:ahLst/>
                <a:cxnLst>
                  <a:cxn ang="T10">
                    <a:pos x="T0" y="T1"/>
                  </a:cxn>
                  <a:cxn ang="T11">
                    <a:pos x="T2" y="T3"/>
                  </a:cxn>
                  <a:cxn ang="T12">
                    <a:pos x="T4" y="T5"/>
                  </a:cxn>
                  <a:cxn ang="T13">
                    <a:pos x="T6" y="T7"/>
                  </a:cxn>
                  <a:cxn ang="T14">
                    <a:pos x="T8" y="T9"/>
                  </a:cxn>
                </a:cxnLst>
                <a:rect l="T15" t="T16" r="T17" b="T18"/>
                <a:pathLst>
                  <a:path w="675" h="200">
                    <a:moveTo>
                      <a:pt x="0" y="179"/>
                    </a:moveTo>
                    <a:lnTo>
                      <a:pt x="675" y="0"/>
                    </a:lnTo>
                    <a:lnTo>
                      <a:pt x="675" y="22"/>
                    </a:lnTo>
                    <a:lnTo>
                      <a:pt x="0" y="200"/>
                    </a:lnTo>
                    <a:lnTo>
                      <a:pt x="0" y="179"/>
                    </a:lnTo>
                    <a:close/>
                  </a:path>
                </a:pathLst>
              </a:custGeom>
              <a:solidFill>
                <a:srgbClr val="BEBEB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56" name="Freeform 279"/>
              <p:cNvSpPr>
                <a:spLocks/>
              </p:cNvSpPr>
              <p:nvPr/>
            </p:nvSpPr>
            <p:spPr bwMode="auto">
              <a:xfrm>
                <a:off x="965" y="1652"/>
                <a:ext cx="675" cy="200"/>
              </a:xfrm>
              <a:custGeom>
                <a:avLst/>
                <a:gdLst>
                  <a:gd name="T0" fmla="*/ 0 w 675"/>
                  <a:gd name="T1" fmla="*/ 178 h 200"/>
                  <a:gd name="T2" fmla="*/ 675 w 675"/>
                  <a:gd name="T3" fmla="*/ 0 h 200"/>
                  <a:gd name="T4" fmla="*/ 675 w 675"/>
                  <a:gd name="T5" fmla="*/ 21 h 200"/>
                  <a:gd name="T6" fmla="*/ 0 w 675"/>
                  <a:gd name="T7" fmla="*/ 200 h 200"/>
                  <a:gd name="T8" fmla="*/ 0 w 675"/>
                  <a:gd name="T9" fmla="*/ 178 h 200"/>
                  <a:gd name="T10" fmla="*/ 0 60000 65536"/>
                  <a:gd name="T11" fmla="*/ 0 60000 65536"/>
                  <a:gd name="T12" fmla="*/ 0 60000 65536"/>
                  <a:gd name="T13" fmla="*/ 0 60000 65536"/>
                  <a:gd name="T14" fmla="*/ 0 60000 65536"/>
                  <a:gd name="T15" fmla="*/ 0 w 675"/>
                  <a:gd name="T16" fmla="*/ 0 h 200"/>
                  <a:gd name="T17" fmla="*/ 675 w 675"/>
                  <a:gd name="T18" fmla="*/ 200 h 200"/>
                </a:gdLst>
                <a:ahLst/>
                <a:cxnLst>
                  <a:cxn ang="T10">
                    <a:pos x="T0" y="T1"/>
                  </a:cxn>
                  <a:cxn ang="T11">
                    <a:pos x="T2" y="T3"/>
                  </a:cxn>
                  <a:cxn ang="T12">
                    <a:pos x="T4" y="T5"/>
                  </a:cxn>
                  <a:cxn ang="T13">
                    <a:pos x="T6" y="T7"/>
                  </a:cxn>
                  <a:cxn ang="T14">
                    <a:pos x="T8" y="T9"/>
                  </a:cxn>
                </a:cxnLst>
                <a:rect l="T15" t="T16" r="T17" b="T18"/>
                <a:pathLst>
                  <a:path w="675" h="200">
                    <a:moveTo>
                      <a:pt x="0" y="178"/>
                    </a:moveTo>
                    <a:lnTo>
                      <a:pt x="675" y="0"/>
                    </a:lnTo>
                    <a:lnTo>
                      <a:pt x="675" y="21"/>
                    </a:lnTo>
                    <a:lnTo>
                      <a:pt x="0" y="200"/>
                    </a:lnTo>
                    <a:lnTo>
                      <a:pt x="0" y="178"/>
                    </a:lnTo>
                    <a:close/>
                  </a:path>
                </a:pathLst>
              </a:custGeom>
              <a:solidFill>
                <a:srgbClr val="BCBCB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57" name="Freeform 280"/>
              <p:cNvSpPr>
                <a:spLocks/>
              </p:cNvSpPr>
              <p:nvPr/>
            </p:nvSpPr>
            <p:spPr bwMode="auto">
              <a:xfrm>
                <a:off x="965" y="1673"/>
                <a:ext cx="675" cy="202"/>
              </a:xfrm>
              <a:custGeom>
                <a:avLst/>
                <a:gdLst>
                  <a:gd name="T0" fmla="*/ 0 w 675"/>
                  <a:gd name="T1" fmla="*/ 179 h 202"/>
                  <a:gd name="T2" fmla="*/ 675 w 675"/>
                  <a:gd name="T3" fmla="*/ 0 h 202"/>
                  <a:gd name="T4" fmla="*/ 675 w 675"/>
                  <a:gd name="T5" fmla="*/ 24 h 202"/>
                  <a:gd name="T6" fmla="*/ 0 w 675"/>
                  <a:gd name="T7" fmla="*/ 202 h 202"/>
                  <a:gd name="T8" fmla="*/ 0 w 675"/>
                  <a:gd name="T9" fmla="*/ 179 h 202"/>
                  <a:gd name="T10" fmla="*/ 0 60000 65536"/>
                  <a:gd name="T11" fmla="*/ 0 60000 65536"/>
                  <a:gd name="T12" fmla="*/ 0 60000 65536"/>
                  <a:gd name="T13" fmla="*/ 0 60000 65536"/>
                  <a:gd name="T14" fmla="*/ 0 60000 65536"/>
                  <a:gd name="T15" fmla="*/ 0 w 675"/>
                  <a:gd name="T16" fmla="*/ 0 h 202"/>
                  <a:gd name="T17" fmla="*/ 675 w 675"/>
                  <a:gd name="T18" fmla="*/ 202 h 202"/>
                </a:gdLst>
                <a:ahLst/>
                <a:cxnLst>
                  <a:cxn ang="T10">
                    <a:pos x="T0" y="T1"/>
                  </a:cxn>
                  <a:cxn ang="T11">
                    <a:pos x="T2" y="T3"/>
                  </a:cxn>
                  <a:cxn ang="T12">
                    <a:pos x="T4" y="T5"/>
                  </a:cxn>
                  <a:cxn ang="T13">
                    <a:pos x="T6" y="T7"/>
                  </a:cxn>
                  <a:cxn ang="T14">
                    <a:pos x="T8" y="T9"/>
                  </a:cxn>
                </a:cxnLst>
                <a:rect l="T15" t="T16" r="T17" b="T18"/>
                <a:pathLst>
                  <a:path w="675" h="202">
                    <a:moveTo>
                      <a:pt x="0" y="179"/>
                    </a:moveTo>
                    <a:lnTo>
                      <a:pt x="675" y="0"/>
                    </a:lnTo>
                    <a:lnTo>
                      <a:pt x="675" y="24"/>
                    </a:lnTo>
                    <a:lnTo>
                      <a:pt x="0" y="202"/>
                    </a:lnTo>
                    <a:lnTo>
                      <a:pt x="0" y="179"/>
                    </a:lnTo>
                    <a:close/>
                  </a:path>
                </a:pathLst>
              </a:custGeom>
              <a:solidFill>
                <a:srgbClr val="BBBBB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58" name="Freeform 281"/>
              <p:cNvSpPr>
                <a:spLocks/>
              </p:cNvSpPr>
              <p:nvPr/>
            </p:nvSpPr>
            <p:spPr bwMode="auto">
              <a:xfrm>
                <a:off x="965" y="1697"/>
                <a:ext cx="675" cy="200"/>
              </a:xfrm>
              <a:custGeom>
                <a:avLst/>
                <a:gdLst>
                  <a:gd name="T0" fmla="*/ 0 w 675"/>
                  <a:gd name="T1" fmla="*/ 178 h 200"/>
                  <a:gd name="T2" fmla="*/ 675 w 675"/>
                  <a:gd name="T3" fmla="*/ 0 h 200"/>
                  <a:gd name="T4" fmla="*/ 675 w 675"/>
                  <a:gd name="T5" fmla="*/ 21 h 200"/>
                  <a:gd name="T6" fmla="*/ 0 w 675"/>
                  <a:gd name="T7" fmla="*/ 200 h 200"/>
                  <a:gd name="T8" fmla="*/ 0 w 675"/>
                  <a:gd name="T9" fmla="*/ 178 h 200"/>
                  <a:gd name="T10" fmla="*/ 0 60000 65536"/>
                  <a:gd name="T11" fmla="*/ 0 60000 65536"/>
                  <a:gd name="T12" fmla="*/ 0 60000 65536"/>
                  <a:gd name="T13" fmla="*/ 0 60000 65536"/>
                  <a:gd name="T14" fmla="*/ 0 60000 65536"/>
                  <a:gd name="T15" fmla="*/ 0 w 675"/>
                  <a:gd name="T16" fmla="*/ 0 h 200"/>
                  <a:gd name="T17" fmla="*/ 675 w 675"/>
                  <a:gd name="T18" fmla="*/ 200 h 200"/>
                </a:gdLst>
                <a:ahLst/>
                <a:cxnLst>
                  <a:cxn ang="T10">
                    <a:pos x="T0" y="T1"/>
                  </a:cxn>
                  <a:cxn ang="T11">
                    <a:pos x="T2" y="T3"/>
                  </a:cxn>
                  <a:cxn ang="T12">
                    <a:pos x="T4" y="T5"/>
                  </a:cxn>
                  <a:cxn ang="T13">
                    <a:pos x="T6" y="T7"/>
                  </a:cxn>
                  <a:cxn ang="T14">
                    <a:pos x="T8" y="T9"/>
                  </a:cxn>
                </a:cxnLst>
                <a:rect l="T15" t="T16" r="T17" b="T18"/>
                <a:pathLst>
                  <a:path w="675" h="200">
                    <a:moveTo>
                      <a:pt x="0" y="178"/>
                    </a:moveTo>
                    <a:lnTo>
                      <a:pt x="675" y="0"/>
                    </a:lnTo>
                    <a:lnTo>
                      <a:pt x="675" y="21"/>
                    </a:lnTo>
                    <a:lnTo>
                      <a:pt x="0" y="200"/>
                    </a:lnTo>
                    <a:lnTo>
                      <a:pt x="0" y="178"/>
                    </a:lnTo>
                    <a:close/>
                  </a:path>
                </a:pathLst>
              </a:custGeom>
              <a:solidFill>
                <a:srgbClr val="BABAB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59" name="Freeform 282"/>
              <p:cNvSpPr>
                <a:spLocks/>
              </p:cNvSpPr>
              <p:nvPr/>
            </p:nvSpPr>
            <p:spPr bwMode="auto">
              <a:xfrm>
                <a:off x="965" y="1718"/>
                <a:ext cx="675" cy="202"/>
              </a:xfrm>
              <a:custGeom>
                <a:avLst/>
                <a:gdLst>
                  <a:gd name="T0" fmla="*/ 0 w 675"/>
                  <a:gd name="T1" fmla="*/ 179 h 202"/>
                  <a:gd name="T2" fmla="*/ 675 w 675"/>
                  <a:gd name="T3" fmla="*/ 0 h 202"/>
                  <a:gd name="T4" fmla="*/ 675 w 675"/>
                  <a:gd name="T5" fmla="*/ 24 h 202"/>
                  <a:gd name="T6" fmla="*/ 0 w 675"/>
                  <a:gd name="T7" fmla="*/ 202 h 202"/>
                  <a:gd name="T8" fmla="*/ 0 w 675"/>
                  <a:gd name="T9" fmla="*/ 179 h 202"/>
                  <a:gd name="T10" fmla="*/ 0 60000 65536"/>
                  <a:gd name="T11" fmla="*/ 0 60000 65536"/>
                  <a:gd name="T12" fmla="*/ 0 60000 65536"/>
                  <a:gd name="T13" fmla="*/ 0 60000 65536"/>
                  <a:gd name="T14" fmla="*/ 0 60000 65536"/>
                  <a:gd name="T15" fmla="*/ 0 w 675"/>
                  <a:gd name="T16" fmla="*/ 0 h 202"/>
                  <a:gd name="T17" fmla="*/ 675 w 675"/>
                  <a:gd name="T18" fmla="*/ 202 h 202"/>
                </a:gdLst>
                <a:ahLst/>
                <a:cxnLst>
                  <a:cxn ang="T10">
                    <a:pos x="T0" y="T1"/>
                  </a:cxn>
                  <a:cxn ang="T11">
                    <a:pos x="T2" y="T3"/>
                  </a:cxn>
                  <a:cxn ang="T12">
                    <a:pos x="T4" y="T5"/>
                  </a:cxn>
                  <a:cxn ang="T13">
                    <a:pos x="T6" y="T7"/>
                  </a:cxn>
                  <a:cxn ang="T14">
                    <a:pos x="T8" y="T9"/>
                  </a:cxn>
                </a:cxnLst>
                <a:rect l="T15" t="T16" r="T17" b="T18"/>
                <a:pathLst>
                  <a:path w="675" h="202">
                    <a:moveTo>
                      <a:pt x="0" y="179"/>
                    </a:moveTo>
                    <a:lnTo>
                      <a:pt x="675" y="0"/>
                    </a:lnTo>
                    <a:lnTo>
                      <a:pt x="675" y="24"/>
                    </a:lnTo>
                    <a:lnTo>
                      <a:pt x="0" y="202"/>
                    </a:lnTo>
                    <a:lnTo>
                      <a:pt x="0" y="179"/>
                    </a:lnTo>
                    <a:close/>
                  </a:path>
                </a:pathLst>
              </a:custGeom>
              <a:solidFill>
                <a:srgbClr val="B9B9B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60" name="Freeform 283"/>
              <p:cNvSpPr>
                <a:spLocks/>
              </p:cNvSpPr>
              <p:nvPr/>
            </p:nvSpPr>
            <p:spPr bwMode="auto">
              <a:xfrm>
                <a:off x="965" y="1742"/>
                <a:ext cx="675" cy="200"/>
              </a:xfrm>
              <a:custGeom>
                <a:avLst/>
                <a:gdLst>
                  <a:gd name="T0" fmla="*/ 0 w 675"/>
                  <a:gd name="T1" fmla="*/ 178 h 200"/>
                  <a:gd name="T2" fmla="*/ 675 w 675"/>
                  <a:gd name="T3" fmla="*/ 0 h 200"/>
                  <a:gd name="T4" fmla="*/ 675 w 675"/>
                  <a:gd name="T5" fmla="*/ 21 h 200"/>
                  <a:gd name="T6" fmla="*/ 0 w 675"/>
                  <a:gd name="T7" fmla="*/ 200 h 200"/>
                  <a:gd name="T8" fmla="*/ 0 w 675"/>
                  <a:gd name="T9" fmla="*/ 178 h 200"/>
                  <a:gd name="T10" fmla="*/ 0 60000 65536"/>
                  <a:gd name="T11" fmla="*/ 0 60000 65536"/>
                  <a:gd name="T12" fmla="*/ 0 60000 65536"/>
                  <a:gd name="T13" fmla="*/ 0 60000 65536"/>
                  <a:gd name="T14" fmla="*/ 0 60000 65536"/>
                  <a:gd name="T15" fmla="*/ 0 w 675"/>
                  <a:gd name="T16" fmla="*/ 0 h 200"/>
                  <a:gd name="T17" fmla="*/ 675 w 675"/>
                  <a:gd name="T18" fmla="*/ 200 h 200"/>
                </a:gdLst>
                <a:ahLst/>
                <a:cxnLst>
                  <a:cxn ang="T10">
                    <a:pos x="T0" y="T1"/>
                  </a:cxn>
                  <a:cxn ang="T11">
                    <a:pos x="T2" y="T3"/>
                  </a:cxn>
                  <a:cxn ang="T12">
                    <a:pos x="T4" y="T5"/>
                  </a:cxn>
                  <a:cxn ang="T13">
                    <a:pos x="T6" y="T7"/>
                  </a:cxn>
                  <a:cxn ang="T14">
                    <a:pos x="T8" y="T9"/>
                  </a:cxn>
                </a:cxnLst>
                <a:rect l="T15" t="T16" r="T17" b="T18"/>
                <a:pathLst>
                  <a:path w="675" h="200">
                    <a:moveTo>
                      <a:pt x="0" y="178"/>
                    </a:moveTo>
                    <a:lnTo>
                      <a:pt x="675" y="0"/>
                    </a:lnTo>
                    <a:lnTo>
                      <a:pt x="675" y="21"/>
                    </a:lnTo>
                    <a:lnTo>
                      <a:pt x="0" y="200"/>
                    </a:lnTo>
                    <a:lnTo>
                      <a:pt x="0" y="178"/>
                    </a:lnTo>
                    <a:close/>
                  </a:path>
                </a:pathLst>
              </a:custGeom>
              <a:solidFill>
                <a:srgbClr val="B9B9B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grpSp>
        <p:grpSp>
          <p:nvGrpSpPr>
            <p:cNvPr id="36" name="Group 335"/>
            <p:cNvGrpSpPr>
              <a:grpSpLocks/>
            </p:cNvGrpSpPr>
            <p:nvPr/>
          </p:nvGrpSpPr>
          <p:grpSpPr bwMode="auto">
            <a:xfrm>
              <a:off x="1803772" y="2721694"/>
              <a:ext cx="392112" cy="104775"/>
              <a:chOff x="1182" y="1652"/>
              <a:chExt cx="247" cy="66"/>
            </a:xfrm>
          </p:grpSpPr>
          <p:sp>
            <p:nvSpPr>
              <p:cNvPr id="1977" name="Rectangle 285"/>
              <p:cNvSpPr>
                <a:spLocks noChangeArrowheads="1"/>
              </p:cNvSpPr>
              <p:nvPr/>
            </p:nvSpPr>
            <p:spPr bwMode="auto">
              <a:xfrm>
                <a:off x="1182" y="1652"/>
                <a:ext cx="11" cy="66"/>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78" name="Rectangle 286"/>
              <p:cNvSpPr>
                <a:spLocks noChangeArrowheads="1"/>
              </p:cNvSpPr>
              <p:nvPr/>
            </p:nvSpPr>
            <p:spPr bwMode="auto">
              <a:xfrm>
                <a:off x="1193" y="1652"/>
                <a:ext cx="9" cy="66"/>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79" name="Rectangle 287"/>
              <p:cNvSpPr>
                <a:spLocks noChangeArrowheads="1"/>
              </p:cNvSpPr>
              <p:nvPr/>
            </p:nvSpPr>
            <p:spPr bwMode="auto">
              <a:xfrm>
                <a:off x="1202" y="1652"/>
                <a:ext cx="11" cy="66"/>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80" name="Rectangle 288"/>
              <p:cNvSpPr>
                <a:spLocks noChangeArrowheads="1"/>
              </p:cNvSpPr>
              <p:nvPr/>
            </p:nvSpPr>
            <p:spPr bwMode="auto">
              <a:xfrm>
                <a:off x="1213" y="1652"/>
                <a:ext cx="10" cy="66"/>
              </a:xfrm>
              <a:prstGeom prst="rect">
                <a:avLst/>
              </a:prstGeom>
              <a:solidFill>
                <a:srgbClr val="CBCBC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81" name="Rectangle 289"/>
              <p:cNvSpPr>
                <a:spLocks noChangeArrowheads="1"/>
              </p:cNvSpPr>
              <p:nvPr/>
            </p:nvSpPr>
            <p:spPr bwMode="auto">
              <a:xfrm>
                <a:off x="1223" y="1652"/>
                <a:ext cx="11" cy="66"/>
              </a:xfrm>
              <a:prstGeom prst="rect">
                <a:avLst/>
              </a:prstGeom>
              <a:solidFill>
                <a:srgbClr val="CACAC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82" name="Rectangle 290"/>
              <p:cNvSpPr>
                <a:spLocks noChangeArrowheads="1"/>
              </p:cNvSpPr>
              <p:nvPr/>
            </p:nvSpPr>
            <p:spPr bwMode="auto">
              <a:xfrm>
                <a:off x="1234" y="1652"/>
                <a:ext cx="9" cy="66"/>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83" name="Rectangle 291"/>
              <p:cNvSpPr>
                <a:spLocks noChangeArrowheads="1"/>
              </p:cNvSpPr>
              <p:nvPr/>
            </p:nvSpPr>
            <p:spPr bwMode="auto">
              <a:xfrm>
                <a:off x="1243" y="1652"/>
                <a:ext cx="11" cy="66"/>
              </a:xfrm>
              <a:prstGeom prst="rect">
                <a:avLst/>
              </a:prstGeom>
              <a:solidFill>
                <a:srgbClr val="C7C7C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84" name="Rectangle 292"/>
              <p:cNvSpPr>
                <a:spLocks noChangeArrowheads="1"/>
              </p:cNvSpPr>
              <p:nvPr/>
            </p:nvSpPr>
            <p:spPr bwMode="auto">
              <a:xfrm>
                <a:off x="1254" y="1652"/>
                <a:ext cx="10" cy="66"/>
              </a:xfrm>
              <a:prstGeom prst="rect">
                <a:avLst/>
              </a:prstGeom>
              <a:solidFill>
                <a:srgbClr val="C6C6C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85" name="Rectangle 293"/>
              <p:cNvSpPr>
                <a:spLocks noChangeArrowheads="1"/>
              </p:cNvSpPr>
              <p:nvPr/>
            </p:nvSpPr>
            <p:spPr bwMode="auto">
              <a:xfrm>
                <a:off x="1264" y="1652"/>
                <a:ext cx="11" cy="66"/>
              </a:xfrm>
              <a:prstGeom prst="rect">
                <a:avLst/>
              </a:prstGeom>
              <a:solidFill>
                <a:srgbClr val="C3C3C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86" name="Rectangle 294"/>
              <p:cNvSpPr>
                <a:spLocks noChangeArrowheads="1"/>
              </p:cNvSpPr>
              <p:nvPr/>
            </p:nvSpPr>
            <p:spPr bwMode="auto">
              <a:xfrm>
                <a:off x="1275" y="1652"/>
                <a:ext cx="9" cy="66"/>
              </a:xfrm>
              <a:prstGeom prst="rect">
                <a:avLst/>
              </a:prstGeom>
              <a:solidFill>
                <a:srgbClr val="C1C1C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87" name="Rectangle 295"/>
              <p:cNvSpPr>
                <a:spLocks noChangeArrowheads="1"/>
              </p:cNvSpPr>
              <p:nvPr/>
            </p:nvSpPr>
            <p:spPr bwMode="auto">
              <a:xfrm>
                <a:off x="1284" y="1652"/>
                <a:ext cx="11" cy="66"/>
              </a:xfrm>
              <a:prstGeom prst="rect">
                <a:avLst/>
              </a:prstGeom>
              <a:solidFill>
                <a:srgbClr val="BEBEB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88" name="Rectangle 296"/>
              <p:cNvSpPr>
                <a:spLocks noChangeArrowheads="1"/>
              </p:cNvSpPr>
              <p:nvPr/>
            </p:nvSpPr>
            <p:spPr bwMode="auto">
              <a:xfrm>
                <a:off x="1295" y="1652"/>
                <a:ext cx="9" cy="66"/>
              </a:xfrm>
              <a:prstGeom prst="rect">
                <a:avLst/>
              </a:prstGeom>
              <a:solidFill>
                <a:srgbClr val="BCBCB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89" name="Rectangle 297"/>
              <p:cNvSpPr>
                <a:spLocks noChangeArrowheads="1"/>
              </p:cNvSpPr>
              <p:nvPr/>
            </p:nvSpPr>
            <p:spPr bwMode="auto">
              <a:xfrm>
                <a:off x="1304" y="1652"/>
                <a:ext cx="11" cy="66"/>
              </a:xfrm>
              <a:prstGeom prst="rect">
                <a:avLst/>
              </a:prstGeom>
              <a:solidFill>
                <a:srgbClr val="B9B9B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90" name="Rectangle 298"/>
              <p:cNvSpPr>
                <a:spLocks noChangeArrowheads="1"/>
              </p:cNvSpPr>
              <p:nvPr/>
            </p:nvSpPr>
            <p:spPr bwMode="auto">
              <a:xfrm>
                <a:off x="1315" y="1652"/>
                <a:ext cx="12" cy="66"/>
              </a:xfrm>
              <a:prstGeom prst="rect">
                <a:avLst/>
              </a:prstGeom>
              <a:solidFill>
                <a:srgbClr val="B6B6B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91" name="Rectangle 299"/>
              <p:cNvSpPr>
                <a:spLocks noChangeArrowheads="1"/>
              </p:cNvSpPr>
              <p:nvPr/>
            </p:nvSpPr>
            <p:spPr bwMode="auto">
              <a:xfrm>
                <a:off x="1327" y="1652"/>
                <a:ext cx="9" cy="66"/>
              </a:xfrm>
              <a:prstGeom prst="rect">
                <a:avLst/>
              </a:prstGeom>
              <a:solidFill>
                <a:srgbClr val="B3B3B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92" name="Rectangle 300"/>
              <p:cNvSpPr>
                <a:spLocks noChangeArrowheads="1"/>
              </p:cNvSpPr>
              <p:nvPr/>
            </p:nvSpPr>
            <p:spPr bwMode="auto">
              <a:xfrm>
                <a:off x="1336" y="1652"/>
                <a:ext cx="11" cy="66"/>
              </a:xfrm>
              <a:prstGeom prst="rect">
                <a:avLst/>
              </a:prstGeom>
              <a:solidFill>
                <a:srgbClr val="B0B0B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93" name="Rectangle 301"/>
              <p:cNvSpPr>
                <a:spLocks noChangeArrowheads="1"/>
              </p:cNvSpPr>
              <p:nvPr/>
            </p:nvSpPr>
            <p:spPr bwMode="auto">
              <a:xfrm>
                <a:off x="1347" y="1652"/>
                <a:ext cx="9" cy="66"/>
              </a:xfrm>
              <a:prstGeom prst="rect">
                <a:avLst/>
              </a:prstGeom>
              <a:solidFill>
                <a:srgbClr val="AEAEA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94" name="Rectangle 302"/>
              <p:cNvSpPr>
                <a:spLocks noChangeArrowheads="1"/>
              </p:cNvSpPr>
              <p:nvPr/>
            </p:nvSpPr>
            <p:spPr bwMode="auto">
              <a:xfrm>
                <a:off x="1356" y="1652"/>
                <a:ext cx="11" cy="66"/>
              </a:xfrm>
              <a:prstGeom prst="rect">
                <a:avLst/>
              </a:prstGeom>
              <a:solidFill>
                <a:srgbClr val="ACACA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95" name="Rectangle 303"/>
              <p:cNvSpPr>
                <a:spLocks noChangeArrowheads="1"/>
              </p:cNvSpPr>
              <p:nvPr/>
            </p:nvSpPr>
            <p:spPr bwMode="auto">
              <a:xfrm>
                <a:off x="1367" y="1652"/>
                <a:ext cx="10" cy="66"/>
              </a:xfrm>
              <a:prstGeom prst="rect">
                <a:avLst/>
              </a:prstGeom>
              <a:solidFill>
                <a:srgbClr val="AAAAA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96" name="Rectangle 304"/>
              <p:cNvSpPr>
                <a:spLocks noChangeArrowheads="1"/>
              </p:cNvSpPr>
              <p:nvPr/>
            </p:nvSpPr>
            <p:spPr bwMode="auto">
              <a:xfrm>
                <a:off x="1377" y="1652"/>
                <a:ext cx="11" cy="66"/>
              </a:xfrm>
              <a:prstGeom prst="rect">
                <a:avLst/>
              </a:prstGeom>
              <a:solidFill>
                <a:srgbClr val="A8A8A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97" name="Rectangle 305"/>
              <p:cNvSpPr>
                <a:spLocks noChangeArrowheads="1"/>
              </p:cNvSpPr>
              <p:nvPr/>
            </p:nvSpPr>
            <p:spPr bwMode="auto">
              <a:xfrm>
                <a:off x="1388" y="1652"/>
                <a:ext cx="9" cy="66"/>
              </a:xfrm>
              <a:prstGeom prst="rect">
                <a:avLst/>
              </a:prstGeom>
              <a:solidFill>
                <a:srgbClr val="A7A7A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98" name="Rectangle 306"/>
              <p:cNvSpPr>
                <a:spLocks noChangeArrowheads="1"/>
              </p:cNvSpPr>
              <p:nvPr/>
            </p:nvSpPr>
            <p:spPr bwMode="auto">
              <a:xfrm>
                <a:off x="1397" y="1652"/>
                <a:ext cx="11" cy="66"/>
              </a:xfrm>
              <a:prstGeom prst="rect">
                <a:avLst/>
              </a:prstGeom>
              <a:solidFill>
                <a:srgbClr val="A6A6A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99" name="Rectangle 307"/>
              <p:cNvSpPr>
                <a:spLocks noChangeArrowheads="1"/>
              </p:cNvSpPr>
              <p:nvPr/>
            </p:nvSpPr>
            <p:spPr bwMode="auto">
              <a:xfrm>
                <a:off x="1408" y="1652"/>
                <a:ext cx="9" cy="66"/>
              </a:xfrm>
              <a:prstGeom prst="rect">
                <a:avLst/>
              </a:prstGeom>
              <a:solidFill>
                <a:srgbClr val="A5A5A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00" name="Rectangle 308"/>
              <p:cNvSpPr>
                <a:spLocks noChangeArrowheads="1"/>
              </p:cNvSpPr>
              <p:nvPr/>
            </p:nvSpPr>
            <p:spPr bwMode="auto">
              <a:xfrm>
                <a:off x="1417" y="1652"/>
                <a:ext cx="12" cy="66"/>
              </a:xfrm>
              <a:prstGeom prst="rect">
                <a:avLst/>
              </a:prstGeom>
              <a:solidFill>
                <a:srgbClr val="A5A5A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01" name="Freeform 309"/>
              <p:cNvSpPr>
                <a:spLocks/>
              </p:cNvSpPr>
              <p:nvPr/>
            </p:nvSpPr>
            <p:spPr bwMode="auto">
              <a:xfrm>
                <a:off x="1182" y="1652"/>
                <a:ext cx="243" cy="63"/>
              </a:xfrm>
              <a:custGeom>
                <a:avLst/>
                <a:gdLst>
                  <a:gd name="T0" fmla="*/ 120 w 243"/>
                  <a:gd name="T1" fmla="*/ 0 h 63"/>
                  <a:gd name="T2" fmla="*/ 96 w 243"/>
                  <a:gd name="T3" fmla="*/ 0 h 63"/>
                  <a:gd name="T4" fmla="*/ 74 w 243"/>
                  <a:gd name="T5" fmla="*/ 1 h 63"/>
                  <a:gd name="T6" fmla="*/ 54 w 243"/>
                  <a:gd name="T7" fmla="*/ 5 h 63"/>
                  <a:gd name="T8" fmla="*/ 35 w 243"/>
                  <a:gd name="T9" fmla="*/ 9 h 63"/>
                  <a:gd name="T10" fmla="*/ 20 w 243"/>
                  <a:gd name="T11" fmla="*/ 14 h 63"/>
                  <a:gd name="T12" fmla="*/ 9 w 243"/>
                  <a:gd name="T13" fmla="*/ 20 h 63"/>
                  <a:gd name="T14" fmla="*/ 2 w 243"/>
                  <a:gd name="T15" fmla="*/ 25 h 63"/>
                  <a:gd name="T16" fmla="*/ 0 w 243"/>
                  <a:gd name="T17" fmla="*/ 32 h 63"/>
                  <a:gd name="T18" fmla="*/ 2 w 243"/>
                  <a:gd name="T19" fmla="*/ 39 h 63"/>
                  <a:gd name="T20" fmla="*/ 9 w 243"/>
                  <a:gd name="T21" fmla="*/ 45 h 63"/>
                  <a:gd name="T22" fmla="*/ 20 w 243"/>
                  <a:gd name="T23" fmla="*/ 50 h 63"/>
                  <a:gd name="T24" fmla="*/ 35 w 243"/>
                  <a:gd name="T25" fmla="*/ 54 h 63"/>
                  <a:gd name="T26" fmla="*/ 54 w 243"/>
                  <a:gd name="T27" fmla="*/ 57 h 63"/>
                  <a:gd name="T28" fmla="*/ 74 w 243"/>
                  <a:gd name="T29" fmla="*/ 61 h 63"/>
                  <a:gd name="T30" fmla="*/ 96 w 243"/>
                  <a:gd name="T31" fmla="*/ 63 h 63"/>
                  <a:gd name="T32" fmla="*/ 120 w 243"/>
                  <a:gd name="T33" fmla="*/ 63 h 63"/>
                  <a:gd name="T34" fmla="*/ 145 w 243"/>
                  <a:gd name="T35" fmla="*/ 63 h 63"/>
                  <a:gd name="T36" fmla="*/ 169 w 243"/>
                  <a:gd name="T37" fmla="*/ 61 h 63"/>
                  <a:gd name="T38" fmla="*/ 189 w 243"/>
                  <a:gd name="T39" fmla="*/ 57 h 63"/>
                  <a:gd name="T40" fmla="*/ 208 w 243"/>
                  <a:gd name="T41" fmla="*/ 54 h 63"/>
                  <a:gd name="T42" fmla="*/ 222 w 243"/>
                  <a:gd name="T43" fmla="*/ 50 h 63"/>
                  <a:gd name="T44" fmla="*/ 234 w 243"/>
                  <a:gd name="T45" fmla="*/ 45 h 63"/>
                  <a:gd name="T46" fmla="*/ 241 w 243"/>
                  <a:gd name="T47" fmla="*/ 39 h 63"/>
                  <a:gd name="T48" fmla="*/ 243 w 243"/>
                  <a:gd name="T49" fmla="*/ 32 h 63"/>
                  <a:gd name="T50" fmla="*/ 241 w 243"/>
                  <a:gd name="T51" fmla="*/ 25 h 63"/>
                  <a:gd name="T52" fmla="*/ 234 w 243"/>
                  <a:gd name="T53" fmla="*/ 20 h 63"/>
                  <a:gd name="T54" fmla="*/ 222 w 243"/>
                  <a:gd name="T55" fmla="*/ 14 h 63"/>
                  <a:gd name="T56" fmla="*/ 208 w 243"/>
                  <a:gd name="T57" fmla="*/ 9 h 63"/>
                  <a:gd name="T58" fmla="*/ 189 w 243"/>
                  <a:gd name="T59" fmla="*/ 5 h 63"/>
                  <a:gd name="T60" fmla="*/ 169 w 243"/>
                  <a:gd name="T61" fmla="*/ 1 h 63"/>
                  <a:gd name="T62" fmla="*/ 145 w 243"/>
                  <a:gd name="T63" fmla="*/ 0 h 63"/>
                  <a:gd name="T64" fmla="*/ 120 w 243"/>
                  <a:gd name="T65" fmla="*/ 0 h 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43"/>
                  <a:gd name="T100" fmla="*/ 0 h 63"/>
                  <a:gd name="T101" fmla="*/ 243 w 243"/>
                  <a:gd name="T102" fmla="*/ 63 h 6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43" h="63">
                    <a:moveTo>
                      <a:pt x="120" y="0"/>
                    </a:moveTo>
                    <a:lnTo>
                      <a:pt x="96" y="0"/>
                    </a:lnTo>
                    <a:lnTo>
                      <a:pt x="74" y="1"/>
                    </a:lnTo>
                    <a:lnTo>
                      <a:pt x="54" y="5"/>
                    </a:lnTo>
                    <a:lnTo>
                      <a:pt x="35" y="9"/>
                    </a:lnTo>
                    <a:lnTo>
                      <a:pt x="20" y="14"/>
                    </a:lnTo>
                    <a:lnTo>
                      <a:pt x="9" y="20"/>
                    </a:lnTo>
                    <a:lnTo>
                      <a:pt x="2" y="25"/>
                    </a:lnTo>
                    <a:lnTo>
                      <a:pt x="0" y="32"/>
                    </a:lnTo>
                    <a:lnTo>
                      <a:pt x="2" y="39"/>
                    </a:lnTo>
                    <a:lnTo>
                      <a:pt x="9" y="45"/>
                    </a:lnTo>
                    <a:lnTo>
                      <a:pt x="20" y="50"/>
                    </a:lnTo>
                    <a:lnTo>
                      <a:pt x="35" y="54"/>
                    </a:lnTo>
                    <a:lnTo>
                      <a:pt x="54" y="57"/>
                    </a:lnTo>
                    <a:lnTo>
                      <a:pt x="74" y="61"/>
                    </a:lnTo>
                    <a:lnTo>
                      <a:pt x="96" y="63"/>
                    </a:lnTo>
                    <a:lnTo>
                      <a:pt x="120" y="63"/>
                    </a:lnTo>
                    <a:lnTo>
                      <a:pt x="145" y="63"/>
                    </a:lnTo>
                    <a:lnTo>
                      <a:pt x="169" y="61"/>
                    </a:lnTo>
                    <a:lnTo>
                      <a:pt x="189" y="57"/>
                    </a:lnTo>
                    <a:lnTo>
                      <a:pt x="208" y="54"/>
                    </a:lnTo>
                    <a:lnTo>
                      <a:pt x="222" y="50"/>
                    </a:lnTo>
                    <a:lnTo>
                      <a:pt x="234" y="45"/>
                    </a:lnTo>
                    <a:lnTo>
                      <a:pt x="241" y="39"/>
                    </a:lnTo>
                    <a:lnTo>
                      <a:pt x="243" y="32"/>
                    </a:lnTo>
                    <a:lnTo>
                      <a:pt x="241" y="25"/>
                    </a:lnTo>
                    <a:lnTo>
                      <a:pt x="234" y="20"/>
                    </a:lnTo>
                    <a:lnTo>
                      <a:pt x="222" y="14"/>
                    </a:lnTo>
                    <a:lnTo>
                      <a:pt x="208" y="9"/>
                    </a:lnTo>
                    <a:lnTo>
                      <a:pt x="189" y="5"/>
                    </a:lnTo>
                    <a:lnTo>
                      <a:pt x="169" y="1"/>
                    </a:lnTo>
                    <a:lnTo>
                      <a:pt x="145" y="0"/>
                    </a:lnTo>
                    <a:lnTo>
                      <a:pt x="120" y="0"/>
                    </a:lnTo>
                    <a:close/>
                  </a:path>
                </a:pathLst>
              </a:custGeom>
              <a:solidFill>
                <a:srgbClr val="A5A5A5"/>
              </a:solidFill>
              <a:ln w="0">
                <a:solidFill>
                  <a:srgbClr val="FFFFFF"/>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02" name="Oval 310"/>
              <p:cNvSpPr>
                <a:spLocks noChangeArrowheads="1"/>
              </p:cNvSpPr>
              <p:nvPr/>
            </p:nvSpPr>
            <p:spPr bwMode="auto">
              <a:xfrm>
                <a:off x="1182" y="1652"/>
                <a:ext cx="245" cy="65"/>
              </a:xfrm>
              <a:prstGeom prst="ellipse">
                <a:avLst/>
              </a:pr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003" name="Rectangle 311"/>
              <p:cNvSpPr>
                <a:spLocks noChangeArrowheads="1"/>
              </p:cNvSpPr>
              <p:nvPr/>
            </p:nvSpPr>
            <p:spPr bwMode="auto">
              <a:xfrm>
                <a:off x="1182" y="1652"/>
                <a:ext cx="11" cy="66"/>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04" name="Rectangle 312"/>
              <p:cNvSpPr>
                <a:spLocks noChangeArrowheads="1"/>
              </p:cNvSpPr>
              <p:nvPr/>
            </p:nvSpPr>
            <p:spPr bwMode="auto">
              <a:xfrm>
                <a:off x="1193" y="1652"/>
                <a:ext cx="9" cy="66"/>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05" name="Rectangle 313"/>
              <p:cNvSpPr>
                <a:spLocks noChangeArrowheads="1"/>
              </p:cNvSpPr>
              <p:nvPr/>
            </p:nvSpPr>
            <p:spPr bwMode="auto">
              <a:xfrm>
                <a:off x="1202" y="1652"/>
                <a:ext cx="11" cy="66"/>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06" name="Rectangle 314"/>
              <p:cNvSpPr>
                <a:spLocks noChangeArrowheads="1"/>
              </p:cNvSpPr>
              <p:nvPr/>
            </p:nvSpPr>
            <p:spPr bwMode="auto">
              <a:xfrm>
                <a:off x="1213" y="1652"/>
                <a:ext cx="10" cy="66"/>
              </a:xfrm>
              <a:prstGeom prst="rect">
                <a:avLst/>
              </a:prstGeom>
              <a:solidFill>
                <a:srgbClr val="CBCBC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07" name="Rectangle 315"/>
              <p:cNvSpPr>
                <a:spLocks noChangeArrowheads="1"/>
              </p:cNvSpPr>
              <p:nvPr/>
            </p:nvSpPr>
            <p:spPr bwMode="auto">
              <a:xfrm>
                <a:off x="1223" y="1652"/>
                <a:ext cx="11" cy="66"/>
              </a:xfrm>
              <a:prstGeom prst="rect">
                <a:avLst/>
              </a:prstGeom>
              <a:solidFill>
                <a:srgbClr val="CACAC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08" name="Rectangle 316"/>
              <p:cNvSpPr>
                <a:spLocks noChangeArrowheads="1"/>
              </p:cNvSpPr>
              <p:nvPr/>
            </p:nvSpPr>
            <p:spPr bwMode="auto">
              <a:xfrm>
                <a:off x="1234" y="1652"/>
                <a:ext cx="9" cy="66"/>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09" name="Rectangle 317"/>
              <p:cNvSpPr>
                <a:spLocks noChangeArrowheads="1"/>
              </p:cNvSpPr>
              <p:nvPr/>
            </p:nvSpPr>
            <p:spPr bwMode="auto">
              <a:xfrm>
                <a:off x="1243" y="1652"/>
                <a:ext cx="11" cy="66"/>
              </a:xfrm>
              <a:prstGeom prst="rect">
                <a:avLst/>
              </a:prstGeom>
              <a:solidFill>
                <a:srgbClr val="C7C7C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10" name="Rectangle 318"/>
              <p:cNvSpPr>
                <a:spLocks noChangeArrowheads="1"/>
              </p:cNvSpPr>
              <p:nvPr/>
            </p:nvSpPr>
            <p:spPr bwMode="auto">
              <a:xfrm>
                <a:off x="1254" y="1652"/>
                <a:ext cx="10" cy="66"/>
              </a:xfrm>
              <a:prstGeom prst="rect">
                <a:avLst/>
              </a:prstGeom>
              <a:solidFill>
                <a:srgbClr val="C6C6C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11" name="Rectangle 319"/>
              <p:cNvSpPr>
                <a:spLocks noChangeArrowheads="1"/>
              </p:cNvSpPr>
              <p:nvPr/>
            </p:nvSpPr>
            <p:spPr bwMode="auto">
              <a:xfrm>
                <a:off x="1264" y="1652"/>
                <a:ext cx="11" cy="66"/>
              </a:xfrm>
              <a:prstGeom prst="rect">
                <a:avLst/>
              </a:prstGeom>
              <a:solidFill>
                <a:srgbClr val="C3C3C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12" name="Rectangle 320"/>
              <p:cNvSpPr>
                <a:spLocks noChangeArrowheads="1"/>
              </p:cNvSpPr>
              <p:nvPr/>
            </p:nvSpPr>
            <p:spPr bwMode="auto">
              <a:xfrm>
                <a:off x="1275" y="1652"/>
                <a:ext cx="9" cy="66"/>
              </a:xfrm>
              <a:prstGeom prst="rect">
                <a:avLst/>
              </a:prstGeom>
              <a:solidFill>
                <a:srgbClr val="C1C1C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13" name="Rectangle 321"/>
              <p:cNvSpPr>
                <a:spLocks noChangeArrowheads="1"/>
              </p:cNvSpPr>
              <p:nvPr/>
            </p:nvSpPr>
            <p:spPr bwMode="auto">
              <a:xfrm>
                <a:off x="1284" y="1652"/>
                <a:ext cx="11" cy="66"/>
              </a:xfrm>
              <a:prstGeom prst="rect">
                <a:avLst/>
              </a:prstGeom>
              <a:solidFill>
                <a:srgbClr val="BEBEB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14" name="Rectangle 322"/>
              <p:cNvSpPr>
                <a:spLocks noChangeArrowheads="1"/>
              </p:cNvSpPr>
              <p:nvPr/>
            </p:nvSpPr>
            <p:spPr bwMode="auto">
              <a:xfrm>
                <a:off x="1295" y="1652"/>
                <a:ext cx="9" cy="66"/>
              </a:xfrm>
              <a:prstGeom prst="rect">
                <a:avLst/>
              </a:prstGeom>
              <a:solidFill>
                <a:srgbClr val="BCBCB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15" name="Rectangle 323"/>
              <p:cNvSpPr>
                <a:spLocks noChangeArrowheads="1"/>
              </p:cNvSpPr>
              <p:nvPr/>
            </p:nvSpPr>
            <p:spPr bwMode="auto">
              <a:xfrm>
                <a:off x="1304" y="1652"/>
                <a:ext cx="11" cy="66"/>
              </a:xfrm>
              <a:prstGeom prst="rect">
                <a:avLst/>
              </a:prstGeom>
              <a:solidFill>
                <a:srgbClr val="B9B9B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16" name="Rectangle 324"/>
              <p:cNvSpPr>
                <a:spLocks noChangeArrowheads="1"/>
              </p:cNvSpPr>
              <p:nvPr/>
            </p:nvSpPr>
            <p:spPr bwMode="auto">
              <a:xfrm>
                <a:off x="1315" y="1652"/>
                <a:ext cx="12" cy="66"/>
              </a:xfrm>
              <a:prstGeom prst="rect">
                <a:avLst/>
              </a:prstGeom>
              <a:solidFill>
                <a:srgbClr val="B6B6B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17" name="Rectangle 325"/>
              <p:cNvSpPr>
                <a:spLocks noChangeArrowheads="1"/>
              </p:cNvSpPr>
              <p:nvPr/>
            </p:nvSpPr>
            <p:spPr bwMode="auto">
              <a:xfrm>
                <a:off x="1327" y="1652"/>
                <a:ext cx="9" cy="66"/>
              </a:xfrm>
              <a:prstGeom prst="rect">
                <a:avLst/>
              </a:prstGeom>
              <a:solidFill>
                <a:srgbClr val="B3B3B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18" name="Rectangle 326"/>
              <p:cNvSpPr>
                <a:spLocks noChangeArrowheads="1"/>
              </p:cNvSpPr>
              <p:nvPr/>
            </p:nvSpPr>
            <p:spPr bwMode="auto">
              <a:xfrm>
                <a:off x="1336" y="1652"/>
                <a:ext cx="11" cy="66"/>
              </a:xfrm>
              <a:prstGeom prst="rect">
                <a:avLst/>
              </a:prstGeom>
              <a:solidFill>
                <a:srgbClr val="B0B0B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19" name="Rectangle 327"/>
              <p:cNvSpPr>
                <a:spLocks noChangeArrowheads="1"/>
              </p:cNvSpPr>
              <p:nvPr/>
            </p:nvSpPr>
            <p:spPr bwMode="auto">
              <a:xfrm>
                <a:off x="1347" y="1652"/>
                <a:ext cx="9" cy="66"/>
              </a:xfrm>
              <a:prstGeom prst="rect">
                <a:avLst/>
              </a:prstGeom>
              <a:solidFill>
                <a:srgbClr val="AEAEA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20" name="Rectangle 328"/>
              <p:cNvSpPr>
                <a:spLocks noChangeArrowheads="1"/>
              </p:cNvSpPr>
              <p:nvPr/>
            </p:nvSpPr>
            <p:spPr bwMode="auto">
              <a:xfrm>
                <a:off x="1356" y="1652"/>
                <a:ext cx="11" cy="66"/>
              </a:xfrm>
              <a:prstGeom prst="rect">
                <a:avLst/>
              </a:prstGeom>
              <a:solidFill>
                <a:srgbClr val="ACACA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21" name="Rectangle 329"/>
              <p:cNvSpPr>
                <a:spLocks noChangeArrowheads="1"/>
              </p:cNvSpPr>
              <p:nvPr/>
            </p:nvSpPr>
            <p:spPr bwMode="auto">
              <a:xfrm>
                <a:off x="1367" y="1652"/>
                <a:ext cx="10" cy="66"/>
              </a:xfrm>
              <a:prstGeom prst="rect">
                <a:avLst/>
              </a:prstGeom>
              <a:solidFill>
                <a:srgbClr val="AAAAA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22" name="Rectangle 330"/>
              <p:cNvSpPr>
                <a:spLocks noChangeArrowheads="1"/>
              </p:cNvSpPr>
              <p:nvPr/>
            </p:nvSpPr>
            <p:spPr bwMode="auto">
              <a:xfrm>
                <a:off x="1377" y="1652"/>
                <a:ext cx="11" cy="66"/>
              </a:xfrm>
              <a:prstGeom prst="rect">
                <a:avLst/>
              </a:prstGeom>
              <a:solidFill>
                <a:srgbClr val="A8A8A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23" name="Rectangle 331"/>
              <p:cNvSpPr>
                <a:spLocks noChangeArrowheads="1"/>
              </p:cNvSpPr>
              <p:nvPr/>
            </p:nvSpPr>
            <p:spPr bwMode="auto">
              <a:xfrm>
                <a:off x="1388" y="1652"/>
                <a:ext cx="9" cy="66"/>
              </a:xfrm>
              <a:prstGeom prst="rect">
                <a:avLst/>
              </a:prstGeom>
              <a:solidFill>
                <a:srgbClr val="A7A7A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24" name="Rectangle 332"/>
              <p:cNvSpPr>
                <a:spLocks noChangeArrowheads="1"/>
              </p:cNvSpPr>
              <p:nvPr/>
            </p:nvSpPr>
            <p:spPr bwMode="auto">
              <a:xfrm>
                <a:off x="1397" y="1652"/>
                <a:ext cx="11" cy="66"/>
              </a:xfrm>
              <a:prstGeom prst="rect">
                <a:avLst/>
              </a:prstGeom>
              <a:solidFill>
                <a:srgbClr val="A6A6A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25" name="Rectangle 333"/>
              <p:cNvSpPr>
                <a:spLocks noChangeArrowheads="1"/>
              </p:cNvSpPr>
              <p:nvPr/>
            </p:nvSpPr>
            <p:spPr bwMode="auto">
              <a:xfrm>
                <a:off x="1408" y="1652"/>
                <a:ext cx="9" cy="66"/>
              </a:xfrm>
              <a:prstGeom prst="rect">
                <a:avLst/>
              </a:prstGeom>
              <a:solidFill>
                <a:srgbClr val="A5A5A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26" name="Rectangle 334"/>
              <p:cNvSpPr>
                <a:spLocks noChangeArrowheads="1"/>
              </p:cNvSpPr>
              <p:nvPr/>
            </p:nvSpPr>
            <p:spPr bwMode="auto">
              <a:xfrm>
                <a:off x="1417" y="1652"/>
                <a:ext cx="12" cy="66"/>
              </a:xfrm>
              <a:prstGeom prst="rect">
                <a:avLst/>
              </a:prstGeom>
              <a:solidFill>
                <a:srgbClr val="A5A5A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grpSp>
        <p:grpSp>
          <p:nvGrpSpPr>
            <p:cNvPr id="37" name="Group 360"/>
            <p:cNvGrpSpPr>
              <a:grpSpLocks/>
            </p:cNvGrpSpPr>
            <p:nvPr/>
          </p:nvGrpSpPr>
          <p:grpSpPr bwMode="auto">
            <a:xfrm>
              <a:off x="1803772" y="2550244"/>
              <a:ext cx="385762" cy="219075"/>
              <a:chOff x="1182" y="1544"/>
              <a:chExt cx="243" cy="138"/>
            </a:xfrm>
          </p:grpSpPr>
          <p:sp>
            <p:nvSpPr>
              <p:cNvPr id="1953" name="Rectangle 336"/>
              <p:cNvSpPr>
                <a:spLocks noChangeArrowheads="1"/>
              </p:cNvSpPr>
              <p:nvPr/>
            </p:nvSpPr>
            <p:spPr bwMode="auto">
              <a:xfrm>
                <a:off x="1182" y="1544"/>
                <a:ext cx="9" cy="138"/>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54" name="Rectangle 337"/>
              <p:cNvSpPr>
                <a:spLocks noChangeArrowheads="1"/>
              </p:cNvSpPr>
              <p:nvPr/>
            </p:nvSpPr>
            <p:spPr bwMode="auto">
              <a:xfrm>
                <a:off x="1191" y="1544"/>
                <a:ext cx="11" cy="138"/>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55" name="Rectangle 338"/>
              <p:cNvSpPr>
                <a:spLocks noChangeArrowheads="1"/>
              </p:cNvSpPr>
              <p:nvPr/>
            </p:nvSpPr>
            <p:spPr bwMode="auto">
              <a:xfrm>
                <a:off x="1202" y="1544"/>
                <a:ext cx="10" cy="138"/>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56" name="Rectangle 339"/>
              <p:cNvSpPr>
                <a:spLocks noChangeArrowheads="1"/>
              </p:cNvSpPr>
              <p:nvPr/>
            </p:nvSpPr>
            <p:spPr bwMode="auto">
              <a:xfrm>
                <a:off x="1212" y="1544"/>
                <a:ext cx="11" cy="138"/>
              </a:xfrm>
              <a:prstGeom prst="rect">
                <a:avLst/>
              </a:prstGeom>
              <a:solidFill>
                <a:srgbClr val="CBCBC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57" name="Rectangle 340"/>
              <p:cNvSpPr>
                <a:spLocks noChangeArrowheads="1"/>
              </p:cNvSpPr>
              <p:nvPr/>
            </p:nvSpPr>
            <p:spPr bwMode="auto">
              <a:xfrm>
                <a:off x="1223" y="1544"/>
                <a:ext cx="9" cy="138"/>
              </a:xfrm>
              <a:prstGeom prst="rect">
                <a:avLst/>
              </a:prstGeom>
              <a:solidFill>
                <a:srgbClr val="CACAC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58" name="Rectangle 341"/>
              <p:cNvSpPr>
                <a:spLocks noChangeArrowheads="1"/>
              </p:cNvSpPr>
              <p:nvPr/>
            </p:nvSpPr>
            <p:spPr bwMode="auto">
              <a:xfrm>
                <a:off x="1232" y="1544"/>
                <a:ext cx="11" cy="138"/>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59" name="Rectangle 342"/>
              <p:cNvSpPr>
                <a:spLocks noChangeArrowheads="1"/>
              </p:cNvSpPr>
              <p:nvPr/>
            </p:nvSpPr>
            <p:spPr bwMode="auto">
              <a:xfrm>
                <a:off x="1243" y="1544"/>
                <a:ext cx="9" cy="138"/>
              </a:xfrm>
              <a:prstGeom prst="rect">
                <a:avLst/>
              </a:prstGeom>
              <a:solidFill>
                <a:srgbClr val="C7C7C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60" name="Rectangle 343"/>
              <p:cNvSpPr>
                <a:spLocks noChangeArrowheads="1"/>
              </p:cNvSpPr>
              <p:nvPr/>
            </p:nvSpPr>
            <p:spPr bwMode="auto">
              <a:xfrm>
                <a:off x="1252" y="1544"/>
                <a:ext cx="12" cy="138"/>
              </a:xfrm>
              <a:prstGeom prst="rect">
                <a:avLst/>
              </a:prstGeom>
              <a:solidFill>
                <a:srgbClr val="C5C5C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61" name="Rectangle 344"/>
              <p:cNvSpPr>
                <a:spLocks noChangeArrowheads="1"/>
              </p:cNvSpPr>
              <p:nvPr/>
            </p:nvSpPr>
            <p:spPr bwMode="auto">
              <a:xfrm>
                <a:off x="1264" y="1544"/>
                <a:ext cx="9" cy="138"/>
              </a:xfrm>
              <a:prstGeom prst="rect">
                <a:avLst/>
              </a:prstGeom>
              <a:solidFill>
                <a:srgbClr val="C3C3C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62" name="Rectangle 345"/>
              <p:cNvSpPr>
                <a:spLocks noChangeArrowheads="1"/>
              </p:cNvSpPr>
              <p:nvPr/>
            </p:nvSpPr>
            <p:spPr bwMode="auto">
              <a:xfrm>
                <a:off x="1273" y="1544"/>
                <a:ext cx="11" cy="138"/>
              </a:xfrm>
              <a:prstGeom prst="rect">
                <a:avLst/>
              </a:prstGeom>
              <a:solidFill>
                <a:srgbClr val="C1C1C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63" name="Rectangle 346"/>
              <p:cNvSpPr>
                <a:spLocks noChangeArrowheads="1"/>
              </p:cNvSpPr>
              <p:nvPr/>
            </p:nvSpPr>
            <p:spPr bwMode="auto">
              <a:xfrm>
                <a:off x="1284" y="1544"/>
                <a:ext cx="9" cy="138"/>
              </a:xfrm>
              <a:prstGeom prst="rect">
                <a:avLst/>
              </a:prstGeom>
              <a:solidFill>
                <a:srgbClr val="BEBEB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64" name="Rectangle 347"/>
              <p:cNvSpPr>
                <a:spLocks noChangeArrowheads="1"/>
              </p:cNvSpPr>
              <p:nvPr/>
            </p:nvSpPr>
            <p:spPr bwMode="auto">
              <a:xfrm>
                <a:off x="1293" y="1544"/>
                <a:ext cx="9" cy="138"/>
              </a:xfrm>
              <a:prstGeom prst="rect">
                <a:avLst/>
              </a:prstGeom>
              <a:solidFill>
                <a:srgbClr val="BCBCB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65" name="Rectangle 348"/>
              <p:cNvSpPr>
                <a:spLocks noChangeArrowheads="1"/>
              </p:cNvSpPr>
              <p:nvPr/>
            </p:nvSpPr>
            <p:spPr bwMode="auto">
              <a:xfrm>
                <a:off x="1302" y="1544"/>
                <a:ext cx="12" cy="138"/>
              </a:xfrm>
              <a:prstGeom prst="rect">
                <a:avLst/>
              </a:prstGeom>
              <a:solidFill>
                <a:srgbClr val="B9B9B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66" name="Rectangle 349"/>
              <p:cNvSpPr>
                <a:spLocks noChangeArrowheads="1"/>
              </p:cNvSpPr>
              <p:nvPr/>
            </p:nvSpPr>
            <p:spPr bwMode="auto">
              <a:xfrm>
                <a:off x="1314" y="1544"/>
                <a:ext cx="9" cy="138"/>
              </a:xfrm>
              <a:prstGeom prst="rect">
                <a:avLst/>
              </a:prstGeom>
              <a:solidFill>
                <a:srgbClr val="B6B6B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67" name="Rectangle 350"/>
              <p:cNvSpPr>
                <a:spLocks noChangeArrowheads="1"/>
              </p:cNvSpPr>
              <p:nvPr/>
            </p:nvSpPr>
            <p:spPr bwMode="auto">
              <a:xfrm>
                <a:off x="1323" y="1544"/>
                <a:ext cx="11" cy="138"/>
              </a:xfrm>
              <a:prstGeom prst="rect">
                <a:avLst/>
              </a:prstGeom>
              <a:solidFill>
                <a:srgbClr val="B3B3B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68" name="Rectangle 351"/>
              <p:cNvSpPr>
                <a:spLocks noChangeArrowheads="1"/>
              </p:cNvSpPr>
              <p:nvPr/>
            </p:nvSpPr>
            <p:spPr bwMode="auto">
              <a:xfrm>
                <a:off x="1334" y="1544"/>
                <a:ext cx="9" cy="138"/>
              </a:xfrm>
              <a:prstGeom prst="rect">
                <a:avLst/>
              </a:prstGeom>
              <a:solidFill>
                <a:srgbClr val="B0B0B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69" name="Rectangle 352"/>
              <p:cNvSpPr>
                <a:spLocks noChangeArrowheads="1"/>
              </p:cNvSpPr>
              <p:nvPr/>
            </p:nvSpPr>
            <p:spPr bwMode="auto">
              <a:xfrm>
                <a:off x="1343" y="1544"/>
                <a:ext cx="11" cy="138"/>
              </a:xfrm>
              <a:prstGeom prst="rect">
                <a:avLst/>
              </a:prstGeom>
              <a:solidFill>
                <a:srgbClr val="AEAEA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70" name="Rectangle 353"/>
              <p:cNvSpPr>
                <a:spLocks noChangeArrowheads="1"/>
              </p:cNvSpPr>
              <p:nvPr/>
            </p:nvSpPr>
            <p:spPr bwMode="auto">
              <a:xfrm>
                <a:off x="1354" y="1544"/>
                <a:ext cx="10" cy="138"/>
              </a:xfrm>
              <a:prstGeom prst="rect">
                <a:avLst/>
              </a:prstGeom>
              <a:solidFill>
                <a:srgbClr val="ACACA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71" name="Rectangle 354"/>
              <p:cNvSpPr>
                <a:spLocks noChangeArrowheads="1"/>
              </p:cNvSpPr>
              <p:nvPr/>
            </p:nvSpPr>
            <p:spPr bwMode="auto">
              <a:xfrm>
                <a:off x="1364" y="1544"/>
                <a:ext cx="11" cy="138"/>
              </a:xfrm>
              <a:prstGeom prst="rect">
                <a:avLst/>
              </a:prstGeom>
              <a:solidFill>
                <a:srgbClr val="AAAAA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72" name="Rectangle 355"/>
              <p:cNvSpPr>
                <a:spLocks noChangeArrowheads="1"/>
              </p:cNvSpPr>
              <p:nvPr/>
            </p:nvSpPr>
            <p:spPr bwMode="auto">
              <a:xfrm>
                <a:off x="1375" y="1544"/>
                <a:ext cx="9" cy="138"/>
              </a:xfrm>
              <a:prstGeom prst="rect">
                <a:avLst/>
              </a:prstGeom>
              <a:solidFill>
                <a:srgbClr val="A8A8A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73" name="Rectangle 356"/>
              <p:cNvSpPr>
                <a:spLocks noChangeArrowheads="1"/>
              </p:cNvSpPr>
              <p:nvPr/>
            </p:nvSpPr>
            <p:spPr bwMode="auto">
              <a:xfrm>
                <a:off x="1384" y="1544"/>
                <a:ext cx="11" cy="138"/>
              </a:xfrm>
              <a:prstGeom prst="rect">
                <a:avLst/>
              </a:prstGeom>
              <a:solidFill>
                <a:srgbClr val="A7A7A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74" name="Rectangle 357"/>
              <p:cNvSpPr>
                <a:spLocks noChangeArrowheads="1"/>
              </p:cNvSpPr>
              <p:nvPr/>
            </p:nvSpPr>
            <p:spPr bwMode="auto">
              <a:xfrm>
                <a:off x="1395" y="1544"/>
                <a:ext cx="9" cy="138"/>
              </a:xfrm>
              <a:prstGeom prst="rect">
                <a:avLst/>
              </a:prstGeom>
              <a:solidFill>
                <a:srgbClr val="A6A6A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75" name="Rectangle 358"/>
              <p:cNvSpPr>
                <a:spLocks noChangeArrowheads="1"/>
              </p:cNvSpPr>
              <p:nvPr/>
            </p:nvSpPr>
            <p:spPr bwMode="auto">
              <a:xfrm>
                <a:off x="1404" y="1544"/>
                <a:ext cx="12" cy="138"/>
              </a:xfrm>
              <a:prstGeom prst="rect">
                <a:avLst/>
              </a:prstGeom>
              <a:solidFill>
                <a:srgbClr val="A5A5A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76" name="Rectangle 359"/>
              <p:cNvSpPr>
                <a:spLocks noChangeArrowheads="1"/>
              </p:cNvSpPr>
              <p:nvPr/>
            </p:nvSpPr>
            <p:spPr bwMode="auto">
              <a:xfrm>
                <a:off x="1416" y="1544"/>
                <a:ext cx="9" cy="138"/>
              </a:xfrm>
              <a:prstGeom prst="rect">
                <a:avLst/>
              </a:prstGeom>
              <a:solidFill>
                <a:srgbClr val="A5A5A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grpSp>
        <p:sp>
          <p:nvSpPr>
            <p:cNvPr id="38" name="Rectangle 361"/>
            <p:cNvSpPr>
              <a:spLocks noChangeArrowheads="1"/>
            </p:cNvSpPr>
            <p:nvPr/>
          </p:nvSpPr>
          <p:spPr bwMode="auto">
            <a:xfrm>
              <a:off x="1851397" y="2561357"/>
              <a:ext cx="7937" cy="242888"/>
            </a:xfrm>
            <a:prstGeom prst="rect">
              <a:avLst/>
            </a:prstGeom>
            <a:solidFill>
              <a:srgbClr val="DADAD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9" name="Rectangle 362"/>
            <p:cNvSpPr>
              <a:spLocks noChangeArrowheads="1"/>
            </p:cNvSpPr>
            <p:nvPr/>
          </p:nvSpPr>
          <p:spPr bwMode="auto">
            <a:xfrm>
              <a:off x="1879972" y="2569294"/>
              <a:ext cx="12700" cy="242888"/>
            </a:xfrm>
            <a:prstGeom prst="rect">
              <a:avLst/>
            </a:prstGeom>
            <a:solidFill>
              <a:srgbClr val="CECEC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40" name="Rectangle 363"/>
            <p:cNvSpPr>
              <a:spLocks noChangeArrowheads="1"/>
            </p:cNvSpPr>
            <p:nvPr/>
          </p:nvSpPr>
          <p:spPr bwMode="auto">
            <a:xfrm>
              <a:off x="1918072" y="2578819"/>
              <a:ext cx="12700" cy="242888"/>
            </a:xfrm>
            <a:prstGeom prst="rect">
              <a:avLst/>
            </a:prstGeom>
            <a:solidFill>
              <a:srgbClr val="91919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41" name="Rectangle 364"/>
            <p:cNvSpPr>
              <a:spLocks noChangeArrowheads="1"/>
            </p:cNvSpPr>
            <p:nvPr/>
          </p:nvSpPr>
          <p:spPr bwMode="auto">
            <a:xfrm>
              <a:off x="1972047" y="2580407"/>
              <a:ext cx="11112" cy="244475"/>
            </a:xfrm>
            <a:prstGeom prst="rect">
              <a:avLst/>
            </a:prstGeom>
            <a:solidFill>
              <a:srgbClr val="91919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42" name="Rectangle 365"/>
            <p:cNvSpPr>
              <a:spLocks noChangeArrowheads="1"/>
            </p:cNvSpPr>
            <p:nvPr/>
          </p:nvSpPr>
          <p:spPr bwMode="auto">
            <a:xfrm>
              <a:off x="2018085" y="2580407"/>
              <a:ext cx="12700" cy="241300"/>
            </a:xfrm>
            <a:prstGeom prst="rect">
              <a:avLst/>
            </a:prstGeom>
            <a:solidFill>
              <a:srgbClr val="91919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43" name="Rectangle 366"/>
            <p:cNvSpPr>
              <a:spLocks noChangeArrowheads="1"/>
            </p:cNvSpPr>
            <p:nvPr/>
          </p:nvSpPr>
          <p:spPr bwMode="auto">
            <a:xfrm>
              <a:off x="2068885" y="2578819"/>
              <a:ext cx="7937" cy="242888"/>
            </a:xfrm>
            <a:prstGeom prst="rect">
              <a:avLst/>
            </a:prstGeom>
            <a:solidFill>
              <a:srgbClr val="67676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44" name="Rectangle 367"/>
            <p:cNvSpPr>
              <a:spLocks noChangeArrowheads="1"/>
            </p:cNvSpPr>
            <p:nvPr/>
          </p:nvSpPr>
          <p:spPr bwMode="auto">
            <a:xfrm>
              <a:off x="2100635" y="2575644"/>
              <a:ext cx="9525" cy="242888"/>
            </a:xfrm>
            <a:prstGeom prst="rect">
              <a:avLst/>
            </a:prstGeom>
            <a:solidFill>
              <a:srgbClr val="67676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45" name="Rectangle 368"/>
            <p:cNvSpPr>
              <a:spLocks noChangeArrowheads="1"/>
            </p:cNvSpPr>
            <p:nvPr/>
          </p:nvSpPr>
          <p:spPr bwMode="auto">
            <a:xfrm>
              <a:off x="2133972" y="2572469"/>
              <a:ext cx="7937" cy="239713"/>
            </a:xfrm>
            <a:prstGeom prst="rect">
              <a:avLst/>
            </a:prstGeom>
            <a:solidFill>
              <a:srgbClr val="67676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46" name="Rectangle 369"/>
            <p:cNvSpPr>
              <a:spLocks noChangeArrowheads="1"/>
            </p:cNvSpPr>
            <p:nvPr/>
          </p:nvSpPr>
          <p:spPr bwMode="auto">
            <a:xfrm>
              <a:off x="2162547" y="2566119"/>
              <a:ext cx="9525" cy="244475"/>
            </a:xfrm>
            <a:prstGeom prst="rect">
              <a:avLst/>
            </a:prstGeom>
            <a:solidFill>
              <a:srgbClr val="47474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47" name="Rectangle 370"/>
            <p:cNvSpPr>
              <a:spLocks noChangeArrowheads="1"/>
            </p:cNvSpPr>
            <p:nvPr/>
          </p:nvSpPr>
          <p:spPr bwMode="auto">
            <a:xfrm>
              <a:off x="2183185" y="2555007"/>
              <a:ext cx="9525" cy="241300"/>
            </a:xfrm>
            <a:prstGeom prst="rect">
              <a:avLst/>
            </a:prstGeom>
            <a:solidFill>
              <a:srgbClr val="47474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48" name="Rectangle 371"/>
            <p:cNvSpPr>
              <a:spLocks noChangeArrowheads="1"/>
            </p:cNvSpPr>
            <p:nvPr/>
          </p:nvSpPr>
          <p:spPr bwMode="auto">
            <a:xfrm>
              <a:off x="1810122" y="2547069"/>
              <a:ext cx="7937" cy="239713"/>
            </a:xfrm>
            <a:prstGeom prst="rect">
              <a:avLst/>
            </a:prstGeom>
            <a:solidFill>
              <a:srgbClr val="DADAD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grpSp>
          <p:nvGrpSpPr>
            <p:cNvPr id="49" name="Group 398"/>
            <p:cNvGrpSpPr>
              <a:grpSpLocks/>
            </p:cNvGrpSpPr>
            <p:nvPr/>
          </p:nvGrpSpPr>
          <p:grpSpPr bwMode="auto">
            <a:xfrm>
              <a:off x="2692772" y="2872507"/>
              <a:ext cx="417512" cy="98425"/>
              <a:chOff x="1742" y="1747"/>
              <a:chExt cx="263" cy="62"/>
            </a:xfrm>
          </p:grpSpPr>
          <p:sp>
            <p:nvSpPr>
              <p:cNvPr id="1927" name="Rectangle 372"/>
              <p:cNvSpPr>
                <a:spLocks noChangeArrowheads="1"/>
              </p:cNvSpPr>
              <p:nvPr/>
            </p:nvSpPr>
            <p:spPr bwMode="auto">
              <a:xfrm>
                <a:off x="1742" y="1747"/>
                <a:ext cx="22" cy="62"/>
              </a:xfrm>
              <a:prstGeom prst="rect">
                <a:avLst/>
              </a:prstGeom>
              <a:solidFill>
                <a:srgbClr val="90909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28" name="Rectangle 373"/>
              <p:cNvSpPr>
                <a:spLocks noChangeArrowheads="1"/>
              </p:cNvSpPr>
              <p:nvPr/>
            </p:nvSpPr>
            <p:spPr bwMode="auto">
              <a:xfrm>
                <a:off x="1764" y="1747"/>
                <a:ext cx="22" cy="62"/>
              </a:xfrm>
              <a:prstGeom prst="rect">
                <a:avLst/>
              </a:prstGeom>
              <a:solidFill>
                <a:srgbClr val="90909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29" name="Rectangle 374"/>
              <p:cNvSpPr>
                <a:spLocks noChangeArrowheads="1"/>
              </p:cNvSpPr>
              <p:nvPr/>
            </p:nvSpPr>
            <p:spPr bwMode="auto">
              <a:xfrm>
                <a:off x="1786" y="1747"/>
                <a:ext cx="21" cy="62"/>
              </a:xfrm>
              <a:prstGeom prst="rect">
                <a:avLst/>
              </a:prstGeom>
              <a:solidFill>
                <a:srgbClr val="8F8F8F"/>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30" name="Rectangle 375"/>
              <p:cNvSpPr>
                <a:spLocks noChangeArrowheads="1"/>
              </p:cNvSpPr>
              <p:nvPr/>
            </p:nvSpPr>
            <p:spPr bwMode="auto">
              <a:xfrm>
                <a:off x="1807" y="1747"/>
                <a:ext cx="22" cy="62"/>
              </a:xfrm>
              <a:prstGeom prst="rect">
                <a:avLst/>
              </a:prstGeom>
              <a:solidFill>
                <a:srgbClr val="8E8E8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31" name="Rectangle 376"/>
              <p:cNvSpPr>
                <a:spLocks noChangeArrowheads="1"/>
              </p:cNvSpPr>
              <p:nvPr/>
            </p:nvSpPr>
            <p:spPr bwMode="auto">
              <a:xfrm>
                <a:off x="1829" y="1747"/>
                <a:ext cx="22" cy="62"/>
              </a:xfrm>
              <a:prstGeom prst="rect">
                <a:avLst/>
              </a:prstGeom>
              <a:solidFill>
                <a:srgbClr val="8C8C8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32" name="Rectangle 377"/>
              <p:cNvSpPr>
                <a:spLocks noChangeArrowheads="1"/>
              </p:cNvSpPr>
              <p:nvPr/>
            </p:nvSpPr>
            <p:spPr bwMode="auto">
              <a:xfrm>
                <a:off x="1851" y="1747"/>
                <a:ext cx="23" cy="62"/>
              </a:xfrm>
              <a:prstGeom prst="rect">
                <a:avLst/>
              </a:prstGeom>
              <a:solidFill>
                <a:srgbClr val="8A8A8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33" name="Rectangle 378"/>
              <p:cNvSpPr>
                <a:spLocks noChangeArrowheads="1"/>
              </p:cNvSpPr>
              <p:nvPr/>
            </p:nvSpPr>
            <p:spPr bwMode="auto">
              <a:xfrm>
                <a:off x="1874" y="1747"/>
                <a:ext cx="22" cy="62"/>
              </a:xfrm>
              <a:prstGeom prst="rect">
                <a:avLst/>
              </a:prstGeom>
              <a:solidFill>
                <a:srgbClr val="88888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34" name="Rectangle 379"/>
              <p:cNvSpPr>
                <a:spLocks noChangeArrowheads="1"/>
              </p:cNvSpPr>
              <p:nvPr/>
            </p:nvSpPr>
            <p:spPr bwMode="auto">
              <a:xfrm>
                <a:off x="1896" y="1747"/>
                <a:ext cx="22" cy="62"/>
              </a:xfrm>
              <a:prstGeom prst="rect">
                <a:avLst/>
              </a:prstGeom>
              <a:solidFill>
                <a:srgbClr val="86868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35" name="Rectangle 380"/>
              <p:cNvSpPr>
                <a:spLocks noChangeArrowheads="1"/>
              </p:cNvSpPr>
              <p:nvPr/>
            </p:nvSpPr>
            <p:spPr bwMode="auto">
              <a:xfrm>
                <a:off x="1918" y="1747"/>
                <a:ext cx="20" cy="62"/>
              </a:xfrm>
              <a:prstGeom prst="rect">
                <a:avLst/>
              </a:prstGeom>
              <a:solidFill>
                <a:srgbClr val="84848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36" name="Rectangle 381"/>
              <p:cNvSpPr>
                <a:spLocks noChangeArrowheads="1"/>
              </p:cNvSpPr>
              <p:nvPr/>
            </p:nvSpPr>
            <p:spPr bwMode="auto">
              <a:xfrm>
                <a:off x="1938" y="1747"/>
                <a:ext cx="23" cy="62"/>
              </a:xfrm>
              <a:prstGeom prst="rect">
                <a:avLst/>
              </a:prstGeom>
              <a:solidFill>
                <a:srgbClr val="83838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37" name="Rectangle 382"/>
              <p:cNvSpPr>
                <a:spLocks noChangeArrowheads="1"/>
              </p:cNvSpPr>
              <p:nvPr/>
            </p:nvSpPr>
            <p:spPr bwMode="auto">
              <a:xfrm>
                <a:off x="1961" y="1747"/>
                <a:ext cx="22" cy="62"/>
              </a:xfrm>
              <a:prstGeom prst="rect">
                <a:avLst/>
              </a:prstGeom>
              <a:solidFill>
                <a:srgbClr val="82828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38" name="Rectangle 383"/>
              <p:cNvSpPr>
                <a:spLocks noChangeArrowheads="1"/>
              </p:cNvSpPr>
              <p:nvPr/>
            </p:nvSpPr>
            <p:spPr bwMode="auto">
              <a:xfrm>
                <a:off x="1983" y="1747"/>
                <a:ext cx="22" cy="62"/>
              </a:xfrm>
              <a:prstGeom prst="rect">
                <a:avLst/>
              </a:prstGeom>
              <a:solidFill>
                <a:srgbClr val="82828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39" name="Freeform 384"/>
              <p:cNvSpPr>
                <a:spLocks/>
              </p:cNvSpPr>
              <p:nvPr/>
            </p:nvSpPr>
            <p:spPr bwMode="auto">
              <a:xfrm>
                <a:off x="1742" y="1747"/>
                <a:ext cx="260" cy="58"/>
              </a:xfrm>
              <a:custGeom>
                <a:avLst/>
                <a:gdLst>
                  <a:gd name="T0" fmla="*/ 260 w 260"/>
                  <a:gd name="T1" fmla="*/ 0 h 58"/>
                  <a:gd name="T2" fmla="*/ 258 w 260"/>
                  <a:gd name="T3" fmla="*/ 9 h 58"/>
                  <a:gd name="T4" fmla="*/ 252 w 260"/>
                  <a:gd name="T5" fmla="*/ 18 h 58"/>
                  <a:gd name="T6" fmla="*/ 245 w 260"/>
                  <a:gd name="T7" fmla="*/ 26 h 58"/>
                  <a:gd name="T8" fmla="*/ 234 w 260"/>
                  <a:gd name="T9" fmla="*/ 33 h 58"/>
                  <a:gd name="T10" fmla="*/ 219 w 260"/>
                  <a:gd name="T11" fmla="*/ 40 h 58"/>
                  <a:gd name="T12" fmla="*/ 202 w 260"/>
                  <a:gd name="T13" fmla="*/ 47 h 58"/>
                  <a:gd name="T14" fmla="*/ 183 w 260"/>
                  <a:gd name="T15" fmla="*/ 53 h 58"/>
                  <a:gd name="T16" fmla="*/ 161 w 260"/>
                  <a:gd name="T17" fmla="*/ 58 h 58"/>
                  <a:gd name="T18" fmla="*/ 0 w 260"/>
                  <a:gd name="T19" fmla="*/ 0 h 58"/>
                  <a:gd name="T20" fmla="*/ 260 w 260"/>
                  <a:gd name="T21" fmla="*/ 0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0"/>
                  <a:gd name="T34" fmla="*/ 0 h 58"/>
                  <a:gd name="T35" fmla="*/ 260 w 260"/>
                  <a:gd name="T36" fmla="*/ 58 h 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0" h="58">
                    <a:moveTo>
                      <a:pt x="260" y="0"/>
                    </a:moveTo>
                    <a:lnTo>
                      <a:pt x="258" y="9"/>
                    </a:lnTo>
                    <a:lnTo>
                      <a:pt x="252" y="18"/>
                    </a:lnTo>
                    <a:lnTo>
                      <a:pt x="245" y="26"/>
                    </a:lnTo>
                    <a:lnTo>
                      <a:pt x="234" y="33"/>
                    </a:lnTo>
                    <a:lnTo>
                      <a:pt x="219" y="40"/>
                    </a:lnTo>
                    <a:lnTo>
                      <a:pt x="202" y="47"/>
                    </a:lnTo>
                    <a:lnTo>
                      <a:pt x="183" y="53"/>
                    </a:lnTo>
                    <a:lnTo>
                      <a:pt x="161" y="58"/>
                    </a:lnTo>
                    <a:lnTo>
                      <a:pt x="0" y="0"/>
                    </a:lnTo>
                    <a:lnTo>
                      <a:pt x="260" y="0"/>
                    </a:lnTo>
                    <a:close/>
                  </a:path>
                </a:pathLst>
              </a:custGeom>
              <a:solidFill>
                <a:srgbClr val="828282"/>
              </a:solidFill>
              <a:ln w="0">
                <a:solidFill>
                  <a:srgbClr val="FFFFFF"/>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940" name="Freeform 385"/>
              <p:cNvSpPr>
                <a:spLocks/>
              </p:cNvSpPr>
              <p:nvPr/>
            </p:nvSpPr>
            <p:spPr bwMode="auto">
              <a:xfrm>
                <a:off x="1742" y="1747"/>
                <a:ext cx="260" cy="58"/>
              </a:xfrm>
              <a:custGeom>
                <a:avLst/>
                <a:gdLst>
                  <a:gd name="T0" fmla="*/ 260 w 260"/>
                  <a:gd name="T1" fmla="*/ 0 h 58"/>
                  <a:gd name="T2" fmla="*/ 258 w 260"/>
                  <a:gd name="T3" fmla="*/ 9 h 58"/>
                  <a:gd name="T4" fmla="*/ 252 w 260"/>
                  <a:gd name="T5" fmla="*/ 18 h 58"/>
                  <a:gd name="T6" fmla="*/ 245 w 260"/>
                  <a:gd name="T7" fmla="*/ 26 h 58"/>
                  <a:gd name="T8" fmla="*/ 234 w 260"/>
                  <a:gd name="T9" fmla="*/ 33 h 58"/>
                  <a:gd name="T10" fmla="*/ 219 w 260"/>
                  <a:gd name="T11" fmla="*/ 40 h 58"/>
                  <a:gd name="T12" fmla="*/ 202 w 260"/>
                  <a:gd name="T13" fmla="*/ 47 h 58"/>
                  <a:gd name="T14" fmla="*/ 183 w 260"/>
                  <a:gd name="T15" fmla="*/ 53 h 58"/>
                  <a:gd name="T16" fmla="*/ 161 w 260"/>
                  <a:gd name="T17" fmla="*/ 58 h 58"/>
                  <a:gd name="T18" fmla="*/ 0 w 260"/>
                  <a:gd name="T19" fmla="*/ 0 h 58"/>
                  <a:gd name="T20" fmla="*/ 260 w 260"/>
                  <a:gd name="T21" fmla="*/ 0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0"/>
                  <a:gd name="T34" fmla="*/ 0 h 58"/>
                  <a:gd name="T35" fmla="*/ 260 w 260"/>
                  <a:gd name="T36" fmla="*/ 58 h 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0" h="58">
                    <a:moveTo>
                      <a:pt x="260" y="0"/>
                    </a:moveTo>
                    <a:lnTo>
                      <a:pt x="258" y="9"/>
                    </a:lnTo>
                    <a:lnTo>
                      <a:pt x="252" y="18"/>
                    </a:lnTo>
                    <a:lnTo>
                      <a:pt x="245" y="26"/>
                    </a:lnTo>
                    <a:lnTo>
                      <a:pt x="234" y="33"/>
                    </a:lnTo>
                    <a:lnTo>
                      <a:pt x="219" y="40"/>
                    </a:lnTo>
                    <a:lnTo>
                      <a:pt x="202" y="47"/>
                    </a:lnTo>
                    <a:lnTo>
                      <a:pt x="183" y="53"/>
                    </a:lnTo>
                    <a:lnTo>
                      <a:pt x="161" y="58"/>
                    </a:lnTo>
                    <a:lnTo>
                      <a:pt x="0" y="0"/>
                    </a:lnTo>
                    <a:lnTo>
                      <a:pt x="260" y="0"/>
                    </a:lnTo>
                    <a:close/>
                  </a:path>
                </a:pathLst>
              </a:cu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941" name="Rectangle 386"/>
              <p:cNvSpPr>
                <a:spLocks noChangeArrowheads="1"/>
              </p:cNvSpPr>
              <p:nvPr/>
            </p:nvSpPr>
            <p:spPr bwMode="auto">
              <a:xfrm>
                <a:off x="1742" y="1747"/>
                <a:ext cx="22" cy="62"/>
              </a:xfrm>
              <a:prstGeom prst="rect">
                <a:avLst/>
              </a:prstGeom>
              <a:solidFill>
                <a:srgbClr val="90909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42" name="Rectangle 387"/>
              <p:cNvSpPr>
                <a:spLocks noChangeArrowheads="1"/>
              </p:cNvSpPr>
              <p:nvPr/>
            </p:nvSpPr>
            <p:spPr bwMode="auto">
              <a:xfrm>
                <a:off x="1764" y="1747"/>
                <a:ext cx="22" cy="62"/>
              </a:xfrm>
              <a:prstGeom prst="rect">
                <a:avLst/>
              </a:prstGeom>
              <a:solidFill>
                <a:srgbClr val="90909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43" name="Rectangle 388"/>
              <p:cNvSpPr>
                <a:spLocks noChangeArrowheads="1"/>
              </p:cNvSpPr>
              <p:nvPr/>
            </p:nvSpPr>
            <p:spPr bwMode="auto">
              <a:xfrm>
                <a:off x="1786" y="1747"/>
                <a:ext cx="21" cy="62"/>
              </a:xfrm>
              <a:prstGeom prst="rect">
                <a:avLst/>
              </a:prstGeom>
              <a:solidFill>
                <a:srgbClr val="8F8F8F"/>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44" name="Rectangle 389"/>
              <p:cNvSpPr>
                <a:spLocks noChangeArrowheads="1"/>
              </p:cNvSpPr>
              <p:nvPr/>
            </p:nvSpPr>
            <p:spPr bwMode="auto">
              <a:xfrm>
                <a:off x="1807" y="1747"/>
                <a:ext cx="22" cy="62"/>
              </a:xfrm>
              <a:prstGeom prst="rect">
                <a:avLst/>
              </a:prstGeom>
              <a:solidFill>
                <a:srgbClr val="8E8E8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45" name="Rectangle 390"/>
              <p:cNvSpPr>
                <a:spLocks noChangeArrowheads="1"/>
              </p:cNvSpPr>
              <p:nvPr/>
            </p:nvSpPr>
            <p:spPr bwMode="auto">
              <a:xfrm>
                <a:off x="1829" y="1747"/>
                <a:ext cx="22" cy="62"/>
              </a:xfrm>
              <a:prstGeom prst="rect">
                <a:avLst/>
              </a:prstGeom>
              <a:solidFill>
                <a:srgbClr val="8C8C8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46" name="Rectangle 391"/>
              <p:cNvSpPr>
                <a:spLocks noChangeArrowheads="1"/>
              </p:cNvSpPr>
              <p:nvPr/>
            </p:nvSpPr>
            <p:spPr bwMode="auto">
              <a:xfrm>
                <a:off x="1851" y="1747"/>
                <a:ext cx="23" cy="62"/>
              </a:xfrm>
              <a:prstGeom prst="rect">
                <a:avLst/>
              </a:prstGeom>
              <a:solidFill>
                <a:srgbClr val="8A8A8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47" name="Rectangle 392"/>
              <p:cNvSpPr>
                <a:spLocks noChangeArrowheads="1"/>
              </p:cNvSpPr>
              <p:nvPr/>
            </p:nvSpPr>
            <p:spPr bwMode="auto">
              <a:xfrm>
                <a:off x="1874" y="1747"/>
                <a:ext cx="22" cy="62"/>
              </a:xfrm>
              <a:prstGeom prst="rect">
                <a:avLst/>
              </a:prstGeom>
              <a:solidFill>
                <a:srgbClr val="88888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48" name="Rectangle 393"/>
              <p:cNvSpPr>
                <a:spLocks noChangeArrowheads="1"/>
              </p:cNvSpPr>
              <p:nvPr/>
            </p:nvSpPr>
            <p:spPr bwMode="auto">
              <a:xfrm>
                <a:off x="1896" y="1747"/>
                <a:ext cx="22" cy="62"/>
              </a:xfrm>
              <a:prstGeom prst="rect">
                <a:avLst/>
              </a:prstGeom>
              <a:solidFill>
                <a:srgbClr val="86868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49" name="Rectangle 394"/>
              <p:cNvSpPr>
                <a:spLocks noChangeArrowheads="1"/>
              </p:cNvSpPr>
              <p:nvPr/>
            </p:nvSpPr>
            <p:spPr bwMode="auto">
              <a:xfrm>
                <a:off x="1918" y="1747"/>
                <a:ext cx="20" cy="62"/>
              </a:xfrm>
              <a:prstGeom prst="rect">
                <a:avLst/>
              </a:prstGeom>
              <a:solidFill>
                <a:srgbClr val="84848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50" name="Rectangle 395"/>
              <p:cNvSpPr>
                <a:spLocks noChangeArrowheads="1"/>
              </p:cNvSpPr>
              <p:nvPr/>
            </p:nvSpPr>
            <p:spPr bwMode="auto">
              <a:xfrm>
                <a:off x="1938" y="1747"/>
                <a:ext cx="23" cy="62"/>
              </a:xfrm>
              <a:prstGeom prst="rect">
                <a:avLst/>
              </a:prstGeom>
              <a:solidFill>
                <a:srgbClr val="83838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51" name="Rectangle 396"/>
              <p:cNvSpPr>
                <a:spLocks noChangeArrowheads="1"/>
              </p:cNvSpPr>
              <p:nvPr/>
            </p:nvSpPr>
            <p:spPr bwMode="auto">
              <a:xfrm>
                <a:off x="1961" y="1747"/>
                <a:ext cx="22" cy="62"/>
              </a:xfrm>
              <a:prstGeom prst="rect">
                <a:avLst/>
              </a:prstGeom>
              <a:solidFill>
                <a:srgbClr val="82828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52" name="Rectangle 397"/>
              <p:cNvSpPr>
                <a:spLocks noChangeArrowheads="1"/>
              </p:cNvSpPr>
              <p:nvPr/>
            </p:nvSpPr>
            <p:spPr bwMode="auto">
              <a:xfrm>
                <a:off x="1983" y="1747"/>
                <a:ext cx="22" cy="62"/>
              </a:xfrm>
              <a:prstGeom prst="rect">
                <a:avLst/>
              </a:prstGeom>
              <a:solidFill>
                <a:srgbClr val="82828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grpSp>
        <p:grpSp>
          <p:nvGrpSpPr>
            <p:cNvPr id="50" name="Group 411"/>
            <p:cNvGrpSpPr>
              <a:grpSpLocks/>
            </p:cNvGrpSpPr>
            <p:nvPr/>
          </p:nvGrpSpPr>
          <p:grpSpPr bwMode="auto">
            <a:xfrm>
              <a:off x="2689597" y="2274019"/>
              <a:ext cx="412750" cy="604838"/>
              <a:chOff x="1740" y="1370"/>
              <a:chExt cx="260" cy="381"/>
            </a:xfrm>
          </p:grpSpPr>
          <p:sp>
            <p:nvSpPr>
              <p:cNvPr id="1915" name="Rectangle 399"/>
              <p:cNvSpPr>
                <a:spLocks noChangeArrowheads="1"/>
              </p:cNvSpPr>
              <p:nvPr/>
            </p:nvSpPr>
            <p:spPr bwMode="auto">
              <a:xfrm>
                <a:off x="1740" y="1370"/>
                <a:ext cx="22" cy="381"/>
              </a:xfrm>
              <a:prstGeom prst="rect">
                <a:avLst/>
              </a:prstGeom>
              <a:solidFill>
                <a:srgbClr val="90909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16" name="Rectangle 400"/>
              <p:cNvSpPr>
                <a:spLocks noChangeArrowheads="1"/>
              </p:cNvSpPr>
              <p:nvPr/>
            </p:nvSpPr>
            <p:spPr bwMode="auto">
              <a:xfrm>
                <a:off x="1762" y="1370"/>
                <a:ext cx="21" cy="381"/>
              </a:xfrm>
              <a:prstGeom prst="rect">
                <a:avLst/>
              </a:prstGeom>
              <a:solidFill>
                <a:srgbClr val="90909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17" name="Rectangle 401"/>
              <p:cNvSpPr>
                <a:spLocks noChangeArrowheads="1"/>
              </p:cNvSpPr>
              <p:nvPr/>
            </p:nvSpPr>
            <p:spPr bwMode="auto">
              <a:xfrm>
                <a:off x="1783" y="1370"/>
                <a:ext cx="22" cy="381"/>
              </a:xfrm>
              <a:prstGeom prst="rect">
                <a:avLst/>
              </a:prstGeom>
              <a:solidFill>
                <a:srgbClr val="8F8F8F"/>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18" name="Rectangle 402"/>
              <p:cNvSpPr>
                <a:spLocks noChangeArrowheads="1"/>
              </p:cNvSpPr>
              <p:nvPr/>
            </p:nvSpPr>
            <p:spPr bwMode="auto">
              <a:xfrm>
                <a:off x="1805" y="1370"/>
                <a:ext cx="22" cy="381"/>
              </a:xfrm>
              <a:prstGeom prst="rect">
                <a:avLst/>
              </a:prstGeom>
              <a:solidFill>
                <a:srgbClr val="8E8E8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19" name="Rectangle 403"/>
              <p:cNvSpPr>
                <a:spLocks noChangeArrowheads="1"/>
              </p:cNvSpPr>
              <p:nvPr/>
            </p:nvSpPr>
            <p:spPr bwMode="auto">
              <a:xfrm>
                <a:off x="1827" y="1370"/>
                <a:ext cx="21" cy="381"/>
              </a:xfrm>
              <a:prstGeom prst="rect">
                <a:avLst/>
              </a:prstGeom>
              <a:solidFill>
                <a:srgbClr val="8C8C8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20" name="Rectangle 404"/>
              <p:cNvSpPr>
                <a:spLocks noChangeArrowheads="1"/>
              </p:cNvSpPr>
              <p:nvPr/>
            </p:nvSpPr>
            <p:spPr bwMode="auto">
              <a:xfrm>
                <a:off x="1848" y="1370"/>
                <a:ext cx="22" cy="381"/>
              </a:xfrm>
              <a:prstGeom prst="rect">
                <a:avLst/>
              </a:prstGeom>
              <a:solidFill>
                <a:srgbClr val="8A8A8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21" name="Rectangle 405"/>
              <p:cNvSpPr>
                <a:spLocks noChangeArrowheads="1"/>
              </p:cNvSpPr>
              <p:nvPr/>
            </p:nvSpPr>
            <p:spPr bwMode="auto">
              <a:xfrm>
                <a:off x="1870" y="1370"/>
                <a:ext cx="22" cy="381"/>
              </a:xfrm>
              <a:prstGeom prst="rect">
                <a:avLst/>
              </a:prstGeom>
              <a:solidFill>
                <a:srgbClr val="88888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22" name="Rectangle 406"/>
              <p:cNvSpPr>
                <a:spLocks noChangeArrowheads="1"/>
              </p:cNvSpPr>
              <p:nvPr/>
            </p:nvSpPr>
            <p:spPr bwMode="auto">
              <a:xfrm>
                <a:off x="1892" y="1370"/>
                <a:ext cx="21" cy="381"/>
              </a:xfrm>
              <a:prstGeom prst="rect">
                <a:avLst/>
              </a:prstGeom>
              <a:solidFill>
                <a:srgbClr val="86868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23" name="Rectangle 407"/>
              <p:cNvSpPr>
                <a:spLocks noChangeArrowheads="1"/>
              </p:cNvSpPr>
              <p:nvPr/>
            </p:nvSpPr>
            <p:spPr bwMode="auto">
              <a:xfrm>
                <a:off x="1913" y="1370"/>
                <a:ext cx="22" cy="381"/>
              </a:xfrm>
              <a:prstGeom prst="rect">
                <a:avLst/>
              </a:prstGeom>
              <a:solidFill>
                <a:srgbClr val="84848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24" name="Rectangle 408"/>
              <p:cNvSpPr>
                <a:spLocks noChangeArrowheads="1"/>
              </p:cNvSpPr>
              <p:nvPr/>
            </p:nvSpPr>
            <p:spPr bwMode="auto">
              <a:xfrm>
                <a:off x="1935" y="1370"/>
                <a:ext cx="22" cy="381"/>
              </a:xfrm>
              <a:prstGeom prst="rect">
                <a:avLst/>
              </a:prstGeom>
              <a:solidFill>
                <a:srgbClr val="83838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25" name="Rectangle 409"/>
              <p:cNvSpPr>
                <a:spLocks noChangeArrowheads="1"/>
              </p:cNvSpPr>
              <p:nvPr/>
            </p:nvSpPr>
            <p:spPr bwMode="auto">
              <a:xfrm>
                <a:off x="1957" y="1370"/>
                <a:ext cx="20" cy="381"/>
              </a:xfrm>
              <a:prstGeom prst="rect">
                <a:avLst/>
              </a:prstGeom>
              <a:solidFill>
                <a:srgbClr val="82828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26" name="Rectangle 410"/>
              <p:cNvSpPr>
                <a:spLocks noChangeArrowheads="1"/>
              </p:cNvSpPr>
              <p:nvPr/>
            </p:nvSpPr>
            <p:spPr bwMode="auto">
              <a:xfrm>
                <a:off x="1977" y="1370"/>
                <a:ext cx="23" cy="381"/>
              </a:xfrm>
              <a:prstGeom prst="rect">
                <a:avLst/>
              </a:prstGeom>
              <a:solidFill>
                <a:srgbClr val="82828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grpSp>
        <p:sp>
          <p:nvSpPr>
            <p:cNvPr id="51" name="Freeform 412"/>
            <p:cNvSpPr>
              <a:spLocks/>
            </p:cNvSpPr>
            <p:nvPr/>
          </p:nvSpPr>
          <p:spPr bwMode="auto">
            <a:xfrm>
              <a:off x="3048372" y="2408957"/>
              <a:ext cx="57150" cy="53975"/>
            </a:xfrm>
            <a:custGeom>
              <a:avLst/>
              <a:gdLst>
                <a:gd name="T0" fmla="*/ 36 w 36"/>
                <a:gd name="T1" fmla="*/ 0 h 34"/>
                <a:gd name="T2" fmla="*/ 34 w 36"/>
                <a:gd name="T3" fmla="*/ 9 h 34"/>
                <a:gd name="T4" fmla="*/ 26 w 36"/>
                <a:gd name="T5" fmla="*/ 18 h 34"/>
                <a:gd name="T6" fmla="*/ 15 w 36"/>
                <a:gd name="T7" fmla="*/ 25 h 34"/>
                <a:gd name="T8" fmla="*/ 0 w 36"/>
                <a:gd name="T9" fmla="*/ 34 h 34"/>
                <a:gd name="T10" fmla="*/ 0 60000 65536"/>
                <a:gd name="T11" fmla="*/ 0 60000 65536"/>
                <a:gd name="T12" fmla="*/ 0 60000 65536"/>
                <a:gd name="T13" fmla="*/ 0 60000 65536"/>
                <a:gd name="T14" fmla="*/ 0 60000 65536"/>
                <a:gd name="T15" fmla="*/ 0 w 36"/>
                <a:gd name="T16" fmla="*/ 0 h 34"/>
                <a:gd name="T17" fmla="*/ 36 w 36"/>
                <a:gd name="T18" fmla="*/ 34 h 34"/>
              </a:gdLst>
              <a:ahLst/>
              <a:cxnLst>
                <a:cxn ang="T10">
                  <a:pos x="T0" y="T1"/>
                </a:cxn>
                <a:cxn ang="T11">
                  <a:pos x="T2" y="T3"/>
                </a:cxn>
                <a:cxn ang="T12">
                  <a:pos x="T4" y="T5"/>
                </a:cxn>
                <a:cxn ang="T13">
                  <a:pos x="T6" y="T7"/>
                </a:cxn>
                <a:cxn ang="T14">
                  <a:pos x="T8" y="T9"/>
                </a:cxn>
              </a:cxnLst>
              <a:rect l="T15" t="T16" r="T17" b="T18"/>
              <a:pathLst>
                <a:path w="36" h="34">
                  <a:moveTo>
                    <a:pt x="36" y="0"/>
                  </a:moveTo>
                  <a:lnTo>
                    <a:pt x="34" y="9"/>
                  </a:lnTo>
                  <a:lnTo>
                    <a:pt x="26" y="18"/>
                  </a:lnTo>
                  <a:lnTo>
                    <a:pt x="15" y="25"/>
                  </a:lnTo>
                  <a:lnTo>
                    <a:pt x="0" y="34"/>
                  </a:lnTo>
                </a:path>
              </a:pathLst>
            </a:custGeom>
            <a:noFill/>
            <a:ln w="23813">
              <a:solidFill>
                <a:srgbClr val="474747"/>
              </a:solidFill>
              <a:round/>
              <a:headEnd/>
              <a:tailEnd/>
            </a:ln>
          </p:spPr>
          <p:txBody>
            <a:bodyPr/>
            <a:lstStyle/>
            <a:p>
              <a:endParaRPr lang="zh-CN" altLang="en-US" sz="1600" b="0" dirty="0">
                <a:solidFill>
                  <a:srgbClr val="000000"/>
                </a:solidFill>
                <a:latin typeface="微软雅黑" panose="020B0503020204020204" pitchFamily="34" charset="-122"/>
              </a:endParaRPr>
            </a:p>
          </p:txBody>
        </p:sp>
        <p:grpSp>
          <p:nvGrpSpPr>
            <p:cNvPr id="52" name="Group 479"/>
            <p:cNvGrpSpPr>
              <a:grpSpLocks/>
            </p:cNvGrpSpPr>
            <p:nvPr/>
          </p:nvGrpSpPr>
          <p:grpSpPr bwMode="auto">
            <a:xfrm>
              <a:off x="2121272" y="2277194"/>
              <a:ext cx="379412" cy="962025"/>
              <a:chOff x="1382" y="1372"/>
              <a:chExt cx="239" cy="606"/>
            </a:xfrm>
          </p:grpSpPr>
          <p:sp>
            <p:nvSpPr>
              <p:cNvPr id="1849" name="Freeform 413"/>
              <p:cNvSpPr>
                <a:spLocks/>
              </p:cNvSpPr>
              <p:nvPr/>
            </p:nvSpPr>
            <p:spPr bwMode="auto">
              <a:xfrm>
                <a:off x="1382" y="1372"/>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B9B9B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50" name="Freeform 414"/>
              <p:cNvSpPr>
                <a:spLocks/>
              </p:cNvSpPr>
              <p:nvPr/>
            </p:nvSpPr>
            <p:spPr bwMode="auto">
              <a:xfrm>
                <a:off x="1382" y="1385"/>
                <a:ext cx="239" cy="214"/>
              </a:xfrm>
              <a:custGeom>
                <a:avLst/>
                <a:gdLst>
                  <a:gd name="T0" fmla="*/ 0 w 239"/>
                  <a:gd name="T1" fmla="*/ 202 h 214"/>
                  <a:gd name="T2" fmla="*/ 239 w 239"/>
                  <a:gd name="T3" fmla="*/ 0 h 214"/>
                  <a:gd name="T4" fmla="*/ 239 w 239"/>
                  <a:gd name="T5" fmla="*/ 12 h 214"/>
                  <a:gd name="T6" fmla="*/ 0 w 239"/>
                  <a:gd name="T7" fmla="*/ 214 h 214"/>
                  <a:gd name="T8" fmla="*/ 0 w 239"/>
                  <a:gd name="T9" fmla="*/ 202 h 214"/>
                  <a:gd name="T10" fmla="*/ 0 60000 65536"/>
                  <a:gd name="T11" fmla="*/ 0 60000 65536"/>
                  <a:gd name="T12" fmla="*/ 0 60000 65536"/>
                  <a:gd name="T13" fmla="*/ 0 60000 65536"/>
                  <a:gd name="T14" fmla="*/ 0 60000 65536"/>
                  <a:gd name="T15" fmla="*/ 0 w 239"/>
                  <a:gd name="T16" fmla="*/ 0 h 214"/>
                  <a:gd name="T17" fmla="*/ 239 w 239"/>
                  <a:gd name="T18" fmla="*/ 214 h 214"/>
                </a:gdLst>
                <a:ahLst/>
                <a:cxnLst>
                  <a:cxn ang="T10">
                    <a:pos x="T0" y="T1"/>
                  </a:cxn>
                  <a:cxn ang="T11">
                    <a:pos x="T2" y="T3"/>
                  </a:cxn>
                  <a:cxn ang="T12">
                    <a:pos x="T4" y="T5"/>
                  </a:cxn>
                  <a:cxn ang="T13">
                    <a:pos x="T6" y="T7"/>
                  </a:cxn>
                  <a:cxn ang="T14">
                    <a:pos x="T8" y="T9"/>
                  </a:cxn>
                </a:cxnLst>
                <a:rect l="T15" t="T16" r="T17" b="T18"/>
                <a:pathLst>
                  <a:path w="239" h="214">
                    <a:moveTo>
                      <a:pt x="0" y="202"/>
                    </a:moveTo>
                    <a:lnTo>
                      <a:pt x="239" y="0"/>
                    </a:lnTo>
                    <a:lnTo>
                      <a:pt x="239" y="12"/>
                    </a:lnTo>
                    <a:lnTo>
                      <a:pt x="0" y="214"/>
                    </a:lnTo>
                    <a:lnTo>
                      <a:pt x="0" y="202"/>
                    </a:lnTo>
                    <a:close/>
                  </a:path>
                </a:pathLst>
              </a:custGeom>
              <a:solidFill>
                <a:srgbClr val="B9B9B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51" name="Freeform 415"/>
              <p:cNvSpPr>
                <a:spLocks/>
              </p:cNvSpPr>
              <p:nvPr/>
            </p:nvSpPr>
            <p:spPr bwMode="auto">
              <a:xfrm>
                <a:off x="1382" y="1397"/>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BABAB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52" name="Freeform 416"/>
              <p:cNvSpPr>
                <a:spLocks/>
              </p:cNvSpPr>
              <p:nvPr/>
            </p:nvSpPr>
            <p:spPr bwMode="auto">
              <a:xfrm>
                <a:off x="1382" y="1410"/>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BBBBB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53" name="Freeform 417"/>
              <p:cNvSpPr>
                <a:spLocks/>
              </p:cNvSpPr>
              <p:nvPr/>
            </p:nvSpPr>
            <p:spPr bwMode="auto">
              <a:xfrm>
                <a:off x="1382" y="1423"/>
                <a:ext cx="239" cy="214"/>
              </a:xfrm>
              <a:custGeom>
                <a:avLst/>
                <a:gdLst>
                  <a:gd name="T0" fmla="*/ 0 w 239"/>
                  <a:gd name="T1" fmla="*/ 202 h 214"/>
                  <a:gd name="T2" fmla="*/ 239 w 239"/>
                  <a:gd name="T3" fmla="*/ 0 h 214"/>
                  <a:gd name="T4" fmla="*/ 239 w 239"/>
                  <a:gd name="T5" fmla="*/ 12 h 214"/>
                  <a:gd name="T6" fmla="*/ 0 w 239"/>
                  <a:gd name="T7" fmla="*/ 214 h 214"/>
                  <a:gd name="T8" fmla="*/ 0 w 239"/>
                  <a:gd name="T9" fmla="*/ 202 h 214"/>
                  <a:gd name="T10" fmla="*/ 0 60000 65536"/>
                  <a:gd name="T11" fmla="*/ 0 60000 65536"/>
                  <a:gd name="T12" fmla="*/ 0 60000 65536"/>
                  <a:gd name="T13" fmla="*/ 0 60000 65536"/>
                  <a:gd name="T14" fmla="*/ 0 60000 65536"/>
                  <a:gd name="T15" fmla="*/ 0 w 239"/>
                  <a:gd name="T16" fmla="*/ 0 h 214"/>
                  <a:gd name="T17" fmla="*/ 239 w 239"/>
                  <a:gd name="T18" fmla="*/ 214 h 214"/>
                </a:gdLst>
                <a:ahLst/>
                <a:cxnLst>
                  <a:cxn ang="T10">
                    <a:pos x="T0" y="T1"/>
                  </a:cxn>
                  <a:cxn ang="T11">
                    <a:pos x="T2" y="T3"/>
                  </a:cxn>
                  <a:cxn ang="T12">
                    <a:pos x="T4" y="T5"/>
                  </a:cxn>
                  <a:cxn ang="T13">
                    <a:pos x="T6" y="T7"/>
                  </a:cxn>
                  <a:cxn ang="T14">
                    <a:pos x="T8" y="T9"/>
                  </a:cxn>
                </a:cxnLst>
                <a:rect l="T15" t="T16" r="T17" b="T18"/>
                <a:pathLst>
                  <a:path w="239" h="214">
                    <a:moveTo>
                      <a:pt x="0" y="202"/>
                    </a:moveTo>
                    <a:lnTo>
                      <a:pt x="239" y="0"/>
                    </a:lnTo>
                    <a:lnTo>
                      <a:pt x="239" y="12"/>
                    </a:lnTo>
                    <a:lnTo>
                      <a:pt x="0" y="214"/>
                    </a:lnTo>
                    <a:lnTo>
                      <a:pt x="0" y="202"/>
                    </a:lnTo>
                    <a:close/>
                  </a:path>
                </a:pathLst>
              </a:custGeom>
              <a:solidFill>
                <a:srgbClr val="BCBCB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54" name="Freeform 418"/>
              <p:cNvSpPr>
                <a:spLocks/>
              </p:cNvSpPr>
              <p:nvPr/>
            </p:nvSpPr>
            <p:spPr bwMode="auto">
              <a:xfrm>
                <a:off x="1382" y="1435"/>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BEBEB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55" name="Freeform 419"/>
              <p:cNvSpPr>
                <a:spLocks/>
              </p:cNvSpPr>
              <p:nvPr/>
            </p:nvSpPr>
            <p:spPr bwMode="auto">
              <a:xfrm>
                <a:off x="1382" y="1448"/>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C0C0C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56" name="Freeform 420"/>
              <p:cNvSpPr>
                <a:spLocks/>
              </p:cNvSpPr>
              <p:nvPr/>
            </p:nvSpPr>
            <p:spPr bwMode="auto">
              <a:xfrm>
                <a:off x="1382" y="1461"/>
                <a:ext cx="239" cy="214"/>
              </a:xfrm>
              <a:custGeom>
                <a:avLst/>
                <a:gdLst>
                  <a:gd name="T0" fmla="*/ 0 w 239"/>
                  <a:gd name="T1" fmla="*/ 202 h 214"/>
                  <a:gd name="T2" fmla="*/ 239 w 239"/>
                  <a:gd name="T3" fmla="*/ 0 h 214"/>
                  <a:gd name="T4" fmla="*/ 239 w 239"/>
                  <a:gd name="T5" fmla="*/ 12 h 214"/>
                  <a:gd name="T6" fmla="*/ 0 w 239"/>
                  <a:gd name="T7" fmla="*/ 214 h 214"/>
                  <a:gd name="T8" fmla="*/ 0 w 239"/>
                  <a:gd name="T9" fmla="*/ 202 h 214"/>
                  <a:gd name="T10" fmla="*/ 0 60000 65536"/>
                  <a:gd name="T11" fmla="*/ 0 60000 65536"/>
                  <a:gd name="T12" fmla="*/ 0 60000 65536"/>
                  <a:gd name="T13" fmla="*/ 0 60000 65536"/>
                  <a:gd name="T14" fmla="*/ 0 60000 65536"/>
                  <a:gd name="T15" fmla="*/ 0 w 239"/>
                  <a:gd name="T16" fmla="*/ 0 h 214"/>
                  <a:gd name="T17" fmla="*/ 239 w 239"/>
                  <a:gd name="T18" fmla="*/ 214 h 214"/>
                </a:gdLst>
                <a:ahLst/>
                <a:cxnLst>
                  <a:cxn ang="T10">
                    <a:pos x="T0" y="T1"/>
                  </a:cxn>
                  <a:cxn ang="T11">
                    <a:pos x="T2" y="T3"/>
                  </a:cxn>
                  <a:cxn ang="T12">
                    <a:pos x="T4" y="T5"/>
                  </a:cxn>
                  <a:cxn ang="T13">
                    <a:pos x="T6" y="T7"/>
                  </a:cxn>
                  <a:cxn ang="T14">
                    <a:pos x="T8" y="T9"/>
                  </a:cxn>
                </a:cxnLst>
                <a:rect l="T15" t="T16" r="T17" b="T18"/>
                <a:pathLst>
                  <a:path w="239" h="214">
                    <a:moveTo>
                      <a:pt x="0" y="202"/>
                    </a:moveTo>
                    <a:lnTo>
                      <a:pt x="239" y="0"/>
                    </a:lnTo>
                    <a:lnTo>
                      <a:pt x="239" y="12"/>
                    </a:lnTo>
                    <a:lnTo>
                      <a:pt x="0" y="214"/>
                    </a:lnTo>
                    <a:lnTo>
                      <a:pt x="0" y="202"/>
                    </a:lnTo>
                    <a:close/>
                  </a:path>
                </a:pathLst>
              </a:custGeom>
              <a:solidFill>
                <a:srgbClr val="C2C2C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57" name="Freeform 421"/>
              <p:cNvSpPr>
                <a:spLocks/>
              </p:cNvSpPr>
              <p:nvPr/>
            </p:nvSpPr>
            <p:spPr bwMode="auto">
              <a:xfrm>
                <a:off x="1382" y="1473"/>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C4C4C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58" name="Freeform 422"/>
              <p:cNvSpPr>
                <a:spLocks/>
              </p:cNvSpPr>
              <p:nvPr/>
            </p:nvSpPr>
            <p:spPr bwMode="auto">
              <a:xfrm>
                <a:off x="1382" y="1486"/>
                <a:ext cx="239" cy="214"/>
              </a:xfrm>
              <a:custGeom>
                <a:avLst/>
                <a:gdLst>
                  <a:gd name="T0" fmla="*/ 0 w 239"/>
                  <a:gd name="T1" fmla="*/ 202 h 214"/>
                  <a:gd name="T2" fmla="*/ 239 w 239"/>
                  <a:gd name="T3" fmla="*/ 0 h 214"/>
                  <a:gd name="T4" fmla="*/ 239 w 239"/>
                  <a:gd name="T5" fmla="*/ 12 h 214"/>
                  <a:gd name="T6" fmla="*/ 0 w 239"/>
                  <a:gd name="T7" fmla="*/ 214 h 214"/>
                  <a:gd name="T8" fmla="*/ 0 w 239"/>
                  <a:gd name="T9" fmla="*/ 202 h 214"/>
                  <a:gd name="T10" fmla="*/ 0 60000 65536"/>
                  <a:gd name="T11" fmla="*/ 0 60000 65536"/>
                  <a:gd name="T12" fmla="*/ 0 60000 65536"/>
                  <a:gd name="T13" fmla="*/ 0 60000 65536"/>
                  <a:gd name="T14" fmla="*/ 0 60000 65536"/>
                  <a:gd name="T15" fmla="*/ 0 w 239"/>
                  <a:gd name="T16" fmla="*/ 0 h 214"/>
                  <a:gd name="T17" fmla="*/ 239 w 239"/>
                  <a:gd name="T18" fmla="*/ 214 h 214"/>
                </a:gdLst>
                <a:ahLst/>
                <a:cxnLst>
                  <a:cxn ang="T10">
                    <a:pos x="T0" y="T1"/>
                  </a:cxn>
                  <a:cxn ang="T11">
                    <a:pos x="T2" y="T3"/>
                  </a:cxn>
                  <a:cxn ang="T12">
                    <a:pos x="T4" y="T5"/>
                  </a:cxn>
                  <a:cxn ang="T13">
                    <a:pos x="T6" y="T7"/>
                  </a:cxn>
                  <a:cxn ang="T14">
                    <a:pos x="T8" y="T9"/>
                  </a:cxn>
                </a:cxnLst>
                <a:rect l="T15" t="T16" r="T17" b="T18"/>
                <a:pathLst>
                  <a:path w="239" h="214">
                    <a:moveTo>
                      <a:pt x="0" y="202"/>
                    </a:moveTo>
                    <a:lnTo>
                      <a:pt x="239" y="0"/>
                    </a:lnTo>
                    <a:lnTo>
                      <a:pt x="239" y="12"/>
                    </a:lnTo>
                    <a:lnTo>
                      <a:pt x="0" y="214"/>
                    </a:lnTo>
                    <a:lnTo>
                      <a:pt x="0" y="202"/>
                    </a:lnTo>
                    <a:close/>
                  </a:path>
                </a:pathLst>
              </a:custGeom>
              <a:solidFill>
                <a:srgbClr val="C6C6C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59" name="Freeform 423"/>
              <p:cNvSpPr>
                <a:spLocks/>
              </p:cNvSpPr>
              <p:nvPr/>
            </p:nvSpPr>
            <p:spPr bwMode="auto">
              <a:xfrm>
                <a:off x="1382" y="1498"/>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C8C8C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60" name="Freeform 424"/>
              <p:cNvSpPr>
                <a:spLocks/>
              </p:cNvSpPr>
              <p:nvPr/>
            </p:nvSpPr>
            <p:spPr bwMode="auto">
              <a:xfrm>
                <a:off x="1382" y="1511"/>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CACAC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61" name="Freeform 425"/>
              <p:cNvSpPr>
                <a:spLocks/>
              </p:cNvSpPr>
              <p:nvPr/>
            </p:nvSpPr>
            <p:spPr bwMode="auto">
              <a:xfrm>
                <a:off x="1382" y="1524"/>
                <a:ext cx="239" cy="214"/>
              </a:xfrm>
              <a:custGeom>
                <a:avLst/>
                <a:gdLst>
                  <a:gd name="T0" fmla="*/ 0 w 239"/>
                  <a:gd name="T1" fmla="*/ 202 h 214"/>
                  <a:gd name="T2" fmla="*/ 239 w 239"/>
                  <a:gd name="T3" fmla="*/ 0 h 214"/>
                  <a:gd name="T4" fmla="*/ 239 w 239"/>
                  <a:gd name="T5" fmla="*/ 12 h 214"/>
                  <a:gd name="T6" fmla="*/ 0 w 239"/>
                  <a:gd name="T7" fmla="*/ 214 h 214"/>
                  <a:gd name="T8" fmla="*/ 0 w 239"/>
                  <a:gd name="T9" fmla="*/ 202 h 214"/>
                  <a:gd name="T10" fmla="*/ 0 60000 65536"/>
                  <a:gd name="T11" fmla="*/ 0 60000 65536"/>
                  <a:gd name="T12" fmla="*/ 0 60000 65536"/>
                  <a:gd name="T13" fmla="*/ 0 60000 65536"/>
                  <a:gd name="T14" fmla="*/ 0 60000 65536"/>
                  <a:gd name="T15" fmla="*/ 0 w 239"/>
                  <a:gd name="T16" fmla="*/ 0 h 214"/>
                  <a:gd name="T17" fmla="*/ 239 w 239"/>
                  <a:gd name="T18" fmla="*/ 214 h 214"/>
                </a:gdLst>
                <a:ahLst/>
                <a:cxnLst>
                  <a:cxn ang="T10">
                    <a:pos x="T0" y="T1"/>
                  </a:cxn>
                  <a:cxn ang="T11">
                    <a:pos x="T2" y="T3"/>
                  </a:cxn>
                  <a:cxn ang="T12">
                    <a:pos x="T4" y="T5"/>
                  </a:cxn>
                  <a:cxn ang="T13">
                    <a:pos x="T6" y="T7"/>
                  </a:cxn>
                  <a:cxn ang="T14">
                    <a:pos x="T8" y="T9"/>
                  </a:cxn>
                </a:cxnLst>
                <a:rect l="T15" t="T16" r="T17" b="T18"/>
                <a:pathLst>
                  <a:path w="239" h="214">
                    <a:moveTo>
                      <a:pt x="0" y="202"/>
                    </a:moveTo>
                    <a:lnTo>
                      <a:pt x="239" y="0"/>
                    </a:lnTo>
                    <a:lnTo>
                      <a:pt x="239" y="12"/>
                    </a:lnTo>
                    <a:lnTo>
                      <a:pt x="0" y="214"/>
                    </a:lnTo>
                    <a:lnTo>
                      <a:pt x="0" y="202"/>
                    </a:lnTo>
                    <a:close/>
                  </a:path>
                </a:pathLst>
              </a:custGeom>
              <a:solidFill>
                <a:srgbClr val="CBCBC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62" name="Freeform 426"/>
              <p:cNvSpPr>
                <a:spLocks/>
              </p:cNvSpPr>
              <p:nvPr/>
            </p:nvSpPr>
            <p:spPr bwMode="auto">
              <a:xfrm>
                <a:off x="1382" y="1536"/>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CCCCC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63" name="Freeform 427"/>
              <p:cNvSpPr>
                <a:spLocks/>
              </p:cNvSpPr>
              <p:nvPr/>
            </p:nvSpPr>
            <p:spPr bwMode="auto">
              <a:xfrm>
                <a:off x="1382" y="1549"/>
                <a:ext cx="239" cy="214"/>
              </a:xfrm>
              <a:custGeom>
                <a:avLst/>
                <a:gdLst>
                  <a:gd name="T0" fmla="*/ 0 w 239"/>
                  <a:gd name="T1" fmla="*/ 202 h 214"/>
                  <a:gd name="T2" fmla="*/ 239 w 239"/>
                  <a:gd name="T3" fmla="*/ 0 h 214"/>
                  <a:gd name="T4" fmla="*/ 239 w 239"/>
                  <a:gd name="T5" fmla="*/ 13 h 214"/>
                  <a:gd name="T6" fmla="*/ 0 w 239"/>
                  <a:gd name="T7" fmla="*/ 214 h 214"/>
                  <a:gd name="T8" fmla="*/ 0 w 239"/>
                  <a:gd name="T9" fmla="*/ 202 h 214"/>
                  <a:gd name="T10" fmla="*/ 0 60000 65536"/>
                  <a:gd name="T11" fmla="*/ 0 60000 65536"/>
                  <a:gd name="T12" fmla="*/ 0 60000 65536"/>
                  <a:gd name="T13" fmla="*/ 0 60000 65536"/>
                  <a:gd name="T14" fmla="*/ 0 60000 65536"/>
                  <a:gd name="T15" fmla="*/ 0 w 239"/>
                  <a:gd name="T16" fmla="*/ 0 h 214"/>
                  <a:gd name="T17" fmla="*/ 239 w 239"/>
                  <a:gd name="T18" fmla="*/ 214 h 214"/>
                </a:gdLst>
                <a:ahLst/>
                <a:cxnLst>
                  <a:cxn ang="T10">
                    <a:pos x="T0" y="T1"/>
                  </a:cxn>
                  <a:cxn ang="T11">
                    <a:pos x="T2" y="T3"/>
                  </a:cxn>
                  <a:cxn ang="T12">
                    <a:pos x="T4" y="T5"/>
                  </a:cxn>
                  <a:cxn ang="T13">
                    <a:pos x="T6" y="T7"/>
                  </a:cxn>
                  <a:cxn ang="T14">
                    <a:pos x="T8" y="T9"/>
                  </a:cxn>
                </a:cxnLst>
                <a:rect l="T15" t="T16" r="T17" b="T18"/>
                <a:pathLst>
                  <a:path w="239" h="214">
                    <a:moveTo>
                      <a:pt x="0" y="202"/>
                    </a:moveTo>
                    <a:lnTo>
                      <a:pt x="239" y="0"/>
                    </a:lnTo>
                    <a:lnTo>
                      <a:pt x="239" y="13"/>
                    </a:lnTo>
                    <a:lnTo>
                      <a:pt x="0" y="214"/>
                    </a:lnTo>
                    <a:lnTo>
                      <a:pt x="0" y="202"/>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64" name="Freeform 428"/>
              <p:cNvSpPr>
                <a:spLocks/>
              </p:cNvSpPr>
              <p:nvPr/>
            </p:nvSpPr>
            <p:spPr bwMode="auto">
              <a:xfrm>
                <a:off x="1382" y="1562"/>
                <a:ext cx="239" cy="214"/>
              </a:xfrm>
              <a:custGeom>
                <a:avLst/>
                <a:gdLst>
                  <a:gd name="T0" fmla="*/ 0 w 239"/>
                  <a:gd name="T1" fmla="*/ 201 h 214"/>
                  <a:gd name="T2" fmla="*/ 239 w 239"/>
                  <a:gd name="T3" fmla="*/ 0 h 214"/>
                  <a:gd name="T4" fmla="*/ 239 w 239"/>
                  <a:gd name="T5" fmla="*/ 12 h 214"/>
                  <a:gd name="T6" fmla="*/ 0 w 239"/>
                  <a:gd name="T7" fmla="*/ 214 h 214"/>
                  <a:gd name="T8" fmla="*/ 0 w 239"/>
                  <a:gd name="T9" fmla="*/ 201 h 214"/>
                  <a:gd name="T10" fmla="*/ 0 60000 65536"/>
                  <a:gd name="T11" fmla="*/ 0 60000 65536"/>
                  <a:gd name="T12" fmla="*/ 0 60000 65536"/>
                  <a:gd name="T13" fmla="*/ 0 60000 65536"/>
                  <a:gd name="T14" fmla="*/ 0 60000 65536"/>
                  <a:gd name="T15" fmla="*/ 0 w 239"/>
                  <a:gd name="T16" fmla="*/ 0 h 214"/>
                  <a:gd name="T17" fmla="*/ 239 w 239"/>
                  <a:gd name="T18" fmla="*/ 214 h 214"/>
                </a:gdLst>
                <a:ahLst/>
                <a:cxnLst>
                  <a:cxn ang="T10">
                    <a:pos x="T0" y="T1"/>
                  </a:cxn>
                  <a:cxn ang="T11">
                    <a:pos x="T2" y="T3"/>
                  </a:cxn>
                  <a:cxn ang="T12">
                    <a:pos x="T4" y="T5"/>
                  </a:cxn>
                  <a:cxn ang="T13">
                    <a:pos x="T6" y="T7"/>
                  </a:cxn>
                  <a:cxn ang="T14">
                    <a:pos x="T8" y="T9"/>
                  </a:cxn>
                </a:cxnLst>
                <a:rect l="T15" t="T16" r="T17" b="T18"/>
                <a:pathLst>
                  <a:path w="239" h="214">
                    <a:moveTo>
                      <a:pt x="0" y="201"/>
                    </a:moveTo>
                    <a:lnTo>
                      <a:pt x="239" y="0"/>
                    </a:lnTo>
                    <a:lnTo>
                      <a:pt x="239" y="12"/>
                    </a:lnTo>
                    <a:lnTo>
                      <a:pt x="0" y="214"/>
                    </a:lnTo>
                    <a:lnTo>
                      <a:pt x="0" y="201"/>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65" name="Freeform 429"/>
              <p:cNvSpPr>
                <a:spLocks/>
              </p:cNvSpPr>
              <p:nvPr/>
            </p:nvSpPr>
            <p:spPr bwMode="auto">
              <a:xfrm>
                <a:off x="1382" y="1574"/>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66" name="Freeform 430"/>
              <p:cNvSpPr>
                <a:spLocks/>
              </p:cNvSpPr>
              <p:nvPr/>
            </p:nvSpPr>
            <p:spPr bwMode="auto">
              <a:xfrm>
                <a:off x="1382" y="1587"/>
                <a:ext cx="239" cy="214"/>
              </a:xfrm>
              <a:custGeom>
                <a:avLst/>
                <a:gdLst>
                  <a:gd name="T0" fmla="*/ 0 w 239"/>
                  <a:gd name="T1" fmla="*/ 202 h 214"/>
                  <a:gd name="T2" fmla="*/ 239 w 239"/>
                  <a:gd name="T3" fmla="*/ 0 h 214"/>
                  <a:gd name="T4" fmla="*/ 239 w 239"/>
                  <a:gd name="T5" fmla="*/ 12 h 214"/>
                  <a:gd name="T6" fmla="*/ 0 w 239"/>
                  <a:gd name="T7" fmla="*/ 214 h 214"/>
                  <a:gd name="T8" fmla="*/ 0 w 239"/>
                  <a:gd name="T9" fmla="*/ 202 h 214"/>
                  <a:gd name="T10" fmla="*/ 0 60000 65536"/>
                  <a:gd name="T11" fmla="*/ 0 60000 65536"/>
                  <a:gd name="T12" fmla="*/ 0 60000 65536"/>
                  <a:gd name="T13" fmla="*/ 0 60000 65536"/>
                  <a:gd name="T14" fmla="*/ 0 60000 65536"/>
                  <a:gd name="T15" fmla="*/ 0 w 239"/>
                  <a:gd name="T16" fmla="*/ 0 h 214"/>
                  <a:gd name="T17" fmla="*/ 239 w 239"/>
                  <a:gd name="T18" fmla="*/ 214 h 214"/>
                </a:gdLst>
                <a:ahLst/>
                <a:cxnLst>
                  <a:cxn ang="T10">
                    <a:pos x="T0" y="T1"/>
                  </a:cxn>
                  <a:cxn ang="T11">
                    <a:pos x="T2" y="T3"/>
                  </a:cxn>
                  <a:cxn ang="T12">
                    <a:pos x="T4" y="T5"/>
                  </a:cxn>
                  <a:cxn ang="T13">
                    <a:pos x="T6" y="T7"/>
                  </a:cxn>
                  <a:cxn ang="T14">
                    <a:pos x="T8" y="T9"/>
                  </a:cxn>
                </a:cxnLst>
                <a:rect l="T15" t="T16" r="T17" b="T18"/>
                <a:pathLst>
                  <a:path w="239" h="214">
                    <a:moveTo>
                      <a:pt x="0" y="202"/>
                    </a:moveTo>
                    <a:lnTo>
                      <a:pt x="239" y="0"/>
                    </a:lnTo>
                    <a:lnTo>
                      <a:pt x="239" y="12"/>
                    </a:lnTo>
                    <a:lnTo>
                      <a:pt x="0" y="214"/>
                    </a:lnTo>
                    <a:lnTo>
                      <a:pt x="0" y="202"/>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67" name="Freeform 431"/>
              <p:cNvSpPr>
                <a:spLocks/>
              </p:cNvSpPr>
              <p:nvPr/>
            </p:nvSpPr>
            <p:spPr bwMode="auto">
              <a:xfrm>
                <a:off x="1382" y="1599"/>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CCCCC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68" name="Freeform 432"/>
              <p:cNvSpPr>
                <a:spLocks/>
              </p:cNvSpPr>
              <p:nvPr/>
            </p:nvSpPr>
            <p:spPr bwMode="auto">
              <a:xfrm>
                <a:off x="1382" y="1612"/>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CBCBC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69" name="Freeform 433"/>
              <p:cNvSpPr>
                <a:spLocks/>
              </p:cNvSpPr>
              <p:nvPr/>
            </p:nvSpPr>
            <p:spPr bwMode="auto">
              <a:xfrm>
                <a:off x="1382" y="1625"/>
                <a:ext cx="239" cy="214"/>
              </a:xfrm>
              <a:custGeom>
                <a:avLst/>
                <a:gdLst>
                  <a:gd name="T0" fmla="*/ 0 w 239"/>
                  <a:gd name="T1" fmla="*/ 202 h 214"/>
                  <a:gd name="T2" fmla="*/ 239 w 239"/>
                  <a:gd name="T3" fmla="*/ 0 h 214"/>
                  <a:gd name="T4" fmla="*/ 239 w 239"/>
                  <a:gd name="T5" fmla="*/ 12 h 214"/>
                  <a:gd name="T6" fmla="*/ 0 w 239"/>
                  <a:gd name="T7" fmla="*/ 214 h 214"/>
                  <a:gd name="T8" fmla="*/ 0 w 239"/>
                  <a:gd name="T9" fmla="*/ 202 h 214"/>
                  <a:gd name="T10" fmla="*/ 0 60000 65536"/>
                  <a:gd name="T11" fmla="*/ 0 60000 65536"/>
                  <a:gd name="T12" fmla="*/ 0 60000 65536"/>
                  <a:gd name="T13" fmla="*/ 0 60000 65536"/>
                  <a:gd name="T14" fmla="*/ 0 60000 65536"/>
                  <a:gd name="T15" fmla="*/ 0 w 239"/>
                  <a:gd name="T16" fmla="*/ 0 h 214"/>
                  <a:gd name="T17" fmla="*/ 239 w 239"/>
                  <a:gd name="T18" fmla="*/ 214 h 214"/>
                </a:gdLst>
                <a:ahLst/>
                <a:cxnLst>
                  <a:cxn ang="T10">
                    <a:pos x="T0" y="T1"/>
                  </a:cxn>
                  <a:cxn ang="T11">
                    <a:pos x="T2" y="T3"/>
                  </a:cxn>
                  <a:cxn ang="T12">
                    <a:pos x="T4" y="T5"/>
                  </a:cxn>
                  <a:cxn ang="T13">
                    <a:pos x="T6" y="T7"/>
                  </a:cxn>
                  <a:cxn ang="T14">
                    <a:pos x="T8" y="T9"/>
                  </a:cxn>
                </a:cxnLst>
                <a:rect l="T15" t="T16" r="T17" b="T18"/>
                <a:pathLst>
                  <a:path w="239" h="214">
                    <a:moveTo>
                      <a:pt x="0" y="202"/>
                    </a:moveTo>
                    <a:lnTo>
                      <a:pt x="239" y="0"/>
                    </a:lnTo>
                    <a:lnTo>
                      <a:pt x="239" y="12"/>
                    </a:lnTo>
                    <a:lnTo>
                      <a:pt x="0" y="214"/>
                    </a:lnTo>
                    <a:lnTo>
                      <a:pt x="0" y="202"/>
                    </a:lnTo>
                    <a:close/>
                  </a:path>
                </a:pathLst>
              </a:custGeom>
              <a:solidFill>
                <a:srgbClr val="CACAC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70" name="Freeform 434"/>
              <p:cNvSpPr>
                <a:spLocks/>
              </p:cNvSpPr>
              <p:nvPr/>
            </p:nvSpPr>
            <p:spPr bwMode="auto">
              <a:xfrm>
                <a:off x="1382" y="1637"/>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C8C8C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71" name="Freeform 435"/>
              <p:cNvSpPr>
                <a:spLocks/>
              </p:cNvSpPr>
              <p:nvPr/>
            </p:nvSpPr>
            <p:spPr bwMode="auto">
              <a:xfrm>
                <a:off x="1382" y="1650"/>
                <a:ext cx="239" cy="214"/>
              </a:xfrm>
              <a:custGeom>
                <a:avLst/>
                <a:gdLst>
                  <a:gd name="T0" fmla="*/ 0 w 239"/>
                  <a:gd name="T1" fmla="*/ 202 h 214"/>
                  <a:gd name="T2" fmla="*/ 239 w 239"/>
                  <a:gd name="T3" fmla="*/ 0 h 214"/>
                  <a:gd name="T4" fmla="*/ 239 w 239"/>
                  <a:gd name="T5" fmla="*/ 13 h 214"/>
                  <a:gd name="T6" fmla="*/ 0 w 239"/>
                  <a:gd name="T7" fmla="*/ 214 h 214"/>
                  <a:gd name="T8" fmla="*/ 0 w 239"/>
                  <a:gd name="T9" fmla="*/ 202 h 214"/>
                  <a:gd name="T10" fmla="*/ 0 60000 65536"/>
                  <a:gd name="T11" fmla="*/ 0 60000 65536"/>
                  <a:gd name="T12" fmla="*/ 0 60000 65536"/>
                  <a:gd name="T13" fmla="*/ 0 60000 65536"/>
                  <a:gd name="T14" fmla="*/ 0 60000 65536"/>
                  <a:gd name="T15" fmla="*/ 0 w 239"/>
                  <a:gd name="T16" fmla="*/ 0 h 214"/>
                  <a:gd name="T17" fmla="*/ 239 w 239"/>
                  <a:gd name="T18" fmla="*/ 214 h 214"/>
                </a:gdLst>
                <a:ahLst/>
                <a:cxnLst>
                  <a:cxn ang="T10">
                    <a:pos x="T0" y="T1"/>
                  </a:cxn>
                  <a:cxn ang="T11">
                    <a:pos x="T2" y="T3"/>
                  </a:cxn>
                  <a:cxn ang="T12">
                    <a:pos x="T4" y="T5"/>
                  </a:cxn>
                  <a:cxn ang="T13">
                    <a:pos x="T6" y="T7"/>
                  </a:cxn>
                  <a:cxn ang="T14">
                    <a:pos x="T8" y="T9"/>
                  </a:cxn>
                </a:cxnLst>
                <a:rect l="T15" t="T16" r="T17" b="T18"/>
                <a:pathLst>
                  <a:path w="239" h="214">
                    <a:moveTo>
                      <a:pt x="0" y="202"/>
                    </a:moveTo>
                    <a:lnTo>
                      <a:pt x="239" y="0"/>
                    </a:lnTo>
                    <a:lnTo>
                      <a:pt x="239" y="13"/>
                    </a:lnTo>
                    <a:lnTo>
                      <a:pt x="0" y="214"/>
                    </a:lnTo>
                    <a:lnTo>
                      <a:pt x="0" y="202"/>
                    </a:lnTo>
                    <a:close/>
                  </a:path>
                </a:pathLst>
              </a:custGeom>
              <a:solidFill>
                <a:srgbClr val="C6C6C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72" name="Freeform 436"/>
              <p:cNvSpPr>
                <a:spLocks/>
              </p:cNvSpPr>
              <p:nvPr/>
            </p:nvSpPr>
            <p:spPr bwMode="auto">
              <a:xfrm>
                <a:off x="1382" y="1663"/>
                <a:ext cx="239" cy="214"/>
              </a:xfrm>
              <a:custGeom>
                <a:avLst/>
                <a:gdLst>
                  <a:gd name="T0" fmla="*/ 0 w 239"/>
                  <a:gd name="T1" fmla="*/ 201 h 214"/>
                  <a:gd name="T2" fmla="*/ 239 w 239"/>
                  <a:gd name="T3" fmla="*/ 0 h 214"/>
                  <a:gd name="T4" fmla="*/ 239 w 239"/>
                  <a:gd name="T5" fmla="*/ 12 h 214"/>
                  <a:gd name="T6" fmla="*/ 0 w 239"/>
                  <a:gd name="T7" fmla="*/ 214 h 214"/>
                  <a:gd name="T8" fmla="*/ 0 w 239"/>
                  <a:gd name="T9" fmla="*/ 201 h 214"/>
                  <a:gd name="T10" fmla="*/ 0 60000 65536"/>
                  <a:gd name="T11" fmla="*/ 0 60000 65536"/>
                  <a:gd name="T12" fmla="*/ 0 60000 65536"/>
                  <a:gd name="T13" fmla="*/ 0 60000 65536"/>
                  <a:gd name="T14" fmla="*/ 0 60000 65536"/>
                  <a:gd name="T15" fmla="*/ 0 w 239"/>
                  <a:gd name="T16" fmla="*/ 0 h 214"/>
                  <a:gd name="T17" fmla="*/ 239 w 239"/>
                  <a:gd name="T18" fmla="*/ 214 h 214"/>
                </a:gdLst>
                <a:ahLst/>
                <a:cxnLst>
                  <a:cxn ang="T10">
                    <a:pos x="T0" y="T1"/>
                  </a:cxn>
                  <a:cxn ang="T11">
                    <a:pos x="T2" y="T3"/>
                  </a:cxn>
                  <a:cxn ang="T12">
                    <a:pos x="T4" y="T5"/>
                  </a:cxn>
                  <a:cxn ang="T13">
                    <a:pos x="T6" y="T7"/>
                  </a:cxn>
                  <a:cxn ang="T14">
                    <a:pos x="T8" y="T9"/>
                  </a:cxn>
                </a:cxnLst>
                <a:rect l="T15" t="T16" r="T17" b="T18"/>
                <a:pathLst>
                  <a:path w="239" h="214">
                    <a:moveTo>
                      <a:pt x="0" y="201"/>
                    </a:moveTo>
                    <a:lnTo>
                      <a:pt x="239" y="0"/>
                    </a:lnTo>
                    <a:lnTo>
                      <a:pt x="239" y="12"/>
                    </a:lnTo>
                    <a:lnTo>
                      <a:pt x="0" y="214"/>
                    </a:lnTo>
                    <a:lnTo>
                      <a:pt x="0" y="201"/>
                    </a:lnTo>
                    <a:close/>
                  </a:path>
                </a:pathLst>
              </a:custGeom>
              <a:solidFill>
                <a:srgbClr val="C4C4C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73" name="Freeform 437"/>
              <p:cNvSpPr>
                <a:spLocks/>
              </p:cNvSpPr>
              <p:nvPr/>
            </p:nvSpPr>
            <p:spPr bwMode="auto">
              <a:xfrm>
                <a:off x="1382" y="1675"/>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C2C2C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74" name="Freeform 438"/>
              <p:cNvSpPr>
                <a:spLocks/>
              </p:cNvSpPr>
              <p:nvPr/>
            </p:nvSpPr>
            <p:spPr bwMode="auto">
              <a:xfrm>
                <a:off x="1382" y="1688"/>
                <a:ext cx="239" cy="214"/>
              </a:xfrm>
              <a:custGeom>
                <a:avLst/>
                <a:gdLst>
                  <a:gd name="T0" fmla="*/ 0 w 239"/>
                  <a:gd name="T1" fmla="*/ 202 h 214"/>
                  <a:gd name="T2" fmla="*/ 239 w 239"/>
                  <a:gd name="T3" fmla="*/ 0 h 214"/>
                  <a:gd name="T4" fmla="*/ 239 w 239"/>
                  <a:gd name="T5" fmla="*/ 12 h 214"/>
                  <a:gd name="T6" fmla="*/ 0 w 239"/>
                  <a:gd name="T7" fmla="*/ 214 h 214"/>
                  <a:gd name="T8" fmla="*/ 0 w 239"/>
                  <a:gd name="T9" fmla="*/ 202 h 214"/>
                  <a:gd name="T10" fmla="*/ 0 60000 65536"/>
                  <a:gd name="T11" fmla="*/ 0 60000 65536"/>
                  <a:gd name="T12" fmla="*/ 0 60000 65536"/>
                  <a:gd name="T13" fmla="*/ 0 60000 65536"/>
                  <a:gd name="T14" fmla="*/ 0 60000 65536"/>
                  <a:gd name="T15" fmla="*/ 0 w 239"/>
                  <a:gd name="T16" fmla="*/ 0 h 214"/>
                  <a:gd name="T17" fmla="*/ 239 w 239"/>
                  <a:gd name="T18" fmla="*/ 214 h 214"/>
                </a:gdLst>
                <a:ahLst/>
                <a:cxnLst>
                  <a:cxn ang="T10">
                    <a:pos x="T0" y="T1"/>
                  </a:cxn>
                  <a:cxn ang="T11">
                    <a:pos x="T2" y="T3"/>
                  </a:cxn>
                  <a:cxn ang="T12">
                    <a:pos x="T4" y="T5"/>
                  </a:cxn>
                  <a:cxn ang="T13">
                    <a:pos x="T6" y="T7"/>
                  </a:cxn>
                  <a:cxn ang="T14">
                    <a:pos x="T8" y="T9"/>
                  </a:cxn>
                </a:cxnLst>
                <a:rect l="T15" t="T16" r="T17" b="T18"/>
                <a:pathLst>
                  <a:path w="239" h="214">
                    <a:moveTo>
                      <a:pt x="0" y="202"/>
                    </a:moveTo>
                    <a:lnTo>
                      <a:pt x="239" y="0"/>
                    </a:lnTo>
                    <a:lnTo>
                      <a:pt x="239" y="12"/>
                    </a:lnTo>
                    <a:lnTo>
                      <a:pt x="0" y="214"/>
                    </a:lnTo>
                    <a:lnTo>
                      <a:pt x="0" y="202"/>
                    </a:lnTo>
                    <a:close/>
                  </a:path>
                </a:pathLst>
              </a:custGeom>
              <a:solidFill>
                <a:srgbClr val="C0C0C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75" name="Freeform 439"/>
              <p:cNvSpPr>
                <a:spLocks/>
              </p:cNvSpPr>
              <p:nvPr/>
            </p:nvSpPr>
            <p:spPr bwMode="auto">
              <a:xfrm>
                <a:off x="1382" y="1700"/>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BEBEB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76" name="Freeform 440"/>
              <p:cNvSpPr>
                <a:spLocks/>
              </p:cNvSpPr>
              <p:nvPr/>
            </p:nvSpPr>
            <p:spPr bwMode="auto">
              <a:xfrm>
                <a:off x="1382" y="1713"/>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BCBCB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77" name="Freeform 441"/>
              <p:cNvSpPr>
                <a:spLocks/>
              </p:cNvSpPr>
              <p:nvPr/>
            </p:nvSpPr>
            <p:spPr bwMode="auto">
              <a:xfrm>
                <a:off x="1382" y="1726"/>
                <a:ext cx="239" cy="214"/>
              </a:xfrm>
              <a:custGeom>
                <a:avLst/>
                <a:gdLst>
                  <a:gd name="T0" fmla="*/ 0 w 239"/>
                  <a:gd name="T1" fmla="*/ 202 h 214"/>
                  <a:gd name="T2" fmla="*/ 239 w 239"/>
                  <a:gd name="T3" fmla="*/ 0 h 214"/>
                  <a:gd name="T4" fmla="*/ 239 w 239"/>
                  <a:gd name="T5" fmla="*/ 12 h 214"/>
                  <a:gd name="T6" fmla="*/ 0 w 239"/>
                  <a:gd name="T7" fmla="*/ 214 h 214"/>
                  <a:gd name="T8" fmla="*/ 0 w 239"/>
                  <a:gd name="T9" fmla="*/ 202 h 214"/>
                  <a:gd name="T10" fmla="*/ 0 60000 65536"/>
                  <a:gd name="T11" fmla="*/ 0 60000 65536"/>
                  <a:gd name="T12" fmla="*/ 0 60000 65536"/>
                  <a:gd name="T13" fmla="*/ 0 60000 65536"/>
                  <a:gd name="T14" fmla="*/ 0 60000 65536"/>
                  <a:gd name="T15" fmla="*/ 0 w 239"/>
                  <a:gd name="T16" fmla="*/ 0 h 214"/>
                  <a:gd name="T17" fmla="*/ 239 w 239"/>
                  <a:gd name="T18" fmla="*/ 214 h 214"/>
                </a:gdLst>
                <a:ahLst/>
                <a:cxnLst>
                  <a:cxn ang="T10">
                    <a:pos x="T0" y="T1"/>
                  </a:cxn>
                  <a:cxn ang="T11">
                    <a:pos x="T2" y="T3"/>
                  </a:cxn>
                  <a:cxn ang="T12">
                    <a:pos x="T4" y="T5"/>
                  </a:cxn>
                  <a:cxn ang="T13">
                    <a:pos x="T6" y="T7"/>
                  </a:cxn>
                  <a:cxn ang="T14">
                    <a:pos x="T8" y="T9"/>
                  </a:cxn>
                </a:cxnLst>
                <a:rect l="T15" t="T16" r="T17" b="T18"/>
                <a:pathLst>
                  <a:path w="239" h="214">
                    <a:moveTo>
                      <a:pt x="0" y="202"/>
                    </a:moveTo>
                    <a:lnTo>
                      <a:pt x="239" y="0"/>
                    </a:lnTo>
                    <a:lnTo>
                      <a:pt x="239" y="12"/>
                    </a:lnTo>
                    <a:lnTo>
                      <a:pt x="0" y="214"/>
                    </a:lnTo>
                    <a:lnTo>
                      <a:pt x="0" y="202"/>
                    </a:lnTo>
                    <a:close/>
                  </a:path>
                </a:pathLst>
              </a:custGeom>
              <a:solidFill>
                <a:srgbClr val="BBBBB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78" name="Freeform 442"/>
              <p:cNvSpPr>
                <a:spLocks/>
              </p:cNvSpPr>
              <p:nvPr/>
            </p:nvSpPr>
            <p:spPr bwMode="auto">
              <a:xfrm>
                <a:off x="1382" y="1738"/>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BABAB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79" name="Freeform 443"/>
              <p:cNvSpPr>
                <a:spLocks/>
              </p:cNvSpPr>
              <p:nvPr/>
            </p:nvSpPr>
            <p:spPr bwMode="auto">
              <a:xfrm>
                <a:off x="1382" y="1751"/>
                <a:ext cx="239" cy="214"/>
              </a:xfrm>
              <a:custGeom>
                <a:avLst/>
                <a:gdLst>
                  <a:gd name="T0" fmla="*/ 0 w 239"/>
                  <a:gd name="T1" fmla="*/ 202 h 214"/>
                  <a:gd name="T2" fmla="*/ 239 w 239"/>
                  <a:gd name="T3" fmla="*/ 0 h 214"/>
                  <a:gd name="T4" fmla="*/ 239 w 239"/>
                  <a:gd name="T5" fmla="*/ 12 h 214"/>
                  <a:gd name="T6" fmla="*/ 0 w 239"/>
                  <a:gd name="T7" fmla="*/ 214 h 214"/>
                  <a:gd name="T8" fmla="*/ 0 w 239"/>
                  <a:gd name="T9" fmla="*/ 202 h 214"/>
                  <a:gd name="T10" fmla="*/ 0 60000 65536"/>
                  <a:gd name="T11" fmla="*/ 0 60000 65536"/>
                  <a:gd name="T12" fmla="*/ 0 60000 65536"/>
                  <a:gd name="T13" fmla="*/ 0 60000 65536"/>
                  <a:gd name="T14" fmla="*/ 0 60000 65536"/>
                  <a:gd name="T15" fmla="*/ 0 w 239"/>
                  <a:gd name="T16" fmla="*/ 0 h 214"/>
                  <a:gd name="T17" fmla="*/ 239 w 239"/>
                  <a:gd name="T18" fmla="*/ 214 h 214"/>
                </a:gdLst>
                <a:ahLst/>
                <a:cxnLst>
                  <a:cxn ang="T10">
                    <a:pos x="T0" y="T1"/>
                  </a:cxn>
                  <a:cxn ang="T11">
                    <a:pos x="T2" y="T3"/>
                  </a:cxn>
                  <a:cxn ang="T12">
                    <a:pos x="T4" y="T5"/>
                  </a:cxn>
                  <a:cxn ang="T13">
                    <a:pos x="T6" y="T7"/>
                  </a:cxn>
                  <a:cxn ang="T14">
                    <a:pos x="T8" y="T9"/>
                  </a:cxn>
                </a:cxnLst>
                <a:rect l="T15" t="T16" r="T17" b="T18"/>
                <a:pathLst>
                  <a:path w="239" h="214">
                    <a:moveTo>
                      <a:pt x="0" y="202"/>
                    </a:moveTo>
                    <a:lnTo>
                      <a:pt x="239" y="0"/>
                    </a:lnTo>
                    <a:lnTo>
                      <a:pt x="239" y="12"/>
                    </a:lnTo>
                    <a:lnTo>
                      <a:pt x="0" y="214"/>
                    </a:lnTo>
                    <a:lnTo>
                      <a:pt x="0" y="202"/>
                    </a:lnTo>
                    <a:close/>
                  </a:path>
                </a:pathLst>
              </a:custGeom>
              <a:solidFill>
                <a:srgbClr val="B9B9B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80" name="Freeform 444"/>
              <p:cNvSpPr>
                <a:spLocks/>
              </p:cNvSpPr>
              <p:nvPr/>
            </p:nvSpPr>
            <p:spPr bwMode="auto">
              <a:xfrm>
                <a:off x="1382" y="1763"/>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B9B9B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81" name="Freeform 445"/>
              <p:cNvSpPr>
                <a:spLocks/>
              </p:cNvSpPr>
              <p:nvPr/>
            </p:nvSpPr>
            <p:spPr bwMode="auto">
              <a:xfrm>
                <a:off x="1382" y="1574"/>
                <a:ext cx="236" cy="200"/>
              </a:xfrm>
              <a:custGeom>
                <a:avLst/>
                <a:gdLst>
                  <a:gd name="T0" fmla="*/ 0 w 236"/>
                  <a:gd name="T1" fmla="*/ 108 h 200"/>
                  <a:gd name="T2" fmla="*/ 60 w 236"/>
                  <a:gd name="T3" fmla="*/ 200 h 200"/>
                  <a:gd name="T4" fmla="*/ 236 w 236"/>
                  <a:gd name="T5" fmla="*/ 94 h 200"/>
                  <a:gd name="T6" fmla="*/ 176 w 236"/>
                  <a:gd name="T7" fmla="*/ 0 h 200"/>
                  <a:gd name="T8" fmla="*/ 0 w 236"/>
                  <a:gd name="T9" fmla="*/ 108 h 200"/>
                  <a:gd name="T10" fmla="*/ 0 60000 65536"/>
                  <a:gd name="T11" fmla="*/ 0 60000 65536"/>
                  <a:gd name="T12" fmla="*/ 0 60000 65536"/>
                  <a:gd name="T13" fmla="*/ 0 60000 65536"/>
                  <a:gd name="T14" fmla="*/ 0 60000 65536"/>
                  <a:gd name="T15" fmla="*/ 0 w 236"/>
                  <a:gd name="T16" fmla="*/ 0 h 200"/>
                  <a:gd name="T17" fmla="*/ 236 w 236"/>
                  <a:gd name="T18" fmla="*/ 200 h 200"/>
                </a:gdLst>
                <a:ahLst/>
                <a:cxnLst>
                  <a:cxn ang="T10">
                    <a:pos x="T0" y="T1"/>
                  </a:cxn>
                  <a:cxn ang="T11">
                    <a:pos x="T2" y="T3"/>
                  </a:cxn>
                  <a:cxn ang="T12">
                    <a:pos x="T4" y="T5"/>
                  </a:cxn>
                  <a:cxn ang="T13">
                    <a:pos x="T6" y="T7"/>
                  </a:cxn>
                  <a:cxn ang="T14">
                    <a:pos x="T8" y="T9"/>
                  </a:cxn>
                </a:cxnLst>
                <a:rect l="T15" t="T16" r="T17" b="T18"/>
                <a:pathLst>
                  <a:path w="236" h="200">
                    <a:moveTo>
                      <a:pt x="0" y="108"/>
                    </a:moveTo>
                    <a:lnTo>
                      <a:pt x="60" y="200"/>
                    </a:lnTo>
                    <a:lnTo>
                      <a:pt x="236" y="94"/>
                    </a:lnTo>
                    <a:lnTo>
                      <a:pt x="176" y="0"/>
                    </a:lnTo>
                    <a:lnTo>
                      <a:pt x="0" y="108"/>
                    </a:lnTo>
                    <a:close/>
                  </a:path>
                </a:pathLst>
              </a:custGeom>
              <a:solidFill>
                <a:srgbClr val="B9B9B9"/>
              </a:solidFill>
              <a:ln w="0">
                <a:solidFill>
                  <a:srgbClr val="FFFFFF"/>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82" name="Freeform 446"/>
              <p:cNvSpPr>
                <a:spLocks/>
              </p:cNvSpPr>
              <p:nvPr/>
            </p:nvSpPr>
            <p:spPr bwMode="auto">
              <a:xfrm>
                <a:off x="1382" y="1574"/>
                <a:ext cx="236" cy="200"/>
              </a:xfrm>
              <a:custGeom>
                <a:avLst/>
                <a:gdLst>
                  <a:gd name="T0" fmla="*/ 0 w 236"/>
                  <a:gd name="T1" fmla="*/ 108 h 200"/>
                  <a:gd name="T2" fmla="*/ 60 w 236"/>
                  <a:gd name="T3" fmla="*/ 200 h 200"/>
                  <a:gd name="T4" fmla="*/ 236 w 236"/>
                  <a:gd name="T5" fmla="*/ 94 h 200"/>
                  <a:gd name="T6" fmla="*/ 176 w 236"/>
                  <a:gd name="T7" fmla="*/ 0 h 200"/>
                  <a:gd name="T8" fmla="*/ 0 w 236"/>
                  <a:gd name="T9" fmla="*/ 108 h 200"/>
                  <a:gd name="T10" fmla="*/ 0 60000 65536"/>
                  <a:gd name="T11" fmla="*/ 0 60000 65536"/>
                  <a:gd name="T12" fmla="*/ 0 60000 65536"/>
                  <a:gd name="T13" fmla="*/ 0 60000 65536"/>
                  <a:gd name="T14" fmla="*/ 0 60000 65536"/>
                  <a:gd name="T15" fmla="*/ 0 w 236"/>
                  <a:gd name="T16" fmla="*/ 0 h 200"/>
                  <a:gd name="T17" fmla="*/ 236 w 236"/>
                  <a:gd name="T18" fmla="*/ 200 h 200"/>
                </a:gdLst>
                <a:ahLst/>
                <a:cxnLst>
                  <a:cxn ang="T10">
                    <a:pos x="T0" y="T1"/>
                  </a:cxn>
                  <a:cxn ang="T11">
                    <a:pos x="T2" y="T3"/>
                  </a:cxn>
                  <a:cxn ang="T12">
                    <a:pos x="T4" y="T5"/>
                  </a:cxn>
                  <a:cxn ang="T13">
                    <a:pos x="T6" y="T7"/>
                  </a:cxn>
                  <a:cxn ang="T14">
                    <a:pos x="T8" y="T9"/>
                  </a:cxn>
                </a:cxnLst>
                <a:rect l="T15" t="T16" r="T17" b="T18"/>
                <a:pathLst>
                  <a:path w="236" h="200">
                    <a:moveTo>
                      <a:pt x="0" y="108"/>
                    </a:moveTo>
                    <a:lnTo>
                      <a:pt x="60" y="200"/>
                    </a:lnTo>
                    <a:lnTo>
                      <a:pt x="236" y="94"/>
                    </a:lnTo>
                    <a:lnTo>
                      <a:pt x="176" y="0"/>
                    </a:lnTo>
                    <a:lnTo>
                      <a:pt x="0" y="108"/>
                    </a:lnTo>
                    <a:close/>
                  </a:path>
                </a:pathLst>
              </a:cu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83" name="Freeform 447"/>
              <p:cNvSpPr>
                <a:spLocks/>
              </p:cNvSpPr>
              <p:nvPr/>
            </p:nvSpPr>
            <p:spPr bwMode="auto">
              <a:xfrm>
                <a:off x="1382" y="1372"/>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B9B9B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84" name="Freeform 448"/>
              <p:cNvSpPr>
                <a:spLocks/>
              </p:cNvSpPr>
              <p:nvPr/>
            </p:nvSpPr>
            <p:spPr bwMode="auto">
              <a:xfrm>
                <a:off x="1382" y="1385"/>
                <a:ext cx="239" cy="214"/>
              </a:xfrm>
              <a:custGeom>
                <a:avLst/>
                <a:gdLst>
                  <a:gd name="T0" fmla="*/ 0 w 239"/>
                  <a:gd name="T1" fmla="*/ 202 h 214"/>
                  <a:gd name="T2" fmla="*/ 239 w 239"/>
                  <a:gd name="T3" fmla="*/ 0 h 214"/>
                  <a:gd name="T4" fmla="*/ 239 w 239"/>
                  <a:gd name="T5" fmla="*/ 12 h 214"/>
                  <a:gd name="T6" fmla="*/ 0 w 239"/>
                  <a:gd name="T7" fmla="*/ 214 h 214"/>
                  <a:gd name="T8" fmla="*/ 0 w 239"/>
                  <a:gd name="T9" fmla="*/ 202 h 214"/>
                  <a:gd name="T10" fmla="*/ 0 60000 65536"/>
                  <a:gd name="T11" fmla="*/ 0 60000 65536"/>
                  <a:gd name="T12" fmla="*/ 0 60000 65536"/>
                  <a:gd name="T13" fmla="*/ 0 60000 65536"/>
                  <a:gd name="T14" fmla="*/ 0 60000 65536"/>
                  <a:gd name="T15" fmla="*/ 0 w 239"/>
                  <a:gd name="T16" fmla="*/ 0 h 214"/>
                  <a:gd name="T17" fmla="*/ 239 w 239"/>
                  <a:gd name="T18" fmla="*/ 214 h 214"/>
                </a:gdLst>
                <a:ahLst/>
                <a:cxnLst>
                  <a:cxn ang="T10">
                    <a:pos x="T0" y="T1"/>
                  </a:cxn>
                  <a:cxn ang="T11">
                    <a:pos x="T2" y="T3"/>
                  </a:cxn>
                  <a:cxn ang="T12">
                    <a:pos x="T4" y="T5"/>
                  </a:cxn>
                  <a:cxn ang="T13">
                    <a:pos x="T6" y="T7"/>
                  </a:cxn>
                  <a:cxn ang="T14">
                    <a:pos x="T8" y="T9"/>
                  </a:cxn>
                </a:cxnLst>
                <a:rect l="T15" t="T16" r="T17" b="T18"/>
                <a:pathLst>
                  <a:path w="239" h="214">
                    <a:moveTo>
                      <a:pt x="0" y="202"/>
                    </a:moveTo>
                    <a:lnTo>
                      <a:pt x="239" y="0"/>
                    </a:lnTo>
                    <a:lnTo>
                      <a:pt x="239" y="12"/>
                    </a:lnTo>
                    <a:lnTo>
                      <a:pt x="0" y="214"/>
                    </a:lnTo>
                    <a:lnTo>
                      <a:pt x="0" y="202"/>
                    </a:lnTo>
                    <a:close/>
                  </a:path>
                </a:pathLst>
              </a:custGeom>
              <a:solidFill>
                <a:srgbClr val="B9B9B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85" name="Freeform 449"/>
              <p:cNvSpPr>
                <a:spLocks/>
              </p:cNvSpPr>
              <p:nvPr/>
            </p:nvSpPr>
            <p:spPr bwMode="auto">
              <a:xfrm>
                <a:off x="1382" y="1397"/>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BABAB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86" name="Freeform 450"/>
              <p:cNvSpPr>
                <a:spLocks/>
              </p:cNvSpPr>
              <p:nvPr/>
            </p:nvSpPr>
            <p:spPr bwMode="auto">
              <a:xfrm>
                <a:off x="1382" y="1410"/>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BBBBB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87" name="Freeform 451"/>
              <p:cNvSpPr>
                <a:spLocks/>
              </p:cNvSpPr>
              <p:nvPr/>
            </p:nvSpPr>
            <p:spPr bwMode="auto">
              <a:xfrm>
                <a:off x="1382" y="1423"/>
                <a:ext cx="239" cy="214"/>
              </a:xfrm>
              <a:custGeom>
                <a:avLst/>
                <a:gdLst>
                  <a:gd name="T0" fmla="*/ 0 w 239"/>
                  <a:gd name="T1" fmla="*/ 202 h 214"/>
                  <a:gd name="T2" fmla="*/ 239 w 239"/>
                  <a:gd name="T3" fmla="*/ 0 h 214"/>
                  <a:gd name="T4" fmla="*/ 239 w 239"/>
                  <a:gd name="T5" fmla="*/ 12 h 214"/>
                  <a:gd name="T6" fmla="*/ 0 w 239"/>
                  <a:gd name="T7" fmla="*/ 214 h 214"/>
                  <a:gd name="T8" fmla="*/ 0 w 239"/>
                  <a:gd name="T9" fmla="*/ 202 h 214"/>
                  <a:gd name="T10" fmla="*/ 0 60000 65536"/>
                  <a:gd name="T11" fmla="*/ 0 60000 65536"/>
                  <a:gd name="T12" fmla="*/ 0 60000 65536"/>
                  <a:gd name="T13" fmla="*/ 0 60000 65536"/>
                  <a:gd name="T14" fmla="*/ 0 60000 65536"/>
                  <a:gd name="T15" fmla="*/ 0 w 239"/>
                  <a:gd name="T16" fmla="*/ 0 h 214"/>
                  <a:gd name="T17" fmla="*/ 239 w 239"/>
                  <a:gd name="T18" fmla="*/ 214 h 214"/>
                </a:gdLst>
                <a:ahLst/>
                <a:cxnLst>
                  <a:cxn ang="T10">
                    <a:pos x="T0" y="T1"/>
                  </a:cxn>
                  <a:cxn ang="T11">
                    <a:pos x="T2" y="T3"/>
                  </a:cxn>
                  <a:cxn ang="T12">
                    <a:pos x="T4" y="T5"/>
                  </a:cxn>
                  <a:cxn ang="T13">
                    <a:pos x="T6" y="T7"/>
                  </a:cxn>
                  <a:cxn ang="T14">
                    <a:pos x="T8" y="T9"/>
                  </a:cxn>
                </a:cxnLst>
                <a:rect l="T15" t="T16" r="T17" b="T18"/>
                <a:pathLst>
                  <a:path w="239" h="214">
                    <a:moveTo>
                      <a:pt x="0" y="202"/>
                    </a:moveTo>
                    <a:lnTo>
                      <a:pt x="239" y="0"/>
                    </a:lnTo>
                    <a:lnTo>
                      <a:pt x="239" y="12"/>
                    </a:lnTo>
                    <a:lnTo>
                      <a:pt x="0" y="214"/>
                    </a:lnTo>
                    <a:lnTo>
                      <a:pt x="0" y="202"/>
                    </a:lnTo>
                    <a:close/>
                  </a:path>
                </a:pathLst>
              </a:custGeom>
              <a:solidFill>
                <a:srgbClr val="BCBCB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88" name="Freeform 452"/>
              <p:cNvSpPr>
                <a:spLocks/>
              </p:cNvSpPr>
              <p:nvPr/>
            </p:nvSpPr>
            <p:spPr bwMode="auto">
              <a:xfrm>
                <a:off x="1382" y="1435"/>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BEBEB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89" name="Freeform 453"/>
              <p:cNvSpPr>
                <a:spLocks/>
              </p:cNvSpPr>
              <p:nvPr/>
            </p:nvSpPr>
            <p:spPr bwMode="auto">
              <a:xfrm>
                <a:off x="1382" y="1448"/>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C0C0C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90" name="Freeform 454"/>
              <p:cNvSpPr>
                <a:spLocks/>
              </p:cNvSpPr>
              <p:nvPr/>
            </p:nvSpPr>
            <p:spPr bwMode="auto">
              <a:xfrm>
                <a:off x="1382" y="1461"/>
                <a:ext cx="239" cy="214"/>
              </a:xfrm>
              <a:custGeom>
                <a:avLst/>
                <a:gdLst>
                  <a:gd name="T0" fmla="*/ 0 w 239"/>
                  <a:gd name="T1" fmla="*/ 202 h 214"/>
                  <a:gd name="T2" fmla="*/ 239 w 239"/>
                  <a:gd name="T3" fmla="*/ 0 h 214"/>
                  <a:gd name="T4" fmla="*/ 239 w 239"/>
                  <a:gd name="T5" fmla="*/ 12 h 214"/>
                  <a:gd name="T6" fmla="*/ 0 w 239"/>
                  <a:gd name="T7" fmla="*/ 214 h 214"/>
                  <a:gd name="T8" fmla="*/ 0 w 239"/>
                  <a:gd name="T9" fmla="*/ 202 h 214"/>
                  <a:gd name="T10" fmla="*/ 0 60000 65536"/>
                  <a:gd name="T11" fmla="*/ 0 60000 65536"/>
                  <a:gd name="T12" fmla="*/ 0 60000 65536"/>
                  <a:gd name="T13" fmla="*/ 0 60000 65536"/>
                  <a:gd name="T14" fmla="*/ 0 60000 65536"/>
                  <a:gd name="T15" fmla="*/ 0 w 239"/>
                  <a:gd name="T16" fmla="*/ 0 h 214"/>
                  <a:gd name="T17" fmla="*/ 239 w 239"/>
                  <a:gd name="T18" fmla="*/ 214 h 214"/>
                </a:gdLst>
                <a:ahLst/>
                <a:cxnLst>
                  <a:cxn ang="T10">
                    <a:pos x="T0" y="T1"/>
                  </a:cxn>
                  <a:cxn ang="T11">
                    <a:pos x="T2" y="T3"/>
                  </a:cxn>
                  <a:cxn ang="T12">
                    <a:pos x="T4" y="T5"/>
                  </a:cxn>
                  <a:cxn ang="T13">
                    <a:pos x="T6" y="T7"/>
                  </a:cxn>
                  <a:cxn ang="T14">
                    <a:pos x="T8" y="T9"/>
                  </a:cxn>
                </a:cxnLst>
                <a:rect l="T15" t="T16" r="T17" b="T18"/>
                <a:pathLst>
                  <a:path w="239" h="214">
                    <a:moveTo>
                      <a:pt x="0" y="202"/>
                    </a:moveTo>
                    <a:lnTo>
                      <a:pt x="239" y="0"/>
                    </a:lnTo>
                    <a:lnTo>
                      <a:pt x="239" y="12"/>
                    </a:lnTo>
                    <a:lnTo>
                      <a:pt x="0" y="214"/>
                    </a:lnTo>
                    <a:lnTo>
                      <a:pt x="0" y="202"/>
                    </a:lnTo>
                    <a:close/>
                  </a:path>
                </a:pathLst>
              </a:custGeom>
              <a:solidFill>
                <a:srgbClr val="C2C2C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91" name="Freeform 455"/>
              <p:cNvSpPr>
                <a:spLocks/>
              </p:cNvSpPr>
              <p:nvPr/>
            </p:nvSpPr>
            <p:spPr bwMode="auto">
              <a:xfrm>
                <a:off x="1382" y="1473"/>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C4C4C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92" name="Freeform 456"/>
              <p:cNvSpPr>
                <a:spLocks/>
              </p:cNvSpPr>
              <p:nvPr/>
            </p:nvSpPr>
            <p:spPr bwMode="auto">
              <a:xfrm>
                <a:off x="1382" y="1486"/>
                <a:ext cx="239" cy="214"/>
              </a:xfrm>
              <a:custGeom>
                <a:avLst/>
                <a:gdLst>
                  <a:gd name="T0" fmla="*/ 0 w 239"/>
                  <a:gd name="T1" fmla="*/ 202 h 214"/>
                  <a:gd name="T2" fmla="*/ 239 w 239"/>
                  <a:gd name="T3" fmla="*/ 0 h 214"/>
                  <a:gd name="T4" fmla="*/ 239 w 239"/>
                  <a:gd name="T5" fmla="*/ 12 h 214"/>
                  <a:gd name="T6" fmla="*/ 0 w 239"/>
                  <a:gd name="T7" fmla="*/ 214 h 214"/>
                  <a:gd name="T8" fmla="*/ 0 w 239"/>
                  <a:gd name="T9" fmla="*/ 202 h 214"/>
                  <a:gd name="T10" fmla="*/ 0 60000 65536"/>
                  <a:gd name="T11" fmla="*/ 0 60000 65536"/>
                  <a:gd name="T12" fmla="*/ 0 60000 65536"/>
                  <a:gd name="T13" fmla="*/ 0 60000 65536"/>
                  <a:gd name="T14" fmla="*/ 0 60000 65536"/>
                  <a:gd name="T15" fmla="*/ 0 w 239"/>
                  <a:gd name="T16" fmla="*/ 0 h 214"/>
                  <a:gd name="T17" fmla="*/ 239 w 239"/>
                  <a:gd name="T18" fmla="*/ 214 h 214"/>
                </a:gdLst>
                <a:ahLst/>
                <a:cxnLst>
                  <a:cxn ang="T10">
                    <a:pos x="T0" y="T1"/>
                  </a:cxn>
                  <a:cxn ang="T11">
                    <a:pos x="T2" y="T3"/>
                  </a:cxn>
                  <a:cxn ang="T12">
                    <a:pos x="T4" y="T5"/>
                  </a:cxn>
                  <a:cxn ang="T13">
                    <a:pos x="T6" y="T7"/>
                  </a:cxn>
                  <a:cxn ang="T14">
                    <a:pos x="T8" y="T9"/>
                  </a:cxn>
                </a:cxnLst>
                <a:rect l="T15" t="T16" r="T17" b="T18"/>
                <a:pathLst>
                  <a:path w="239" h="214">
                    <a:moveTo>
                      <a:pt x="0" y="202"/>
                    </a:moveTo>
                    <a:lnTo>
                      <a:pt x="239" y="0"/>
                    </a:lnTo>
                    <a:lnTo>
                      <a:pt x="239" y="12"/>
                    </a:lnTo>
                    <a:lnTo>
                      <a:pt x="0" y="214"/>
                    </a:lnTo>
                    <a:lnTo>
                      <a:pt x="0" y="202"/>
                    </a:lnTo>
                    <a:close/>
                  </a:path>
                </a:pathLst>
              </a:custGeom>
              <a:solidFill>
                <a:srgbClr val="C6C6C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93" name="Freeform 457"/>
              <p:cNvSpPr>
                <a:spLocks/>
              </p:cNvSpPr>
              <p:nvPr/>
            </p:nvSpPr>
            <p:spPr bwMode="auto">
              <a:xfrm>
                <a:off x="1382" y="1498"/>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C8C8C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94" name="Freeform 458"/>
              <p:cNvSpPr>
                <a:spLocks/>
              </p:cNvSpPr>
              <p:nvPr/>
            </p:nvSpPr>
            <p:spPr bwMode="auto">
              <a:xfrm>
                <a:off x="1382" y="1511"/>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CACAC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95" name="Freeform 459"/>
              <p:cNvSpPr>
                <a:spLocks/>
              </p:cNvSpPr>
              <p:nvPr/>
            </p:nvSpPr>
            <p:spPr bwMode="auto">
              <a:xfrm>
                <a:off x="1382" y="1524"/>
                <a:ext cx="239" cy="214"/>
              </a:xfrm>
              <a:custGeom>
                <a:avLst/>
                <a:gdLst>
                  <a:gd name="T0" fmla="*/ 0 w 239"/>
                  <a:gd name="T1" fmla="*/ 202 h 214"/>
                  <a:gd name="T2" fmla="*/ 239 w 239"/>
                  <a:gd name="T3" fmla="*/ 0 h 214"/>
                  <a:gd name="T4" fmla="*/ 239 w 239"/>
                  <a:gd name="T5" fmla="*/ 12 h 214"/>
                  <a:gd name="T6" fmla="*/ 0 w 239"/>
                  <a:gd name="T7" fmla="*/ 214 h 214"/>
                  <a:gd name="T8" fmla="*/ 0 w 239"/>
                  <a:gd name="T9" fmla="*/ 202 h 214"/>
                  <a:gd name="T10" fmla="*/ 0 60000 65536"/>
                  <a:gd name="T11" fmla="*/ 0 60000 65536"/>
                  <a:gd name="T12" fmla="*/ 0 60000 65536"/>
                  <a:gd name="T13" fmla="*/ 0 60000 65536"/>
                  <a:gd name="T14" fmla="*/ 0 60000 65536"/>
                  <a:gd name="T15" fmla="*/ 0 w 239"/>
                  <a:gd name="T16" fmla="*/ 0 h 214"/>
                  <a:gd name="T17" fmla="*/ 239 w 239"/>
                  <a:gd name="T18" fmla="*/ 214 h 214"/>
                </a:gdLst>
                <a:ahLst/>
                <a:cxnLst>
                  <a:cxn ang="T10">
                    <a:pos x="T0" y="T1"/>
                  </a:cxn>
                  <a:cxn ang="T11">
                    <a:pos x="T2" y="T3"/>
                  </a:cxn>
                  <a:cxn ang="T12">
                    <a:pos x="T4" y="T5"/>
                  </a:cxn>
                  <a:cxn ang="T13">
                    <a:pos x="T6" y="T7"/>
                  </a:cxn>
                  <a:cxn ang="T14">
                    <a:pos x="T8" y="T9"/>
                  </a:cxn>
                </a:cxnLst>
                <a:rect l="T15" t="T16" r="T17" b="T18"/>
                <a:pathLst>
                  <a:path w="239" h="214">
                    <a:moveTo>
                      <a:pt x="0" y="202"/>
                    </a:moveTo>
                    <a:lnTo>
                      <a:pt x="239" y="0"/>
                    </a:lnTo>
                    <a:lnTo>
                      <a:pt x="239" y="12"/>
                    </a:lnTo>
                    <a:lnTo>
                      <a:pt x="0" y="214"/>
                    </a:lnTo>
                    <a:lnTo>
                      <a:pt x="0" y="202"/>
                    </a:lnTo>
                    <a:close/>
                  </a:path>
                </a:pathLst>
              </a:custGeom>
              <a:solidFill>
                <a:srgbClr val="CBCBC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96" name="Freeform 460"/>
              <p:cNvSpPr>
                <a:spLocks/>
              </p:cNvSpPr>
              <p:nvPr/>
            </p:nvSpPr>
            <p:spPr bwMode="auto">
              <a:xfrm>
                <a:off x="1382" y="1536"/>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CCCCC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97" name="Freeform 461"/>
              <p:cNvSpPr>
                <a:spLocks/>
              </p:cNvSpPr>
              <p:nvPr/>
            </p:nvSpPr>
            <p:spPr bwMode="auto">
              <a:xfrm>
                <a:off x="1382" y="1549"/>
                <a:ext cx="239" cy="214"/>
              </a:xfrm>
              <a:custGeom>
                <a:avLst/>
                <a:gdLst>
                  <a:gd name="T0" fmla="*/ 0 w 239"/>
                  <a:gd name="T1" fmla="*/ 202 h 214"/>
                  <a:gd name="T2" fmla="*/ 239 w 239"/>
                  <a:gd name="T3" fmla="*/ 0 h 214"/>
                  <a:gd name="T4" fmla="*/ 239 w 239"/>
                  <a:gd name="T5" fmla="*/ 13 h 214"/>
                  <a:gd name="T6" fmla="*/ 0 w 239"/>
                  <a:gd name="T7" fmla="*/ 214 h 214"/>
                  <a:gd name="T8" fmla="*/ 0 w 239"/>
                  <a:gd name="T9" fmla="*/ 202 h 214"/>
                  <a:gd name="T10" fmla="*/ 0 60000 65536"/>
                  <a:gd name="T11" fmla="*/ 0 60000 65536"/>
                  <a:gd name="T12" fmla="*/ 0 60000 65536"/>
                  <a:gd name="T13" fmla="*/ 0 60000 65536"/>
                  <a:gd name="T14" fmla="*/ 0 60000 65536"/>
                  <a:gd name="T15" fmla="*/ 0 w 239"/>
                  <a:gd name="T16" fmla="*/ 0 h 214"/>
                  <a:gd name="T17" fmla="*/ 239 w 239"/>
                  <a:gd name="T18" fmla="*/ 214 h 214"/>
                </a:gdLst>
                <a:ahLst/>
                <a:cxnLst>
                  <a:cxn ang="T10">
                    <a:pos x="T0" y="T1"/>
                  </a:cxn>
                  <a:cxn ang="T11">
                    <a:pos x="T2" y="T3"/>
                  </a:cxn>
                  <a:cxn ang="T12">
                    <a:pos x="T4" y="T5"/>
                  </a:cxn>
                  <a:cxn ang="T13">
                    <a:pos x="T6" y="T7"/>
                  </a:cxn>
                  <a:cxn ang="T14">
                    <a:pos x="T8" y="T9"/>
                  </a:cxn>
                </a:cxnLst>
                <a:rect l="T15" t="T16" r="T17" b="T18"/>
                <a:pathLst>
                  <a:path w="239" h="214">
                    <a:moveTo>
                      <a:pt x="0" y="202"/>
                    </a:moveTo>
                    <a:lnTo>
                      <a:pt x="239" y="0"/>
                    </a:lnTo>
                    <a:lnTo>
                      <a:pt x="239" y="13"/>
                    </a:lnTo>
                    <a:lnTo>
                      <a:pt x="0" y="214"/>
                    </a:lnTo>
                    <a:lnTo>
                      <a:pt x="0" y="202"/>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98" name="Freeform 462"/>
              <p:cNvSpPr>
                <a:spLocks/>
              </p:cNvSpPr>
              <p:nvPr/>
            </p:nvSpPr>
            <p:spPr bwMode="auto">
              <a:xfrm>
                <a:off x="1382" y="1562"/>
                <a:ext cx="239" cy="214"/>
              </a:xfrm>
              <a:custGeom>
                <a:avLst/>
                <a:gdLst>
                  <a:gd name="T0" fmla="*/ 0 w 239"/>
                  <a:gd name="T1" fmla="*/ 201 h 214"/>
                  <a:gd name="T2" fmla="*/ 239 w 239"/>
                  <a:gd name="T3" fmla="*/ 0 h 214"/>
                  <a:gd name="T4" fmla="*/ 239 w 239"/>
                  <a:gd name="T5" fmla="*/ 12 h 214"/>
                  <a:gd name="T6" fmla="*/ 0 w 239"/>
                  <a:gd name="T7" fmla="*/ 214 h 214"/>
                  <a:gd name="T8" fmla="*/ 0 w 239"/>
                  <a:gd name="T9" fmla="*/ 201 h 214"/>
                  <a:gd name="T10" fmla="*/ 0 60000 65536"/>
                  <a:gd name="T11" fmla="*/ 0 60000 65536"/>
                  <a:gd name="T12" fmla="*/ 0 60000 65536"/>
                  <a:gd name="T13" fmla="*/ 0 60000 65536"/>
                  <a:gd name="T14" fmla="*/ 0 60000 65536"/>
                  <a:gd name="T15" fmla="*/ 0 w 239"/>
                  <a:gd name="T16" fmla="*/ 0 h 214"/>
                  <a:gd name="T17" fmla="*/ 239 w 239"/>
                  <a:gd name="T18" fmla="*/ 214 h 214"/>
                </a:gdLst>
                <a:ahLst/>
                <a:cxnLst>
                  <a:cxn ang="T10">
                    <a:pos x="T0" y="T1"/>
                  </a:cxn>
                  <a:cxn ang="T11">
                    <a:pos x="T2" y="T3"/>
                  </a:cxn>
                  <a:cxn ang="T12">
                    <a:pos x="T4" y="T5"/>
                  </a:cxn>
                  <a:cxn ang="T13">
                    <a:pos x="T6" y="T7"/>
                  </a:cxn>
                  <a:cxn ang="T14">
                    <a:pos x="T8" y="T9"/>
                  </a:cxn>
                </a:cxnLst>
                <a:rect l="T15" t="T16" r="T17" b="T18"/>
                <a:pathLst>
                  <a:path w="239" h="214">
                    <a:moveTo>
                      <a:pt x="0" y="201"/>
                    </a:moveTo>
                    <a:lnTo>
                      <a:pt x="239" y="0"/>
                    </a:lnTo>
                    <a:lnTo>
                      <a:pt x="239" y="12"/>
                    </a:lnTo>
                    <a:lnTo>
                      <a:pt x="0" y="214"/>
                    </a:lnTo>
                    <a:lnTo>
                      <a:pt x="0" y="201"/>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99" name="Freeform 463"/>
              <p:cNvSpPr>
                <a:spLocks/>
              </p:cNvSpPr>
              <p:nvPr/>
            </p:nvSpPr>
            <p:spPr bwMode="auto">
              <a:xfrm>
                <a:off x="1382" y="1574"/>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900" name="Freeform 464"/>
              <p:cNvSpPr>
                <a:spLocks/>
              </p:cNvSpPr>
              <p:nvPr/>
            </p:nvSpPr>
            <p:spPr bwMode="auto">
              <a:xfrm>
                <a:off x="1382" y="1587"/>
                <a:ext cx="239" cy="214"/>
              </a:xfrm>
              <a:custGeom>
                <a:avLst/>
                <a:gdLst>
                  <a:gd name="T0" fmla="*/ 0 w 239"/>
                  <a:gd name="T1" fmla="*/ 202 h 214"/>
                  <a:gd name="T2" fmla="*/ 239 w 239"/>
                  <a:gd name="T3" fmla="*/ 0 h 214"/>
                  <a:gd name="T4" fmla="*/ 239 w 239"/>
                  <a:gd name="T5" fmla="*/ 12 h 214"/>
                  <a:gd name="T6" fmla="*/ 0 w 239"/>
                  <a:gd name="T7" fmla="*/ 214 h 214"/>
                  <a:gd name="T8" fmla="*/ 0 w 239"/>
                  <a:gd name="T9" fmla="*/ 202 h 214"/>
                  <a:gd name="T10" fmla="*/ 0 60000 65536"/>
                  <a:gd name="T11" fmla="*/ 0 60000 65536"/>
                  <a:gd name="T12" fmla="*/ 0 60000 65536"/>
                  <a:gd name="T13" fmla="*/ 0 60000 65536"/>
                  <a:gd name="T14" fmla="*/ 0 60000 65536"/>
                  <a:gd name="T15" fmla="*/ 0 w 239"/>
                  <a:gd name="T16" fmla="*/ 0 h 214"/>
                  <a:gd name="T17" fmla="*/ 239 w 239"/>
                  <a:gd name="T18" fmla="*/ 214 h 214"/>
                </a:gdLst>
                <a:ahLst/>
                <a:cxnLst>
                  <a:cxn ang="T10">
                    <a:pos x="T0" y="T1"/>
                  </a:cxn>
                  <a:cxn ang="T11">
                    <a:pos x="T2" y="T3"/>
                  </a:cxn>
                  <a:cxn ang="T12">
                    <a:pos x="T4" y="T5"/>
                  </a:cxn>
                  <a:cxn ang="T13">
                    <a:pos x="T6" y="T7"/>
                  </a:cxn>
                  <a:cxn ang="T14">
                    <a:pos x="T8" y="T9"/>
                  </a:cxn>
                </a:cxnLst>
                <a:rect l="T15" t="T16" r="T17" b="T18"/>
                <a:pathLst>
                  <a:path w="239" h="214">
                    <a:moveTo>
                      <a:pt x="0" y="202"/>
                    </a:moveTo>
                    <a:lnTo>
                      <a:pt x="239" y="0"/>
                    </a:lnTo>
                    <a:lnTo>
                      <a:pt x="239" y="12"/>
                    </a:lnTo>
                    <a:lnTo>
                      <a:pt x="0" y="214"/>
                    </a:lnTo>
                    <a:lnTo>
                      <a:pt x="0" y="202"/>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901" name="Freeform 465"/>
              <p:cNvSpPr>
                <a:spLocks/>
              </p:cNvSpPr>
              <p:nvPr/>
            </p:nvSpPr>
            <p:spPr bwMode="auto">
              <a:xfrm>
                <a:off x="1382" y="1599"/>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CCCCC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902" name="Freeform 466"/>
              <p:cNvSpPr>
                <a:spLocks/>
              </p:cNvSpPr>
              <p:nvPr/>
            </p:nvSpPr>
            <p:spPr bwMode="auto">
              <a:xfrm>
                <a:off x="1382" y="1612"/>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CBCBC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903" name="Freeform 467"/>
              <p:cNvSpPr>
                <a:spLocks/>
              </p:cNvSpPr>
              <p:nvPr/>
            </p:nvSpPr>
            <p:spPr bwMode="auto">
              <a:xfrm>
                <a:off x="1382" y="1625"/>
                <a:ext cx="239" cy="214"/>
              </a:xfrm>
              <a:custGeom>
                <a:avLst/>
                <a:gdLst>
                  <a:gd name="T0" fmla="*/ 0 w 239"/>
                  <a:gd name="T1" fmla="*/ 202 h 214"/>
                  <a:gd name="T2" fmla="*/ 239 w 239"/>
                  <a:gd name="T3" fmla="*/ 0 h 214"/>
                  <a:gd name="T4" fmla="*/ 239 w 239"/>
                  <a:gd name="T5" fmla="*/ 12 h 214"/>
                  <a:gd name="T6" fmla="*/ 0 w 239"/>
                  <a:gd name="T7" fmla="*/ 214 h 214"/>
                  <a:gd name="T8" fmla="*/ 0 w 239"/>
                  <a:gd name="T9" fmla="*/ 202 h 214"/>
                  <a:gd name="T10" fmla="*/ 0 60000 65536"/>
                  <a:gd name="T11" fmla="*/ 0 60000 65536"/>
                  <a:gd name="T12" fmla="*/ 0 60000 65536"/>
                  <a:gd name="T13" fmla="*/ 0 60000 65536"/>
                  <a:gd name="T14" fmla="*/ 0 60000 65536"/>
                  <a:gd name="T15" fmla="*/ 0 w 239"/>
                  <a:gd name="T16" fmla="*/ 0 h 214"/>
                  <a:gd name="T17" fmla="*/ 239 w 239"/>
                  <a:gd name="T18" fmla="*/ 214 h 214"/>
                </a:gdLst>
                <a:ahLst/>
                <a:cxnLst>
                  <a:cxn ang="T10">
                    <a:pos x="T0" y="T1"/>
                  </a:cxn>
                  <a:cxn ang="T11">
                    <a:pos x="T2" y="T3"/>
                  </a:cxn>
                  <a:cxn ang="T12">
                    <a:pos x="T4" y="T5"/>
                  </a:cxn>
                  <a:cxn ang="T13">
                    <a:pos x="T6" y="T7"/>
                  </a:cxn>
                  <a:cxn ang="T14">
                    <a:pos x="T8" y="T9"/>
                  </a:cxn>
                </a:cxnLst>
                <a:rect l="T15" t="T16" r="T17" b="T18"/>
                <a:pathLst>
                  <a:path w="239" h="214">
                    <a:moveTo>
                      <a:pt x="0" y="202"/>
                    </a:moveTo>
                    <a:lnTo>
                      <a:pt x="239" y="0"/>
                    </a:lnTo>
                    <a:lnTo>
                      <a:pt x="239" y="12"/>
                    </a:lnTo>
                    <a:lnTo>
                      <a:pt x="0" y="214"/>
                    </a:lnTo>
                    <a:lnTo>
                      <a:pt x="0" y="202"/>
                    </a:lnTo>
                    <a:close/>
                  </a:path>
                </a:pathLst>
              </a:custGeom>
              <a:solidFill>
                <a:srgbClr val="CACAC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904" name="Freeform 468"/>
              <p:cNvSpPr>
                <a:spLocks/>
              </p:cNvSpPr>
              <p:nvPr/>
            </p:nvSpPr>
            <p:spPr bwMode="auto">
              <a:xfrm>
                <a:off x="1382" y="1637"/>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C8C8C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905" name="Freeform 469"/>
              <p:cNvSpPr>
                <a:spLocks/>
              </p:cNvSpPr>
              <p:nvPr/>
            </p:nvSpPr>
            <p:spPr bwMode="auto">
              <a:xfrm>
                <a:off x="1382" y="1650"/>
                <a:ext cx="239" cy="214"/>
              </a:xfrm>
              <a:custGeom>
                <a:avLst/>
                <a:gdLst>
                  <a:gd name="T0" fmla="*/ 0 w 239"/>
                  <a:gd name="T1" fmla="*/ 202 h 214"/>
                  <a:gd name="T2" fmla="*/ 239 w 239"/>
                  <a:gd name="T3" fmla="*/ 0 h 214"/>
                  <a:gd name="T4" fmla="*/ 239 w 239"/>
                  <a:gd name="T5" fmla="*/ 13 h 214"/>
                  <a:gd name="T6" fmla="*/ 0 w 239"/>
                  <a:gd name="T7" fmla="*/ 214 h 214"/>
                  <a:gd name="T8" fmla="*/ 0 w 239"/>
                  <a:gd name="T9" fmla="*/ 202 h 214"/>
                  <a:gd name="T10" fmla="*/ 0 60000 65536"/>
                  <a:gd name="T11" fmla="*/ 0 60000 65536"/>
                  <a:gd name="T12" fmla="*/ 0 60000 65536"/>
                  <a:gd name="T13" fmla="*/ 0 60000 65536"/>
                  <a:gd name="T14" fmla="*/ 0 60000 65536"/>
                  <a:gd name="T15" fmla="*/ 0 w 239"/>
                  <a:gd name="T16" fmla="*/ 0 h 214"/>
                  <a:gd name="T17" fmla="*/ 239 w 239"/>
                  <a:gd name="T18" fmla="*/ 214 h 214"/>
                </a:gdLst>
                <a:ahLst/>
                <a:cxnLst>
                  <a:cxn ang="T10">
                    <a:pos x="T0" y="T1"/>
                  </a:cxn>
                  <a:cxn ang="T11">
                    <a:pos x="T2" y="T3"/>
                  </a:cxn>
                  <a:cxn ang="T12">
                    <a:pos x="T4" y="T5"/>
                  </a:cxn>
                  <a:cxn ang="T13">
                    <a:pos x="T6" y="T7"/>
                  </a:cxn>
                  <a:cxn ang="T14">
                    <a:pos x="T8" y="T9"/>
                  </a:cxn>
                </a:cxnLst>
                <a:rect l="T15" t="T16" r="T17" b="T18"/>
                <a:pathLst>
                  <a:path w="239" h="214">
                    <a:moveTo>
                      <a:pt x="0" y="202"/>
                    </a:moveTo>
                    <a:lnTo>
                      <a:pt x="239" y="0"/>
                    </a:lnTo>
                    <a:lnTo>
                      <a:pt x="239" y="13"/>
                    </a:lnTo>
                    <a:lnTo>
                      <a:pt x="0" y="214"/>
                    </a:lnTo>
                    <a:lnTo>
                      <a:pt x="0" y="202"/>
                    </a:lnTo>
                    <a:close/>
                  </a:path>
                </a:pathLst>
              </a:custGeom>
              <a:solidFill>
                <a:srgbClr val="C6C6C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906" name="Freeform 470"/>
              <p:cNvSpPr>
                <a:spLocks/>
              </p:cNvSpPr>
              <p:nvPr/>
            </p:nvSpPr>
            <p:spPr bwMode="auto">
              <a:xfrm>
                <a:off x="1382" y="1663"/>
                <a:ext cx="239" cy="214"/>
              </a:xfrm>
              <a:custGeom>
                <a:avLst/>
                <a:gdLst>
                  <a:gd name="T0" fmla="*/ 0 w 239"/>
                  <a:gd name="T1" fmla="*/ 201 h 214"/>
                  <a:gd name="T2" fmla="*/ 239 w 239"/>
                  <a:gd name="T3" fmla="*/ 0 h 214"/>
                  <a:gd name="T4" fmla="*/ 239 w 239"/>
                  <a:gd name="T5" fmla="*/ 12 h 214"/>
                  <a:gd name="T6" fmla="*/ 0 w 239"/>
                  <a:gd name="T7" fmla="*/ 214 h 214"/>
                  <a:gd name="T8" fmla="*/ 0 w 239"/>
                  <a:gd name="T9" fmla="*/ 201 h 214"/>
                  <a:gd name="T10" fmla="*/ 0 60000 65536"/>
                  <a:gd name="T11" fmla="*/ 0 60000 65536"/>
                  <a:gd name="T12" fmla="*/ 0 60000 65536"/>
                  <a:gd name="T13" fmla="*/ 0 60000 65536"/>
                  <a:gd name="T14" fmla="*/ 0 60000 65536"/>
                  <a:gd name="T15" fmla="*/ 0 w 239"/>
                  <a:gd name="T16" fmla="*/ 0 h 214"/>
                  <a:gd name="T17" fmla="*/ 239 w 239"/>
                  <a:gd name="T18" fmla="*/ 214 h 214"/>
                </a:gdLst>
                <a:ahLst/>
                <a:cxnLst>
                  <a:cxn ang="T10">
                    <a:pos x="T0" y="T1"/>
                  </a:cxn>
                  <a:cxn ang="T11">
                    <a:pos x="T2" y="T3"/>
                  </a:cxn>
                  <a:cxn ang="T12">
                    <a:pos x="T4" y="T5"/>
                  </a:cxn>
                  <a:cxn ang="T13">
                    <a:pos x="T6" y="T7"/>
                  </a:cxn>
                  <a:cxn ang="T14">
                    <a:pos x="T8" y="T9"/>
                  </a:cxn>
                </a:cxnLst>
                <a:rect l="T15" t="T16" r="T17" b="T18"/>
                <a:pathLst>
                  <a:path w="239" h="214">
                    <a:moveTo>
                      <a:pt x="0" y="201"/>
                    </a:moveTo>
                    <a:lnTo>
                      <a:pt x="239" y="0"/>
                    </a:lnTo>
                    <a:lnTo>
                      <a:pt x="239" y="12"/>
                    </a:lnTo>
                    <a:lnTo>
                      <a:pt x="0" y="214"/>
                    </a:lnTo>
                    <a:lnTo>
                      <a:pt x="0" y="201"/>
                    </a:lnTo>
                    <a:close/>
                  </a:path>
                </a:pathLst>
              </a:custGeom>
              <a:solidFill>
                <a:srgbClr val="C4C4C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907" name="Freeform 471"/>
              <p:cNvSpPr>
                <a:spLocks/>
              </p:cNvSpPr>
              <p:nvPr/>
            </p:nvSpPr>
            <p:spPr bwMode="auto">
              <a:xfrm>
                <a:off x="1382" y="1675"/>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C2C2C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908" name="Freeform 472"/>
              <p:cNvSpPr>
                <a:spLocks/>
              </p:cNvSpPr>
              <p:nvPr/>
            </p:nvSpPr>
            <p:spPr bwMode="auto">
              <a:xfrm>
                <a:off x="1382" y="1688"/>
                <a:ext cx="239" cy="214"/>
              </a:xfrm>
              <a:custGeom>
                <a:avLst/>
                <a:gdLst>
                  <a:gd name="T0" fmla="*/ 0 w 239"/>
                  <a:gd name="T1" fmla="*/ 202 h 214"/>
                  <a:gd name="T2" fmla="*/ 239 w 239"/>
                  <a:gd name="T3" fmla="*/ 0 h 214"/>
                  <a:gd name="T4" fmla="*/ 239 w 239"/>
                  <a:gd name="T5" fmla="*/ 12 h 214"/>
                  <a:gd name="T6" fmla="*/ 0 w 239"/>
                  <a:gd name="T7" fmla="*/ 214 h 214"/>
                  <a:gd name="T8" fmla="*/ 0 w 239"/>
                  <a:gd name="T9" fmla="*/ 202 h 214"/>
                  <a:gd name="T10" fmla="*/ 0 60000 65536"/>
                  <a:gd name="T11" fmla="*/ 0 60000 65536"/>
                  <a:gd name="T12" fmla="*/ 0 60000 65536"/>
                  <a:gd name="T13" fmla="*/ 0 60000 65536"/>
                  <a:gd name="T14" fmla="*/ 0 60000 65536"/>
                  <a:gd name="T15" fmla="*/ 0 w 239"/>
                  <a:gd name="T16" fmla="*/ 0 h 214"/>
                  <a:gd name="T17" fmla="*/ 239 w 239"/>
                  <a:gd name="T18" fmla="*/ 214 h 214"/>
                </a:gdLst>
                <a:ahLst/>
                <a:cxnLst>
                  <a:cxn ang="T10">
                    <a:pos x="T0" y="T1"/>
                  </a:cxn>
                  <a:cxn ang="T11">
                    <a:pos x="T2" y="T3"/>
                  </a:cxn>
                  <a:cxn ang="T12">
                    <a:pos x="T4" y="T5"/>
                  </a:cxn>
                  <a:cxn ang="T13">
                    <a:pos x="T6" y="T7"/>
                  </a:cxn>
                  <a:cxn ang="T14">
                    <a:pos x="T8" y="T9"/>
                  </a:cxn>
                </a:cxnLst>
                <a:rect l="T15" t="T16" r="T17" b="T18"/>
                <a:pathLst>
                  <a:path w="239" h="214">
                    <a:moveTo>
                      <a:pt x="0" y="202"/>
                    </a:moveTo>
                    <a:lnTo>
                      <a:pt x="239" y="0"/>
                    </a:lnTo>
                    <a:lnTo>
                      <a:pt x="239" y="12"/>
                    </a:lnTo>
                    <a:lnTo>
                      <a:pt x="0" y="214"/>
                    </a:lnTo>
                    <a:lnTo>
                      <a:pt x="0" y="202"/>
                    </a:lnTo>
                    <a:close/>
                  </a:path>
                </a:pathLst>
              </a:custGeom>
              <a:solidFill>
                <a:srgbClr val="C0C0C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909" name="Freeform 473"/>
              <p:cNvSpPr>
                <a:spLocks/>
              </p:cNvSpPr>
              <p:nvPr/>
            </p:nvSpPr>
            <p:spPr bwMode="auto">
              <a:xfrm>
                <a:off x="1382" y="1700"/>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BEBEB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910" name="Freeform 474"/>
              <p:cNvSpPr>
                <a:spLocks/>
              </p:cNvSpPr>
              <p:nvPr/>
            </p:nvSpPr>
            <p:spPr bwMode="auto">
              <a:xfrm>
                <a:off x="1382" y="1713"/>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BCBCB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911" name="Freeform 475"/>
              <p:cNvSpPr>
                <a:spLocks/>
              </p:cNvSpPr>
              <p:nvPr/>
            </p:nvSpPr>
            <p:spPr bwMode="auto">
              <a:xfrm>
                <a:off x="1382" y="1726"/>
                <a:ext cx="239" cy="214"/>
              </a:xfrm>
              <a:custGeom>
                <a:avLst/>
                <a:gdLst>
                  <a:gd name="T0" fmla="*/ 0 w 239"/>
                  <a:gd name="T1" fmla="*/ 202 h 214"/>
                  <a:gd name="T2" fmla="*/ 239 w 239"/>
                  <a:gd name="T3" fmla="*/ 0 h 214"/>
                  <a:gd name="T4" fmla="*/ 239 w 239"/>
                  <a:gd name="T5" fmla="*/ 12 h 214"/>
                  <a:gd name="T6" fmla="*/ 0 w 239"/>
                  <a:gd name="T7" fmla="*/ 214 h 214"/>
                  <a:gd name="T8" fmla="*/ 0 w 239"/>
                  <a:gd name="T9" fmla="*/ 202 h 214"/>
                  <a:gd name="T10" fmla="*/ 0 60000 65536"/>
                  <a:gd name="T11" fmla="*/ 0 60000 65536"/>
                  <a:gd name="T12" fmla="*/ 0 60000 65536"/>
                  <a:gd name="T13" fmla="*/ 0 60000 65536"/>
                  <a:gd name="T14" fmla="*/ 0 60000 65536"/>
                  <a:gd name="T15" fmla="*/ 0 w 239"/>
                  <a:gd name="T16" fmla="*/ 0 h 214"/>
                  <a:gd name="T17" fmla="*/ 239 w 239"/>
                  <a:gd name="T18" fmla="*/ 214 h 214"/>
                </a:gdLst>
                <a:ahLst/>
                <a:cxnLst>
                  <a:cxn ang="T10">
                    <a:pos x="T0" y="T1"/>
                  </a:cxn>
                  <a:cxn ang="T11">
                    <a:pos x="T2" y="T3"/>
                  </a:cxn>
                  <a:cxn ang="T12">
                    <a:pos x="T4" y="T5"/>
                  </a:cxn>
                  <a:cxn ang="T13">
                    <a:pos x="T6" y="T7"/>
                  </a:cxn>
                  <a:cxn ang="T14">
                    <a:pos x="T8" y="T9"/>
                  </a:cxn>
                </a:cxnLst>
                <a:rect l="T15" t="T16" r="T17" b="T18"/>
                <a:pathLst>
                  <a:path w="239" h="214">
                    <a:moveTo>
                      <a:pt x="0" y="202"/>
                    </a:moveTo>
                    <a:lnTo>
                      <a:pt x="239" y="0"/>
                    </a:lnTo>
                    <a:lnTo>
                      <a:pt x="239" y="12"/>
                    </a:lnTo>
                    <a:lnTo>
                      <a:pt x="0" y="214"/>
                    </a:lnTo>
                    <a:lnTo>
                      <a:pt x="0" y="202"/>
                    </a:lnTo>
                    <a:close/>
                  </a:path>
                </a:pathLst>
              </a:custGeom>
              <a:solidFill>
                <a:srgbClr val="BBBBB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912" name="Freeform 476"/>
              <p:cNvSpPr>
                <a:spLocks/>
              </p:cNvSpPr>
              <p:nvPr/>
            </p:nvSpPr>
            <p:spPr bwMode="auto">
              <a:xfrm>
                <a:off x="1382" y="1738"/>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BABAB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913" name="Freeform 477"/>
              <p:cNvSpPr>
                <a:spLocks/>
              </p:cNvSpPr>
              <p:nvPr/>
            </p:nvSpPr>
            <p:spPr bwMode="auto">
              <a:xfrm>
                <a:off x="1382" y="1751"/>
                <a:ext cx="239" cy="214"/>
              </a:xfrm>
              <a:custGeom>
                <a:avLst/>
                <a:gdLst>
                  <a:gd name="T0" fmla="*/ 0 w 239"/>
                  <a:gd name="T1" fmla="*/ 202 h 214"/>
                  <a:gd name="T2" fmla="*/ 239 w 239"/>
                  <a:gd name="T3" fmla="*/ 0 h 214"/>
                  <a:gd name="T4" fmla="*/ 239 w 239"/>
                  <a:gd name="T5" fmla="*/ 12 h 214"/>
                  <a:gd name="T6" fmla="*/ 0 w 239"/>
                  <a:gd name="T7" fmla="*/ 214 h 214"/>
                  <a:gd name="T8" fmla="*/ 0 w 239"/>
                  <a:gd name="T9" fmla="*/ 202 h 214"/>
                  <a:gd name="T10" fmla="*/ 0 60000 65536"/>
                  <a:gd name="T11" fmla="*/ 0 60000 65536"/>
                  <a:gd name="T12" fmla="*/ 0 60000 65536"/>
                  <a:gd name="T13" fmla="*/ 0 60000 65536"/>
                  <a:gd name="T14" fmla="*/ 0 60000 65536"/>
                  <a:gd name="T15" fmla="*/ 0 w 239"/>
                  <a:gd name="T16" fmla="*/ 0 h 214"/>
                  <a:gd name="T17" fmla="*/ 239 w 239"/>
                  <a:gd name="T18" fmla="*/ 214 h 214"/>
                </a:gdLst>
                <a:ahLst/>
                <a:cxnLst>
                  <a:cxn ang="T10">
                    <a:pos x="T0" y="T1"/>
                  </a:cxn>
                  <a:cxn ang="T11">
                    <a:pos x="T2" y="T3"/>
                  </a:cxn>
                  <a:cxn ang="T12">
                    <a:pos x="T4" y="T5"/>
                  </a:cxn>
                  <a:cxn ang="T13">
                    <a:pos x="T6" y="T7"/>
                  </a:cxn>
                  <a:cxn ang="T14">
                    <a:pos x="T8" y="T9"/>
                  </a:cxn>
                </a:cxnLst>
                <a:rect l="T15" t="T16" r="T17" b="T18"/>
                <a:pathLst>
                  <a:path w="239" h="214">
                    <a:moveTo>
                      <a:pt x="0" y="202"/>
                    </a:moveTo>
                    <a:lnTo>
                      <a:pt x="239" y="0"/>
                    </a:lnTo>
                    <a:lnTo>
                      <a:pt x="239" y="12"/>
                    </a:lnTo>
                    <a:lnTo>
                      <a:pt x="0" y="214"/>
                    </a:lnTo>
                    <a:lnTo>
                      <a:pt x="0" y="202"/>
                    </a:lnTo>
                    <a:close/>
                  </a:path>
                </a:pathLst>
              </a:custGeom>
              <a:solidFill>
                <a:srgbClr val="B9B9B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914" name="Freeform 478"/>
              <p:cNvSpPr>
                <a:spLocks/>
              </p:cNvSpPr>
              <p:nvPr/>
            </p:nvSpPr>
            <p:spPr bwMode="auto">
              <a:xfrm>
                <a:off x="1382" y="1763"/>
                <a:ext cx="239" cy="215"/>
              </a:xfrm>
              <a:custGeom>
                <a:avLst/>
                <a:gdLst>
                  <a:gd name="T0" fmla="*/ 0 w 239"/>
                  <a:gd name="T1" fmla="*/ 202 h 215"/>
                  <a:gd name="T2" fmla="*/ 239 w 239"/>
                  <a:gd name="T3" fmla="*/ 0 h 215"/>
                  <a:gd name="T4" fmla="*/ 239 w 239"/>
                  <a:gd name="T5" fmla="*/ 13 h 215"/>
                  <a:gd name="T6" fmla="*/ 0 w 239"/>
                  <a:gd name="T7" fmla="*/ 215 h 215"/>
                  <a:gd name="T8" fmla="*/ 0 w 239"/>
                  <a:gd name="T9" fmla="*/ 202 h 215"/>
                  <a:gd name="T10" fmla="*/ 0 60000 65536"/>
                  <a:gd name="T11" fmla="*/ 0 60000 65536"/>
                  <a:gd name="T12" fmla="*/ 0 60000 65536"/>
                  <a:gd name="T13" fmla="*/ 0 60000 65536"/>
                  <a:gd name="T14" fmla="*/ 0 60000 65536"/>
                  <a:gd name="T15" fmla="*/ 0 w 239"/>
                  <a:gd name="T16" fmla="*/ 0 h 215"/>
                  <a:gd name="T17" fmla="*/ 239 w 239"/>
                  <a:gd name="T18" fmla="*/ 215 h 215"/>
                </a:gdLst>
                <a:ahLst/>
                <a:cxnLst>
                  <a:cxn ang="T10">
                    <a:pos x="T0" y="T1"/>
                  </a:cxn>
                  <a:cxn ang="T11">
                    <a:pos x="T2" y="T3"/>
                  </a:cxn>
                  <a:cxn ang="T12">
                    <a:pos x="T4" y="T5"/>
                  </a:cxn>
                  <a:cxn ang="T13">
                    <a:pos x="T6" y="T7"/>
                  </a:cxn>
                  <a:cxn ang="T14">
                    <a:pos x="T8" y="T9"/>
                  </a:cxn>
                </a:cxnLst>
                <a:rect l="T15" t="T16" r="T17" b="T18"/>
                <a:pathLst>
                  <a:path w="239" h="215">
                    <a:moveTo>
                      <a:pt x="0" y="202"/>
                    </a:moveTo>
                    <a:lnTo>
                      <a:pt x="239" y="0"/>
                    </a:lnTo>
                    <a:lnTo>
                      <a:pt x="239" y="13"/>
                    </a:lnTo>
                    <a:lnTo>
                      <a:pt x="0" y="215"/>
                    </a:lnTo>
                    <a:lnTo>
                      <a:pt x="0" y="202"/>
                    </a:lnTo>
                    <a:close/>
                  </a:path>
                </a:pathLst>
              </a:custGeom>
              <a:solidFill>
                <a:srgbClr val="B9B9B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grpSp>
        <p:sp>
          <p:nvSpPr>
            <p:cNvPr id="53" name="Rectangle 480"/>
            <p:cNvSpPr>
              <a:spLocks noChangeArrowheads="1"/>
            </p:cNvSpPr>
            <p:nvPr/>
          </p:nvSpPr>
          <p:spPr bwMode="auto">
            <a:xfrm>
              <a:off x="2337172" y="2329582"/>
              <a:ext cx="334962" cy="314325"/>
            </a:xfrm>
            <a:prstGeom prst="rect">
              <a:avLst/>
            </a:prstGeom>
            <a:solidFill>
              <a:srgbClr val="CECEC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54" name="Freeform 481"/>
            <p:cNvSpPr>
              <a:spLocks/>
            </p:cNvSpPr>
            <p:nvPr/>
          </p:nvSpPr>
          <p:spPr bwMode="auto">
            <a:xfrm>
              <a:off x="2341935" y="2847107"/>
              <a:ext cx="168275" cy="106363"/>
            </a:xfrm>
            <a:custGeom>
              <a:avLst/>
              <a:gdLst>
                <a:gd name="T0" fmla="*/ 106 w 106"/>
                <a:gd name="T1" fmla="*/ 67 h 67"/>
                <a:gd name="T2" fmla="*/ 104 w 106"/>
                <a:gd name="T3" fmla="*/ 67 h 67"/>
                <a:gd name="T4" fmla="*/ 104 w 106"/>
                <a:gd name="T5" fmla="*/ 67 h 67"/>
                <a:gd name="T6" fmla="*/ 84 w 106"/>
                <a:gd name="T7" fmla="*/ 65 h 67"/>
                <a:gd name="T8" fmla="*/ 63 w 106"/>
                <a:gd name="T9" fmla="*/ 61 h 67"/>
                <a:gd name="T10" fmla="*/ 47 w 106"/>
                <a:gd name="T11" fmla="*/ 56 h 67"/>
                <a:gd name="T12" fmla="*/ 30 w 106"/>
                <a:gd name="T13" fmla="*/ 49 h 67"/>
                <a:gd name="T14" fmla="*/ 19 w 106"/>
                <a:gd name="T15" fmla="*/ 38 h 67"/>
                <a:gd name="T16" fmla="*/ 8 w 106"/>
                <a:gd name="T17" fmla="*/ 27 h 67"/>
                <a:gd name="T18" fmla="*/ 2 w 106"/>
                <a:gd name="T19" fmla="*/ 14 h 67"/>
                <a:gd name="T20" fmla="*/ 0 w 106"/>
                <a:gd name="T21" fmla="*/ 2 h 67"/>
                <a:gd name="T22" fmla="*/ 104 w 106"/>
                <a:gd name="T23" fmla="*/ 0 h 67"/>
                <a:gd name="T24" fmla="*/ 106 w 106"/>
                <a:gd name="T25" fmla="*/ 67 h 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6"/>
                <a:gd name="T40" fmla="*/ 0 h 67"/>
                <a:gd name="T41" fmla="*/ 106 w 106"/>
                <a:gd name="T42" fmla="*/ 67 h 6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6" h="67">
                  <a:moveTo>
                    <a:pt x="106" y="67"/>
                  </a:moveTo>
                  <a:lnTo>
                    <a:pt x="104" y="67"/>
                  </a:lnTo>
                  <a:lnTo>
                    <a:pt x="84" y="65"/>
                  </a:lnTo>
                  <a:lnTo>
                    <a:pt x="63" y="61"/>
                  </a:lnTo>
                  <a:lnTo>
                    <a:pt x="47" y="56"/>
                  </a:lnTo>
                  <a:lnTo>
                    <a:pt x="30" y="49"/>
                  </a:lnTo>
                  <a:lnTo>
                    <a:pt x="19" y="38"/>
                  </a:lnTo>
                  <a:lnTo>
                    <a:pt x="8" y="27"/>
                  </a:lnTo>
                  <a:lnTo>
                    <a:pt x="2" y="14"/>
                  </a:lnTo>
                  <a:lnTo>
                    <a:pt x="0" y="2"/>
                  </a:lnTo>
                  <a:lnTo>
                    <a:pt x="104" y="0"/>
                  </a:lnTo>
                  <a:lnTo>
                    <a:pt x="106" y="67"/>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5" name="Freeform 482"/>
            <p:cNvSpPr>
              <a:spLocks/>
            </p:cNvSpPr>
            <p:nvPr/>
          </p:nvSpPr>
          <p:spPr bwMode="auto">
            <a:xfrm>
              <a:off x="2459410" y="2337519"/>
              <a:ext cx="609600" cy="752475"/>
            </a:xfrm>
            <a:custGeom>
              <a:avLst/>
              <a:gdLst>
                <a:gd name="T0" fmla="*/ 0 w 384"/>
                <a:gd name="T1" fmla="*/ 45 h 474"/>
                <a:gd name="T2" fmla="*/ 173 w 384"/>
                <a:gd name="T3" fmla="*/ 0 h 474"/>
                <a:gd name="T4" fmla="*/ 356 w 384"/>
                <a:gd name="T5" fmla="*/ 40 h 474"/>
                <a:gd name="T6" fmla="*/ 356 w 384"/>
                <a:gd name="T7" fmla="*/ 92 h 474"/>
                <a:gd name="T8" fmla="*/ 382 w 384"/>
                <a:gd name="T9" fmla="*/ 99 h 474"/>
                <a:gd name="T10" fmla="*/ 377 w 384"/>
                <a:gd name="T11" fmla="*/ 117 h 474"/>
                <a:gd name="T12" fmla="*/ 375 w 384"/>
                <a:gd name="T13" fmla="*/ 134 h 474"/>
                <a:gd name="T14" fmla="*/ 379 w 384"/>
                <a:gd name="T15" fmla="*/ 148 h 474"/>
                <a:gd name="T16" fmla="*/ 384 w 384"/>
                <a:gd name="T17" fmla="*/ 157 h 474"/>
                <a:gd name="T18" fmla="*/ 360 w 384"/>
                <a:gd name="T19" fmla="*/ 166 h 474"/>
                <a:gd name="T20" fmla="*/ 360 w 384"/>
                <a:gd name="T21" fmla="*/ 355 h 474"/>
                <a:gd name="T22" fmla="*/ 329 w 384"/>
                <a:gd name="T23" fmla="*/ 372 h 474"/>
                <a:gd name="T24" fmla="*/ 325 w 384"/>
                <a:gd name="T25" fmla="*/ 399 h 474"/>
                <a:gd name="T26" fmla="*/ 347 w 384"/>
                <a:gd name="T27" fmla="*/ 418 h 474"/>
                <a:gd name="T28" fmla="*/ 349 w 384"/>
                <a:gd name="T29" fmla="*/ 427 h 474"/>
                <a:gd name="T30" fmla="*/ 334 w 384"/>
                <a:gd name="T31" fmla="*/ 444 h 474"/>
                <a:gd name="T32" fmla="*/ 319 w 384"/>
                <a:gd name="T33" fmla="*/ 454 h 474"/>
                <a:gd name="T34" fmla="*/ 295 w 384"/>
                <a:gd name="T35" fmla="*/ 472 h 474"/>
                <a:gd name="T36" fmla="*/ 262 w 384"/>
                <a:gd name="T37" fmla="*/ 474 h 474"/>
                <a:gd name="T38" fmla="*/ 243 w 384"/>
                <a:gd name="T39" fmla="*/ 472 h 474"/>
                <a:gd name="T40" fmla="*/ 119 w 384"/>
                <a:gd name="T41" fmla="*/ 444 h 474"/>
                <a:gd name="T42" fmla="*/ 141 w 384"/>
                <a:gd name="T43" fmla="*/ 411 h 474"/>
                <a:gd name="T44" fmla="*/ 127 w 384"/>
                <a:gd name="T45" fmla="*/ 393 h 474"/>
                <a:gd name="T46" fmla="*/ 88 w 384"/>
                <a:gd name="T47" fmla="*/ 390 h 474"/>
                <a:gd name="T48" fmla="*/ 82 w 384"/>
                <a:gd name="T49" fmla="*/ 364 h 474"/>
                <a:gd name="T50" fmla="*/ 32 w 384"/>
                <a:gd name="T51" fmla="*/ 341 h 474"/>
                <a:gd name="T52" fmla="*/ 2 w 384"/>
                <a:gd name="T53" fmla="*/ 307 h 474"/>
                <a:gd name="T54" fmla="*/ 2 w 384"/>
                <a:gd name="T55" fmla="*/ 225 h 474"/>
                <a:gd name="T56" fmla="*/ 41 w 384"/>
                <a:gd name="T57" fmla="*/ 206 h 474"/>
                <a:gd name="T58" fmla="*/ 38 w 384"/>
                <a:gd name="T59" fmla="*/ 193 h 474"/>
                <a:gd name="T60" fmla="*/ 0 w 384"/>
                <a:gd name="T61" fmla="*/ 207 h 474"/>
                <a:gd name="T62" fmla="*/ 0 w 384"/>
                <a:gd name="T63" fmla="*/ 45 h 4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4"/>
                <a:gd name="T97" fmla="*/ 0 h 474"/>
                <a:gd name="T98" fmla="*/ 384 w 384"/>
                <a:gd name="T99" fmla="*/ 474 h 47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4" h="474">
                  <a:moveTo>
                    <a:pt x="0" y="45"/>
                  </a:moveTo>
                  <a:lnTo>
                    <a:pt x="173" y="0"/>
                  </a:lnTo>
                  <a:lnTo>
                    <a:pt x="356" y="40"/>
                  </a:lnTo>
                  <a:lnTo>
                    <a:pt x="356" y="92"/>
                  </a:lnTo>
                  <a:lnTo>
                    <a:pt x="382" y="99"/>
                  </a:lnTo>
                  <a:lnTo>
                    <a:pt x="377" y="117"/>
                  </a:lnTo>
                  <a:lnTo>
                    <a:pt x="375" y="134"/>
                  </a:lnTo>
                  <a:lnTo>
                    <a:pt x="379" y="148"/>
                  </a:lnTo>
                  <a:lnTo>
                    <a:pt x="384" y="157"/>
                  </a:lnTo>
                  <a:lnTo>
                    <a:pt x="360" y="166"/>
                  </a:lnTo>
                  <a:lnTo>
                    <a:pt x="360" y="355"/>
                  </a:lnTo>
                  <a:lnTo>
                    <a:pt x="329" y="372"/>
                  </a:lnTo>
                  <a:lnTo>
                    <a:pt x="325" y="399"/>
                  </a:lnTo>
                  <a:lnTo>
                    <a:pt x="347" y="418"/>
                  </a:lnTo>
                  <a:lnTo>
                    <a:pt x="349" y="427"/>
                  </a:lnTo>
                  <a:lnTo>
                    <a:pt x="334" y="444"/>
                  </a:lnTo>
                  <a:lnTo>
                    <a:pt x="319" y="454"/>
                  </a:lnTo>
                  <a:lnTo>
                    <a:pt x="295" y="472"/>
                  </a:lnTo>
                  <a:lnTo>
                    <a:pt x="262" y="474"/>
                  </a:lnTo>
                  <a:lnTo>
                    <a:pt x="243" y="472"/>
                  </a:lnTo>
                  <a:lnTo>
                    <a:pt x="119" y="444"/>
                  </a:lnTo>
                  <a:lnTo>
                    <a:pt x="141" y="411"/>
                  </a:lnTo>
                  <a:lnTo>
                    <a:pt x="127" y="393"/>
                  </a:lnTo>
                  <a:lnTo>
                    <a:pt x="88" y="390"/>
                  </a:lnTo>
                  <a:lnTo>
                    <a:pt x="82" y="364"/>
                  </a:lnTo>
                  <a:lnTo>
                    <a:pt x="32" y="341"/>
                  </a:lnTo>
                  <a:lnTo>
                    <a:pt x="2" y="307"/>
                  </a:lnTo>
                  <a:lnTo>
                    <a:pt x="2" y="225"/>
                  </a:lnTo>
                  <a:lnTo>
                    <a:pt x="41" y="206"/>
                  </a:lnTo>
                  <a:lnTo>
                    <a:pt x="38" y="193"/>
                  </a:lnTo>
                  <a:lnTo>
                    <a:pt x="0" y="207"/>
                  </a:lnTo>
                  <a:lnTo>
                    <a:pt x="0" y="45"/>
                  </a:lnTo>
                  <a:close/>
                </a:path>
              </a:pathLst>
            </a:custGeom>
            <a:solidFill>
              <a:srgbClr val="91919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grpSp>
          <p:nvGrpSpPr>
            <p:cNvPr id="56" name="Group 533"/>
            <p:cNvGrpSpPr>
              <a:grpSpLocks/>
            </p:cNvGrpSpPr>
            <p:nvPr/>
          </p:nvGrpSpPr>
          <p:grpSpPr bwMode="auto">
            <a:xfrm>
              <a:off x="2330822" y="2258144"/>
              <a:ext cx="396875" cy="136525"/>
              <a:chOff x="1514" y="1360"/>
              <a:chExt cx="250" cy="86"/>
            </a:xfrm>
          </p:grpSpPr>
          <p:sp>
            <p:nvSpPr>
              <p:cNvPr id="1799" name="Rectangle 483"/>
              <p:cNvSpPr>
                <a:spLocks noChangeArrowheads="1"/>
              </p:cNvSpPr>
              <p:nvPr/>
            </p:nvSpPr>
            <p:spPr bwMode="auto">
              <a:xfrm>
                <a:off x="1514" y="1360"/>
                <a:ext cx="11" cy="86"/>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00" name="Rectangle 484"/>
              <p:cNvSpPr>
                <a:spLocks noChangeArrowheads="1"/>
              </p:cNvSpPr>
              <p:nvPr/>
            </p:nvSpPr>
            <p:spPr bwMode="auto">
              <a:xfrm>
                <a:off x="1525" y="1360"/>
                <a:ext cx="9" cy="86"/>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01" name="Rectangle 485"/>
              <p:cNvSpPr>
                <a:spLocks noChangeArrowheads="1"/>
              </p:cNvSpPr>
              <p:nvPr/>
            </p:nvSpPr>
            <p:spPr bwMode="auto">
              <a:xfrm>
                <a:off x="1534" y="1360"/>
                <a:ext cx="11" cy="86"/>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02" name="Rectangle 486"/>
              <p:cNvSpPr>
                <a:spLocks noChangeArrowheads="1"/>
              </p:cNvSpPr>
              <p:nvPr/>
            </p:nvSpPr>
            <p:spPr bwMode="auto">
              <a:xfrm>
                <a:off x="1545" y="1360"/>
                <a:ext cx="10" cy="86"/>
              </a:xfrm>
              <a:prstGeom prst="rect">
                <a:avLst/>
              </a:prstGeom>
              <a:solidFill>
                <a:srgbClr val="CBCBC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03" name="Rectangle 487"/>
              <p:cNvSpPr>
                <a:spLocks noChangeArrowheads="1"/>
              </p:cNvSpPr>
              <p:nvPr/>
            </p:nvSpPr>
            <p:spPr bwMode="auto">
              <a:xfrm>
                <a:off x="1555" y="1360"/>
                <a:ext cx="11" cy="86"/>
              </a:xfrm>
              <a:prstGeom prst="rect">
                <a:avLst/>
              </a:prstGeom>
              <a:solidFill>
                <a:srgbClr val="CACAC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04" name="Rectangle 488"/>
              <p:cNvSpPr>
                <a:spLocks noChangeArrowheads="1"/>
              </p:cNvSpPr>
              <p:nvPr/>
            </p:nvSpPr>
            <p:spPr bwMode="auto">
              <a:xfrm>
                <a:off x="1566" y="1360"/>
                <a:ext cx="11" cy="86"/>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05" name="Rectangle 489"/>
              <p:cNvSpPr>
                <a:spLocks noChangeArrowheads="1"/>
              </p:cNvSpPr>
              <p:nvPr/>
            </p:nvSpPr>
            <p:spPr bwMode="auto">
              <a:xfrm>
                <a:off x="1577" y="1360"/>
                <a:ext cx="9" cy="86"/>
              </a:xfrm>
              <a:prstGeom prst="rect">
                <a:avLst/>
              </a:prstGeom>
              <a:solidFill>
                <a:srgbClr val="C7C7C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06" name="Rectangle 490"/>
              <p:cNvSpPr>
                <a:spLocks noChangeArrowheads="1"/>
              </p:cNvSpPr>
              <p:nvPr/>
            </p:nvSpPr>
            <p:spPr bwMode="auto">
              <a:xfrm>
                <a:off x="1586" y="1360"/>
                <a:ext cx="11" cy="86"/>
              </a:xfrm>
              <a:prstGeom prst="rect">
                <a:avLst/>
              </a:prstGeom>
              <a:solidFill>
                <a:srgbClr val="C6C6C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07" name="Rectangle 491"/>
              <p:cNvSpPr>
                <a:spLocks noChangeArrowheads="1"/>
              </p:cNvSpPr>
              <p:nvPr/>
            </p:nvSpPr>
            <p:spPr bwMode="auto">
              <a:xfrm>
                <a:off x="1597" y="1360"/>
                <a:ext cx="11" cy="86"/>
              </a:xfrm>
              <a:prstGeom prst="rect">
                <a:avLst/>
              </a:prstGeom>
              <a:solidFill>
                <a:srgbClr val="C3C3C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08" name="Rectangle 492"/>
              <p:cNvSpPr>
                <a:spLocks noChangeArrowheads="1"/>
              </p:cNvSpPr>
              <p:nvPr/>
            </p:nvSpPr>
            <p:spPr bwMode="auto">
              <a:xfrm>
                <a:off x="1608" y="1360"/>
                <a:ext cx="10" cy="86"/>
              </a:xfrm>
              <a:prstGeom prst="rect">
                <a:avLst/>
              </a:prstGeom>
              <a:solidFill>
                <a:srgbClr val="C1C1C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09" name="Rectangle 493"/>
              <p:cNvSpPr>
                <a:spLocks noChangeArrowheads="1"/>
              </p:cNvSpPr>
              <p:nvPr/>
            </p:nvSpPr>
            <p:spPr bwMode="auto">
              <a:xfrm>
                <a:off x="1618" y="1360"/>
                <a:ext cx="11" cy="86"/>
              </a:xfrm>
              <a:prstGeom prst="rect">
                <a:avLst/>
              </a:prstGeom>
              <a:solidFill>
                <a:srgbClr val="BEBEB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10" name="Rectangle 494"/>
              <p:cNvSpPr>
                <a:spLocks noChangeArrowheads="1"/>
              </p:cNvSpPr>
              <p:nvPr/>
            </p:nvSpPr>
            <p:spPr bwMode="auto">
              <a:xfrm>
                <a:off x="1629" y="1360"/>
                <a:ext cx="9" cy="86"/>
              </a:xfrm>
              <a:prstGeom prst="rect">
                <a:avLst/>
              </a:prstGeom>
              <a:solidFill>
                <a:srgbClr val="BCBCB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11" name="Rectangle 495"/>
              <p:cNvSpPr>
                <a:spLocks noChangeArrowheads="1"/>
              </p:cNvSpPr>
              <p:nvPr/>
            </p:nvSpPr>
            <p:spPr bwMode="auto">
              <a:xfrm>
                <a:off x="1638" y="1360"/>
                <a:ext cx="11" cy="86"/>
              </a:xfrm>
              <a:prstGeom prst="rect">
                <a:avLst/>
              </a:prstGeom>
              <a:solidFill>
                <a:srgbClr val="B9B9B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12" name="Rectangle 496"/>
              <p:cNvSpPr>
                <a:spLocks noChangeArrowheads="1"/>
              </p:cNvSpPr>
              <p:nvPr/>
            </p:nvSpPr>
            <p:spPr bwMode="auto">
              <a:xfrm>
                <a:off x="1649" y="1360"/>
                <a:ext cx="11" cy="86"/>
              </a:xfrm>
              <a:prstGeom prst="rect">
                <a:avLst/>
              </a:prstGeom>
              <a:solidFill>
                <a:srgbClr val="B6B6B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13" name="Rectangle 497"/>
              <p:cNvSpPr>
                <a:spLocks noChangeArrowheads="1"/>
              </p:cNvSpPr>
              <p:nvPr/>
            </p:nvSpPr>
            <p:spPr bwMode="auto">
              <a:xfrm>
                <a:off x="1660" y="1360"/>
                <a:ext cx="10" cy="86"/>
              </a:xfrm>
              <a:prstGeom prst="rect">
                <a:avLst/>
              </a:prstGeom>
              <a:solidFill>
                <a:srgbClr val="B3B3B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14" name="Rectangle 498"/>
              <p:cNvSpPr>
                <a:spLocks noChangeArrowheads="1"/>
              </p:cNvSpPr>
              <p:nvPr/>
            </p:nvSpPr>
            <p:spPr bwMode="auto">
              <a:xfrm>
                <a:off x="1670" y="1360"/>
                <a:ext cx="11" cy="86"/>
              </a:xfrm>
              <a:prstGeom prst="rect">
                <a:avLst/>
              </a:prstGeom>
              <a:solidFill>
                <a:srgbClr val="B1B1B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15" name="Rectangle 499"/>
              <p:cNvSpPr>
                <a:spLocks noChangeArrowheads="1"/>
              </p:cNvSpPr>
              <p:nvPr/>
            </p:nvSpPr>
            <p:spPr bwMode="auto">
              <a:xfrm>
                <a:off x="1681" y="1360"/>
                <a:ext cx="11" cy="86"/>
              </a:xfrm>
              <a:prstGeom prst="rect">
                <a:avLst/>
              </a:prstGeom>
              <a:solidFill>
                <a:srgbClr val="AEAEA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16" name="Rectangle 500"/>
              <p:cNvSpPr>
                <a:spLocks noChangeArrowheads="1"/>
              </p:cNvSpPr>
              <p:nvPr/>
            </p:nvSpPr>
            <p:spPr bwMode="auto">
              <a:xfrm>
                <a:off x="1692" y="1360"/>
                <a:ext cx="9" cy="86"/>
              </a:xfrm>
              <a:prstGeom prst="rect">
                <a:avLst/>
              </a:prstGeom>
              <a:solidFill>
                <a:srgbClr val="ACACA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17" name="Rectangle 501"/>
              <p:cNvSpPr>
                <a:spLocks noChangeArrowheads="1"/>
              </p:cNvSpPr>
              <p:nvPr/>
            </p:nvSpPr>
            <p:spPr bwMode="auto">
              <a:xfrm>
                <a:off x="1701" y="1360"/>
                <a:ext cx="11" cy="86"/>
              </a:xfrm>
              <a:prstGeom prst="rect">
                <a:avLst/>
              </a:prstGeom>
              <a:solidFill>
                <a:srgbClr val="AAAAA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18" name="Rectangle 502"/>
              <p:cNvSpPr>
                <a:spLocks noChangeArrowheads="1"/>
              </p:cNvSpPr>
              <p:nvPr/>
            </p:nvSpPr>
            <p:spPr bwMode="auto">
              <a:xfrm>
                <a:off x="1712" y="1360"/>
                <a:ext cx="10" cy="86"/>
              </a:xfrm>
              <a:prstGeom prst="rect">
                <a:avLst/>
              </a:prstGeom>
              <a:solidFill>
                <a:srgbClr val="A8A8A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19" name="Rectangle 503"/>
              <p:cNvSpPr>
                <a:spLocks noChangeArrowheads="1"/>
              </p:cNvSpPr>
              <p:nvPr/>
            </p:nvSpPr>
            <p:spPr bwMode="auto">
              <a:xfrm>
                <a:off x="1722" y="1360"/>
                <a:ext cx="11" cy="86"/>
              </a:xfrm>
              <a:prstGeom prst="rect">
                <a:avLst/>
              </a:prstGeom>
              <a:solidFill>
                <a:srgbClr val="A7A7A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20" name="Rectangle 504"/>
              <p:cNvSpPr>
                <a:spLocks noChangeArrowheads="1"/>
              </p:cNvSpPr>
              <p:nvPr/>
            </p:nvSpPr>
            <p:spPr bwMode="auto">
              <a:xfrm>
                <a:off x="1733" y="1360"/>
                <a:ext cx="11" cy="86"/>
              </a:xfrm>
              <a:prstGeom prst="rect">
                <a:avLst/>
              </a:prstGeom>
              <a:solidFill>
                <a:srgbClr val="A6A6A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21" name="Rectangle 505"/>
              <p:cNvSpPr>
                <a:spLocks noChangeArrowheads="1"/>
              </p:cNvSpPr>
              <p:nvPr/>
            </p:nvSpPr>
            <p:spPr bwMode="auto">
              <a:xfrm>
                <a:off x="1744" y="1360"/>
                <a:ext cx="9" cy="86"/>
              </a:xfrm>
              <a:prstGeom prst="rect">
                <a:avLst/>
              </a:prstGeom>
              <a:solidFill>
                <a:srgbClr val="A5A5A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22" name="Rectangle 506"/>
              <p:cNvSpPr>
                <a:spLocks noChangeArrowheads="1"/>
              </p:cNvSpPr>
              <p:nvPr/>
            </p:nvSpPr>
            <p:spPr bwMode="auto">
              <a:xfrm>
                <a:off x="1753" y="1360"/>
                <a:ext cx="11" cy="86"/>
              </a:xfrm>
              <a:prstGeom prst="rect">
                <a:avLst/>
              </a:prstGeom>
              <a:solidFill>
                <a:srgbClr val="A5A5A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23" name="Freeform 507"/>
              <p:cNvSpPr>
                <a:spLocks/>
              </p:cNvSpPr>
              <p:nvPr/>
            </p:nvSpPr>
            <p:spPr bwMode="auto">
              <a:xfrm>
                <a:off x="1514" y="1360"/>
                <a:ext cx="246" cy="83"/>
              </a:xfrm>
              <a:custGeom>
                <a:avLst/>
                <a:gdLst>
                  <a:gd name="T0" fmla="*/ 81 w 246"/>
                  <a:gd name="T1" fmla="*/ 83 h 83"/>
                  <a:gd name="T2" fmla="*/ 63 w 246"/>
                  <a:gd name="T3" fmla="*/ 77 h 83"/>
                  <a:gd name="T4" fmla="*/ 46 w 246"/>
                  <a:gd name="T5" fmla="*/ 72 h 83"/>
                  <a:gd name="T6" fmla="*/ 33 w 246"/>
                  <a:gd name="T7" fmla="*/ 66 h 83"/>
                  <a:gd name="T8" fmla="*/ 22 w 246"/>
                  <a:gd name="T9" fmla="*/ 61 h 83"/>
                  <a:gd name="T10" fmla="*/ 13 w 246"/>
                  <a:gd name="T11" fmla="*/ 55 h 83"/>
                  <a:gd name="T12" fmla="*/ 5 w 246"/>
                  <a:gd name="T13" fmla="*/ 48 h 83"/>
                  <a:gd name="T14" fmla="*/ 2 w 246"/>
                  <a:gd name="T15" fmla="*/ 43 h 83"/>
                  <a:gd name="T16" fmla="*/ 0 w 246"/>
                  <a:gd name="T17" fmla="*/ 36 h 83"/>
                  <a:gd name="T18" fmla="*/ 4 w 246"/>
                  <a:gd name="T19" fmla="*/ 27 h 83"/>
                  <a:gd name="T20" fmla="*/ 11 w 246"/>
                  <a:gd name="T21" fmla="*/ 16 h 83"/>
                  <a:gd name="T22" fmla="*/ 26 w 246"/>
                  <a:gd name="T23" fmla="*/ 7 h 83"/>
                  <a:gd name="T24" fmla="*/ 44 w 246"/>
                  <a:gd name="T25" fmla="*/ 0 h 83"/>
                  <a:gd name="T26" fmla="*/ 246 w 246"/>
                  <a:gd name="T27" fmla="*/ 36 h 83"/>
                  <a:gd name="T28" fmla="*/ 81 w 246"/>
                  <a:gd name="T29" fmla="*/ 83 h 8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6"/>
                  <a:gd name="T46" fmla="*/ 0 h 83"/>
                  <a:gd name="T47" fmla="*/ 246 w 246"/>
                  <a:gd name="T48" fmla="*/ 83 h 8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6" h="83">
                    <a:moveTo>
                      <a:pt x="81" y="83"/>
                    </a:moveTo>
                    <a:lnTo>
                      <a:pt x="63" y="77"/>
                    </a:lnTo>
                    <a:lnTo>
                      <a:pt x="46" y="72"/>
                    </a:lnTo>
                    <a:lnTo>
                      <a:pt x="33" y="66"/>
                    </a:lnTo>
                    <a:lnTo>
                      <a:pt x="22" y="61"/>
                    </a:lnTo>
                    <a:lnTo>
                      <a:pt x="13" y="55"/>
                    </a:lnTo>
                    <a:lnTo>
                      <a:pt x="5" y="48"/>
                    </a:lnTo>
                    <a:lnTo>
                      <a:pt x="2" y="43"/>
                    </a:lnTo>
                    <a:lnTo>
                      <a:pt x="0" y="36"/>
                    </a:lnTo>
                    <a:lnTo>
                      <a:pt x="4" y="27"/>
                    </a:lnTo>
                    <a:lnTo>
                      <a:pt x="11" y="16"/>
                    </a:lnTo>
                    <a:lnTo>
                      <a:pt x="26" y="7"/>
                    </a:lnTo>
                    <a:lnTo>
                      <a:pt x="44" y="0"/>
                    </a:lnTo>
                    <a:lnTo>
                      <a:pt x="246" y="36"/>
                    </a:lnTo>
                    <a:lnTo>
                      <a:pt x="81" y="83"/>
                    </a:lnTo>
                    <a:close/>
                  </a:path>
                </a:pathLst>
              </a:custGeom>
              <a:solidFill>
                <a:srgbClr val="A5A5A5"/>
              </a:solidFill>
              <a:ln w="0">
                <a:solidFill>
                  <a:srgbClr val="FFFFFF"/>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24" name="Freeform 508"/>
              <p:cNvSpPr>
                <a:spLocks/>
              </p:cNvSpPr>
              <p:nvPr/>
            </p:nvSpPr>
            <p:spPr bwMode="auto">
              <a:xfrm>
                <a:off x="1514" y="1360"/>
                <a:ext cx="246" cy="83"/>
              </a:xfrm>
              <a:custGeom>
                <a:avLst/>
                <a:gdLst>
                  <a:gd name="T0" fmla="*/ 81 w 246"/>
                  <a:gd name="T1" fmla="*/ 83 h 83"/>
                  <a:gd name="T2" fmla="*/ 63 w 246"/>
                  <a:gd name="T3" fmla="*/ 77 h 83"/>
                  <a:gd name="T4" fmla="*/ 46 w 246"/>
                  <a:gd name="T5" fmla="*/ 72 h 83"/>
                  <a:gd name="T6" fmla="*/ 33 w 246"/>
                  <a:gd name="T7" fmla="*/ 66 h 83"/>
                  <a:gd name="T8" fmla="*/ 22 w 246"/>
                  <a:gd name="T9" fmla="*/ 61 h 83"/>
                  <a:gd name="T10" fmla="*/ 13 w 246"/>
                  <a:gd name="T11" fmla="*/ 55 h 83"/>
                  <a:gd name="T12" fmla="*/ 5 w 246"/>
                  <a:gd name="T13" fmla="*/ 48 h 83"/>
                  <a:gd name="T14" fmla="*/ 2 w 246"/>
                  <a:gd name="T15" fmla="*/ 43 h 83"/>
                  <a:gd name="T16" fmla="*/ 0 w 246"/>
                  <a:gd name="T17" fmla="*/ 36 h 83"/>
                  <a:gd name="T18" fmla="*/ 4 w 246"/>
                  <a:gd name="T19" fmla="*/ 27 h 83"/>
                  <a:gd name="T20" fmla="*/ 11 w 246"/>
                  <a:gd name="T21" fmla="*/ 16 h 83"/>
                  <a:gd name="T22" fmla="*/ 26 w 246"/>
                  <a:gd name="T23" fmla="*/ 7 h 83"/>
                  <a:gd name="T24" fmla="*/ 44 w 246"/>
                  <a:gd name="T25" fmla="*/ 0 h 83"/>
                  <a:gd name="T26" fmla="*/ 246 w 246"/>
                  <a:gd name="T27" fmla="*/ 36 h 83"/>
                  <a:gd name="T28" fmla="*/ 81 w 246"/>
                  <a:gd name="T29" fmla="*/ 83 h 8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6"/>
                  <a:gd name="T46" fmla="*/ 0 h 83"/>
                  <a:gd name="T47" fmla="*/ 246 w 246"/>
                  <a:gd name="T48" fmla="*/ 83 h 8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6" h="83">
                    <a:moveTo>
                      <a:pt x="81" y="83"/>
                    </a:moveTo>
                    <a:lnTo>
                      <a:pt x="63" y="77"/>
                    </a:lnTo>
                    <a:lnTo>
                      <a:pt x="46" y="72"/>
                    </a:lnTo>
                    <a:lnTo>
                      <a:pt x="33" y="66"/>
                    </a:lnTo>
                    <a:lnTo>
                      <a:pt x="22" y="61"/>
                    </a:lnTo>
                    <a:lnTo>
                      <a:pt x="13" y="55"/>
                    </a:lnTo>
                    <a:lnTo>
                      <a:pt x="5" y="48"/>
                    </a:lnTo>
                    <a:lnTo>
                      <a:pt x="2" y="43"/>
                    </a:lnTo>
                    <a:lnTo>
                      <a:pt x="0" y="36"/>
                    </a:lnTo>
                    <a:lnTo>
                      <a:pt x="4" y="27"/>
                    </a:lnTo>
                    <a:lnTo>
                      <a:pt x="11" y="16"/>
                    </a:lnTo>
                    <a:lnTo>
                      <a:pt x="26" y="7"/>
                    </a:lnTo>
                    <a:lnTo>
                      <a:pt x="44" y="0"/>
                    </a:lnTo>
                    <a:lnTo>
                      <a:pt x="246" y="36"/>
                    </a:lnTo>
                    <a:lnTo>
                      <a:pt x="81" y="83"/>
                    </a:lnTo>
                    <a:close/>
                  </a:path>
                </a:pathLst>
              </a:cu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25" name="Rectangle 509"/>
              <p:cNvSpPr>
                <a:spLocks noChangeArrowheads="1"/>
              </p:cNvSpPr>
              <p:nvPr/>
            </p:nvSpPr>
            <p:spPr bwMode="auto">
              <a:xfrm>
                <a:off x="1514" y="1360"/>
                <a:ext cx="11" cy="86"/>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26" name="Rectangle 510"/>
              <p:cNvSpPr>
                <a:spLocks noChangeArrowheads="1"/>
              </p:cNvSpPr>
              <p:nvPr/>
            </p:nvSpPr>
            <p:spPr bwMode="auto">
              <a:xfrm>
                <a:off x="1525" y="1360"/>
                <a:ext cx="9" cy="86"/>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27" name="Rectangle 511"/>
              <p:cNvSpPr>
                <a:spLocks noChangeArrowheads="1"/>
              </p:cNvSpPr>
              <p:nvPr/>
            </p:nvSpPr>
            <p:spPr bwMode="auto">
              <a:xfrm>
                <a:off x="1534" y="1360"/>
                <a:ext cx="11" cy="86"/>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28" name="Rectangle 512"/>
              <p:cNvSpPr>
                <a:spLocks noChangeArrowheads="1"/>
              </p:cNvSpPr>
              <p:nvPr/>
            </p:nvSpPr>
            <p:spPr bwMode="auto">
              <a:xfrm>
                <a:off x="1545" y="1360"/>
                <a:ext cx="10" cy="86"/>
              </a:xfrm>
              <a:prstGeom prst="rect">
                <a:avLst/>
              </a:prstGeom>
              <a:solidFill>
                <a:srgbClr val="CBCBC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29" name="Rectangle 513"/>
              <p:cNvSpPr>
                <a:spLocks noChangeArrowheads="1"/>
              </p:cNvSpPr>
              <p:nvPr/>
            </p:nvSpPr>
            <p:spPr bwMode="auto">
              <a:xfrm>
                <a:off x="1555" y="1360"/>
                <a:ext cx="11" cy="86"/>
              </a:xfrm>
              <a:prstGeom prst="rect">
                <a:avLst/>
              </a:prstGeom>
              <a:solidFill>
                <a:srgbClr val="CACAC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30" name="Rectangle 514"/>
              <p:cNvSpPr>
                <a:spLocks noChangeArrowheads="1"/>
              </p:cNvSpPr>
              <p:nvPr/>
            </p:nvSpPr>
            <p:spPr bwMode="auto">
              <a:xfrm>
                <a:off x="1566" y="1360"/>
                <a:ext cx="11" cy="86"/>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31" name="Rectangle 515"/>
              <p:cNvSpPr>
                <a:spLocks noChangeArrowheads="1"/>
              </p:cNvSpPr>
              <p:nvPr/>
            </p:nvSpPr>
            <p:spPr bwMode="auto">
              <a:xfrm>
                <a:off x="1577" y="1360"/>
                <a:ext cx="9" cy="86"/>
              </a:xfrm>
              <a:prstGeom prst="rect">
                <a:avLst/>
              </a:prstGeom>
              <a:solidFill>
                <a:srgbClr val="C7C7C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32" name="Rectangle 516"/>
              <p:cNvSpPr>
                <a:spLocks noChangeArrowheads="1"/>
              </p:cNvSpPr>
              <p:nvPr/>
            </p:nvSpPr>
            <p:spPr bwMode="auto">
              <a:xfrm>
                <a:off x="1586" y="1360"/>
                <a:ext cx="11" cy="86"/>
              </a:xfrm>
              <a:prstGeom prst="rect">
                <a:avLst/>
              </a:prstGeom>
              <a:solidFill>
                <a:srgbClr val="C6C6C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33" name="Rectangle 517"/>
              <p:cNvSpPr>
                <a:spLocks noChangeArrowheads="1"/>
              </p:cNvSpPr>
              <p:nvPr/>
            </p:nvSpPr>
            <p:spPr bwMode="auto">
              <a:xfrm>
                <a:off x="1597" y="1360"/>
                <a:ext cx="11" cy="86"/>
              </a:xfrm>
              <a:prstGeom prst="rect">
                <a:avLst/>
              </a:prstGeom>
              <a:solidFill>
                <a:srgbClr val="C3C3C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34" name="Rectangle 518"/>
              <p:cNvSpPr>
                <a:spLocks noChangeArrowheads="1"/>
              </p:cNvSpPr>
              <p:nvPr/>
            </p:nvSpPr>
            <p:spPr bwMode="auto">
              <a:xfrm>
                <a:off x="1608" y="1360"/>
                <a:ext cx="10" cy="86"/>
              </a:xfrm>
              <a:prstGeom prst="rect">
                <a:avLst/>
              </a:prstGeom>
              <a:solidFill>
                <a:srgbClr val="C1C1C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35" name="Rectangle 519"/>
              <p:cNvSpPr>
                <a:spLocks noChangeArrowheads="1"/>
              </p:cNvSpPr>
              <p:nvPr/>
            </p:nvSpPr>
            <p:spPr bwMode="auto">
              <a:xfrm>
                <a:off x="1618" y="1360"/>
                <a:ext cx="11" cy="86"/>
              </a:xfrm>
              <a:prstGeom prst="rect">
                <a:avLst/>
              </a:prstGeom>
              <a:solidFill>
                <a:srgbClr val="BEBEB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36" name="Rectangle 520"/>
              <p:cNvSpPr>
                <a:spLocks noChangeArrowheads="1"/>
              </p:cNvSpPr>
              <p:nvPr/>
            </p:nvSpPr>
            <p:spPr bwMode="auto">
              <a:xfrm>
                <a:off x="1629" y="1360"/>
                <a:ext cx="9" cy="86"/>
              </a:xfrm>
              <a:prstGeom prst="rect">
                <a:avLst/>
              </a:prstGeom>
              <a:solidFill>
                <a:srgbClr val="BCBCB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37" name="Rectangle 521"/>
              <p:cNvSpPr>
                <a:spLocks noChangeArrowheads="1"/>
              </p:cNvSpPr>
              <p:nvPr/>
            </p:nvSpPr>
            <p:spPr bwMode="auto">
              <a:xfrm>
                <a:off x="1638" y="1360"/>
                <a:ext cx="11" cy="86"/>
              </a:xfrm>
              <a:prstGeom prst="rect">
                <a:avLst/>
              </a:prstGeom>
              <a:solidFill>
                <a:srgbClr val="B9B9B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38" name="Rectangle 522"/>
              <p:cNvSpPr>
                <a:spLocks noChangeArrowheads="1"/>
              </p:cNvSpPr>
              <p:nvPr/>
            </p:nvSpPr>
            <p:spPr bwMode="auto">
              <a:xfrm>
                <a:off x="1649" y="1360"/>
                <a:ext cx="11" cy="86"/>
              </a:xfrm>
              <a:prstGeom prst="rect">
                <a:avLst/>
              </a:prstGeom>
              <a:solidFill>
                <a:srgbClr val="B6B6B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39" name="Rectangle 523"/>
              <p:cNvSpPr>
                <a:spLocks noChangeArrowheads="1"/>
              </p:cNvSpPr>
              <p:nvPr/>
            </p:nvSpPr>
            <p:spPr bwMode="auto">
              <a:xfrm>
                <a:off x="1660" y="1360"/>
                <a:ext cx="10" cy="86"/>
              </a:xfrm>
              <a:prstGeom prst="rect">
                <a:avLst/>
              </a:prstGeom>
              <a:solidFill>
                <a:srgbClr val="B3B3B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40" name="Rectangle 524"/>
              <p:cNvSpPr>
                <a:spLocks noChangeArrowheads="1"/>
              </p:cNvSpPr>
              <p:nvPr/>
            </p:nvSpPr>
            <p:spPr bwMode="auto">
              <a:xfrm>
                <a:off x="1670" y="1360"/>
                <a:ext cx="11" cy="86"/>
              </a:xfrm>
              <a:prstGeom prst="rect">
                <a:avLst/>
              </a:prstGeom>
              <a:solidFill>
                <a:srgbClr val="B1B1B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41" name="Rectangle 525"/>
              <p:cNvSpPr>
                <a:spLocks noChangeArrowheads="1"/>
              </p:cNvSpPr>
              <p:nvPr/>
            </p:nvSpPr>
            <p:spPr bwMode="auto">
              <a:xfrm>
                <a:off x="1681" y="1360"/>
                <a:ext cx="11" cy="86"/>
              </a:xfrm>
              <a:prstGeom prst="rect">
                <a:avLst/>
              </a:prstGeom>
              <a:solidFill>
                <a:srgbClr val="AEAEA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42" name="Rectangle 526"/>
              <p:cNvSpPr>
                <a:spLocks noChangeArrowheads="1"/>
              </p:cNvSpPr>
              <p:nvPr/>
            </p:nvSpPr>
            <p:spPr bwMode="auto">
              <a:xfrm>
                <a:off x="1692" y="1360"/>
                <a:ext cx="9" cy="86"/>
              </a:xfrm>
              <a:prstGeom prst="rect">
                <a:avLst/>
              </a:prstGeom>
              <a:solidFill>
                <a:srgbClr val="ACACA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43" name="Rectangle 527"/>
              <p:cNvSpPr>
                <a:spLocks noChangeArrowheads="1"/>
              </p:cNvSpPr>
              <p:nvPr/>
            </p:nvSpPr>
            <p:spPr bwMode="auto">
              <a:xfrm>
                <a:off x="1701" y="1360"/>
                <a:ext cx="11" cy="86"/>
              </a:xfrm>
              <a:prstGeom prst="rect">
                <a:avLst/>
              </a:prstGeom>
              <a:solidFill>
                <a:srgbClr val="AAAAA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44" name="Rectangle 528"/>
              <p:cNvSpPr>
                <a:spLocks noChangeArrowheads="1"/>
              </p:cNvSpPr>
              <p:nvPr/>
            </p:nvSpPr>
            <p:spPr bwMode="auto">
              <a:xfrm>
                <a:off x="1712" y="1360"/>
                <a:ext cx="10" cy="86"/>
              </a:xfrm>
              <a:prstGeom prst="rect">
                <a:avLst/>
              </a:prstGeom>
              <a:solidFill>
                <a:srgbClr val="A8A8A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45" name="Rectangle 529"/>
              <p:cNvSpPr>
                <a:spLocks noChangeArrowheads="1"/>
              </p:cNvSpPr>
              <p:nvPr/>
            </p:nvSpPr>
            <p:spPr bwMode="auto">
              <a:xfrm>
                <a:off x="1722" y="1360"/>
                <a:ext cx="11" cy="86"/>
              </a:xfrm>
              <a:prstGeom prst="rect">
                <a:avLst/>
              </a:prstGeom>
              <a:solidFill>
                <a:srgbClr val="A7A7A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46" name="Rectangle 530"/>
              <p:cNvSpPr>
                <a:spLocks noChangeArrowheads="1"/>
              </p:cNvSpPr>
              <p:nvPr/>
            </p:nvSpPr>
            <p:spPr bwMode="auto">
              <a:xfrm>
                <a:off x="1733" y="1360"/>
                <a:ext cx="11" cy="86"/>
              </a:xfrm>
              <a:prstGeom prst="rect">
                <a:avLst/>
              </a:prstGeom>
              <a:solidFill>
                <a:srgbClr val="A6A6A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47" name="Rectangle 531"/>
              <p:cNvSpPr>
                <a:spLocks noChangeArrowheads="1"/>
              </p:cNvSpPr>
              <p:nvPr/>
            </p:nvSpPr>
            <p:spPr bwMode="auto">
              <a:xfrm>
                <a:off x="1744" y="1360"/>
                <a:ext cx="9" cy="86"/>
              </a:xfrm>
              <a:prstGeom prst="rect">
                <a:avLst/>
              </a:prstGeom>
              <a:solidFill>
                <a:srgbClr val="A5A5A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848" name="Rectangle 532"/>
              <p:cNvSpPr>
                <a:spLocks noChangeArrowheads="1"/>
              </p:cNvSpPr>
              <p:nvPr/>
            </p:nvSpPr>
            <p:spPr bwMode="auto">
              <a:xfrm>
                <a:off x="1753" y="1360"/>
                <a:ext cx="11" cy="86"/>
              </a:xfrm>
              <a:prstGeom prst="rect">
                <a:avLst/>
              </a:prstGeom>
              <a:solidFill>
                <a:srgbClr val="A5A5A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grpSp>
        <p:sp>
          <p:nvSpPr>
            <p:cNvPr id="57" name="Freeform 534"/>
            <p:cNvSpPr>
              <a:spLocks/>
            </p:cNvSpPr>
            <p:nvPr/>
          </p:nvSpPr>
          <p:spPr bwMode="auto">
            <a:xfrm>
              <a:off x="2721347" y="2258144"/>
              <a:ext cx="392112" cy="142875"/>
            </a:xfrm>
            <a:custGeom>
              <a:avLst/>
              <a:gdLst>
                <a:gd name="T0" fmla="*/ 204 w 247"/>
                <a:gd name="T1" fmla="*/ 0 h 90"/>
                <a:gd name="T2" fmla="*/ 223 w 247"/>
                <a:gd name="T3" fmla="*/ 9 h 90"/>
                <a:gd name="T4" fmla="*/ 236 w 247"/>
                <a:gd name="T5" fmla="*/ 18 h 90"/>
                <a:gd name="T6" fmla="*/ 245 w 247"/>
                <a:gd name="T7" fmla="*/ 28 h 90"/>
                <a:gd name="T8" fmla="*/ 247 w 247"/>
                <a:gd name="T9" fmla="*/ 39 h 90"/>
                <a:gd name="T10" fmla="*/ 245 w 247"/>
                <a:gd name="T11" fmla="*/ 46 h 90"/>
                <a:gd name="T12" fmla="*/ 242 w 247"/>
                <a:gd name="T13" fmla="*/ 54 h 90"/>
                <a:gd name="T14" fmla="*/ 236 w 247"/>
                <a:gd name="T15" fmla="*/ 59 h 90"/>
                <a:gd name="T16" fmla="*/ 227 w 247"/>
                <a:gd name="T17" fmla="*/ 66 h 90"/>
                <a:gd name="T18" fmla="*/ 216 w 247"/>
                <a:gd name="T19" fmla="*/ 74 h 90"/>
                <a:gd name="T20" fmla="*/ 201 w 247"/>
                <a:gd name="T21" fmla="*/ 79 h 90"/>
                <a:gd name="T22" fmla="*/ 186 w 247"/>
                <a:gd name="T23" fmla="*/ 84 h 90"/>
                <a:gd name="T24" fmla="*/ 167 w 247"/>
                <a:gd name="T25" fmla="*/ 90 h 90"/>
                <a:gd name="T26" fmla="*/ 0 w 247"/>
                <a:gd name="T27" fmla="*/ 39 h 90"/>
                <a:gd name="T28" fmla="*/ 204 w 247"/>
                <a:gd name="T29" fmla="*/ 0 h 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7"/>
                <a:gd name="T46" fmla="*/ 0 h 90"/>
                <a:gd name="T47" fmla="*/ 247 w 247"/>
                <a:gd name="T48" fmla="*/ 90 h 9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7" h="90">
                  <a:moveTo>
                    <a:pt x="204" y="0"/>
                  </a:moveTo>
                  <a:lnTo>
                    <a:pt x="223" y="9"/>
                  </a:lnTo>
                  <a:lnTo>
                    <a:pt x="236" y="18"/>
                  </a:lnTo>
                  <a:lnTo>
                    <a:pt x="245" y="28"/>
                  </a:lnTo>
                  <a:lnTo>
                    <a:pt x="247" y="39"/>
                  </a:lnTo>
                  <a:lnTo>
                    <a:pt x="245" y="46"/>
                  </a:lnTo>
                  <a:lnTo>
                    <a:pt x="242" y="54"/>
                  </a:lnTo>
                  <a:lnTo>
                    <a:pt x="236" y="59"/>
                  </a:lnTo>
                  <a:lnTo>
                    <a:pt x="227" y="66"/>
                  </a:lnTo>
                  <a:lnTo>
                    <a:pt x="216" y="74"/>
                  </a:lnTo>
                  <a:lnTo>
                    <a:pt x="201" y="79"/>
                  </a:lnTo>
                  <a:lnTo>
                    <a:pt x="186" y="84"/>
                  </a:lnTo>
                  <a:lnTo>
                    <a:pt x="167" y="90"/>
                  </a:lnTo>
                  <a:lnTo>
                    <a:pt x="0" y="39"/>
                  </a:lnTo>
                  <a:lnTo>
                    <a:pt x="204" y="0"/>
                  </a:lnTo>
                  <a:close/>
                </a:path>
              </a:pathLst>
            </a:custGeom>
            <a:solidFill>
              <a:srgbClr val="67676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8" name="Rectangle 535"/>
            <p:cNvSpPr>
              <a:spLocks noChangeArrowheads="1"/>
            </p:cNvSpPr>
            <p:nvPr/>
          </p:nvSpPr>
          <p:spPr bwMode="auto">
            <a:xfrm>
              <a:off x="2333997" y="2280369"/>
              <a:ext cx="44450" cy="39688"/>
            </a:xfrm>
            <a:prstGeom prst="rect">
              <a:avLst/>
            </a:prstGeom>
            <a:solidFill>
              <a:srgbClr val="CECEC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59" name="Rectangle 536"/>
            <p:cNvSpPr>
              <a:spLocks noChangeArrowheads="1"/>
            </p:cNvSpPr>
            <p:nvPr/>
          </p:nvSpPr>
          <p:spPr bwMode="auto">
            <a:xfrm>
              <a:off x="3065835" y="2280369"/>
              <a:ext cx="44450" cy="42863"/>
            </a:xfrm>
            <a:prstGeom prst="rect">
              <a:avLst/>
            </a:prstGeom>
            <a:solidFill>
              <a:srgbClr val="67676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grpSp>
          <p:nvGrpSpPr>
            <p:cNvPr id="60" name="Group 571"/>
            <p:cNvGrpSpPr>
              <a:grpSpLocks/>
            </p:cNvGrpSpPr>
            <p:nvPr/>
          </p:nvGrpSpPr>
          <p:grpSpPr bwMode="auto">
            <a:xfrm>
              <a:off x="2333997" y="1977157"/>
              <a:ext cx="785812" cy="584200"/>
              <a:chOff x="1516" y="1183"/>
              <a:chExt cx="495" cy="368"/>
            </a:xfrm>
          </p:grpSpPr>
          <p:sp>
            <p:nvSpPr>
              <p:cNvPr id="1765" name="Freeform 537"/>
              <p:cNvSpPr>
                <a:spLocks/>
              </p:cNvSpPr>
              <p:nvPr/>
            </p:nvSpPr>
            <p:spPr bwMode="auto">
              <a:xfrm>
                <a:off x="1516" y="1183"/>
                <a:ext cx="495" cy="137"/>
              </a:xfrm>
              <a:custGeom>
                <a:avLst/>
                <a:gdLst>
                  <a:gd name="T0" fmla="*/ 0 w 495"/>
                  <a:gd name="T1" fmla="*/ 122 h 137"/>
                  <a:gd name="T2" fmla="*/ 495 w 495"/>
                  <a:gd name="T3" fmla="*/ 0 h 137"/>
                  <a:gd name="T4" fmla="*/ 495 w 495"/>
                  <a:gd name="T5" fmla="*/ 14 h 137"/>
                  <a:gd name="T6" fmla="*/ 0 w 495"/>
                  <a:gd name="T7" fmla="*/ 137 h 137"/>
                  <a:gd name="T8" fmla="*/ 0 w 495"/>
                  <a:gd name="T9" fmla="*/ 122 h 137"/>
                  <a:gd name="T10" fmla="*/ 0 60000 65536"/>
                  <a:gd name="T11" fmla="*/ 0 60000 65536"/>
                  <a:gd name="T12" fmla="*/ 0 60000 65536"/>
                  <a:gd name="T13" fmla="*/ 0 60000 65536"/>
                  <a:gd name="T14" fmla="*/ 0 60000 65536"/>
                  <a:gd name="T15" fmla="*/ 0 w 495"/>
                  <a:gd name="T16" fmla="*/ 0 h 137"/>
                  <a:gd name="T17" fmla="*/ 495 w 495"/>
                  <a:gd name="T18" fmla="*/ 137 h 137"/>
                </a:gdLst>
                <a:ahLst/>
                <a:cxnLst>
                  <a:cxn ang="T10">
                    <a:pos x="T0" y="T1"/>
                  </a:cxn>
                  <a:cxn ang="T11">
                    <a:pos x="T2" y="T3"/>
                  </a:cxn>
                  <a:cxn ang="T12">
                    <a:pos x="T4" y="T5"/>
                  </a:cxn>
                  <a:cxn ang="T13">
                    <a:pos x="T6" y="T7"/>
                  </a:cxn>
                  <a:cxn ang="T14">
                    <a:pos x="T8" y="T9"/>
                  </a:cxn>
                </a:cxnLst>
                <a:rect l="T15" t="T16" r="T17" b="T18"/>
                <a:pathLst>
                  <a:path w="495" h="137">
                    <a:moveTo>
                      <a:pt x="0" y="122"/>
                    </a:moveTo>
                    <a:lnTo>
                      <a:pt x="495" y="0"/>
                    </a:lnTo>
                    <a:lnTo>
                      <a:pt x="495" y="14"/>
                    </a:lnTo>
                    <a:lnTo>
                      <a:pt x="0" y="137"/>
                    </a:lnTo>
                    <a:lnTo>
                      <a:pt x="0" y="122"/>
                    </a:lnTo>
                    <a:close/>
                  </a:path>
                </a:pathLst>
              </a:custGeom>
              <a:solidFill>
                <a:srgbClr val="D9D9D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66" name="Freeform 538"/>
              <p:cNvSpPr>
                <a:spLocks/>
              </p:cNvSpPr>
              <p:nvPr/>
            </p:nvSpPr>
            <p:spPr bwMode="auto">
              <a:xfrm>
                <a:off x="1516" y="1197"/>
                <a:ext cx="495" cy="139"/>
              </a:xfrm>
              <a:custGeom>
                <a:avLst/>
                <a:gdLst>
                  <a:gd name="T0" fmla="*/ 0 w 495"/>
                  <a:gd name="T1" fmla="*/ 123 h 139"/>
                  <a:gd name="T2" fmla="*/ 495 w 495"/>
                  <a:gd name="T3" fmla="*/ 0 h 139"/>
                  <a:gd name="T4" fmla="*/ 495 w 495"/>
                  <a:gd name="T5" fmla="*/ 17 h 139"/>
                  <a:gd name="T6" fmla="*/ 0 w 495"/>
                  <a:gd name="T7" fmla="*/ 139 h 139"/>
                  <a:gd name="T8" fmla="*/ 0 w 495"/>
                  <a:gd name="T9" fmla="*/ 123 h 139"/>
                  <a:gd name="T10" fmla="*/ 0 60000 65536"/>
                  <a:gd name="T11" fmla="*/ 0 60000 65536"/>
                  <a:gd name="T12" fmla="*/ 0 60000 65536"/>
                  <a:gd name="T13" fmla="*/ 0 60000 65536"/>
                  <a:gd name="T14" fmla="*/ 0 60000 65536"/>
                  <a:gd name="T15" fmla="*/ 0 w 495"/>
                  <a:gd name="T16" fmla="*/ 0 h 139"/>
                  <a:gd name="T17" fmla="*/ 495 w 495"/>
                  <a:gd name="T18" fmla="*/ 139 h 139"/>
                </a:gdLst>
                <a:ahLst/>
                <a:cxnLst>
                  <a:cxn ang="T10">
                    <a:pos x="T0" y="T1"/>
                  </a:cxn>
                  <a:cxn ang="T11">
                    <a:pos x="T2" y="T3"/>
                  </a:cxn>
                  <a:cxn ang="T12">
                    <a:pos x="T4" y="T5"/>
                  </a:cxn>
                  <a:cxn ang="T13">
                    <a:pos x="T6" y="T7"/>
                  </a:cxn>
                  <a:cxn ang="T14">
                    <a:pos x="T8" y="T9"/>
                  </a:cxn>
                </a:cxnLst>
                <a:rect l="T15" t="T16" r="T17" b="T18"/>
                <a:pathLst>
                  <a:path w="495" h="139">
                    <a:moveTo>
                      <a:pt x="0" y="123"/>
                    </a:moveTo>
                    <a:lnTo>
                      <a:pt x="495" y="0"/>
                    </a:lnTo>
                    <a:lnTo>
                      <a:pt x="495" y="17"/>
                    </a:lnTo>
                    <a:lnTo>
                      <a:pt x="0" y="139"/>
                    </a:lnTo>
                    <a:lnTo>
                      <a:pt x="0" y="123"/>
                    </a:lnTo>
                    <a:close/>
                  </a:path>
                </a:pathLst>
              </a:custGeom>
              <a:solidFill>
                <a:srgbClr val="D9D9D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67" name="Freeform 539"/>
              <p:cNvSpPr>
                <a:spLocks/>
              </p:cNvSpPr>
              <p:nvPr/>
            </p:nvSpPr>
            <p:spPr bwMode="auto">
              <a:xfrm>
                <a:off x="1516" y="1214"/>
                <a:ext cx="495" cy="137"/>
              </a:xfrm>
              <a:custGeom>
                <a:avLst/>
                <a:gdLst>
                  <a:gd name="T0" fmla="*/ 0 w 495"/>
                  <a:gd name="T1" fmla="*/ 122 h 137"/>
                  <a:gd name="T2" fmla="*/ 495 w 495"/>
                  <a:gd name="T3" fmla="*/ 0 h 137"/>
                  <a:gd name="T4" fmla="*/ 495 w 495"/>
                  <a:gd name="T5" fmla="*/ 14 h 137"/>
                  <a:gd name="T6" fmla="*/ 0 w 495"/>
                  <a:gd name="T7" fmla="*/ 137 h 137"/>
                  <a:gd name="T8" fmla="*/ 0 w 495"/>
                  <a:gd name="T9" fmla="*/ 122 h 137"/>
                  <a:gd name="T10" fmla="*/ 0 60000 65536"/>
                  <a:gd name="T11" fmla="*/ 0 60000 65536"/>
                  <a:gd name="T12" fmla="*/ 0 60000 65536"/>
                  <a:gd name="T13" fmla="*/ 0 60000 65536"/>
                  <a:gd name="T14" fmla="*/ 0 60000 65536"/>
                  <a:gd name="T15" fmla="*/ 0 w 495"/>
                  <a:gd name="T16" fmla="*/ 0 h 137"/>
                  <a:gd name="T17" fmla="*/ 495 w 495"/>
                  <a:gd name="T18" fmla="*/ 137 h 137"/>
                </a:gdLst>
                <a:ahLst/>
                <a:cxnLst>
                  <a:cxn ang="T10">
                    <a:pos x="T0" y="T1"/>
                  </a:cxn>
                  <a:cxn ang="T11">
                    <a:pos x="T2" y="T3"/>
                  </a:cxn>
                  <a:cxn ang="T12">
                    <a:pos x="T4" y="T5"/>
                  </a:cxn>
                  <a:cxn ang="T13">
                    <a:pos x="T6" y="T7"/>
                  </a:cxn>
                  <a:cxn ang="T14">
                    <a:pos x="T8" y="T9"/>
                  </a:cxn>
                </a:cxnLst>
                <a:rect l="T15" t="T16" r="T17" b="T18"/>
                <a:pathLst>
                  <a:path w="495" h="137">
                    <a:moveTo>
                      <a:pt x="0" y="122"/>
                    </a:moveTo>
                    <a:lnTo>
                      <a:pt x="495" y="0"/>
                    </a:lnTo>
                    <a:lnTo>
                      <a:pt x="495" y="14"/>
                    </a:lnTo>
                    <a:lnTo>
                      <a:pt x="0" y="137"/>
                    </a:lnTo>
                    <a:lnTo>
                      <a:pt x="0" y="122"/>
                    </a:lnTo>
                    <a:close/>
                  </a:path>
                </a:pathLst>
              </a:custGeom>
              <a:solidFill>
                <a:srgbClr val="D8D8D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68" name="Freeform 540"/>
              <p:cNvSpPr>
                <a:spLocks/>
              </p:cNvSpPr>
              <p:nvPr/>
            </p:nvSpPr>
            <p:spPr bwMode="auto">
              <a:xfrm>
                <a:off x="1516" y="1228"/>
                <a:ext cx="495" cy="139"/>
              </a:xfrm>
              <a:custGeom>
                <a:avLst/>
                <a:gdLst>
                  <a:gd name="T0" fmla="*/ 0 w 495"/>
                  <a:gd name="T1" fmla="*/ 123 h 139"/>
                  <a:gd name="T2" fmla="*/ 495 w 495"/>
                  <a:gd name="T3" fmla="*/ 0 h 139"/>
                  <a:gd name="T4" fmla="*/ 495 w 495"/>
                  <a:gd name="T5" fmla="*/ 16 h 139"/>
                  <a:gd name="T6" fmla="*/ 0 w 495"/>
                  <a:gd name="T7" fmla="*/ 139 h 139"/>
                  <a:gd name="T8" fmla="*/ 0 w 495"/>
                  <a:gd name="T9" fmla="*/ 123 h 139"/>
                  <a:gd name="T10" fmla="*/ 0 60000 65536"/>
                  <a:gd name="T11" fmla="*/ 0 60000 65536"/>
                  <a:gd name="T12" fmla="*/ 0 60000 65536"/>
                  <a:gd name="T13" fmla="*/ 0 60000 65536"/>
                  <a:gd name="T14" fmla="*/ 0 60000 65536"/>
                  <a:gd name="T15" fmla="*/ 0 w 495"/>
                  <a:gd name="T16" fmla="*/ 0 h 139"/>
                  <a:gd name="T17" fmla="*/ 495 w 495"/>
                  <a:gd name="T18" fmla="*/ 139 h 139"/>
                </a:gdLst>
                <a:ahLst/>
                <a:cxnLst>
                  <a:cxn ang="T10">
                    <a:pos x="T0" y="T1"/>
                  </a:cxn>
                  <a:cxn ang="T11">
                    <a:pos x="T2" y="T3"/>
                  </a:cxn>
                  <a:cxn ang="T12">
                    <a:pos x="T4" y="T5"/>
                  </a:cxn>
                  <a:cxn ang="T13">
                    <a:pos x="T6" y="T7"/>
                  </a:cxn>
                  <a:cxn ang="T14">
                    <a:pos x="T8" y="T9"/>
                  </a:cxn>
                </a:cxnLst>
                <a:rect l="T15" t="T16" r="T17" b="T18"/>
                <a:pathLst>
                  <a:path w="495" h="139">
                    <a:moveTo>
                      <a:pt x="0" y="123"/>
                    </a:moveTo>
                    <a:lnTo>
                      <a:pt x="495" y="0"/>
                    </a:lnTo>
                    <a:lnTo>
                      <a:pt x="495" y="16"/>
                    </a:lnTo>
                    <a:lnTo>
                      <a:pt x="0" y="139"/>
                    </a:lnTo>
                    <a:lnTo>
                      <a:pt x="0" y="123"/>
                    </a:lnTo>
                    <a:close/>
                  </a:path>
                </a:pathLst>
              </a:custGeom>
              <a:solidFill>
                <a:srgbClr val="D7D7D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69" name="Freeform 541"/>
              <p:cNvSpPr>
                <a:spLocks/>
              </p:cNvSpPr>
              <p:nvPr/>
            </p:nvSpPr>
            <p:spPr bwMode="auto">
              <a:xfrm>
                <a:off x="1516" y="1244"/>
                <a:ext cx="495" cy="137"/>
              </a:xfrm>
              <a:custGeom>
                <a:avLst/>
                <a:gdLst>
                  <a:gd name="T0" fmla="*/ 0 w 495"/>
                  <a:gd name="T1" fmla="*/ 123 h 137"/>
                  <a:gd name="T2" fmla="*/ 495 w 495"/>
                  <a:gd name="T3" fmla="*/ 0 h 137"/>
                  <a:gd name="T4" fmla="*/ 495 w 495"/>
                  <a:gd name="T5" fmla="*/ 15 h 137"/>
                  <a:gd name="T6" fmla="*/ 0 w 495"/>
                  <a:gd name="T7" fmla="*/ 137 h 137"/>
                  <a:gd name="T8" fmla="*/ 0 w 495"/>
                  <a:gd name="T9" fmla="*/ 123 h 137"/>
                  <a:gd name="T10" fmla="*/ 0 60000 65536"/>
                  <a:gd name="T11" fmla="*/ 0 60000 65536"/>
                  <a:gd name="T12" fmla="*/ 0 60000 65536"/>
                  <a:gd name="T13" fmla="*/ 0 60000 65536"/>
                  <a:gd name="T14" fmla="*/ 0 60000 65536"/>
                  <a:gd name="T15" fmla="*/ 0 w 495"/>
                  <a:gd name="T16" fmla="*/ 0 h 137"/>
                  <a:gd name="T17" fmla="*/ 495 w 495"/>
                  <a:gd name="T18" fmla="*/ 137 h 137"/>
                </a:gdLst>
                <a:ahLst/>
                <a:cxnLst>
                  <a:cxn ang="T10">
                    <a:pos x="T0" y="T1"/>
                  </a:cxn>
                  <a:cxn ang="T11">
                    <a:pos x="T2" y="T3"/>
                  </a:cxn>
                  <a:cxn ang="T12">
                    <a:pos x="T4" y="T5"/>
                  </a:cxn>
                  <a:cxn ang="T13">
                    <a:pos x="T6" y="T7"/>
                  </a:cxn>
                  <a:cxn ang="T14">
                    <a:pos x="T8" y="T9"/>
                  </a:cxn>
                </a:cxnLst>
                <a:rect l="T15" t="T16" r="T17" b="T18"/>
                <a:pathLst>
                  <a:path w="495" h="137">
                    <a:moveTo>
                      <a:pt x="0" y="123"/>
                    </a:moveTo>
                    <a:lnTo>
                      <a:pt x="495" y="0"/>
                    </a:lnTo>
                    <a:lnTo>
                      <a:pt x="495" y="15"/>
                    </a:lnTo>
                    <a:lnTo>
                      <a:pt x="0" y="137"/>
                    </a:lnTo>
                    <a:lnTo>
                      <a:pt x="0" y="123"/>
                    </a:lnTo>
                    <a:close/>
                  </a:path>
                </a:pathLst>
              </a:custGeom>
              <a:solidFill>
                <a:srgbClr val="D6D6D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70" name="Freeform 542"/>
              <p:cNvSpPr>
                <a:spLocks/>
              </p:cNvSpPr>
              <p:nvPr/>
            </p:nvSpPr>
            <p:spPr bwMode="auto">
              <a:xfrm>
                <a:off x="1516" y="1259"/>
                <a:ext cx="495" cy="138"/>
              </a:xfrm>
              <a:custGeom>
                <a:avLst/>
                <a:gdLst>
                  <a:gd name="T0" fmla="*/ 0 w 495"/>
                  <a:gd name="T1" fmla="*/ 122 h 138"/>
                  <a:gd name="T2" fmla="*/ 495 w 495"/>
                  <a:gd name="T3" fmla="*/ 0 h 138"/>
                  <a:gd name="T4" fmla="*/ 495 w 495"/>
                  <a:gd name="T5" fmla="*/ 16 h 138"/>
                  <a:gd name="T6" fmla="*/ 0 w 495"/>
                  <a:gd name="T7" fmla="*/ 138 h 138"/>
                  <a:gd name="T8" fmla="*/ 0 w 495"/>
                  <a:gd name="T9" fmla="*/ 122 h 138"/>
                  <a:gd name="T10" fmla="*/ 0 60000 65536"/>
                  <a:gd name="T11" fmla="*/ 0 60000 65536"/>
                  <a:gd name="T12" fmla="*/ 0 60000 65536"/>
                  <a:gd name="T13" fmla="*/ 0 60000 65536"/>
                  <a:gd name="T14" fmla="*/ 0 60000 65536"/>
                  <a:gd name="T15" fmla="*/ 0 w 495"/>
                  <a:gd name="T16" fmla="*/ 0 h 138"/>
                  <a:gd name="T17" fmla="*/ 495 w 495"/>
                  <a:gd name="T18" fmla="*/ 138 h 138"/>
                </a:gdLst>
                <a:ahLst/>
                <a:cxnLst>
                  <a:cxn ang="T10">
                    <a:pos x="T0" y="T1"/>
                  </a:cxn>
                  <a:cxn ang="T11">
                    <a:pos x="T2" y="T3"/>
                  </a:cxn>
                  <a:cxn ang="T12">
                    <a:pos x="T4" y="T5"/>
                  </a:cxn>
                  <a:cxn ang="T13">
                    <a:pos x="T6" y="T7"/>
                  </a:cxn>
                  <a:cxn ang="T14">
                    <a:pos x="T8" y="T9"/>
                  </a:cxn>
                </a:cxnLst>
                <a:rect l="T15" t="T16" r="T17" b="T18"/>
                <a:pathLst>
                  <a:path w="495" h="138">
                    <a:moveTo>
                      <a:pt x="0" y="122"/>
                    </a:moveTo>
                    <a:lnTo>
                      <a:pt x="495" y="0"/>
                    </a:lnTo>
                    <a:lnTo>
                      <a:pt x="495" y="16"/>
                    </a:lnTo>
                    <a:lnTo>
                      <a:pt x="0" y="138"/>
                    </a:lnTo>
                    <a:lnTo>
                      <a:pt x="0" y="122"/>
                    </a:lnTo>
                    <a:close/>
                  </a:path>
                </a:pathLst>
              </a:custGeom>
              <a:solidFill>
                <a:srgbClr val="D4D4D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71" name="Freeform 543"/>
              <p:cNvSpPr>
                <a:spLocks/>
              </p:cNvSpPr>
              <p:nvPr/>
            </p:nvSpPr>
            <p:spPr bwMode="auto">
              <a:xfrm>
                <a:off x="1516" y="1275"/>
                <a:ext cx="495" cy="137"/>
              </a:xfrm>
              <a:custGeom>
                <a:avLst/>
                <a:gdLst>
                  <a:gd name="T0" fmla="*/ 0 w 495"/>
                  <a:gd name="T1" fmla="*/ 122 h 137"/>
                  <a:gd name="T2" fmla="*/ 495 w 495"/>
                  <a:gd name="T3" fmla="*/ 0 h 137"/>
                  <a:gd name="T4" fmla="*/ 495 w 495"/>
                  <a:gd name="T5" fmla="*/ 14 h 137"/>
                  <a:gd name="T6" fmla="*/ 0 w 495"/>
                  <a:gd name="T7" fmla="*/ 137 h 137"/>
                  <a:gd name="T8" fmla="*/ 0 w 495"/>
                  <a:gd name="T9" fmla="*/ 122 h 137"/>
                  <a:gd name="T10" fmla="*/ 0 60000 65536"/>
                  <a:gd name="T11" fmla="*/ 0 60000 65536"/>
                  <a:gd name="T12" fmla="*/ 0 60000 65536"/>
                  <a:gd name="T13" fmla="*/ 0 60000 65536"/>
                  <a:gd name="T14" fmla="*/ 0 60000 65536"/>
                  <a:gd name="T15" fmla="*/ 0 w 495"/>
                  <a:gd name="T16" fmla="*/ 0 h 137"/>
                  <a:gd name="T17" fmla="*/ 495 w 495"/>
                  <a:gd name="T18" fmla="*/ 137 h 137"/>
                </a:gdLst>
                <a:ahLst/>
                <a:cxnLst>
                  <a:cxn ang="T10">
                    <a:pos x="T0" y="T1"/>
                  </a:cxn>
                  <a:cxn ang="T11">
                    <a:pos x="T2" y="T3"/>
                  </a:cxn>
                  <a:cxn ang="T12">
                    <a:pos x="T4" y="T5"/>
                  </a:cxn>
                  <a:cxn ang="T13">
                    <a:pos x="T6" y="T7"/>
                  </a:cxn>
                  <a:cxn ang="T14">
                    <a:pos x="T8" y="T9"/>
                  </a:cxn>
                </a:cxnLst>
                <a:rect l="T15" t="T16" r="T17" b="T18"/>
                <a:pathLst>
                  <a:path w="495" h="137">
                    <a:moveTo>
                      <a:pt x="0" y="122"/>
                    </a:moveTo>
                    <a:lnTo>
                      <a:pt x="495" y="0"/>
                    </a:lnTo>
                    <a:lnTo>
                      <a:pt x="495" y="14"/>
                    </a:lnTo>
                    <a:lnTo>
                      <a:pt x="0" y="137"/>
                    </a:lnTo>
                    <a:lnTo>
                      <a:pt x="0" y="122"/>
                    </a:lnTo>
                    <a:close/>
                  </a:path>
                </a:pathLst>
              </a:custGeom>
              <a:solidFill>
                <a:srgbClr val="D2D2D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72" name="Freeform 544"/>
              <p:cNvSpPr>
                <a:spLocks/>
              </p:cNvSpPr>
              <p:nvPr/>
            </p:nvSpPr>
            <p:spPr bwMode="auto">
              <a:xfrm>
                <a:off x="1516" y="1289"/>
                <a:ext cx="495" cy="139"/>
              </a:xfrm>
              <a:custGeom>
                <a:avLst/>
                <a:gdLst>
                  <a:gd name="T0" fmla="*/ 0 w 495"/>
                  <a:gd name="T1" fmla="*/ 123 h 139"/>
                  <a:gd name="T2" fmla="*/ 495 w 495"/>
                  <a:gd name="T3" fmla="*/ 0 h 139"/>
                  <a:gd name="T4" fmla="*/ 495 w 495"/>
                  <a:gd name="T5" fmla="*/ 16 h 139"/>
                  <a:gd name="T6" fmla="*/ 0 w 495"/>
                  <a:gd name="T7" fmla="*/ 139 h 139"/>
                  <a:gd name="T8" fmla="*/ 0 w 495"/>
                  <a:gd name="T9" fmla="*/ 123 h 139"/>
                  <a:gd name="T10" fmla="*/ 0 60000 65536"/>
                  <a:gd name="T11" fmla="*/ 0 60000 65536"/>
                  <a:gd name="T12" fmla="*/ 0 60000 65536"/>
                  <a:gd name="T13" fmla="*/ 0 60000 65536"/>
                  <a:gd name="T14" fmla="*/ 0 60000 65536"/>
                  <a:gd name="T15" fmla="*/ 0 w 495"/>
                  <a:gd name="T16" fmla="*/ 0 h 139"/>
                  <a:gd name="T17" fmla="*/ 495 w 495"/>
                  <a:gd name="T18" fmla="*/ 139 h 139"/>
                </a:gdLst>
                <a:ahLst/>
                <a:cxnLst>
                  <a:cxn ang="T10">
                    <a:pos x="T0" y="T1"/>
                  </a:cxn>
                  <a:cxn ang="T11">
                    <a:pos x="T2" y="T3"/>
                  </a:cxn>
                  <a:cxn ang="T12">
                    <a:pos x="T4" y="T5"/>
                  </a:cxn>
                  <a:cxn ang="T13">
                    <a:pos x="T6" y="T7"/>
                  </a:cxn>
                  <a:cxn ang="T14">
                    <a:pos x="T8" y="T9"/>
                  </a:cxn>
                </a:cxnLst>
                <a:rect l="T15" t="T16" r="T17" b="T18"/>
                <a:pathLst>
                  <a:path w="495" h="139">
                    <a:moveTo>
                      <a:pt x="0" y="123"/>
                    </a:moveTo>
                    <a:lnTo>
                      <a:pt x="495" y="0"/>
                    </a:lnTo>
                    <a:lnTo>
                      <a:pt x="495" y="16"/>
                    </a:lnTo>
                    <a:lnTo>
                      <a:pt x="0" y="139"/>
                    </a:lnTo>
                    <a:lnTo>
                      <a:pt x="0" y="123"/>
                    </a:lnTo>
                    <a:close/>
                  </a:path>
                </a:pathLst>
              </a:custGeom>
              <a:solidFill>
                <a:srgbClr val="D0D0D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73" name="Freeform 545"/>
              <p:cNvSpPr>
                <a:spLocks/>
              </p:cNvSpPr>
              <p:nvPr/>
            </p:nvSpPr>
            <p:spPr bwMode="auto">
              <a:xfrm>
                <a:off x="1516" y="1305"/>
                <a:ext cx="495" cy="138"/>
              </a:xfrm>
              <a:custGeom>
                <a:avLst/>
                <a:gdLst>
                  <a:gd name="T0" fmla="*/ 0 w 495"/>
                  <a:gd name="T1" fmla="*/ 123 h 138"/>
                  <a:gd name="T2" fmla="*/ 495 w 495"/>
                  <a:gd name="T3" fmla="*/ 0 h 138"/>
                  <a:gd name="T4" fmla="*/ 495 w 495"/>
                  <a:gd name="T5" fmla="*/ 15 h 138"/>
                  <a:gd name="T6" fmla="*/ 0 w 495"/>
                  <a:gd name="T7" fmla="*/ 138 h 138"/>
                  <a:gd name="T8" fmla="*/ 0 w 495"/>
                  <a:gd name="T9" fmla="*/ 123 h 138"/>
                  <a:gd name="T10" fmla="*/ 0 60000 65536"/>
                  <a:gd name="T11" fmla="*/ 0 60000 65536"/>
                  <a:gd name="T12" fmla="*/ 0 60000 65536"/>
                  <a:gd name="T13" fmla="*/ 0 60000 65536"/>
                  <a:gd name="T14" fmla="*/ 0 60000 65536"/>
                  <a:gd name="T15" fmla="*/ 0 w 495"/>
                  <a:gd name="T16" fmla="*/ 0 h 138"/>
                  <a:gd name="T17" fmla="*/ 495 w 495"/>
                  <a:gd name="T18" fmla="*/ 138 h 138"/>
                </a:gdLst>
                <a:ahLst/>
                <a:cxnLst>
                  <a:cxn ang="T10">
                    <a:pos x="T0" y="T1"/>
                  </a:cxn>
                  <a:cxn ang="T11">
                    <a:pos x="T2" y="T3"/>
                  </a:cxn>
                  <a:cxn ang="T12">
                    <a:pos x="T4" y="T5"/>
                  </a:cxn>
                  <a:cxn ang="T13">
                    <a:pos x="T6" y="T7"/>
                  </a:cxn>
                  <a:cxn ang="T14">
                    <a:pos x="T8" y="T9"/>
                  </a:cxn>
                </a:cxnLst>
                <a:rect l="T15" t="T16" r="T17" b="T18"/>
                <a:pathLst>
                  <a:path w="495" h="138">
                    <a:moveTo>
                      <a:pt x="0" y="123"/>
                    </a:moveTo>
                    <a:lnTo>
                      <a:pt x="495" y="0"/>
                    </a:lnTo>
                    <a:lnTo>
                      <a:pt x="495" y="15"/>
                    </a:lnTo>
                    <a:lnTo>
                      <a:pt x="0" y="138"/>
                    </a:lnTo>
                    <a:lnTo>
                      <a:pt x="0" y="123"/>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74" name="Freeform 546"/>
              <p:cNvSpPr>
                <a:spLocks/>
              </p:cNvSpPr>
              <p:nvPr/>
            </p:nvSpPr>
            <p:spPr bwMode="auto">
              <a:xfrm>
                <a:off x="1516" y="1320"/>
                <a:ext cx="495" cy="139"/>
              </a:xfrm>
              <a:custGeom>
                <a:avLst/>
                <a:gdLst>
                  <a:gd name="T0" fmla="*/ 0 w 495"/>
                  <a:gd name="T1" fmla="*/ 123 h 139"/>
                  <a:gd name="T2" fmla="*/ 495 w 495"/>
                  <a:gd name="T3" fmla="*/ 0 h 139"/>
                  <a:gd name="T4" fmla="*/ 495 w 495"/>
                  <a:gd name="T5" fmla="*/ 16 h 139"/>
                  <a:gd name="T6" fmla="*/ 0 w 495"/>
                  <a:gd name="T7" fmla="*/ 139 h 139"/>
                  <a:gd name="T8" fmla="*/ 0 w 495"/>
                  <a:gd name="T9" fmla="*/ 123 h 139"/>
                  <a:gd name="T10" fmla="*/ 0 60000 65536"/>
                  <a:gd name="T11" fmla="*/ 0 60000 65536"/>
                  <a:gd name="T12" fmla="*/ 0 60000 65536"/>
                  <a:gd name="T13" fmla="*/ 0 60000 65536"/>
                  <a:gd name="T14" fmla="*/ 0 60000 65536"/>
                  <a:gd name="T15" fmla="*/ 0 w 495"/>
                  <a:gd name="T16" fmla="*/ 0 h 139"/>
                  <a:gd name="T17" fmla="*/ 495 w 495"/>
                  <a:gd name="T18" fmla="*/ 139 h 139"/>
                </a:gdLst>
                <a:ahLst/>
                <a:cxnLst>
                  <a:cxn ang="T10">
                    <a:pos x="T0" y="T1"/>
                  </a:cxn>
                  <a:cxn ang="T11">
                    <a:pos x="T2" y="T3"/>
                  </a:cxn>
                  <a:cxn ang="T12">
                    <a:pos x="T4" y="T5"/>
                  </a:cxn>
                  <a:cxn ang="T13">
                    <a:pos x="T6" y="T7"/>
                  </a:cxn>
                  <a:cxn ang="T14">
                    <a:pos x="T8" y="T9"/>
                  </a:cxn>
                </a:cxnLst>
                <a:rect l="T15" t="T16" r="T17" b="T18"/>
                <a:pathLst>
                  <a:path w="495" h="139">
                    <a:moveTo>
                      <a:pt x="0" y="123"/>
                    </a:moveTo>
                    <a:lnTo>
                      <a:pt x="495" y="0"/>
                    </a:lnTo>
                    <a:lnTo>
                      <a:pt x="495" y="16"/>
                    </a:lnTo>
                    <a:lnTo>
                      <a:pt x="0" y="139"/>
                    </a:lnTo>
                    <a:lnTo>
                      <a:pt x="0" y="123"/>
                    </a:lnTo>
                    <a:close/>
                  </a:path>
                </a:pathLst>
              </a:custGeom>
              <a:solidFill>
                <a:srgbClr val="CBCBC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75" name="Freeform 547"/>
              <p:cNvSpPr>
                <a:spLocks/>
              </p:cNvSpPr>
              <p:nvPr/>
            </p:nvSpPr>
            <p:spPr bwMode="auto">
              <a:xfrm>
                <a:off x="1516" y="1336"/>
                <a:ext cx="495" cy="137"/>
              </a:xfrm>
              <a:custGeom>
                <a:avLst/>
                <a:gdLst>
                  <a:gd name="T0" fmla="*/ 0 w 495"/>
                  <a:gd name="T1" fmla="*/ 123 h 137"/>
                  <a:gd name="T2" fmla="*/ 495 w 495"/>
                  <a:gd name="T3" fmla="*/ 0 h 137"/>
                  <a:gd name="T4" fmla="*/ 495 w 495"/>
                  <a:gd name="T5" fmla="*/ 15 h 137"/>
                  <a:gd name="T6" fmla="*/ 0 w 495"/>
                  <a:gd name="T7" fmla="*/ 137 h 137"/>
                  <a:gd name="T8" fmla="*/ 0 w 495"/>
                  <a:gd name="T9" fmla="*/ 123 h 137"/>
                  <a:gd name="T10" fmla="*/ 0 60000 65536"/>
                  <a:gd name="T11" fmla="*/ 0 60000 65536"/>
                  <a:gd name="T12" fmla="*/ 0 60000 65536"/>
                  <a:gd name="T13" fmla="*/ 0 60000 65536"/>
                  <a:gd name="T14" fmla="*/ 0 60000 65536"/>
                  <a:gd name="T15" fmla="*/ 0 w 495"/>
                  <a:gd name="T16" fmla="*/ 0 h 137"/>
                  <a:gd name="T17" fmla="*/ 495 w 495"/>
                  <a:gd name="T18" fmla="*/ 137 h 137"/>
                </a:gdLst>
                <a:ahLst/>
                <a:cxnLst>
                  <a:cxn ang="T10">
                    <a:pos x="T0" y="T1"/>
                  </a:cxn>
                  <a:cxn ang="T11">
                    <a:pos x="T2" y="T3"/>
                  </a:cxn>
                  <a:cxn ang="T12">
                    <a:pos x="T4" y="T5"/>
                  </a:cxn>
                  <a:cxn ang="T13">
                    <a:pos x="T6" y="T7"/>
                  </a:cxn>
                  <a:cxn ang="T14">
                    <a:pos x="T8" y="T9"/>
                  </a:cxn>
                </a:cxnLst>
                <a:rect l="T15" t="T16" r="T17" b="T18"/>
                <a:pathLst>
                  <a:path w="495" h="137">
                    <a:moveTo>
                      <a:pt x="0" y="123"/>
                    </a:moveTo>
                    <a:lnTo>
                      <a:pt x="495" y="0"/>
                    </a:lnTo>
                    <a:lnTo>
                      <a:pt x="495" y="15"/>
                    </a:lnTo>
                    <a:lnTo>
                      <a:pt x="0" y="137"/>
                    </a:lnTo>
                    <a:lnTo>
                      <a:pt x="0" y="123"/>
                    </a:lnTo>
                    <a:close/>
                  </a:path>
                </a:pathLst>
              </a:custGeom>
              <a:solidFill>
                <a:srgbClr val="C9C9C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76" name="Freeform 548"/>
              <p:cNvSpPr>
                <a:spLocks/>
              </p:cNvSpPr>
              <p:nvPr/>
            </p:nvSpPr>
            <p:spPr bwMode="auto">
              <a:xfrm>
                <a:off x="1516" y="1351"/>
                <a:ext cx="495" cy="138"/>
              </a:xfrm>
              <a:custGeom>
                <a:avLst/>
                <a:gdLst>
                  <a:gd name="T0" fmla="*/ 0 w 495"/>
                  <a:gd name="T1" fmla="*/ 122 h 138"/>
                  <a:gd name="T2" fmla="*/ 495 w 495"/>
                  <a:gd name="T3" fmla="*/ 0 h 138"/>
                  <a:gd name="T4" fmla="*/ 495 w 495"/>
                  <a:gd name="T5" fmla="*/ 16 h 138"/>
                  <a:gd name="T6" fmla="*/ 0 w 495"/>
                  <a:gd name="T7" fmla="*/ 138 h 138"/>
                  <a:gd name="T8" fmla="*/ 0 w 495"/>
                  <a:gd name="T9" fmla="*/ 122 h 138"/>
                  <a:gd name="T10" fmla="*/ 0 60000 65536"/>
                  <a:gd name="T11" fmla="*/ 0 60000 65536"/>
                  <a:gd name="T12" fmla="*/ 0 60000 65536"/>
                  <a:gd name="T13" fmla="*/ 0 60000 65536"/>
                  <a:gd name="T14" fmla="*/ 0 60000 65536"/>
                  <a:gd name="T15" fmla="*/ 0 w 495"/>
                  <a:gd name="T16" fmla="*/ 0 h 138"/>
                  <a:gd name="T17" fmla="*/ 495 w 495"/>
                  <a:gd name="T18" fmla="*/ 138 h 138"/>
                </a:gdLst>
                <a:ahLst/>
                <a:cxnLst>
                  <a:cxn ang="T10">
                    <a:pos x="T0" y="T1"/>
                  </a:cxn>
                  <a:cxn ang="T11">
                    <a:pos x="T2" y="T3"/>
                  </a:cxn>
                  <a:cxn ang="T12">
                    <a:pos x="T4" y="T5"/>
                  </a:cxn>
                  <a:cxn ang="T13">
                    <a:pos x="T6" y="T7"/>
                  </a:cxn>
                  <a:cxn ang="T14">
                    <a:pos x="T8" y="T9"/>
                  </a:cxn>
                </a:cxnLst>
                <a:rect l="T15" t="T16" r="T17" b="T18"/>
                <a:pathLst>
                  <a:path w="495" h="138">
                    <a:moveTo>
                      <a:pt x="0" y="122"/>
                    </a:moveTo>
                    <a:lnTo>
                      <a:pt x="495" y="0"/>
                    </a:lnTo>
                    <a:lnTo>
                      <a:pt x="495" y="16"/>
                    </a:lnTo>
                    <a:lnTo>
                      <a:pt x="0" y="138"/>
                    </a:lnTo>
                    <a:lnTo>
                      <a:pt x="0" y="122"/>
                    </a:lnTo>
                    <a:close/>
                  </a:path>
                </a:pathLst>
              </a:custGeom>
              <a:solidFill>
                <a:srgbClr val="C8C8C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77" name="Freeform 549"/>
              <p:cNvSpPr>
                <a:spLocks/>
              </p:cNvSpPr>
              <p:nvPr/>
            </p:nvSpPr>
            <p:spPr bwMode="auto">
              <a:xfrm>
                <a:off x="1516" y="1367"/>
                <a:ext cx="495" cy="137"/>
              </a:xfrm>
              <a:custGeom>
                <a:avLst/>
                <a:gdLst>
                  <a:gd name="T0" fmla="*/ 0 w 495"/>
                  <a:gd name="T1" fmla="*/ 122 h 137"/>
                  <a:gd name="T2" fmla="*/ 495 w 495"/>
                  <a:gd name="T3" fmla="*/ 0 h 137"/>
                  <a:gd name="T4" fmla="*/ 495 w 495"/>
                  <a:gd name="T5" fmla="*/ 14 h 137"/>
                  <a:gd name="T6" fmla="*/ 0 w 495"/>
                  <a:gd name="T7" fmla="*/ 137 h 137"/>
                  <a:gd name="T8" fmla="*/ 0 w 495"/>
                  <a:gd name="T9" fmla="*/ 122 h 137"/>
                  <a:gd name="T10" fmla="*/ 0 60000 65536"/>
                  <a:gd name="T11" fmla="*/ 0 60000 65536"/>
                  <a:gd name="T12" fmla="*/ 0 60000 65536"/>
                  <a:gd name="T13" fmla="*/ 0 60000 65536"/>
                  <a:gd name="T14" fmla="*/ 0 60000 65536"/>
                  <a:gd name="T15" fmla="*/ 0 w 495"/>
                  <a:gd name="T16" fmla="*/ 0 h 137"/>
                  <a:gd name="T17" fmla="*/ 495 w 495"/>
                  <a:gd name="T18" fmla="*/ 137 h 137"/>
                </a:gdLst>
                <a:ahLst/>
                <a:cxnLst>
                  <a:cxn ang="T10">
                    <a:pos x="T0" y="T1"/>
                  </a:cxn>
                  <a:cxn ang="T11">
                    <a:pos x="T2" y="T3"/>
                  </a:cxn>
                  <a:cxn ang="T12">
                    <a:pos x="T4" y="T5"/>
                  </a:cxn>
                  <a:cxn ang="T13">
                    <a:pos x="T6" y="T7"/>
                  </a:cxn>
                  <a:cxn ang="T14">
                    <a:pos x="T8" y="T9"/>
                  </a:cxn>
                </a:cxnLst>
                <a:rect l="T15" t="T16" r="T17" b="T18"/>
                <a:pathLst>
                  <a:path w="495" h="137">
                    <a:moveTo>
                      <a:pt x="0" y="122"/>
                    </a:moveTo>
                    <a:lnTo>
                      <a:pt x="495" y="0"/>
                    </a:lnTo>
                    <a:lnTo>
                      <a:pt x="495" y="14"/>
                    </a:lnTo>
                    <a:lnTo>
                      <a:pt x="0" y="137"/>
                    </a:lnTo>
                    <a:lnTo>
                      <a:pt x="0" y="122"/>
                    </a:lnTo>
                    <a:close/>
                  </a:path>
                </a:pathLst>
              </a:custGeom>
              <a:solidFill>
                <a:srgbClr val="C6C6C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78" name="Freeform 550"/>
              <p:cNvSpPr>
                <a:spLocks/>
              </p:cNvSpPr>
              <p:nvPr/>
            </p:nvSpPr>
            <p:spPr bwMode="auto">
              <a:xfrm>
                <a:off x="1516" y="1381"/>
                <a:ext cx="495" cy="139"/>
              </a:xfrm>
              <a:custGeom>
                <a:avLst/>
                <a:gdLst>
                  <a:gd name="T0" fmla="*/ 0 w 495"/>
                  <a:gd name="T1" fmla="*/ 123 h 139"/>
                  <a:gd name="T2" fmla="*/ 495 w 495"/>
                  <a:gd name="T3" fmla="*/ 0 h 139"/>
                  <a:gd name="T4" fmla="*/ 495 w 495"/>
                  <a:gd name="T5" fmla="*/ 16 h 139"/>
                  <a:gd name="T6" fmla="*/ 0 w 495"/>
                  <a:gd name="T7" fmla="*/ 139 h 139"/>
                  <a:gd name="T8" fmla="*/ 0 w 495"/>
                  <a:gd name="T9" fmla="*/ 123 h 139"/>
                  <a:gd name="T10" fmla="*/ 0 60000 65536"/>
                  <a:gd name="T11" fmla="*/ 0 60000 65536"/>
                  <a:gd name="T12" fmla="*/ 0 60000 65536"/>
                  <a:gd name="T13" fmla="*/ 0 60000 65536"/>
                  <a:gd name="T14" fmla="*/ 0 60000 65536"/>
                  <a:gd name="T15" fmla="*/ 0 w 495"/>
                  <a:gd name="T16" fmla="*/ 0 h 139"/>
                  <a:gd name="T17" fmla="*/ 495 w 495"/>
                  <a:gd name="T18" fmla="*/ 139 h 139"/>
                </a:gdLst>
                <a:ahLst/>
                <a:cxnLst>
                  <a:cxn ang="T10">
                    <a:pos x="T0" y="T1"/>
                  </a:cxn>
                  <a:cxn ang="T11">
                    <a:pos x="T2" y="T3"/>
                  </a:cxn>
                  <a:cxn ang="T12">
                    <a:pos x="T4" y="T5"/>
                  </a:cxn>
                  <a:cxn ang="T13">
                    <a:pos x="T6" y="T7"/>
                  </a:cxn>
                  <a:cxn ang="T14">
                    <a:pos x="T8" y="T9"/>
                  </a:cxn>
                </a:cxnLst>
                <a:rect l="T15" t="T16" r="T17" b="T18"/>
                <a:pathLst>
                  <a:path w="495" h="139">
                    <a:moveTo>
                      <a:pt x="0" y="123"/>
                    </a:moveTo>
                    <a:lnTo>
                      <a:pt x="495" y="0"/>
                    </a:lnTo>
                    <a:lnTo>
                      <a:pt x="495" y="16"/>
                    </a:lnTo>
                    <a:lnTo>
                      <a:pt x="0" y="139"/>
                    </a:lnTo>
                    <a:lnTo>
                      <a:pt x="0" y="123"/>
                    </a:lnTo>
                    <a:close/>
                  </a:path>
                </a:pathLst>
              </a:custGeom>
              <a:solidFill>
                <a:srgbClr val="C5C5C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79" name="Freeform 551"/>
              <p:cNvSpPr>
                <a:spLocks/>
              </p:cNvSpPr>
              <p:nvPr/>
            </p:nvSpPr>
            <p:spPr bwMode="auto">
              <a:xfrm>
                <a:off x="1516" y="1397"/>
                <a:ext cx="495" cy="137"/>
              </a:xfrm>
              <a:custGeom>
                <a:avLst/>
                <a:gdLst>
                  <a:gd name="T0" fmla="*/ 0 w 495"/>
                  <a:gd name="T1" fmla="*/ 123 h 137"/>
                  <a:gd name="T2" fmla="*/ 495 w 495"/>
                  <a:gd name="T3" fmla="*/ 0 h 137"/>
                  <a:gd name="T4" fmla="*/ 495 w 495"/>
                  <a:gd name="T5" fmla="*/ 15 h 137"/>
                  <a:gd name="T6" fmla="*/ 0 w 495"/>
                  <a:gd name="T7" fmla="*/ 137 h 137"/>
                  <a:gd name="T8" fmla="*/ 0 w 495"/>
                  <a:gd name="T9" fmla="*/ 123 h 137"/>
                  <a:gd name="T10" fmla="*/ 0 60000 65536"/>
                  <a:gd name="T11" fmla="*/ 0 60000 65536"/>
                  <a:gd name="T12" fmla="*/ 0 60000 65536"/>
                  <a:gd name="T13" fmla="*/ 0 60000 65536"/>
                  <a:gd name="T14" fmla="*/ 0 60000 65536"/>
                  <a:gd name="T15" fmla="*/ 0 w 495"/>
                  <a:gd name="T16" fmla="*/ 0 h 137"/>
                  <a:gd name="T17" fmla="*/ 495 w 495"/>
                  <a:gd name="T18" fmla="*/ 137 h 137"/>
                </a:gdLst>
                <a:ahLst/>
                <a:cxnLst>
                  <a:cxn ang="T10">
                    <a:pos x="T0" y="T1"/>
                  </a:cxn>
                  <a:cxn ang="T11">
                    <a:pos x="T2" y="T3"/>
                  </a:cxn>
                  <a:cxn ang="T12">
                    <a:pos x="T4" y="T5"/>
                  </a:cxn>
                  <a:cxn ang="T13">
                    <a:pos x="T6" y="T7"/>
                  </a:cxn>
                  <a:cxn ang="T14">
                    <a:pos x="T8" y="T9"/>
                  </a:cxn>
                </a:cxnLst>
                <a:rect l="T15" t="T16" r="T17" b="T18"/>
                <a:pathLst>
                  <a:path w="495" h="137">
                    <a:moveTo>
                      <a:pt x="0" y="123"/>
                    </a:moveTo>
                    <a:lnTo>
                      <a:pt x="495" y="0"/>
                    </a:lnTo>
                    <a:lnTo>
                      <a:pt x="495" y="15"/>
                    </a:lnTo>
                    <a:lnTo>
                      <a:pt x="0" y="137"/>
                    </a:lnTo>
                    <a:lnTo>
                      <a:pt x="0" y="123"/>
                    </a:lnTo>
                    <a:close/>
                  </a:path>
                </a:pathLst>
              </a:custGeom>
              <a:solidFill>
                <a:srgbClr val="C4C4C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80" name="Freeform 552"/>
              <p:cNvSpPr>
                <a:spLocks/>
              </p:cNvSpPr>
              <p:nvPr/>
            </p:nvSpPr>
            <p:spPr bwMode="auto">
              <a:xfrm>
                <a:off x="1516" y="1412"/>
                <a:ext cx="495" cy="139"/>
              </a:xfrm>
              <a:custGeom>
                <a:avLst/>
                <a:gdLst>
                  <a:gd name="T0" fmla="*/ 0 w 495"/>
                  <a:gd name="T1" fmla="*/ 122 h 139"/>
                  <a:gd name="T2" fmla="*/ 495 w 495"/>
                  <a:gd name="T3" fmla="*/ 0 h 139"/>
                  <a:gd name="T4" fmla="*/ 495 w 495"/>
                  <a:gd name="T5" fmla="*/ 16 h 139"/>
                  <a:gd name="T6" fmla="*/ 0 w 495"/>
                  <a:gd name="T7" fmla="*/ 139 h 139"/>
                  <a:gd name="T8" fmla="*/ 0 w 495"/>
                  <a:gd name="T9" fmla="*/ 122 h 139"/>
                  <a:gd name="T10" fmla="*/ 0 60000 65536"/>
                  <a:gd name="T11" fmla="*/ 0 60000 65536"/>
                  <a:gd name="T12" fmla="*/ 0 60000 65536"/>
                  <a:gd name="T13" fmla="*/ 0 60000 65536"/>
                  <a:gd name="T14" fmla="*/ 0 60000 65536"/>
                  <a:gd name="T15" fmla="*/ 0 w 495"/>
                  <a:gd name="T16" fmla="*/ 0 h 139"/>
                  <a:gd name="T17" fmla="*/ 495 w 495"/>
                  <a:gd name="T18" fmla="*/ 139 h 139"/>
                </a:gdLst>
                <a:ahLst/>
                <a:cxnLst>
                  <a:cxn ang="T10">
                    <a:pos x="T0" y="T1"/>
                  </a:cxn>
                  <a:cxn ang="T11">
                    <a:pos x="T2" y="T3"/>
                  </a:cxn>
                  <a:cxn ang="T12">
                    <a:pos x="T4" y="T5"/>
                  </a:cxn>
                  <a:cxn ang="T13">
                    <a:pos x="T6" y="T7"/>
                  </a:cxn>
                  <a:cxn ang="T14">
                    <a:pos x="T8" y="T9"/>
                  </a:cxn>
                </a:cxnLst>
                <a:rect l="T15" t="T16" r="T17" b="T18"/>
                <a:pathLst>
                  <a:path w="495" h="139">
                    <a:moveTo>
                      <a:pt x="0" y="122"/>
                    </a:moveTo>
                    <a:lnTo>
                      <a:pt x="495" y="0"/>
                    </a:lnTo>
                    <a:lnTo>
                      <a:pt x="495" y="16"/>
                    </a:lnTo>
                    <a:lnTo>
                      <a:pt x="0" y="139"/>
                    </a:lnTo>
                    <a:lnTo>
                      <a:pt x="0" y="122"/>
                    </a:lnTo>
                    <a:close/>
                  </a:path>
                </a:pathLst>
              </a:custGeom>
              <a:solidFill>
                <a:srgbClr val="C4C4C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81" name="Freeform 553"/>
              <p:cNvSpPr>
                <a:spLocks/>
              </p:cNvSpPr>
              <p:nvPr/>
            </p:nvSpPr>
            <p:spPr bwMode="auto">
              <a:xfrm>
                <a:off x="1516" y="1305"/>
                <a:ext cx="489" cy="119"/>
              </a:xfrm>
              <a:custGeom>
                <a:avLst/>
                <a:gdLst>
                  <a:gd name="T0" fmla="*/ 79 w 489"/>
                  <a:gd name="T1" fmla="*/ 119 h 119"/>
                  <a:gd name="T2" fmla="*/ 61 w 489"/>
                  <a:gd name="T3" fmla="*/ 114 h 119"/>
                  <a:gd name="T4" fmla="*/ 46 w 489"/>
                  <a:gd name="T5" fmla="*/ 109 h 119"/>
                  <a:gd name="T6" fmla="*/ 33 w 489"/>
                  <a:gd name="T7" fmla="*/ 103 h 119"/>
                  <a:gd name="T8" fmla="*/ 20 w 489"/>
                  <a:gd name="T9" fmla="*/ 98 h 119"/>
                  <a:gd name="T10" fmla="*/ 13 w 489"/>
                  <a:gd name="T11" fmla="*/ 91 h 119"/>
                  <a:gd name="T12" fmla="*/ 5 w 489"/>
                  <a:gd name="T13" fmla="*/ 83 h 119"/>
                  <a:gd name="T14" fmla="*/ 2 w 489"/>
                  <a:gd name="T15" fmla="*/ 76 h 119"/>
                  <a:gd name="T16" fmla="*/ 0 w 489"/>
                  <a:gd name="T17" fmla="*/ 69 h 119"/>
                  <a:gd name="T18" fmla="*/ 2 w 489"/>
                  <a:gd name="T19" fmla="*/ 62 h 119"/>
                  <a:gd name="T20" fmla="*/ 5 w 489"/>
                  <a:gd name="T21" fmla="*/ 55 h 119"/>
                  <a:gd name="T22" fmla="*/ 11 w 489"/>
                  <a:gd name="T23" fmla="*/ 49 h 119"/>
                  <a:gd name="T24" fmla="*/ 18 w 489"/>
                  <a:gd name="T25" fmla="*/ 42 h 119"/>
                  <a:gd name="T26" fmla="*/ 29 w 489"/>
                  <a:gd name="T27" fmla="*/ 37 h 119"/>
                  <a:gd name="T28" fmla="*/ 42 w 489"/>
                  <a:gd name="T29" fmla="*/ 31 h 119"/>
                  <a:gd name="T30" fmla="*/ 72 w 489"/>
                  <a:gd name="T31" fmla="*/ 20 h 119"/>
                  <a:gd name="T32" fmla="*/ 107 w 489"/>
                  <a:gd name="T33" fmla="*/ 13 h 119"/>
                  <a:gd name="T34" fmla="*/ 150 w 489"/>
                  <a:gd name="T35" fmla="*/ 6 h 119"/>
                  <a:gd name="T36" fmla="*/ 194 w 489"/>
                  <a:gd name="T37" fmla="*/ 2 h 119"/>
                  <a:gd name="T38" fmla="*/ 244 w 489"/>
                  <a:gd name="T39" fmla="*/ 0 h 119"/>
                  <a:gd name="T40" fmla="*/ 295 w 489"/>
                  <a:gd name="T41" fmla="*/ 2 h 119"/>
                  <a:gd name="T42" fmla="*/ 339 w 489"/>
                  <a:gd name="T43" fmla="*/ 6 h 119"/>
                  <a:gd name="T44" fmla="*/ 382 w 489"/>
                  <a:gd name="T45" fmla="*/ 13 h 119"/>
                  <a:gd name="T46" fmla="*/ 417 w 489"/>
                  <a:gd name="T47" fmla="*/ 20 h 119"/>
                  <a:gd name="T48" fmla="*/ 448 w 489"/>
                  <a:gd name="T49" fmla="*/ 31 h 119"/>
                  <a:gd name="T50" fmla="*/ 460 w 489"/>
                  <a:gd name="T51" fmla="*/ 37 h 119"/>
                  <a:gd name="T52" fmla="*/ 471 w 489"/>
                  <a:gd name="T53" fmla="*/ 42 h 119"/>
                  <a:gd name="T54" fmla="*/ 478 w 489"/>
                  <a:gd name="T55" fmla="*/ 49 h 119"/>
                  <a:gd name="T56" fmla="*/ 484 w 489"/>
                  <a:gd name="T57" fmla="*/ 55 h 119"/>
                  <a:gd name="T58" fmla="*/ 487 w 489"/>
                  <a:gd name="T59" fmla="*/ 62 h 119"/>
                  <a:gd name="T60" fmla="*/ 489 w 489"/>
                  <a:gd name="T61" fmla="*/ 69 h 119"/>
                  <a:gd name="T62" fmla="*/ 489 w 489"/>
                  <a:gd name="T63" fmla="*/ 74 h 119"/>
                  <a:gd name="T64" fmla="*/ 487 w 489"/>
                  <a:gd name="T65" fmla="*/ 82 h 119"/>
                  <a:gd name="T66" fmla="*/ 482 w 489"/>
                  <a:gd name="T67" fmla="*/ 87 h 119"/>
                  <a:gd name="T68" fmla="*/ 476 w 489"/>
                  <a:gd name="T69" fmla="*/ 92 h 119"/>
                  <a:gd name="T70" fmla="*/ 460 w 489"/>
                  <a:gd name="T71" fmla="*/ 103 h 119"/>
                  <a:gd name="T72" fmla="*/ 437 w 489"/>
                  <a:gd name="T73" fmla="*/ 112 h 119"/>
                  <a:gd name="T74" fmla="*/ 244 w 489"/>
                  <a:gd name="T75" fmla="*/ 69 h 119"/>
                  <a:gd name="T76" fmla="*/ 79 w 489"/>
                  <a:gd name="T77" fmla="*/ 119 h 11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89"/>
                  <a:gd name="T118" fmla="*/ 0 h 119"/>
                  <a:gd name="T119" fmla="*/ 489 w 489"/>
                  <a:gd name="T120" fmla="*/ 119 h 11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89" h="119">
                    <a:moveTo>
                      <a:pt x="79" y="119"/>
                    </a:moveTo>
                    <a:lnTo>
                      <a:pt x="61" y="114"/>
                    </a:lnTo>
                    <a:lnTo>
                      <a:pt x="46" y="109"/>
                    </a:lnTo>
                    <a:lnTo>
                      <a:pt x="33" y="103"/>
                    </a:lnTo>
                    <a:lnTo>
                      <a:pt x="20" y="98"/>
                    </a:lnTo>
                    <a:lnTo>
                      <a:pt x="13" y="91"/>
                    </a:lnTo>
                    <a:lnTo>
                      <a:pt x="5" y="83"/>
                    </a:lnTo>
                    <a:lnTo>
                      <a:pt x="2" y="76"/>
                    </a:lnTo>
                    <a:lnTo>
                      <a:pt x="0" y="69"/>
                    </a:lnTo>
                    <a:lnTo>
                      <a:pt x="2" y="62"/>
                    </a:lnTo>
                    <a:lnTo>
                      <a:pt x="5" y="55"/>
                    </a:lnTo>
                    <a:lnTo>
                      <a:pt x="11" y="49"/>
                    </a:lnTo>
                    <a:lnTo>
                      <a:pt x="18" y="42"/>
                    </a:lnTo>
                    <a:lnTo>
                      <a:pt x="29" y="37"/>
                    </a:lnTo>
                    <a:lnTo>
                      <a:pt x="42" y="31"/>
                    </a:lnTo>
                    <a:lnTo>
                      <a:pt x="72" y="20"/>
                    </a:lnTo>
                    <a:lnTo>
                      <a:pt x="107" y="13"/>
                    </a:lnTo>
                    <a:lnTo>
                      <a:pt x="150" y="6"/>
                    </a:lnTo>
                    <a:lnTo>
                      <a:pt x="194" y="2"/>
                    </a:lnTo>
                    <a:lnTo>
                      <a:pt x="244" y="0"/>
                    </a:lnTo>
                    <a:lnTo>
                      <a:pt x="295" y="2"/>
                    </a:lnTo>
                    <a:lnTo>
                      <a:pt x="339" y="6"/>
                    </a:lnTo>
                    <a:lnTo>
                      <a:pt x="382" y="13"/>
                    </a:lnTo>
                    <a:lnTo>
                      <a:pt x="417" y="20"/>
                    </a:lnTo>
                    <a:lnTo>
                      <a:pt x="448" y="31"/>
                    </a:lnTo>
                    <a:lnTo>
                      <a:pt x="460" y="37"/>
                    </a:lnTo>
                    <a:lnTo>
                      <a:pt x="471" y="42"/>
                    </a:lnTo>
                    <a:lnTo>
                      <a:pt x="478" y="49"/>
                    </a:lnTo>
                    <a:lnTo>
                      <a:pt x="484" y="55"/>
                    </a:lnTo>
                    <a:lnTo>
                      <a:pt x="487" y="62"/>
                    </a:lnTo>
                    <a:lnTo>
                      <a:pt x="489" y="69"/>
                    </a:lnTo>
                    <a:lnTo>
                      <a:pt x="489" y="74"/>
                    </a:lnTo>
                    <a:lnTo>
                      <a:pt x="487" y="82"/>
                    </a:lnTo>
                    <a:lnTo>
                      <a:pt x="482" y="87"/>
                    </a:lnTo>
                    <a:lnTo>
                      <a:pt x="476" y="92"/>
                    </a:lnTo>
                    <a:lnTo>
                      <a:pt x="460" y="103"/>
                    </a:lnTo>
                    <a:lnTo>
                      <a:pt x="437" y="112"/>
                    </a:lnTo>
                    <a:lnTo>
                      <a:pt x="244" y="69"/>
                    </a:lnTo>
                    <a:lnTo>
                      <a:pt x="79" y="119"/>
                    </a:lnTo>
                    <a:close/>
                  </a:path>
                </a:pathLst>
              </a:custGeom>
              <a:solidFill>
                <a:srgbClr val="C4C4C4"/>
              </a:solidFill>
              <a:ln w="0">
                <a:solidFill>
                  <a:srgbClr val="FFFFFF"/>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82" name="Freeform 554"/>
              <p:cNvSpPr>
                <a:spLocks/>
              </p:cNvSpPr>
              <p:nvPr/>
            </p:nvSpPr>
            <p:spPr bwMode="auto">
              <a:xfrm>
                <a:off x="1516" y="1305"/>
                <a:ext cx="489" cy="119"/>
              </a:xfrm>
              <a:custGeom>
                <a:avLst/>
                <a:gdLst>
                  <a:gd name="T0" fmla="*/ 79 w 489"/>
                  <a:gd name="T1" fmla="*/ 119 h 119"/>
                  <a:gd name="T2" fmla="*/ 61 w 489"/>
                  <a:gd name="T3" fmla="*/ 114 h 119"/>
                  <a:gd name="T4" fmla="*/ 46 w 489"/>
                  <a:gd name="T5" fmla="*/ 109 h 119"/>
                  <a:gd name="T6" fmla="*/ 33 w 489"/>
                  <a:gd name="T7" fmla="*/ 103 h 119"/>
                  <a:gd name="T8" fmla="*/ 20 w 489"/>
                  <a:gd name="T9" fmla="*/ 98 h 119"/>
                  <a:gd name="T10" fmla="*/ 13 w 489"/>
                  <a:gd name="T11" fmla="*/ 91 h 119"/>
                  <a:gd name="T12" fmla="*/ 5 w 489"/>
                  <a:gd name="T13" fmla="*/ 83 h 119"/>
                  <a:gd name="T14" fmla="*/ 2 w 489"/>
                  <a:gd name="T15" fmla="*/ 76 h 119"/>
                  <a:gd name="T16" fmla="*/ 0 w 489"/>
                  <a:gd name="T17" fmla="*/ 69 h 119"/>
                  <a:gd name="T18" fmla="*/ 2 w 489"/>
                  <a:gd name="T19" fmla="*/ 62 h 119"/>
                  <a:gd name="T20" fmla="*/ 5 w 489"/>
                  <a:gd name="T21" fmla="*/ 55 h 119"/>
                  <a:gd name="T22" fmla="*/ 11 w 489"/>
                  <a:gd name="T23" fmla="*/ 49 h 119"/>
                  <a:gd name="T24" fmla="*/ 18 w 489"/>
                  <a:gd name="T25" fmla="*/ 42 h 119"/>
                  <a:gd name="T26" fmla="*/ 29 w 489"/>
                  <a:gd name="T27" fmla="*/ 37 h 119"/>
                  <a:gd name="T28" fmla="*/ 42 w 489"/>
                  <a:gd name="T29" fmla="*/ 31 h 119"/>
                  <a:gd name="T30" fmla="*/ 72 w 489"/>
                  <a:gd name="T31" fmla="*/ 20 h 119"/>
                  <a:gd name="T32" fmla="*/ 107 w 489"/>
                  <a:gd name="T33" fmla="*/ 13 h 119"/>
                  <a:gd name="T34" fmla="*/ 150 w 489"/>
                  <a:gd name="T35" fmla="*/ 6 h 119"/>
                  <a:gd name="T36" fmla="*/ 194 w 489"/>
                  <a:gd name="T37" fmla="*/ 2 h 119"/>
                  <a:gd name="T38" fmla="*/ 244 w 489"/>
                  <a:gd name="T39" fmla="*/ 0 h 119"/>
                  <a:gd name="T40" fmla="*/ 295 w 489"/>
                  <a:gd name="T41" fmla="*/ 2 h 119"/>
                  <a:gd name="T42" fmla="*/ 339 w 489"/>
                  <a:gd name="T43" fmla="*/ 6 h 119"/>
                  <a:gd name="T44" fmla="*/ 382 w 489"/>
                  <a:gd name="T45" fmla="*/ 13 h 119"/>
                  <a:gd name="T46" fmla="*/ 417 w 489"/>
                  <a:gd name="T47" fmla="*/ 20 h 119"/>
                  <a:gd name="T48" fmla="*/ 448 w 489"/>
                  <a:gd name="T49" fmla="*/ 31 h 119"/>
                  <a:gd name="T50" fmla="*/ 460 w 489"/>
                  <a:gd name="T51" fmla="*/ 37 h 119"/>
                  <a:gd name="T52" fmla="*/ 471 w 489"/>
                  <a:gd name="T53" fmla="*/ 42 h 119"/>
                  <a:gd name="T54" fmla="*/ 478 w 489"/>
                  <a:gd name="T55" fmla="*/ 49 h 119"/>
                  <a:gd name="T56" fmla="*/ 484 w 489"/>
                  <a:gd name="T57" fmla="*/ 55 h 119"/>
                  <a:gd name="T58" fmla="*/ 487 w 489"/>
                  <a:gd name="T59" fmla="*/ 62 h 119"/>
                  <a:gd name="T60" fmla="*/ 489 w 489"/>
                  <a:gd name="T61" fmla="*/ 69 h 119"/>
                  <a:gd name="T62" fmla="*/ 489 w 489"/>
                  <a:gd name="T63" fmla="*/ 74 h 119"/>
                  <a:gd name="T64" fmla="*/ 487 w 489"/>
                  <a:gd name="T65" fmla="*/ 82 h 119"/>
                  <a:gd name="T66" fmla="*/ 482 w 489"/>
                  <a:gd name="T67" fmla="*/ 87 h 119"/>
                  <a:gd name="T68" fmla="*/ 476 w 489"/>
                  <a:gd name="T69" fmla="*/ 92 h 119"/>
                  <a:gd name="T70" fmla="*/ 460 w 489"/>
                  <a:gd name="T71" fmla="*/ 103 h 119"/>
                  <a:gd name="T72" fmla="*/ 437 w 489"/>
                  <a:gd name="T73" fmla="*/ 112 h 119"/>
                  <a:gd name="T74" fmla="*/ 244 w 489"/>
                  <a:gd name="T75" fmla="*/ 69 h 119"/>
                  <a:gd name="T76" fmla="*/ 79 w 489"/>
                  <a:gd name="T77" fmla="*/ 119 h 11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89"/>
                  <a:gd name="T118" fmla="*/ 0 h 119"/>
                  <a:gd name="T119" fmla="*/ 489 w 489"/>
                  <a:gd name="T120" fmla="*/ 119 h 11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89" h="119">
                    <a:moveTo>
                      <a:pt x="79" y="119"/>
                    </a:moveTo>
                    <a:lnTo>
                      <a:pt x="61" y="114"/>
                    </a:lnTo>
                    <a:lnTo>
                      <a:pt x="46" y="109"/>
                    </a:lnTo>
                    <a:lnTo>
                      <a:pt x="33" y="103"/>
                    </a:lnTo>
                    <a:lnTo>
                      <a:pt x="20" y="98"/>
                    </a:lnTo>
                    <a:lnTo>
                      <a:pt x="13" y="91"/>
                    </a:lnTo>
                    <a:lnTo>
                      <a:pt x="5" y="83"/>
                    </a:lnTo>
                    <a:lnTo>
                      <a:pt x="2" y="76"/>
                    </a:lnTo>
                    <a:lnTo>
                      <a:pt x="0" y="69"/>
                    </a:lnTo>
                    <a:lnTo>
                      <a:pt x="2" y="62"/>
                    </a:lnTo>
                    <a:lnTo>
                      <a:pt x="5" y="55"/>
                    </a:lnTo>
                    <a:lnTo>
                      <a:pt x="11" y="49"/>
                    </a:lnTo>
                    <a:lnTo>
                      <a:pt x="18" y="42"/>
                    </a:lnTo>
                    <a:lnTo>
                      <a:pt x="29" y="37"/>
                    </a:lnTo>
                    <a:lnTo>
                      <a:pt x="42" y="31"/>
                    </a:lnTo>
                    <a:lnTo>
                      <a:pt x="72" y="20"/>
                    </a:lnTo>
                    <a:lnTo>
                      <a:pt x="107" y="13"/>
                    </a:lnTo>
                    <a:lnTo>
                      <a:pt x="150" y="6"/>
                    </a:lnTo>
                    <a:lnTo>
                      <a:pt x="194" y="2"/>
                    </a:lnTo>
                    <a:lnTo>
                      <a:pt x="244" y="0"/>
                    </a:lnTo>
                    <a:lnTo>
                      <a:pt x="295" y="2"/>
                    </a:lnTo>
                    <a:lnTo>
                      <a:pt x="339" y="6"/>
                    </a:lnTo>
                    <a:lnTo>
                      <a:pt x="382" y="13"/>
                    </a:lnTo>
                    <a:lnTo>
                      <a:pt x="417" y="20"/>
                    </a:lnTo>
                    <a:lnTo>
                      <a:pt x="448" y="31"/>
                    </a:lnTo>
                    <a:lnTo>
                      <a:pt x="460" y="37"/>
                    </a:lnTo>
                    <a:lnTo>
                      <a:pt x="471" y="42"/>
                    </a:lnTo>
                    <a:lnTo>
                      <a:pt x="478" y="49"/>
                    </a:lnTo>
                    <a:lnTo>
                      <a:pt x="484" y="55"/>
                    </a:lnTo>
                    <a:lnTo>
                      <a:pt x="487" y="62"/>
                    </a:lnTo>
                    <a:lnTo>
                      <a:pt x="489" y="69"/>
                    </a:lnTo>
                    <a:lnTo>
                      <a:pt x="489" y="74"/>
                    </a:lnTo>
                    <a:lnTo>
                      <a:pt x="487" y="82"/>
                    </a:lnTo>
                    <a:lnTo>
                      <a:pt x="482" y="87"/>
                    </a:lnTo>
                    <a:lnTo>
                      <a:pt x="476" y="92"/>
                    </a:lnTo>
                    <a:lnTo>
                      <a:pt x="460" y="103"/>
                    </a:lnTo>
                    <a:lnTo>
                      <a:pt x="437" y="112"/>
                    </a:lnTo>
                    <a:lnTo>
                      <a:pt x="244" y="69"/>
                    </a:lnTo>
                    <a:lnTo>
                      <a:pt x="79" y="119"/>
                    </a:lnTo>
                    <a:close/>
                  </a:path>
                </a:pathLst>
              </a:cu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83" name="Freeform 555"/>
              <p:cNvSpPr>
                <a:spLocks/>
              </p:cNvSpPr>
              <p:nvPr/>
            </p:nvSpPr>
            <p:spPr bwMode="auto">
              <a:xfrm>
                <a:off x="1516" y="1183"/>
                <a:ext cx="495" cy="137"/>
              </a:xfrm>
              <a:custGeom>
                <a:avLst/>
                <a:gdLst>
                  <a:gd name="T0" fmla="*/ 0 w 495"/>
                  <a:gd name="T1" fmla="*/ 122 h 137"/>
                  <a:gd name="T2" fmla="*/ 495 w 495"/>
                  <a:gd name="T3" fmla="*/ 0 h 137"/>
                  <a:gd name="T4" fmla="*/ 495 w 495"/>
                  <a:gd name="T5" fmla="*/ 14 h 137"/>
                  <a:gd name="T6" fmla="*/ 0 w 495"/>
                  <a:gd name="T7" fmla="*/ 137 h 137"/>
                  <a:gd name="T8" fmla="*/ 0 w 495"/>
                  <a:gd name="T9" fmla="*/ 122 h 137"/>
                  <a:gd name="T10" fmla="*/ 0 60000 65536"/>
                  <a:gd name="T11" fmla="*/ 0 60000 65536"/>
                  <a:gd name="T12" fmla="*/ 0 60000 65536"/>
                  <a:gd name="T13" fmla="*/ 0 60000 65536"/>
                  <a:gd name="T14" fmla="*/ 0 60000 65536"/>
                  <a:gd name="T15" fmla="*/ 0 w 495"/>
                  <a:gd name="T16" fmla="*/ 0 h 137"/>
                  <a:gd name="T17" fmla="*/ 495 w 495"/>
                  <a:gd name="T18" fmla="*/ 137 h 137"/>
                </a:gdLst>
                <a:ahLst/>
                <a:cxnLst>
                  <a:cxn ang="T10">
                    <a:pos x="T0" y="T1"/>
                  </a:cxn>
                  <a:cxn ang="T11">
                    <a:pos x="T2" y="T3"/>
                  </a:cxn>
                  <a:cxn ang="T12">
                    <a:pos x="T4" y="T5"/>
                  </a:cxn>
                  <a:cxn ang="T13">
                    <a:pos x="T6" y="T7"/>
                  </a:cxn>
                  <a:cxn ang="T14">
                    <a:pos x="T8" y="T9"/>
                  </a:cxn>
                </a:cxnLst>
                <a:rect l="T15" t="T16" r="T17" b="T18"/>
                <a:pathLst>
                  <a:path w="495" h="137">
                    <a:moveTo>
                      <a:pt x="0" y="122"/>
                    </a:moveTo>
                    <a:lnTo>
                      <a:pt x="495" y="0"/>
                    </a:lnTo>
                    <a:lnTo>
                      <a:pt x="495" y="14"/>
                    </a:lnTo>
                    <a:lnTo>
                      <a:pt x="0" y="137"/>
                    </a:lnTo>
                    <a:lnTo>
                      <a:pt x="0" y="122"/>
                    </a:lnTo>
                    <a:close/>
                  </a:path>
                </a:pathLst>
              </a:custGeom>
              <a:solidFill>
                <a:srgbClr val="D9D9D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84" name="Freeform 556"/>
              <p:cNvSpPr>
                <a:spLocks/>
              </p:cNvSpPr>
              <p:nvPr/>
            </p:nvSpPr>
            <p:spPr bwMode="auto">
              <a:xfrm>
                <a:off x="1516" y="1197"/>
                <a:ext cx="495" cy="139"/>
              </a:xfrm>
              <a:custGeom>
                <a:avLst/>
                <a:gdLst>
                  <a:gd name="T0" fmla="*/ 0 w 495"/>
                  <a:gd name="T1" fmla="*/ 123 h 139"/>
                  <a:gd name="T2" fmla="*/ 495 w 495"/>
                  <a:gd name="T3" fmla="*/ 0 h 139"/>
                  <a:gd name="T4" fmla="*/ 495 w 495"/>
                  <a:gd name="T5" fmla="*/ 17 h 139"/>
                  <a:gd name="T6" fmla="*/ 0 w 495"/>
                  <a:gd name="T7" fmla="*/ 139 h 139"/>
                  <a:gd name="T8" fmla="*/ 0 w 495"/>
                  <a:gd name="T9" fmla="*/ 123 h 139"/>
                  <a:gd name="T10" fmla="*/ 0 60000 65536"/>
                  <a:gd name="T11" fmla="*/ 0 60000 65536"/>
                  <a:gd name="T12" fmla="*/ 0 60000 65536"/>
                  <a:gd name="T13" fmla="*/ 0 60000 65536"/>
                  <a:gd name="T14" fmla="*/ 0 60000 65536"/>
                  <a:gd name="T15" fmla="*/ 0 w 495"/>
                  <a:gd name="T16" fmla="*/ 0 h 139"/>
                  <a:gd name="T17" fmla="*/ 495 w 495"/>
                  <a:gd name="T18" fmla="*/ 139 h 139"/>
                </a:gdLst>
                <a:ahLst/>
                <a:cxnLst>
                  <a:cxn ang="T10">
                    <a:pos x="T0" y="T1"/>
                  </a:cxn>
                  <a:cxn ang="T11">
                    <a:pos x="T2" y="T3"/>
                  </a:cxn>
                  <a:cxn ang="T12">
                    <a:pos x="T4" y="T5"/>
                  </a:cxn>
                  <a:cxn ang="T13">
                    <a:pos x="T6" y="T7"/>
                  </a:cxn>
                  <a:cxn ang="T14">
                    <a:pos x="T8" y="T9"/>
                  </a:cxn>
                </a:cxnLst>
                <a:rect l="T15" t="T16" r="T17" b="T18"/>
                <a:pathLst>
                  <a:path w="495" h="139">
                    <a:moveTo>
                      <a:pt x="0" y="123"/>
                    </a:moveTo>
                    <a:lnTo>
                      <a:pt x="495" y="0"/>
                    </a:lnTo>
                    <a:lnTo>
                      <a:pt x="495" y="17"/>
                    </a:lnTo>
                    <a:lnTo>
                      <a:pt x="0" y="139"/>
                    </a:lnTo>
                    <a:lnTo>
                      <a:pt x="0" y="123"/>
                    </a:lnTo>
                    <a:close/>
                  </a:path>
                </a:pathLst>
              </a:custGeom>
              <a:solidFill>
                <a:srgbClr val="D9D9D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85" name="Freeform 557"/>
              <p:cNvSpPr>
                <a:spLocks/>
              </p:cNvSpPr>
              <p:nvPr/>
            </p:nvSpPr>
            <p:spPr bwMode="auto">
              <a:xfrm>
                <a:off x="1516" y="1214"/>
                <a:ext cx="495" cy="137"/>
              </a:xfrm>
              <a:custGeom>
                <a:avLst/>
                <a:gdLst>
                  <a:gd name="T0" fmla="*/ 0 w 495"/>
                  <a:gd name="T1" fmla="*/ 122 h 137"/>
                  <a:gd name="T2" fmla="*/ 495 w 495"/>
                  <a:gd name="T3" fmla="*/ 0 h 137"/>
                  <a:gd name="T4" fmla="*/ 495 w 495"/>
                  <a:gd name="T5" fmla="*/ 14 h 137"/>
                  <a:gd name="T6" fmla="*/ 0 w 495"/>
                  <a:gd name="T7" fmla="*/ 137 h 137"/>
                  <a:gd name="T8" fmla="*/ 0 w 495"/>
                  <a:gd name="T9" fmla="*/ 122 h 137"/>
                  <a:gd name="T10" fmla="*/ 0 60000 65536"/>
                  <a:gd name="T11" fmla="*/ 0 60000 65536"/>
                  <a:gd name="T12" fmla="*/ 0 60000 65536"/>
                  <a:gd name="T13" fmla="*/ 0 60000 65536"/>
                  <a:gd name="T14" fmla="*/ 0 60000 65536"/>
                  <a:gd name="T15" fmla="*/ 0 w 495"/>
                  <a:gd name="T16" fmla="*/ 0 h 137"/>
                  <a:gd name="T17" fmla="*/ 495 w 495"/>
                  <a:gd name="T18" fmla="*/ 137 h 137"/>
                </a:gdLst>
                <a:ahLst/>
                <a:cxnLst>
                  <a:cxn ang="T10">
                    <a:pos x="T0" y="T1"/>
                  </a:cxn>
                  <a:cxn ang="T11">
                    <a:pos x="T2" y="T3"/>
                  </a:cxn>
                  <a:cxn ang="T12">
                    <a:pos x="T4" y="T5"/>
                  </a:cxn>
                  <a:cxn ang="T13">
                    <a:pos x="T6" y="T7"/>
                  </a:cxn>
                  <a:cxn ang="T14">
                    <a:pos x="T8" y="T9"/>
                  </a:cxn>
                </a:cxnLst>
                <a:rect l="T15" t="T16" r="T17" b="T18"/>
                <a:pathLst>
                  <a:path w="495" h="137">
                    <a:moveTo>
                      <a:pt x="0" y="122"/>
                    </a:moveTo>
                    <a:lnTo>
                      <a:pt x="495" y="0"/>
                    </a:lnTo>
                    <a:lnTo>
                      <a:pt x="495" y="14"/>
                    </a:lnTo>
                    <a:lnTo>
                      <a:pt x="0" y="137"/>
                    </a:lnTo>
                    <a:lnTo>
                      <a:pt x="0" y="122"/>
                    </a:lnTo>
                    <a:close/>
                  </a:path>
                </a:pathLst>
              </a:custGeom>
              <a:solidFill>
                <a:srgbClr val="D8D8D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86" name="Freeform 558"/>
              <p:cNvSpPr>
                <a:spLocks/>
              </p:cNvSpPr>
              <p:nvPr/>
            </p:nvSpPr>
            <p:spPr bwMode="auto">
              <a:xfrm>
                <a:off x="1516" y="1228"/>
                <a:ext cx="495" cy="139"/>
              </a:xfrm>
              <a:custGeom>
                <a:avLst/>
                <a:gdLst>
                  <a:gd name="T0" fmla="*/ 0 w 495"/>
                  <a:gd name="T1" fmla="*/ 123 h 139"/>
                  <a:gd name="T2" fmla="*/ 495 w 495"/>
                  <a:gd name="T3" fmla="*/ 0 h 139"/>
                  <a:gd name="T4" fmla="*/ 495 w 495"/>
                  <a:gd name="T5" fmla="*/ 16 h 139"/>
                  <a:gd name="T6" fmla="*/ 0 w 495"/>
                  <a:gd name="T7" fmla="*/ 139 h 139"/>
                  <a:gd name="T8" fmla="*/ 0 w 495"/>
                  <a:gd name="T9" fmla="*/ 123 h 139"/>
                  <a:gd name="T10" fmla="*/ 0 60000 65536"/>
                  <a:gd name="T11" fmla="*/ 0 60000 65536"/>
                  <a:gd name="T12" fmla="*/ 0 60000 65536"/>
                  <a:gd name="T13" fmla="*/ 0 60000 65536"/>
                  <a:gd name="T14" fmla="*/ 0 60000 65536"/>
                  <a:gd name="T15" fmla="*/ 0 w 495"/>
                  <a:gd name="T16" fmla="*/ 0 h 139"/>
                  <a:gd name="T17" fmla="*/ 495 w 495"/>
                  <a:gd name="T18" fmla="*/ 139 h 139"/>
                </a:gdLst>
                <a:ahLst/>
                <a:cxnLst>
                  <a:cxn ang="T10">
                    <a:pos x="T0" y="T1"/>
                  </a:cxn>
                  <a:cxn ang="T11">
                    <a:pos x="T2" y="T3"/>
                  </a:cxn>
                  <a:cxn ang="T12">
                    <a:pos x="T4" y="T5"/>
                  </a:cxn>
                  <a:cxn ang="T13">
                    <a:pos x="T6" y="T7"/>
                  </a:cxn>
                  <a:cxn ang="T14">
                    <a:pos x="T8" y="T9"/>
                  </a:cxn>
                </a:cxnLst>
                <a:rect l="T15" t="T16" r="T17" b="T18"/>
                <a:pathLst>
                  <a:path w="495" h="139">
                    <a:moveTo>
                      <a:pt x="0" y="123"/>
                    </a:moveTo>
                    <a:lnTo>
                      <a:pt x="495" y="0"/>
                    </a:lnTo>
                    <a:lnTo>
                      <a:pt x="495" y="16"/>
                    </a:lnTo>
                    <a:lnTo>
                      <a:pt x="0" y="139"/>
                    </a:lnTo>
                    <a:lnTo>
                      <a:pt x="0" y="123"/>
                    </a:lnTo>
                    <a:close/>
                  </a:path>
                </a:pathLst>
              </a:custGeom>
              <a:solidFill>
                <a:srgbClr val="D7D7D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87" name="Freeform 559"/>
              <p:cNvSpPr>
                <a:spLocks/>
              </p:cNvSpPr>
              <p:nvPr/>
            </p:nvSpPr>
            <p:spPr bwMode="auto">
              <a:xfrm>
                <a:off x="1516" y="1244"/>
                <a:ext cx="495" cy="137"/>
              </a:xfrm>
              <a:custGeom>
                <a:avLst/>
                <a:gdLst>
                  <a:gd name="T0" fmla="*/ 0 w 495"/>
                  <a:gd name="T1" fmla="*/ 123 h 137"/>
                  <a:gd name="T2" fmla="*/ 495 w 495"/>
                  <a:gd name="T3" fmla="*/ 0 h 137"/>
                  <a:gd name="T4" fmla="*/ 495 w 495"/>
                  <a:gd name="T5" fmla="*/ 15 h 137"/>
                  <a:gd name="T6" fmla="*/ 0 w 495"/>
                  <a:gd name="T7" fmla="*/ 137 h 137"/>
                  <a:gd name="T8" fmla="*/ 0 w 495"/>
                  <a:gd name="T9" fmla="*/ 123 h 137"/>
                  <a:gd name="T10" fmla="*/ 0 60000 65536"/>
                  <a:gd name="T11" fmla="*/ 0 60000 65536"/>
                  <a:gd name="T12" fmla="*/ 0 60000 65536"/>
                  <a:gd name="T13" fmla="*/ 0 60000 65536"/>
                  <a:gd name="T14" fmla="*/ 0 60000 65536"/>
                  <a:gd name="T15" fmla="*/ 0 w 495"/>
                  <a:gd name="T16" fmla="*/ 0 h 137"/>
                  <a:gd name="T17" fmla="*/ 495 w 495"/>
                  <a:gd name="T18" fmla="*/ 137 h 137"/>
                </a:gdLst>
                <a:ahLst/>
                <a:cxnLst>
                  <a:cxn ang="T10">
                    <a:pos x="T0" y="T1"/>
                  </a:cxn>
                  <a:cxn ang="T11">
                    <a:pos x="T2" y="T3"/>
                  </a:cxn>
                  <a:cxn ang="T12">
                    <a:pos x="T4" y="T5"/>
                  </a:cxn>
                  <a:cxn ang="T13">
                    <a:pos x="T6" y="T7"/>
                  </a:cxn>
                  <a:cxn ang="T14">
                    <a:pos x="T8" y="T9"/>
                  </a:cxn>
                </a:cxnLst>
                <a:rect l="T15" t="T16" r="T17" b="T18"/>
                <a:pathLst>
                  <a:path w="495" h="137">
                    <a:moveTo>
                      <a:pt x="0" y="123"/>
                    </a:moveTo>
                    <a:lnTo>
                      <a:pt x="495" y="0"/>
                    </a:lnTo>
                    <a:lnTo>
                      <a:pt x="495" y="15"/>
                    </a:lnTo>
                    <a:lnTo>
                      <a:pt x="0" y="137"/>
                    </a:lnTo>
                    <a:lnTo>
                      <a:pt x="0" y="123"/>
                    </a:lnTo>
                    <a:close/>
                  </a:path>
                </a:pathLst>
              </a:custGeom>
              <a:solidFill>
                <a:srgbClr val="D6D6D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88" name="Freeform 560"/>
              <p:cNvSpPr>
                <a:spLocks/>
              </p:cNvSpPr>
              <p:nvPr/>
            </p:nvSpPr>
            <p:spPr bwMode="auto">
              <a:xfrm>
                <a:off x="1516" y="1259"/>
                <a:ext cx="495" cy="138"/>
              </a:xfrm>
              <a:custGeom>
                <a:avLst/>
                <a:gdLst>
                  <a:gd name="T0" fmla="*/ 0 w 495"/>
                  <a:gd name="T1" fmla="*/ 122 h 138"/>
                  <a:gd name="T2" fmla="*/ 495 w 495"/>
                  <a:gd name="T3" fmla="*/ 0 h 138"/>
                  <a:gd name="T4" fmla="*/ 495 w 495"/>
                  <a:gd name="T5" fmla="*/ 16 h 138"/>
                  <a:gd name="T6" fmla="*/ 0 w 495"/>
                  <a:gd name="T7" fmla="*/ 138 h 138"/>
                  <a:gd name="T8" fmla="*/ 0 w 495"/>
                  <a:gd name="T9" fmla="*/ 122 h 138"/>
                  <a:gd name="T10" fmla="*/ 0 60000 65536"/>
                  <a:gd name="T11" fmla="*/ 0 60000 65536"/>
                  <a:gd name="T12" fmla="*/ 0 60000 65536"/>
                  <a:gd name="T13" fmla="*/ 0 60000 65536"/>
                  <a:gd name="T14" fmla="*/ 0 60000 65536"/>
                  <a:gd name="T15" fmla="*/ 0 w 495"/>
                  <a:gd name="T16" fmla="*/ 0 h 138"/>
                  <a:gd name="T17" fmla="*/ 495 w 495"/>
                  <a:gd name="T18" fmla="*/ 138 h 138"/>
                </a:gdLst>
                <a:ahLst/>
                <a:cxnLst>
                  <a:cxn ang="T10">
                    <a:pos x="T0" y="T1"/>
                  </a:cxn>
                  <a:cxn ang="T11">
                    <a:pos x="T2" y="T3"/>
                  </a:cxn>
                  <a:cxn ang="T12">
                    <a:pos x="T4" y="T5"/>
                  </a:cxn>
                  <a:cxn ang="T13">
                    <a:pos x="T6" y="T7"/>
                  </a:cxn>
                  <a:cxn ang="T14">
                    <a:pos x="T8" y="T9"/>
                  </a:cxn>
                </a:cxnLst>
                <a:rect l="T15" t="T16" r="T17" b="T18"/>
                <a:pathLst>
                  <a:path w="495" h="138">
                    <a:moveTo>
                      <a:pt x="0" y="122"/>
                    </a:moveTo>
                    <a:lnTo>
                      <a:pt x="495" y="0"/>
                    </a:lnTo>
                    <a:lnTo>
                      <a:pt x="495" y="16"/>
                    </a:lnTo>
                    <a:lnTo>
                      <a:pt x="0" y="138"/>
                    </a:lnTo>
                    <a:lnTo>
                      <a:pt x="0" y="122"/>
                    </a:lnTo>
                    <a:close/>
                  </a:path>
                </a:pathLst>
              </a:custGeom>
              <a:solidFill>
                <a:srgbClr val="D4D4D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89" name="Freeform 561"/>
              <p:cNvSpPr>
                <a:spLocks/>
              </p:cNvSpPr>
              <p:nvPr/>
            </p:nvSpPr>
            <p:spPr bwMode="auto">
              <a:xfrm>
                <a:off x="1516" y="1275"/>
                <a:ext cx="495" cy="137"/>
              </a:xfrm>
              <a:custGeom>
                <a:avLst/>
                <a:gdLst>
                  <a:gd name="T0" fmla="*/ 0 w 495"/>
                  <a:gd name="T1" fmla="*/ 122 h 137"/>
                  <a:gd name="T2" fmla="*/ 495 w 495"/>
                  <a:gd name="T3" fmla="*/ 0 h 137"/>
                  <a:gd name="T4" fmla="*/ 495 w 495"/>
                  <a:gd name="T5" fmla="*/ 14 h 137"/>
                  <a:gd name="T6" fmla="*/ 0 w 495"/>
                  <a:gd name="T7" fmla="*/ 137 h 137"/>
                  <a:gd name="T8" fmla="*/ 0 w 495"/>
                  <a:gd name="T9" fmla="*/ 122 h 137"/>
                  <a:gd name="T10" fmla="*/ 0 60000 65536"/>
                  <a:gd name="T11" fmla="*/ 0 60000 65536"/>
                  <a:gd name="T12" fmla="*/ 0 60000 65536"/>
                  <a:gd name="T13" fmla="*/ 0 60000 65536"/>
                  <a:gd name="T14" fmla="*/ 0 60000 65536"/>
                  <a:gd name="T15" fmla="*/ 0 w 495"/>
                  <a:gd name="T16" fmla="*/ 0 h 137"/>
                  <a:gd name="T17" fmla="*/ 495 w 495"/>
                  <a:gd name="T18" fmla="*/ 137 h 137"/>
                </a:gdLst>
                <a:ahLst/>
                <a:cxnLst>
                  <a:cxn ang="T10">
                    <a:pos x="T0" y="T1"/>
                  </a:cxn>
                  <a:cxn ang="T11">
                    <a:pos x="T2" y="T3"/>
                  </a:cxn>
                  <a:cxn ang="T12">
                    <a:pos x="T4" y="T5"/>
                  </a:cxn>
                  <a:cxn ang="T13">
                    <a:pos x="T6" y="T7"/>
                  </a:cxn>
                  <a:cxn ang="T14">
                    <a:pos x="T8" y="T9"/>
                  </a:cxn>
                </a:cxnLst>
                <a:rect l="T15" t="T16" r="T17" b="T18"/>
                <a:pathLst>
                  <a:path w="495" h="137">
                    <a:moveTo>
                      <a:pt x="0" y="122"/>
                    </a:moveTo>
                    <a:lnTo>
                      <a:pt x="495" y="0"/>
                    </a:lnTo>
                    <a:lnTo>
                      <a:pt x="495" y="14"/>
                    </a:lnTo>
                    <a:lnTo>
                      <a:pt x="0" y="137"/>
                    </a:lnTo>
                    <a:lnTo>
                      <a:pt x="0" y="122"/>
                    </a:lnTo>
                    <a:close/>
                  </a:path>
                </a:pathLst>
              </a:custGeom>
              <a:solidFill>
                <a:srgbClr val="D2D2D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90" name="Freeform 562"/>
              <p:cNvSpPr>
                <a:spLocks/>
              </p:cNvSpPr>
              <p:nvPr/>
            </p:nvSpPr>
            <p:spPr bwMode="auto">
              <a:xfrm>
                <a:off x="1516" y="1289"/>
                <a:ext cx="495" cy="139"/>
              </a:xfrm>
              <a:custGeom>
                <a:avLst/>
                <a:gdLst>
                  <a:gd name="T0" fmla="*/ 0 w 495"/>
                  <a:gd name="T1" fmla="*/ 123 h 139"/>
                  <a:gd name="T2" fmla="*/ 495 w 495"/>
                  <a:gd name="T3" fmla="*/ 0 h 139"/>
                  <a:gd name="T4" fmla="*/ 495 w 495"/>
                  <a:gd name="T5" fmla="*/ 16 h 139"/>
                  <a:gd name="T6" fmla="*/ 0 w 495"/>
                  <a:gd name="T7" fmla="*/ 139 h 139"/>
                  <a:gd name="T8" fmla="*/ 0 w 495"/>
                  <a:gd name="T9" fmla="*/ 123 h 139"/>
                  <a:gd name="T10" fmla="*/ 0 60000 65536"/>
                  <a:gd name="T11" fmla="*/ 0 60000 65536"/>
                  <a:gd name="T12" fmla="*/ 0 60000 65536"/>
                  <a:gd name="T13" fmla="*/ 0 60000 65536"/>
                  <a:gd name="T14" fmla="*/ 0 60000 65536"/>
                  <a:gd name="T15" fmla="*/ 0 w 495"/>
                  <a:gd name="T16" fmla="*/ 0 h 139"/>
                  <a:gd name="T17" fmla="*/ 495 w 495"/>
                  <a:gd name="T18" fmla="*/ 139 h 139"/>
                </a:gdLst>
                <a:ahLst/>
                <a:cxnLst>
                  <a:cxn ang="T10">
                    <a:pos x="T0" y="T1"/>
                  </a:cxn>
                  <a:cxn ang="T11">
                    <a:pos x="T2" y="T3"/>
                  </a:cxn>
                  <a:cxn ang="T12">
                    <a:pos x="T4" y="T5"/>
                  </a:cxn>
                  <a:cxn ang="T13">
                    <a:pos x="T6" y="T7"/>
                  </a:cxn>
                  <a:cxn ang="T14">
                    <a:pos x="T8" y="T9"/>
                  </a:cxn>
                </a:cxnLst>
                <a:rect l="T15" t="T16" r="T17" b="T18"/>
                <a:pathLst>
                  <a:path w="495" h="139">
                    <a:moveTo>
                      <a:pt x="0" y="123"/>
                    </a:moveTo>
                    <a:lnTo>
                      <a:pt x="495" y="0"/>
                    </a:lnTo>
                    <a:lnTo>
                      <a:pt x="495" y="16"/>
                    </a:lnTo>
                    <a:lnTo>
                      <a:pt x="0" y="139"/>
                    </a:lnTo>
                    <a:lnTo>
                      <a:pt x="0" y="123"/>
                    </a:lnTo>
                    <a:close/>
                  </a:path>
                </a:pathLst>
              </a:custGeom>
              <a:solidFill>
                <a:srgbClr val="D0D0D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91" name="Freeform 563"/>
              <p:cNvSpPr>
                <a:spLocks/>
              </p:cNvSpPr>
              <p:nvPr/>
            </p:nvSpPr>
            <p:spPr bwMode="auto">
              <a:xfrm>
                <a:off x="1516" y="1305"/>
                <a:ext cx="495" cy="138"/>
              </a:xfrm>
              <a:custGeom>
                <a:avLst/>
                <a:gdLst>
                  <a:gd name="T0" fmla="*/ 0 w 495"/>
                  <a:gd name="T1" fmla="*/ 123 h 138"/>
                  <a:gd name="T2" fmla="*/ 495 w 495"/>
                  <a:gd name="T3" fmla="*/ 0 h 138"/>
                  <a:gd name="T4" fmla="*/ 495 w 495"/>
                  <a:gd name="T5" fmla="*/ 15 h 138"/>
                  <a:gd name="T6" fmla="*/ 0 w 495"/>
                  <a:gd name="T7" fmla="*/ 138 h 138"/>
                  <a:gd name="T8" fmla="*/ 0 w 495"/>
                  <a:gd name="T9" fmla="*/ 123 h 138"/>
                  <a:gd name="T10" fmla="*/ 0 60000 65536"/>
                  <a:gd name="T11" fmla="*/ 0 60000 65536"/>
                  <a:gd name="T12" fmla="*/ 0 60000 65536"/>
                  <a:gd name="T13" fmla="*/ 0 60000 65536"/>
                  <a:gd name="T14" fmla="*/ 0 60000 65536"/>
                  <a:gd name="T15" fmla="*/ 0 w 495"/>
                  <a:gd name="T16" fmla="*/ 0 h 138"/>
                  <a:gd name="T17" fmla="*/ 495 w 495"/>
                  <a:gd name="T18" fmla="*/ 138 h 138"/>
                </a:gdLst>
                <a:ahLst/>
                <a:cxnLst>
                  <a:cxn ang="T10">
                    <a:pos x="T0" y="T1"/>
                  </a:cxn>
                  <a:cxn ang="T11">
                    <a:pos x="T2" y="T3"/>
                  </a:cxn>
                  <a:cxn ang="T12">
                    <a:pos x="T4" y="T5"/>
                  </a:cxn>
                  <a:cxn ang="T13">
                    <a:pos x="T6" y="T7"/>
                  </a:cxn>
                  <a:cxn ang="T14">
                    <a:pos x="T8" y="T9"/>
                  </a:cxn>
                </a:cxnLst>
                <a:rect l="T15" t="T16" r="T17" b="T18"/>
                <a:pathLst>
                  <a:path w="495" h="138">
                    <a:moveTo>
                      <a:pt x="0" y="123"/>
                    </a:moveTo>
                    <a:lnTo>
                      <a:pt x="495" y="0"/>
                    </a:lnTo>
                    <a:lnTo>
                      <a:pt x="495" y="15"/>
                    </a:lnTo>
                    <a:lnTo>
                      <a:pt x="0" y="138"/>
                    </a:lnTo>
                    <a:lnTo>
                      <a:pt x="0" y="123"/>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92" name="Freeform 564"/>
              <p:cNvSpPr>
                <a:spLocks/>
              </p:cNvSpPr>
              <p:nvPr/>
            </p:nvSpPr>
            <p:spPr bwMode="auto">
              <a:xfrm>
                <a:off x="1516" y="1320"/>
                <a:ext cx="495" cy="139"/>
              </a:xfrm>
              <a:custGeom>
                <a:avLst/>
                <a:gdLst>
                  <a:gd name="T0" fmla="*/ 0 w 495"/>
                  <a:gd name="T1" fmla="*/ 123 h 139"/>
                  <a:gd name="T2" fmla="*/ 495 w 495"/>
                  <a:gd name="T3" fmla="*/ 0 h 139"/>
                  <a:gd name="T4" fmla="*/ 495 w 495"/>
                  <a:gd name="T5" fmla="*/ 16 h 139"/>
                  <a:gd name="T6" fmla="*/ 0 w 495"/>
                  <a:gd name="T7" fmla="*/ 139 h 139"/>
                  <a:gd name="T8" fmla="*/ 0 w 495"/>
                  <a:gd name="T9" fmla="*/ 123 h 139"/>
                  <a:gd name="T10" fmla="*/ 0 60000 65536"/>
                  <a:gd name="T11" fmla="*/ 0 60000 65536"/>
                  <a:gd name="T12" fmla="*/ 0 60000 65536"/>
                  <a:gd name="T13" fmla="*/ 0 60000 65536"/>
                  <a:gd name="T14" fmla="*/ 0 60000 65536"/>
                  <a:gd name="T15" fmla="*/ 0 w 495"/>
                  <a:gd name="T16" fmla="*/ 0 h 139"/>
                  <a:gd name="T17" fmla="*/ 495 w 495"/>
                  <a:gd name="T18" fmla="*/ 139 h 139"/>
                </a:gdLst>
                <a:ahLst/>
                <a:cxnLst>
                  <a:cxn ang="T10">
                    <a:pos x="T0" y="T1"/>
                  </a:cxn>
                  <a:cxn ang="T11">
                    <a:pos x="T2" y="T3"/>
                  </a:cxn>
                  <a:cxn ang="T12">
                    <a:pos x="T4" y="T5"/>
                  </a:cxn>
                  <a:cxn ang="T13">
                    <a:pos x="T6" y="T7"/>
                  </a:cxn>
                  <a:cxn ang="T14">
                    <a:pos x="T8" y="T9"/>
                  </a:cxn>
                </a:cxnLst>
                <a:rect l="T15" t="T16" r="T17" b="T18"/>
                <a:pathLst>
                  <a:path w="495" h="139">
                    <a:moveTo>
                      <a:pt x="0" y="123"/>
                    </a:moveTo>
                    <a:lnTo>
                      <a:pt x="495" y="0"/>
                    </a:lnTo>
                    <a:lnTo>
                      <a:pt x="495" y="16"/>
                    </a:lnTo>
                    <a:lnTo>
                      <a:pt x="0" y="139"/>
                    </a:lnTo>
                    <a:lnTo>
                      <a:pt x="0" y="123"/>
                    </a:lnTo>
                    <a:close/>
                  </a:path>
                </a:pathLst>
              </a:custGeom>
              <a:solidFill>
                <a:srgbClr val="CBCBC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93" name="Freeform 565"/>
              <p:cNvSpPr>
                <a:spLocks/>
              </p:cNvSpPr>
              <p:nvPr/>
            </p:nvSpPr>
            <p:spPr bwMode="auto">
              <a:xfrm>
                <a:off x="1516" y="1336"/>
                <a:ext cx="495" cy="137"/>
              </a:xfrm>
              <a:custGeom>
                <a:avLst/>
                <a:gdLst>
                  <a:gd name="T0" fmla="*/ 0 w 495"/>
                  <a:gd name="T1" fmla="*/ 123 h 137"/>
                  <a:gd name="T2" fmla="*/ 495 w 495"/>
                  <a:gd name="T3" fmla="*/ 0 h 137"/>
                  <a:gd name="T4" fmla="*/ 495 w 495"/>
                  <a:gd name="T5" fmla="*/ 15 h 137"/>
                  <a:gd name="T6" fmla="*/ 0 w 495"/>
                  <a:gd name="T7" fmla="*/ 137 h 137"/>
                  <a:gd name="T8" fmla="*/ 0 w 495"/>
                  <a:gd name="T9" fmla="*/ 123 h 137"/>
                  <a:gd name="T10" fmla="*/ 0 60000 65536"/>
                  <a:gd name="T11" fmla="*/ 0 60000 65536"/>
                  <a:gd name="T12" fmla="*/ 0 60000 65536"/>
                  <a:gd name="T13" fmla="*/ 0 60000 65536"/>
                  <a:gd name="T14" fmla="*/ 0 60000 65536"/>
                  <a:gd name="T15" fmla="*/ 0 w 495"/>
                  <a:gd name="T16" fmla="*/ 0 h 137"/>
                  <a:gd name="T17" fmla="*/ 495 w 495"/>
                  <a:gd name="T18" fmla="*/ 137 h 137"/>
                </a:gdLst>
                <a:ahLst/>
                <a:cxnLst>
                  <a:cxn ang="T10">
                    <a:pos x="T0" y="T1"/>
                  </a:cxn>
                  <a:cxn ang="T11">
                    <a:pos x="T2" y="T3"/>
                  </a:cxn>
                  <a:cxn ang="T12">
                    <a:pos x="T4" y="T5"/>
                  </a:cxn>
                  <a:cxn ang="T13">
                    <a:pos x="T6" y="T7"/>
                  </a:cxn>
                  <a:cxn ang="T14">
                    <a:pos x="T8" y="T9"/>
                  </a:cxn>
                </a:cxnLst>
                <a:rect l="T15" t="T16" r="T17" b="T18"/>
                <a:pathLst>
                  <a:path w="495" h="137">
                    <a:moveTo>
                      <a:pt x="0" y="123"/>
                    </a:moveTo>
                    <a:lnTo>
                      <a:pt x="495" y="0"/>
                    </a:lnTo>
                    <a:lnTo>
                      <a:pt x="495" y="15"/>
                    </a:lnTo>
                    <a:lnTo>
                      <a:pt x="0" y="137"/>
                    </a:lnTo>
                    <a:lnTo>
                      <a:pt x="0" y="123"/>
                    </a:lnTo>
                    <a:close/>
                  </a:path>
                </a:pathLst>
              </a:custGeom>
              <a:solidFill>
                <a:srgbClr val="C9C9C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94" name="Freeform 566"/>
              <p:cNvSpPr>
                <a:spLocks/>
              </p:cNvSpPr>
              <p:nvPr/>
            </p:nvSpPr>
            <p:spPr bwMode="auto">
              <a:xfrm>
                <a:off x="1516" y="1351"/>
                <a:ext cx="495" cy="138"/>
              </a:xfrm>
              <a:custGeom>
                <a:avLst/>
                <a:gdLst>
                  <a:gd name="T0" fmla="*/ 0 w 495"/>
                  <a:gd name="T1" fmla="*/ 122 h 138"/>
                  <a:gd name="T2" fmla="*/ 495 w 495"/>
                  <a:gd name="T3" fmla="*/ 0 h 138"/>
                  <a:gd name="T4" fmla="*/ 495 w 495"/>
                  <a:gd name="T5" fmla="*/ 16 h 138"/>
                  <a:gd name="T6" fmla="*/ 0 w 495"/>
                  <a:gd name="T7" fmla="*/ 138 h 138"/>
                  <a:gd name="T8" fmla="*/ 0 w 495"/>
                  <a:gd name="T9" fmla="*/ 122 h 138"/>
                  <a:gd name="T10" fmla="*/ 0 60000 65536"/>
                  <a:gd name="T11" fmla="*/ 0 60000 65536"/>
                  <a:gd name="T12" fmla="*/ 0 60000 65536"/>
                  <a:gd name="T13" fmla="*/ 0 60000 65536"/>
                  <a:gd name="T14" fmla="*/ 0 60000 65536"/>
                  <a:gd name="T15" fmla="*/ 0 w 495"/>
                  <a:gd name="T16" fmla="*/ 0 h 138"/>
                  <a:gd name="T17" fmla="*/ 495 w 495"/>
                  <a:gd name="T18" fmla="*/ 138 h 138"/>
                </a:gdLst>
                <a:ahLst/>
                <a:cxnLst>
                  <a:cxn ang="T10">
                    <a:pos x="T0" y="T1"/>
                  </a:cxn>
                  <a:cxn ang="T11">
                    <a:pos x="T2" y="T3"/>
                  </a:cxn>
                  <a:cxn ang="T12">
                    <a:pos x="T4" y="T5"/>
                  </a:cxn>
                  <a:cxn ang="T13">
                    <a:pos x="T6" y="T7"/>
                  </a:cxn>
                  <a:cxn ang="T14">
                    <a:pos x="T8" y="T9"/>
                  </a:cxn>
                </a:cxnLst>
                <a:rect l="T15" t="T16" r="T17" b="T18"/>
                <a:pathLst>
                  <a:path w="495" h="138">
                    <a:moveTo>
                      <a:pt x="0" y="122"/>
                    </a:moveTo>
                    <a:lnTo>
                      <a:pt x="495" y="0"/>
                    </a:lnTo>
                    <a:lnTo>
                      <a:pt x="495" y="16"/>
                    </a:lnTo>
                    <a:lnTo>
                      <a:pt x="0" y="138"/>
                    </a:lnTo>
                    <a:lnTo>
                      <a:pt x="0" y="122"/>
                    </a:lnTo>
                    <a:close/>
                  </a:path>
                </a:pathLst>
              </a:custGeom>
              <a:solidFill>
                <a:srgbClr val="C8C8C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95" name="Freeform 567"/>
              <p:cNvSpPr>
                <a:spLocks/>
              </p:cNvSpPr>
              <p:nvPr/>
            </p:nvSpPr>
            <p:spPr bwMode="auto">
              <a:xfrm>
                <a:off x="1516" y="1367"/>
                <a:ext cx="495" cy="137"/>
              </a:xfrm>
              <a:custGeom>
                <a:avLst/>
                <a:gdLst>
                  <a:gd name="T0" fmla="*/ 0 w 495"/>
                  <a:gd name="T1" fmla="*/ 122 h 137"/>
                  <a:gd name="T2" fmla="*/ 495 w 495"/>
                  <a:gd name="T3" fmla="*/ 0 h 137"/>
                  <a:gd name="T4" fmla="*/ 495 w 495"/>
                  <a:gd name="T5" fmla="*/ 14 h 137"/>
                  <a:gd name="T6" fmla="*/ 0 w 495"/>
                  <a:gd name="T7" fmla="*/ 137 h 137"/>
                  <a:gd name="T8" fmla="*/ 0 w 495"/>
                  <a:gd name="T9" fmla="*/ 122 h 137"/>
                  <a:gd name="T10" fmla="*/ 0 60000 65536"/>
                  <a:gd name="T11" fmla="*/ 0 60000 65536"/>
                  <a:gd name="T12" fmla="*/ 0 60000 65536"/>
                  <a:gd name="T13" fmla="*/ 0 60000 65536"/>
                  <a:gd name="T14" fmla="*/ 0 60000 65536"/>
                  <a:gd name="T15" fmla="*/ 0 w 495"/>
                  <a:gd name="T16" fmla="*/ 0 h 137"/>
                  <a:gd name="T17" fmla="*/ 495 w 495"/>
                  <a:gd name="T18" fmla="*/ 137 h 137"/>
                </a:gdLst>
                <a:ahLst/>
                <a:cxnLst>
                  <a:cxn ang="T10">
                    <a:pos x="T0" y="T1"/>
                  </a:cxn>
                  <a:cxn ang="T11">
                    <a:pos x="T2" y="T3"/>
                  </a:cxn>
                  <a:cxn ang="T12">
                    <a:pos x="T4" y="T5"/>
                  </a:cxn>
                  <a:cxn ang="T13">
                    <a:pos x="T6" y="T7"/>
                  </a:cxn>
                  <a:cxn ang="T14">
                    <a:pos x="T8" y="T9"/>
                  </a:cxn>
                </a:cxnLst>
                <a:rect l="T15" t="T16" r="T17" b="T18"/>
                <a:pathLst>
                  <a:path w="495" h="137">
                    <a:moveTo>
                      <a:pt x="0" y="122"/>
                    </a:moveTo>
                    <a:lnTo>
                      <a:pt x="495" y="0"/>
                    </a:lnTo>
                    <a:lnTo>
                      <a:pt x="495" y="14"/>
                    </a:lnTo>
                    <a:lnTo>
                      <a:pt x="0" y="137"/>
                    </a:lnTo>
                    <a:lnTo>
                      <a:pt x="0" y="122"/>
                    </a:lnTo>
                    <a:close/>
                  </a:path>
                </a:pathLst>
              </a:custGeom>
              <a:solidFill>
                <a:srgbClr val="C6C6C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96" name="Freeform 568"/>
              <p:cNvSpPr>
                <a:spLocks/>
              </p:cNvSpPr>
              <p:nvPr/>
            </p:nvSpPr>
            <p:spPr bwMode="auto">
              <a:xfrm>
                <a:off x="1516" y="1381"/>
                <a:ext cx="495" cy="139"/>
              </a:xfrm>
              <a:custGeom>
                <a:avLst/>
                <a:gdLst>
                  <a:gd name="T0" fmla="*/ 0 w 495"/>
                  <a:gd name="T1" fmla="*/ 123 h 139"/>
                  <a:gd name="T2" fmla="*/ 495 w 495"/>
                  <a:gd name="T3" fmla="*/ 0 h 139"/>
                  <a:gd name="T4" fmla="*/ 495 w 495"/>
                  <a:gd name="T5" fmla="*/ 16 h 139"/>
                  <a:gd name="T6" fmla="*/ 0 w 495"/>
                  <a:gd name="T7" fmla="*/ 139 h 139"/>
                  <a:gd name="T8" fmla="*/ 0 w 495"/>
                  <a:gd name="T9" fmla="*/ 123 h 139"/>
                  <a:gd name="T10" fmla="*/ 0 60000 65536"/>
                  <a:gd name="T11" fmla="*/ 0 60000 65536"/>
                  <a:gd name="T12" fmla="*/ 0 60000 65536"/>
                  <a:gd name="T13" fmla="*/ 0 60000 65536"/>
                  <a:gd name="T14" fmla="*/ 0 60000 65536"/>
                  <a:gd name="T15" fmla="*/ 0 w 495"/>
                  <a:gd name="T16" fmla="*/ 0 h 139"/>
                  <a:gd name="T17" fmla="*/ 495 w 495"/>
                  <a:gd name="T18" fmla="*/ 139 h 139"/>
                </a:gdLst>
                <a:ahLst/>
                <a:cxnLst>
                  <a:cxn ang="T10">
                    <a:pos x="T0" y="T1"/>
                  </a:cxn>
                  <a:cxn ang="T11">
                    <a:pos x="T2" y="T3"/>
                  </a:cxn>
                  <a:cxn ang="T12">
                    <a:pos x="T4" y="T5"/>
                  </a:cxn>
                  <a:cxn ang="T13">
                    <a:pos x="T6" y="T7"/>
                  </a:cxn>
                  <a:cxn ang="T14">
                    <a:pos x="T8" y="T9"/>
                  </a:cxn>
                </a:cxnLst>
                <a:rect l="T15" t="T16" r="T17" b="T18"/>
                <a:pathLst>
                  <a:path w="495" h="139">
                    <a:moveTo>
                      <a:pt x="0" y="123"/>
                    </a:moveTo>
                    <a:lnTo>
                      <a:pt x="495" y="0"/>
                    </a:lnTo>
                    <a:lnTo>
                      <a:pt x="495" y="16"/>
                    </a:lnTo>
                    <a:lnTo>
                      <a:pt x="0" y="139"/>
                    </a:lnTo>
                    <a:lnTo>
                      <a:pt x="0" y="123"/>
                    </a:lnTo>
                    <a:close/>
                  </a:path>
                </a:pathLst>
              </a:custGeom>
              <a:solidFill>
                <a:srgbClr val="C5C5C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97" name="Freeform 569"/>
              <p:cNvSpPr>
                <a:spLocks/>
              </p:cNvSpPr>
              <p:nvPr/>
            </p:nvSpPr>
            <p:spPr bwMode="auto">
              <a:xfrm>
                <a:off x="1516" y="1397"/>
                <a:ext cx="495" cy="137"/>
              </a:xfrm>
              <a:custGeom>
                <a:avLst/>
                <a:gdLst>
                  <a:gd name="T0" fmla="*/ 0 w 495"/>
                  <a:gd name="T1" fmla="*/ 123 h 137"/>
                  <a:gd name="T2" fmla="*/ 495 w 495"/>
                  <a:gd name="T3" fmla="*/ 0 h 137"/>
                  <a:gd name="T4" fmla="*/ 495 w 495"/>
                  <a:gd name="T5" fmla="*/ 15 h 137"/>
                  <a:gd name="T6" fmla="*/ 0 w 495"/>
                  <a:gd name="T7" fmla="*/ 137 h 137"/>
                  <a:gd name="T8" fmla="*/ 0 w 495"/>
                  <a:gd name="T9" fmla="*/ 123 h 137"/>
                  <a:gd name="T10" fmla="*/ 0 60000 65536"/>
                  <a:gd name="T11" fmla="*/ 0 60000 65536"/>
                  <a:gd name="T12" fmla="*/ 0 60000 65536"/>
                  <a:gd name="T13" fmla="*/ 0 60000 65536"/>
                  <a:gd name="T14" fmla="*/ 0 60000 65536"/>
                  <a:gd name="T15" fmla="*/ 0 w 495"/>
                  <a:gd name="T16" fmla="*/ 0 h 137"/>
                  <a:gd name="T17" fmla="*/ 495 w 495"/>
                  <a:gd name="T18" fmla="*/ 137 h 137"/>
                </a:gdLst>
                <a:ahLst/>
                <a:cxnLst>
                  <a:cxn ang="T10">
                    <a:pos x="T0" y="T1"/>
                  </a:cxn>
                  <a:cxn ang="T11">
                    <a:pos x="T2" y="T3"/>
                  </a:cxn>
                  <a:cxn ang="T12">
                    <a:pos x="T4" y="T5"/>
                  </a:cxn>
                  <a:cxn ang="T13">
                    <a:pos x="T6" y="T7"/>
                  </a:cxn>
                  <a:cxn ang="T14">
                    <a:pos x="T8" y="T9"/>
                  </a:cxn>
                </a:cxnLst>
                <a:rect l="T15" t="T16" r="T17" b="T18"/>
                <a:pathLst>
                  <a:path w="495" h="137">
                    <a:moveTo>
                      <a:pt x="0" y="123"/>
                    </a:moveTo>
                    <a:lnTo>
                      <a:pt x="495" y="0"/>
                    </a:lnTo>
                    <a:lnTo>
                      <a:pt x="495" y="15"/>
                    </a:lnTo>
                    <a:lnTo>
                      <a:pt x="0" y="137"/>
                    </a:lnTo>
                    <a:lnTo>
                      <a:pt x="0" y="123"/>
                    </a:lnTo>
                    <a:close/>
                  </a:path>
                </a:pathLst>
              </a:custGeom>
              <a:solidFill>
                <a:srgbClr val="C4C4C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98" name="Freeform 570"/>
              <p:cNvSpPr>
                <a:spLocks/>
              </p:cNvSpPr>
              <p:nvPr/>
            </p:nvSpPr>
            <p:spPr bwMode="auto">
              <a:xfrm>
                <a:off x="1516" y="1412"/>
                <a:ext cx="495" cy="139"/>
              </a:xfrm>
              <a:custGeom>
                <a:avLst/>
                <a:gdLst>
                  <a:gd name="T0" fmla="*/ 0 w 495"/>
                  <a:gd name="T1" fmla="*/ 122 h 139"/>
                  <a:gd name="T2" fmla="*/ 495 w 495"/>
                  <a:gd name="T3" fmla="*/ 0 h 139"/>
                  <a:gd name="T4" fmla="*/ 495 w 495"/>
                  <a:gd name="T5" fmla="*/ 16 h 139"/>
                  <a:gd name="T6" fmla="*/ 0 w 495"/>
                  <a:gd name="T7" fmla="*/ 139 h 139"/>
                  <a:gd name="T8" fmla="*/ 0 w 495"/>
                  <a:gd name="T9" fmla="*/ 122 h 139"/>
                  <a:gd name="T10" fmla="*/ 0 60000 65536"/>
                  <a:gd name="T11" fmla="*/ 0 60000 65536"/>
                  <a:gd name="T12" fmla="*/ 0 60000 65536"/>
                  <a:gd name="T13" fmla="*/ 0 60000 65536"/>
                  <a:gd name="T14" fmla="*/ 0 60000 65536"/>
                  <a:gd name="T15" fmla="*/ 0 w 495"/>
                  <a:gd name="T16" fmla="*/ 0 h 139"/>
                  <a:gd name="T17" fmla="*/ 495 w 495"/>
                  <a:gd name="T18" fmla="*/ 139 h 139"/>
                </a:gdLst>
                <a:ahLst/>
                <a:cxnLst>
                  <a:cxn ang="T10">
                    <a:pos x="T0" y="T1"/>
                  </a:cxn>
                  <a:cxn ang="T11">
                    <a:pos x="T2" y="T3"/>
                  </a:cxn>
                  <a:cxn ang="T12">
                    <a:pos x="T4" y="T5"/>
                  </a:cxn>
                  <a:cxn ang="T13">
                    <a:pos x="T6" y="T7"/>
                  </a:cxn>
                  <a:cxn ang="T14">
                    <a:pos x="T8" y="T9"/>
                  </a:cxn>
                </a:cxnLst>
                <a:rect l="T15" t="T16" r="T17" b="T18"/>
                <a:pathLst>
                  <a:path w="495" h="139">
                    <a:moveTo>
                      <a:pt x="0" y="122"/>
                    </a:moveTo>
                    <a:lnTo>
                      <a:pt x="495" y="0"/>
                    </a:lnTo>
                    <a:lnTo>
                      <a:pt x="495" y="16"/>
                    </a:lnTo>
                    <a:lnTo>
                      <a:pt x="0" y="139"/>
                    </a:lnTo>
                    <a:lnTo>
                      <a:pt x="0" y="122"/>
                    </a:lnTo>
                    <a:close/>
                  </a:path>
                </a:pathLst>
              </a:custGeom>
              <a:solidFill>
                <a:srgbClr val="C4C4C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grpSp>
        <p:grpSp>
          <p:nvGrpSpPr>
            <p:cNvPr id="61" name="Group 606"/>
            <p:cNvGrpSpPr>
              <a:grpSpLocks/>
            </p:cNvGrpSpPr>
            <p:nvPr/>
          </p:nvGrpSpPr>
          <p:grpSpPr bwMode="auto">
            <a:xfrm>
              <a:off x="2389560" y="2188294"/>
              <a:ext cx="671512" cy="163513"/>
              <a:chOff x="1551" y="1316"/>
              <a:chExt cx="423" cy="103"/>
            </a:xfrm>
          </p:grpSpPr>
          <p:sp>
            <p:nvSpPr>
              <p:cNvPr id="1731" name="Rectangle 572"/>
              <p:cNvSpPr>
                <a:spLocks noChangeArrowheads="1"/>
              </p:cNvSpPr>
              <p:nvPr/>
            </p:nvSpPr>
            <p:spPr bwMode="auto">
              <a:xfrm>
                <a:off x="1551" y="1316"/>
                <a:ext cx="26" cy="103"/>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32" name="Rectangle 573"/>
              <p:cNvSpPr>
                <a:spLocks noChangeArrowheads="1"/>
              </p:cNvSpPr>
              <p:nvPr/>
            </p:nvSpPr>
            <p:spPr bwMode="auto">
              <a:xfrm>
                <a:off x="1577" y="1316"/>
                <a:ext cx="26" cy="103"/>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33" name="Rectangle 574"/>
              <p:cNvSpPr>
                <a:spLocks noChangeArrowheads="1"/>
              </p:cNvSpPr>
              <p:nvPr/>
            </p:nvSpPr>
            <p:spPr bwMode="auto">
              <a:xfrm>
                <a:off x="1603" y="1316"/>
                <a:ext cx="28" cy="103"/>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34" name="Rectangle 575"/>
              <p:cNvSpPr>
                <a:spLocks noChangeArrowheads="1"/>
              </p:cNvSpPr>
              <p:nvPr/>
            </p:nvSpPr>
            <p:spPr bwMode="auto">
              <a:xfrm>
                <a:off x="1631" y="1316"/>
                <a:ext cx="26" cy="103"/>
              </a:xfrm>
              <a:prstGeom prst="rect">
                <a:avLst/>
              </a:prstGeom>
              <a:solidFill>
                <a:srgbClr val="CBCBC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35" name="Rectangle 576"/>
              <p:cNvSpPr>
                <a:spLocks noChangeArrowheads="1"/>
              </p:cNvSpPr>
              <p:nvPr/>
            </p:nvSpPr>
            <p:spPr bwMode="auto">
              <a:xfrm>
                <a:off x="1657" y="1316"/>
                <a:ext cx="26" cy="103"/>
              </a:xfrm>
              <a:prstGeom prst="rect">
                <a:avLst/>
              </a:prstGeom>
              <a:solidFill>
                <a:srgbClr val="CACAC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36" name="Rectangle 577"/>
              <p:cNvSpPr>
                <a:spLocks noChangeArrowheads="1"/>
              </p:cNvSpPr>
              <p:nvPr/>
            </p:nvSpPr>
            <p:spPr bwMode="auto">
              <a:xfrm>
                <a:off x="1683" y="1316"/>
                <a:ext cx="26" cy="103"/>
              </a:xfrm>
              <a:prstGeom prst="rect">
                <a:avLst/>
              </a:prstGeom>
              <a:solidFill>
                <a:srgbClr val="C8C8C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37" name="Rectangle 578"/>
              <p:cNvSpPr>
                <a:spLocks noChangeArrowheads="1"/>
              </p:cNvSpPr>
              <p:nvPr/>
            </p:nvSpPr>
            <p:spPr bwMode="auto">
              <a:xfrm>
                <a:off x="1709" y="1316"/>
                <a:ext cx="27" cy="103"/>
              </a:xfrm>
              <a:prstGeom prst="rect">
                <a:avLst/>
              </a:prstGeom>
              <a:solidFill>
                <a:srgbClr val="C7C7C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38" name="Rectangle 579"/>
              <p:cNvSpPr>
                <a:spLocks noChangeArrowheads="1"/>
              </p:cNvSpPr>
              <p:nvPr/>
            </p:nvSpPr>
            <p:spPr bwMode="auto">
              <a:xfrm>
                <a:off x="1736" y="1316"/>
                <a:ext cx="26" cy="103"/>
              </a:xfrm>
              <a:prstGeom prst="rect">
                <a:avLst/>
              </a:prstGeom>
              <a:solidFill>
                <a:srgbClr val="C4C4C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39" name="Rectangle 580"/>
              <p:cNvSpPr>
                <a:spLocks noChangeArrowheads="1"/>
              </p:cNvSpPr>
              <p:nvPr/>
            </p:nvSpPr>
            <p:spPr bwMode="auto">
              <a:xfrm>
                <a:off x="1762" y="1316"/>
                <a:ext cx="26" cy="103"/>
              </a:xfrm>
              <a:prstGeom prst="rect">
                <a:avLst/>
              </a:prstGeom>
              <a:solidFill>
                <a:srgbClr val="C2C2C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40" name="Rectangle 581"/>
              <p:cNvSpPr>
                <a:spLocks noChangeArrowheads="1"/>
              </p:cNvSpPr>
              <p:nvPr/>
            </p:nvSpPr>
            <p:spPr bwMode="auto">
              <a:xfrm>
                <a:off x="1788" y="1316"/>
                <a:ext cx="26" cy="103"/>
              </a:xfrm>
              <a:prstGeom prst="rect">
                <a:avLst/>
              </a:prstGeom>
              <a:solidFill>
                <a:srgbClr val="C0C0C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41" name="Rectangle 582"/>
              <p:cNvSpPr>
                <a:spLocks noChangeArrowheads="1"/>
              </p:cNvSpPr>
              <p:nvPr/>
            </p:nvSpPr>
            <p:spPr bwMode="auto">
              <a:xfrm>
                <a:off x="1814" y="1316"/>
                <a:ext cx="28" cy="103"/>
              </a:xfrm>
              <a:prstGeom prst="rect">
                <a:avLst/>
              </a:prstGeom>
              <a:solidFill>
                <a:srgbClr val="BEBEB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42" name="Rectangle 583"/>
              <p:cNvSpPr>
                <a:spLocks noChangeArrowheads="1"/>
              </p:cNvSpPr>
              <p:nvPr/>
            </p:nvSpPr>
            <p:spPr bwMode="auto">
              <a:xfrm>
                <a:off x="1842" y="1316"/>
                <a:ext cx="26" cy="103"/>
              </a:xfrm>
              <a:prstGeom prst="rect">
                <a:avLst/>
              </a:prstGeom>
              <a:solidFill>
                <a:srgbClr val="BCBCB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43" name="Rectangle 584"/>
              <p:cNvSpPr>
                <a:spLocks noChangeArrowheads="1"/>
              </p:cNvSpPr>
              <p:nvPr/>
            </p:nvSpPr>
            <p:spPr bwMode="auto">
              <a:xfrm>
                <a:off x="1868" y="1316"/>
                <a:ext cx="26" cy="103"/>
              </a:xfrm>
              <a:prstGeom prst="rect">
                <a:avLst/>
              </a:prstGeom>
              <a:solidFill>
                <a:srgbClr val="BBBBB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44" name="Rectangle 585"/>
              <p:cNvSpPr>
                <a:spLocks noChangeArrowheads="1"/>
              </p:cNvSpPr>
              <p:nvPr/>
            </p:nvSpPr>
            <p:spPr bwMode="auto">
              <a:xfrm>
                <a:off x="1894" y="1316"/>
                <a:ext cx="26" cy="103"/>
              </a:xfrm>
              <a:prstGeom prst="rect">
                <a:avLst/>
              </a:prstGeom>
              <a:solidFill>
                <a:srgbClr val="BABAB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45" name="Rectangle 586"/>
              <p:cNvSpPr>
                <a:spLocks noChangeArrowheads="1"/>
              </p:cNvSpPr>
              <p:nvPr/>
            </p:nvSpPr>
            <p:spPr bwMode="auto">
              <a:xfrm>
                <a:off x="1920" y="1316"/>
                <a:ext cx="28" cy="103"/>
              </a:xfrm>
              <a:prstGeom prst="rect">
                <a:avLst/>
              </a:prstGeom>
              <a:solidFill>
                <a:srgbClr val="B9B9B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46" name="Rectangle 587"/>
              <p:cNvSpPr>
                <a:spLocks noChangeArrowheads="1"/>
              </p:cNvSpPr>
              <p:nvPr/>
            </p:nvSpPr>
            <p:spPr bwMode="auto">
              <a:xfrm>
                <a:off x="1948" y="1316"/>
                <a:ext cx="26" cy="103"/>
              </a:xfrm>
              <a:prstGeom prst="rect">
                <a:avLst/>
              </a:prstGeom>
              <a:solidFill>
                <a:srgbClr val="B9B9B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47" name="Freeform 588"/>
              <p:cNvSpPr>
                <a:spLocks/>
              </p:cNvSpPr>
              <p:nvPr/>
            </p:nvSpPr>
            <p:spPr bwMode="auto">
              <a:xfrm>
                <a:off x="1551" y="1316"/>
                <a:ext cx="419" cy="99"/>
              </a:xfrm>
              <a:custGeom>
                <a:avLst/>
                <a:gdLst>
                  <a:gd name="T0" fmla="*/ 69 w 419"/>
                  <a:gd name="T1" fmla="*/ 99 h 99"/>
                  <a:gd name="T2" fmla="*/ 41 w 419"/>
                  <a:gd name="T3" fmla="*/ 90 h 99"/>
                  <a:gd name="T4" fmla="*/ 28 w 419"/>
                  <a:gd name="T5" fmla="*/ 85 h 99"/>
                  <a:gd name="T6" fmla="*/ 18 w 419"/>
                  <a:gd name="T7" fmla="*/ 80 h 99"/>
                  <a:gd name="T8" fmla="*/ 11 w 419"/>
                  <a:gd name="T9" fmla="*/ 74 h 99"/>
                  <a:gd name="T10" fmla="*/ 6 w 419"/>
                  <a:gd name="T11" fmla="*/ 69 h 99"/>
                  <a:gd name="T12" fmla="*/ 2 w 419"/>
                  <a:gd name="T13" fmla="*/ 62 h 99"/>
                  <a:gd name="T14" fmla="*/ 0 w 419"/>
                  <a:gd name="T15" fmla="*/ 56 h 99"/>
                  <a:gd name="T16" fmla="*/ 2 w 419"/>
                  <a:gd name="T17" fmla="*/ 51 h 99"/>
                  <a:gd name="T18" fmla="*/ 4 w 419"/>
                  <a:gd name="T19" fmla="*/ 45 h 99"/>
                  <a:gd name="T20" fmla="*/ 9 w 419"/>
                  <a:gd name="T21" fmla="*/ 40 h 99"/>
                  <a:gd name="T22" fmla="*/ 17 w 419"/>
                  <a:gd name="T23" fmla="*/ 35 h 99"/>
                  <a:gd name="T24" fmla="*/ 35 w 419"/>
                  <a:gd name="T25" fmla="*/ 26 h 99"/>
                  <a:gd name="T26" fmla="*/ 61 w 419"/>
                  <a:gd name="T27" fmla="*/ 17 h 99"/>
                  <a:gd name="T28" fmla="*/ 93 w 419"/>
                  <a:gd name="T29" fmla="*/ 9 h 99"/>
                  <a:gd name="T30" fmla="*/ 128 w 419"/>
                  <a:gd name="T31" fmla="*/ 4 h 99"/>
                  <a:gd name="T32" fmla="*/ 167 w 419"/>
                  <a:gd name="T33" fmla="*/ 2 h 99"/>
                  <a:gd name="T34" fmla="*/ 209 w 419"/>
                  <a:gd name="T35" fmla="*/ 0 h 99"/>
                  <a:gd name="T36" fmla="*/ 252 w 419"/>
                  <a:gd name="T37" fmla="*/ 2 h 99"/>
                  <a:gd name="T38" fmla="*/ 291 w 419"/>
                  <a:gd name="T39" fmla="*/ 4 h 99"/>
                  <a:gd name="T40" fmla="*/ 326 w 419"/>
                  <a:gd name="T41" fmla="*/ 9 h 99"/>
                  <a:gd name="T42" fmla="*/ 358 w 419"/>
                  <a:gd name="T43" fmla="*/ 17 h 99"/>
                  <a:gd name="T44" fmla="*/ 384 w 419"/>
                  <a:gd name="T45" fmla="*/ 26 h 99"/>
                  <a:gd name="T46" fmla="*/ 402 w 419"/>
                  <a:gd name="T47" fmla="*/ 35 h 99"/>
                  <a:gd name="T48" fmla="*/ 410 w 419"/>
                  <a:gd name="T49" fmla="*/ 40 h 99"/>
                  <a:gd name="T50" fmla="*/ 415 w 419"/>
                  <a:gd name="T51" fmla="*/ 45 h 99"/>
                  <a:gd name="T52" fmla="*/ 417 w 419"/>
                  <a:gd name="T53" fmla="*/ 51 h 99"/>
                  <a:gd name="T54" fmla="*/ 419 w 419"/>
                  <a:gd name="T55" fmla="*/ 56 h 99"/>
                  <a:gd name="T56" fmla="*/ 415 w 419"/>
                  <a:gd name="T57" fmla="*/ 65 h 99"/>
                  <a:gd name="T58" fmla="*/ 408 w 419"/>
                  <a:gd name="T59" fmla="*/ 74 h 99"/>
                  <a:gd name="T60" fmla="*/ 393 w 419"/>
                  <a:gd name="T61" fmla="*/ 83 h 99"/>
                  <a:gd name="T62" fmla="*/ 374 w 419"/>
                  <a:gd name="T63" fmla="*/ 92 h 99"/>
                  <a:gd name="T64" fmla="*/ 209 w 419"/>
                  <a:gd name="T65" fmla="*/ 56 h 99"/>
                  <a:gd name="T66" fmla="*/ 69 w 419"/>
                  <a:gd name="T67" fmla="*/ 99 h 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9"/>
                  <a:gd name="T103" fmla="*/ 0 h 99"/>
                  <a:gd name="T104" fmla="*/ 419 w 419"/>
                  <a:gd name="T105" fmla="*/ 99 h 9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9" h="99">
                    <a:moveTo>
                      <a:pt x="69" y="99"/>
                    </a:moveTo>
                    <a:lnTo>
                      <a:pt x="41" y="90"/>
                    </a:lnTo>
                    <a:lnTo>
                      <a:pt x="28" y="85"/>
                    </a:lnTo>
                    <a:lnTo>
                      <a:pt x="18" y="80"/>
                    </a:lnTo>
                    <a:lnTo>
                      <a:pt x="11" y="74"/>
                    </a:lnTo>
                    <a:lnTo>
                      <a:pt x="6" y="69"/>
                    </a:lnTo>
                    <a:lnTo>
                      <a:pt x="2" y="62"/>
                    </a:lnTo>
                    <a:lnTo>
                      <a:pt x="0" y="56"/>
                    </a:lnTo>
                    <a:lnTo>
                      <a:pt x="2" y="51"/>
                    </a:lnTo>
                    <a:lnTo>
                      <a:pt x="4" y="45"/>
                    </a:lnTo>
                    <a:lnTo>
                      <a:pt x="9" y="40"/>
                    </a:lnTo>
                    <a:lnTo>
                      <a:pt x="17" y="35"/>
                    </a:lnTo>
                    <a:lnTo>
                      <a:pt x="35" y="26"/>
                    </a:lnTo>
                    <a:lnTo>
                      <a:pt x="61" y="17"/>
                    </a:lnTo>
                    <a:lnTo>
                      <a:pt x="93" y="9"/>
                    </a:lnTo>
                    <a:lnTo>
                      <a:pt x="128" y="4"/>
                    </a:lnTo>
                    <a:lnTo>
                      <a:pt x="167" y="2"/>
                    </a:lnTo>
                    <a:lnTo>
                      <a:pt x="209" y="0"/>
                    </a:lnTo>
                    <a:lnTo>
                      <a:pt x="252" y="2"/>
                    </a:lnTo>
                    <a:lnTo>
                      <a:pt x="291" y="4"/>
                    </a:lnTo>
                    <a:lnTo>
                      <a:pt x="326" y="9"/>
                    </a:lnTo>
                    <a:lnTo>
                      <a:pt x="358" y="17"/>
                    </a:lnTo>
                    <a:lnTo>
                      <a:pt x="384" y="26"/>
                    </a:lnTo>
                    <a:lnTo>
                      <a:pt x="402" y="35"/>
                    </a:lnTo>
                    <a:lnTo>
                      <a:pt x="410" y="40"/>
                    </a:lnTo>
                    <a:lnTo>
                      <a:pt x="415" y="45"/>
                    </a:lnTo>
                    <a:lnTo>
                      <a:pt x="417" y="51"/>
                    </a:lnTo>
                    <a:lnTo>
                      <a:pt x="419" y="56"/>
                    </a:lnTo>
                    <a:lnTo>
                      <a:pt x="415" y="65"/>
                    </a:lnTo>
                    <a:lnTo>
                      <a:pt x="408" y="74"/>
                    </a:lnTo>
                    <a:lnTo>
                      <a:pt x="393" y="83"/>
                    </a:lnTo>
                    <a:lnTo>
                      <a:pt x="374" y="92"/>
                    </a:lnTo>
                    <a:lnTo>
                      <a:pt x="209" y="56"/>
                    </a:lnTo>
                    <a:lnTo>
                      <a:pt x="69" y="99"/>
                    </a:lnTo>
                    <a:close/>
                  </a:path>
                </a:pathLst>
              </a:custGeom>
              <a:solidFill>
                <a:srgbClr val="B9B9B9"/>
              </a:solidFill>
              <a:ln w="0">
                <a:solidFill>
                  <a:srgbClr val="FFFFFF"/>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48" name="Freeform 589"/>
              <p:cNvSpPr>
                <a:spLocks/>
              </p:cNvSpPr>
              <p:nvPr/>
            </p:nvSpPr>
            <p:spPr bwMode="auto">
              <a:xfrm>
                <a:off x="1551" y="1316"/>
                <a:ext cx="419" cy="99"/>
              </a:xfrm>
              <a:custGeom>
                <a:avLst/>
                <a:gdLst>
                  <a:gd name="T0" fmla="*/ 69 w 419"/>
                  <a:gd name="T1" fmla="*/ 99 h 99"/>
                  <a:gd name="T2" fmla="*/ 41 w 419"/>
                  <a:gd name="T3" fmla="*/ 90 h 99"/>
                  <a:gd name="T4" fmla="*/ 28 w 419"/>
                  <a:gd name="T5" fmla="*/ 85 h 99"/>
                  <a:gd name="T6" fmla="*/ 18 w 419"/>
                  <a:gd name="T7" fmla="*/ 80 h 99"/>
                  <a:gd name="T8" fmla="*/ 11 w 419"/>
                  <a:gd name="T9" fmla="*/ 74 h 99"/>
                  <a:gd name="T10" fmla="*/ 6 w 419"/>
                  <a:gd name="T11" fmla="*/ 69 h 99"/>
                  <a:gd name="T12" fmla="*/ 2 w 419"/>
                  <a:gd name="T13" fmla="*/ 62 h 99"/>
                  <a:gd name="T14" fmla="*/ 0 w 419"/>
                  <a:gd name="T15" fmla="*/ 56 h 99"/>
                  <a:gd name="T16" fmla="*/ 2 w 419"/>
                  <a:gd name="T17" fmla="*/ 51 h 99"/>
                  <a:gd name="T18" fmla="*/ 4 w 419"/>
                  <a:gd name="T19" fmla="*/ 45 h 99"/>
                  <a:gd name="T20" fmla="*/ 9 w 419"/>
                  <a:gd name="T21" fmla="*/ 40 h 99"/>
                  <a:gd name="T22" fmla="*/ 17 w 419"/>
                  <a:gd name="T23" fmla="*/ 35 h 99"/>
                  <a:gd name="T24" fmla="*/ 35 w 419"/>
                  <a:gd name="T25" fmla="*/ 26 h 99"/>
                  <a:gd name="T26" fmla="*/ 61 w 419"/>
                  <a:gd name="T27" fmla="*/ 17 h 99"/>
                  <a:gd name="T28" fmla="*/ 93 w 419"/>
                  <a:gd name="T29" fmla="*/ 9 h 99"/>
                  <a:gd name="T30" fmla="*/ 128 w 419"/>
                  <a:gd name="T31" fmla="*/ 4 h 99"/>
                  <a:gd name="T32" fmla="*/ 167 w 419"/>
                  <a:gd name="T33" fmla="*/ 2 h 99"/>
                  <a:gd name="T34" fmla="*/ 209 w 419"/>
                  <a:gd name="T35" fmla="*/ 0 h 99"/>
                  <a:gd name="T36" fmla="*/ 252 w 419"/>
                  <a:gd name="T37" fmla="*/ 2 h 99"/>
                  <a:gd name="T38" fmla="*/ 291 w 419"/>
                  <a:gd name="T39" fmla="*/ 4 h 99"/>
                  <a:gd name="T40" fmla="*/ 326 w 419"/>
                  <a:gd name="T41" fmla="*/ 9 h 99"/>
                  <a:gd name="T42" fmla="*/ 358 w 419"/>
                  <a:gd name="T43" fmla="*/ 17 h 99"/>
                  <a:gd name="T44" fmla="*/ 384 w 419"/>
                  <a:gd name="T45" fmla="*/ 26 h 99"/>
                  <a:gd name="T46" fmla="*/ 402 w 419"/>
                  <a:gd name="T47" fmla="*/ 35 h 99"/>
                  <a:gd name="T48" fmla="*/ 410 w 419"/>
                  <a:gd name="T49" fmla="*/ 40 h 99"/>
                  <a:gd name="T50" fmla="*/ 415 w 419"/>
                  <a:gd name="T51" fmla="*/ 45 h 99"/>
                  <a:gd name="T52" fmla="*/ 417 w 419"/>
                  <a:gd name="T53" fmla="*/ 51 h 99"/>
                  <a:gd name="T54" fmla="*/ 419 w 419"/>
                  <a:gd name="T55" fmla="*/ 56 h 99"/>
                  <a:gd name="T56" fmla="*/ 415 w 419"/>
                  <a:gd name="T57" fmla="*/ 65 h 99"/>
                  <a:gd name="T58" fmla="*/ 408 w 419"/>
                  <a:gd name="T59" fmla="*/ 74 h 99"/>
                  <a:gd name="T60" fmla="*/ 393 w 419"/>
                  <a:gd name="T61" fmla="*/ 83 h 99"/>
                  <a:gd name="T62" fmla="*/ 374 w 419"/>
                  <a:gd name="T63" fmla="*/ 92 h 99"/>
                  <a:gd name="T64" fmla="*/ 209 w 419"/>
                  <a:gd name="T65" fmla="*/ 56 h 99"/>
                  <a:gd name="T66" fmla="*/ 69 w 419"/>
                  <a:gd name="T67" fmla="*/ 99 h 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9"/>
                  <a:gd name="T103" fmla="*/ 0 h 99"/>
                  <a:gd name="T104" fmla="*/ 419 w 419"/>
                  <a:gd name="T105" fmla="*/ 99 h 9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9" h="99">
                    <a:moveTo>
                      <a:pt x="69" y="99"/>
                    </a:moveTo>
                    <a:lnTo>
                      <a:pt x="41" y="90"/>
                    </a:lnTo>
                    <a:lnTo>
                      <a:pt x="28" y="85"/>
                    </a:lnTo>
                    <a:lnTo>
                      <a:pt x="18" y="80"/>
                    </a:lnTo>
                    <a:lnTo>
                      <a:pt x="11" y="74"/>
                    </a:lnTo>
                    <a:lnTo>
                      <a:pt x="6" y="69"/>
                    </a:lnTo>
                    <a:lnTo>
                      <a:pt x="2" y="62"/>
                    </a:lnTo>
                    <a:lnTo>
                      <a:pt x="0" y="56"/>
                    </a:lnTo>
                    <a:lnTo>
                      <a:pt x="2" y="51"/>
                    </a:lnTo>
                    <a:lnTo>
                      <a:pt x="4" y="45"/>
                    </a:lnTo>
                    <a:lnTo>
                      <a:pt x="9" y="40"/>
                    </a:lnTo>
                    <a:lnTo>
                      <a:pt x="17" y="35"/>
                    </a:lnTo>
                    <a:lnTo>
                      <a:pt x="35" y="26"/>
                    </a:lnTo>
                    <a:lnTo>
                      <a:pt x="61" y="17"/>
                    </a:lnTo>
                    <a:lnTo>
                      <a:pt x="93" y="9"/>
                    </a:lnTo>
                    <a:lnTo>
                      <a:pt x="128" y="4"/>
                    </a:lnTo>
                    <a:lnTo>
                      <a:pt x="167" y="2"/>
                    </a:lnTo>
                    <a:lnTo>
                      <a:pt x="209" y="0"/>
                    </a:lnTo>
                    <a:lnTo>
                      <a:pt x="252" y="2"/>
                    </a:lnTo>
                    <a:lnTo>
                      <a:pt x="291" y="4"/>
                    </a:lnTo>
                    <a:lnTo>
                      <a:pt x="326" y="9"/>
                    </a:lnTo>
                    <a:lnTo>
                      <a:pt x="358" y="17"/>
                    </a:lnTo>
                    <a:lnTo>
                      <a:pt x="384" y="26"/>
                    </a:lnTo>
                    <a:lnTo>
                      <a:pt x="402" y="35"/>
                    </a:lnTo>
                    <a:lnTo>
                      <a:pt x="410" y="40"/>
                    </a:lnTo>
                    <a:lnTo>
                      <a:pt x="415" y="45"/>
                    </a:lnTo>
                    <a:lnTo>
                      <a:pt x="417" y="51"/>
                    </a:lnTo>
                    <a:lnTo>
                      <a:pt x="419" y="56"/>
                    </a:lnTo>
                    <a:lnTo>
                      <a:pt x="415" y="65"/>
                    </a:lnTo>
                    <a:lnTo>
                      <a:pt x="408" y="74"/>
                    </a:lnTo>
                    <a:lnTo>
                      <a:pt x="393" y="83"/>
                    </a:lnTo>
                    <a:lnTo>
                      <a:pt x="374" y="92"/>
                    </a:lnTo>
                    <a:lnTo>
                      <a:pt x="209" y="56"/>
                    </a:lnTo>
                    <a:lnTo>
                      <a:pt x="69" y="99"/>
                    </a:lnTo>
                    <a:close/>
                  </a:path>
                </a:pathLst>
              </a:cu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49" name="Rectangle 590"/>
              <p:cNvSpPr>
                <a:spLocks noChangeArrowheads="1"/>
              </p:cNvSpPr>
              <p:nvPr/>
            </p:nvSpPr>
            <p:spPr bwMode="auto">
              <a:xfrm>
                <a:off x="1551" y="1316"/>
                <a:ext cx="26" cy="103"/>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50" name="Rectangle 591"/>
              <p:cNvSpPr>
                <a:spLocks noChangeArrowheads="1"/>
              </p:cNvSpPr>
              <p:nvPr/>
            </p:nvSpPr>
            <p:spPr bwMode="auto">
              <a:xfrm>
                <a:off x="1577" y="1316"/>
                <a:ext cx="26" cy="103"/>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51" name="Rectangle 592"/>
              <p:cNvSpPr>
                <a:spLocks noChangeArrowheads="1"/>
              </p:cNvSpPr>
              <p:nvPr/>
            </p:nvSpPr>
            <p:spPr bwMode="auto">
              <a:xfrm>
                <a:off x="1603" y="1316"/>
                <a:ext cx="28" cy="103"/>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52" name="Rectangle 593"/>
              <p:cNvSpPr>
                <a:spLocks noChangeArrowheads="1"/>
              </p:cNvSpPr>
              <p:nvPr/>
            </p:nvSpPr>
            <p:spPr bwMode="auto">
              <a:xfrm>
                <a:off x="1631" y="1316"/>
                <a:ext cx="26" cy="103"/>
              </a:xfrm>
              <a:prstGeom prst="rect">
                <a:avLst/>
              </a:prstGeom>
              <a:solidFill>
                <a:srgbClr val="CBCBC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53" name="Rectangle 594"/>
              <p:cNvSpPr>
                <a:spLocks noChangeArrowheads="1"/>
              </p:cNvSpPr>
              <p:nvPr/>
            </p:nvSpPr>
            <p:spPr bwMode="auto">
              <a:xfrm>
                <a:off x="1657" y="1316"/>
                <a:ext cx="26" cy="103"/>
              </a:xfrm>
              <a:prstGeom prst="rect">
                <a:avLst/>
              </a:prstGeom>
              <a:solidFill>
                <a:srgbClr val="CACAC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54" name="Rectangle 595"/>
              <p:cNvSpPr>
                <a:spLocks noChangeArrowheads="1"/>
              </p:cNvSpPr>
              <p:nvPr/>
            </p:nvSpPr>
            <p:spPr bwMode="auto">
              <a:xfrm>
                <a:off x="1683" y="1316"/>
                <a:ext cx="26" cy="103"/>
              </a:xfrm>
              <a:prstGeom prst="rect">
                <a:avLst/>
              </a:prstGeom>
              <a:solidFill>
                <a:srgbClr val="C8C8C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55" name="Rectangle 596"/>
              <p:cNvSpPr>
                <a:spLocks noChangeArrowheads="1"/>
              </p:cNvSpPr>
              <p:nvPr/>
            </p:nvSpPr>
            <p:spPr bwMode="auto">
              <a:xfrm>
                <a:off x="1709" y="1316"/>
                <a:ext cx="27" cy="103"/>
              </a:xfrm>
              <a:prstGeom prst="rect">
                <a:avLst/>
              </a:prstGeom>
              <a:solidFill>
                <a:srgbClr val="C7C7C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56" name="Rectangle 597"/>
              <p:cNvSpPr>
                <a:spLocks noChangeArrowheads="1"/>
              </p:cNvSpPr>
              <p:nvPr/>
            </p:nvSpPr>
            <p:spPr bwMode="auto">
              <a:xfrm>
                <a:off x="1736" y="1316"/>
                <a:ext cx="26" cy="103"/>
              </a:xfrm>
              <a:prstGeom prst="rect">
                <a:avLst/>
              </a:prstGeom>
              <a:solidFill>
                <a:srgbClr val="C4C4C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57" name="Rectangle 598"/>
              <p:cNvSpPr>
                <a:spLocks noChangeArrowheads="1"/>
              </p:cNvSpPr>
              <p:nvPr/>
            </p:nvSpPr>
            <p:spPr bwMode="auto">
              <a:xfrm>
                <a:off x="1762" y="1316"/>
                <a:ext cx="26" cy="103"/>
              </a:xfrm>
              <a:prstGeom prst="rect">
                <a:avLst/>
              </a:prstGeom>
              <a:solidFill>
                <a:srgbClr val="C2C2C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58" name="Rectangle 599"/>
              <p:cNvSpPr>
                <a:spLocks noChangeArrowheads="1"/>
              </p:cNvSpPr>
              <p:nvPr/>
            </p:nvSpPr>
            <p:spPr bwMode="auto">
              <a:xfrm>
                <a:off x="1788" y="1316"/>
                <a:ext cx="26" cy="103"/>
              </a:xfrm>
              <a:prstGeom prst="rect">
                <a:avLst/>
              </a:prstGeom>
              <a:solidFill>
                <a:srgbClr val="C0C0C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59" name="Rectangle 600"/>
              <p:cNvSpPr>
                <a:spLocks noChangeArrowheads="1"/>
              </p:cNvSpPr>
              <p:nvPr/>
            </p:nvSpPr>
            <p:spPr bwMode="auto">
              <a:xfrm>
                <a:off x="1814" y="1316"/>
                <a:ext cx="28" cy="103"/>
              </a:xfrm>
              <a:prstGeom prst="rect">
                <a:avLst/>
              </a:prstGeom>
              <a:solidFill>
                <a:srgbClr val="BEBEB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60" name="Rectangle 601"/>
              <p:cNvSpPr>
                <a:spLocks noChangeArrowheads="1"/>
              </p:cNvSpPr>
              <p:nvPr/>
            </p:nvSpPr>
            <p:spPr bwMode="auto">
              <a:xfrm>
                <a:off x="1842" y="1316"/>
                <a:ext cx="26" cy="103"/>
              </a:xfrm>
              <a:prstGeom prst="rect">
                <a:avLst/>
              </a:prstGeom>
              <a:solidFill>
                <a:srgbClr val="BCBCB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61" name="Rectangle 602"/>
              <p:cNvSpPr>
                <a:spLocks noChangeArrowheads="1"/>
              </p:cNvSpPr>
              <p:nvPr/>
            </p:nvSpPr>
            <p:spPr bwMode="auto">
              <a:xfrm>
                <a:off x="1868" y="1316"/>
                <a:ext cx="26" cy="103"/>
              </a:xfrm>
              <a:prstGeom prst="rect">
                <a:avLst/>
              </a:prstGeom>
              <a:solidFill>
                <a:srgbClr val="BBBBB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62" name="Rectangle 603"/>
              <p:cNvSpPr>
                <a:spLocks noChangeArrowheads="1"/>
              </p:cNvSpPr>
              <p:nvPr/>
            </p:nvSpPr>
            <p:spPr bwMode="auto">
              <a:xfrm>
                <a:off x="1894" y="1316"/>
                <a:ext cx="26" cy="103"/>
              </a:xfrm>
              <a:prstGeom prst="rect">
                <a:avLst/>
              </a:prstGeom>
              <a:solidFill>
                <a:srgbClr val="BABAB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63" name="Rectangle 604"/>
              <p:cNvSpPr>
                <a:spLocks noChangeArrowheads="1"/>
              </p:cNvSpPr>
              <p:nvPr/>
            </p:nvSpPr>
            <p:spPr bwMode="auto">
              <a:xfrm>
                <a:off x="1920" y="1316"/>
                <a:ext cx="28" cy="103"/>
              </a:xfrm>
              <a:prstGeom prst="rect">
                <a:avLst/>
              </a:prstGeom>
              <a:solidFill>
                <a:srgbClr val="B9B9B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64" name="Rectangle 605"/>
              <p:cNvSpPr>
                <a:spLocks noChangeArrowheads="1"/>
              </p:cNvSpPr>
              <p:nvPr/>
            </p:nvSpPr>
            <p:spPr bwMode="auto">
              <a:xfrm>
                <a:off x="1948" y="1316"/>
                <a:ext cx="26" cy="103"/>
              </a:xfrm>
              <a:prstGeom prst="rect">
                <a:avLst/>
              </a:prstGeom>
              <a:solidFill>
                <a:srgbClr val="B9B9B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grpSp>
        <p:grpSp>
          <p:nvGrpSpPr>
            <p:cNvPr id="62" name="Group 641"/>
            <p:cNvGrpSpPr>
              <a:grpSpLocks/>
            </p:cNvGrpSpPr>
            <p:nvPr/>
          </p:nvGrpSpPr>
          <p:grpSpPr bwMode="auto">
            <a:xfrm>
              <a:off x="2389560" y="2145432"/>
              <a:ext cx="671512" cy="138113"/>
              <a:chOff x="1551" y="1289"/>
              <a:chExt cx="423" cy="87"/>
            </a:xfrm>
          </p:grpSpPr>
          <p:sp>
            <p:nvSpPr>
              <p:cNvPr id="1697" name="Rectangle 607"/>
              <p:cNvSpPr>
                <a:spLocks noChangeArrowheads="1"/>
              </p:cNvSpPr>
              <p:nvPr/>
            </p:nvSpPr>
            <p:spPr bwMode="auto">
              <a:xfrm>
                <a:off x="1551" y="1289"/>
                <a:ext cx="26" cy="87"/>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698" name="Rectangle 608"/>
              <p:cNvSpPr>
                <a:spLocks noChangeArrowheads="1"/>
              </p:cNvSpPr>
              <p:nvPr/>
            </p:nvSpPr>
            <p:spPr bwMode="auto">
              <a:xfrm>
                <a:off x="1577" y="1289"/>
                <a:ext cx="26" cy="87"/>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699" name="Rectangle 609"/>
              <p:cNvSpPr>
                <a:spLocks noChangeArrowheads="1"/>
              </p:cNvSpPr>
              <p:nvPr/>
            </p:nvSpPr>
            <p:spPr bwMode="auto">
              <a:xfrm>
                <a:off x="1603" y="1289"/>
                <a:ext cx="28" cy="87"/>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00" name="Rectangle 610"/>
              <p:cNvSpPr>
                <a:spLocks noChangeArrowheads="1"/>
              </p:cNvSpPr>
              <p:nvPr/>
            </p:nvSpPr>
            <p:spPr bwMode="auto">
              <a:xfrm>
                <a:off x="1631" y="1289"/>
                <a:ext cx="26" cy="87"/>
              </a:xfrm>
              <a:prstGeom prst="rect">
                <a:avLst/>
              </a:prstGeom>
              <a:solidFill>
                <a:srgbClr val="CBCBC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01" name="Rectangle 611"/>
              <p:cNvSpPr>
                <a:spLocks noChangeArrowheads="1"/>
              </p:cNvSpPr>
              <p:nvPr/>
            </p:nvSpPr>
            <p:spPr bwMode="auto">
              <a:xfrm>
                <a:off x="1657" y="1289"/>
                <a:ext cx="26" cy="87"/>
              </a:xfrm>
              <a:prstGeom prst="rect">
                <a:avLst/>
              </a:prstGeom>
              <a:solidFill>
                <a:srgbClr val="CACAC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02" name="Rectangle 612"/>
              <p:cNvSpPr>
                <a:spLocks noChangeArrowheads="1"/>
              </p:cNvSpPr>
              <p:nvPr/>
            </p:nvSpPr>
            <p:spPr bwMode="auto">
              <a:xfrm>
                <a:off x="1683" y="1289"/>
                <a:ext cx="26" cy="87"/>
              </a:xfrm>
              <a:prstGeom prst="rect">
                <a:avLst/>
              </a:prstGeom>
              <a:solidFill>
                <a:srgbClr val="C8C8C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03" name="Rectangle 613"/>
              <p:cNvSpPr>
                <a:spLocks noChangeArrowheads="1"/>
              </p:cNvSpPr>
              <p:nvPr/>
            </p:nvSpPr>
            <p:spPr bwMode="auto">
              <a:xfrm>
                <a:off x="1709" y="1289"/>
                <a:ext cx="27" cy="87"/>
              </a:xfrm>
              <a:prstGeom prst="rect">
                <a:avLst/>
              </a:prstGeom>
              <a:solidFill>
                <a:srgbClr val="C7C7C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04" name="Rectangle 614"/>
              <p:cNvSpPr>
                <a:spLocks noChangeArrowheads="1"/>
              </p:cNvSpPr>
              <p:nvPr/>
            </p:nvSpPr>
            <p:spPr bwMode="auto">
              <a:xfrm>
                <a:off x="1736" y="1289"/>
                <a:ext cx="26" cy="87"/>
              </a:xfrm>
              <a:prstGeom prst="rect">
                <a:avLst/>
              </a:prstGeom>
              <a:solidFill>
                <a:srgbClr val="C4C4C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05" name="Rectangle 615"/>
              <p:cNvSpPr>
                <a:spLocks noChangeArrowheads="1"/>
              </p:cNvSpPr>
              <p:nvPr/>
            </p:nvSpPr>
            <p:spPr bwMode="auto">
              <a:xfrm>
                <a:off x="1762" y="1289"/>
                <a:ext cx="26" cy="87"/>
              </a:xfrm>
              <a:prstGeom prst="rect">
                <a:avLst/>
              </a:prstGeom>
              <a:solidFill>
                <a:srgbClr val="C2C2C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06" name="Rectangle 616"/>
              <p:cNvSpPr>
                <a:spLocks noChangeArrowheads="1"/>
              </p:cNvSpPr>
              <p:nvPr/>
            </p:nvSpPr>
            <p:spPr bwMode="auto">
              <a:xfrm>
                <a:off x="1788" y="1289"/>
                <a:ext cx="26" cy="87"/>
              </a:xfrm>
              <a:prstGeom prst="rect">
                <a:avLst/>
              </a:prstGeom>
              <a:solidFill>
                <a:srgbClr val="C0C0C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07" name="Rectangle 617"/>
              <p:cNvSpPr>
                <a:spLocks noChangeArrowheads="1"/>
              </p:cNvSpPr>
              <p:nvPr/>
            </p:nvSpPr>
            <p:spPr bwMode="auto">
              <a:xfrm>
                <a:off x="1814" y="1289"/>
                <a:ext cx="28" cy="87"/>
              </a:xfrm>
              <a:prstGeom prst="rect">
                <a:avLst/>
              </a:prstGeom>
              <a:solidFill>
                <a:srgbClr val="BEBEB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08" name="Rectangle 618"/>
              <p:cNvSpPr>
                <a:spLocks noChangeArrowheads="1"/>
              </p:cNvSpPr>
              <p:nvPr/>
            </p:nvSpPr>
            <p:spPr bwMode="auto">
              <a:xfrm>
                <a:off x="1842" y="1289"/>
                <a:ext cx="26" cy="87"/>
              </a:xfrm>
              <a:prstGeom prst="rect">
                <a:avLst/>
              </a:prstGeom>
              <a:solidFill>
                <a:srgbClr val="BCBCB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09" name="Rectangle 619"/>
              <p:cNvSpPr>
                <a:spLocks noChangeArrowheads="1"/>
              </p:cNvSpPr>
              <p:nvPr/>
            </p:nvSpPr>
            <p:spPr bwMode="auto">
              <a:xfrm>
                <a:off x="1868" y="1289"/>
                <a:ext cx="26" cy="87"/>
              </a:xfrm>
              <a:prstGeom prst="rect">
                <a:avLst/>
              </a:prstGeom>
              <a:solidFill>
                <a:srgbClr val="BBBBB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10" name="Rectangle 620"/>
              <p:cNvSpPr>
                <a:spLocks noChangeArrowheads="1"/>
              </p:cNvSpPr>
              <p:nvPr/>
            </p:nvSpPr>
            <p:spPr bwMode="auto">
              <a:xfrm>
                <a:off x="1894" y="1289"/>
                <a:ext cx="26" cy="87"/>
              </a:xfrm>
              <a:prstGeom prst="rect">
                <a:avLst/>
              </a:prstGeom>
              <a:solidFill>
                <a:srgbClr val="BABAB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11" name="Rectangle 621"/>
              <p:cNvSpPr>
                <a:spLocks noChangeArrowheads="1"/>
              </p:cNvSpPr>
              <p:nvPr/>
            </p:nvSpPr>
            <p:spPr bwMode="auto">
              <a:xfrm>
                <a:off x="1920" y="1289"/>
                <a:ext cx="28" cy="87"/>
              </a:xfrm>
              <a:prstGeom prst="rect">
                <a:avLst/>
              </a:prstGeom>
              <a:solidFill>
                <a:srgbClr val="B9B9B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12" name="Rectangle 622"/>
              <p:cNvSpPr>
                <a:spLocks noChangeArrowheads="1"/>
              </p:cNvSpPr>
              <p:nvPr/>
            </p:nvSpPr>
            <p:spPr bwMode="auto">
              <a:xfrm>
                <a:off x="1948" y="1289"/>
                <a:ext cx="26" cy="87"/>
              </a:xfrm>
              <a:prstGeom prst="rect">
                <a:avLst/>
              </a:prstGeom>
              <a:solidFill>
                <a:srgbClr val="B9B9B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13" name="Freeform 623"/>
              <p:cNvSpPr>
                <a:spLocks/>
              </p:cNvSpPr>
              <p:nvPr/>
            </p:nvSpPr>
            <p:spPr bwMode="auto">
              <a:xfrm>
                <a:off x="1551" y="1289"/>
                <a:ext cx="419" cy="83"/>
              </a:xfrm>
              <a:custGeom>
                <a:avLst/>
                <a:gdLst>
                  <a:gd name="T0" fmla="*/ 0 w 419"/>
                  <a:gd name="T1" fmla="*/ 81 h 83"/>
                  <a:gd name="T2" fmla="*/ 2 w 419"/>
                  <a:gd name="T3" fmla="*/ 72 h 83"/>
                  <a:gd name="T4" fmla="*/ 6 w 419"/>
                  <a:gd name="T5" fmla="*/ 65 h 83"/>
                  <a:gd name="T6" fmla="*/ 11 w 419"/>
                  <a:gd name="T7" fmla="*/ 58 h 83"/>
                  <a:gd name="T8" fmla="*/ 17 w 419"/>
                  <a:gd name="T9" fmla="*/ 49 h 83"/>
                  <a:gd name="T10" fmla="*/ 37 w 419"/>
                  <a:gd name="T11" fmla="*/ 36 h 83"/>
                  <a:gd name="T12" fmla="*/ 63 w 419"/>
                  <a:gd name="T13" fmla="*/ 24 h 83"/>
                  <a:gd name="T14" fmla="*/ 93 w 419"/>
                  <a:gd name="T15" fmla="*/ 15 h 83"/>
                  <a:gd name="T16" fmla="*/ 128 w 419"/>
                  <a:gd name="T17" fmla="*/ 7 h 83"/>
                  <a:gd name="T18" fmla="*/ 167 w 419"/>
                  <a:gd name="T19" fmla="*/ 2 h 83"/>
                  <a:gd name="T20" fmla="*/ 209 w 419"/>
                  <a:gd name="T21" fmla="*/ 0 h 83"/>
                  <a:gd name="T22" fmla="*/ 252 w 419"/>
                  <a:gd name="T23" fmla="*/ 2 h 83"/>
                  <a:gd name="T24" fmla="*/ 291 w 419"/>
                  <a:gd name="T25" fmla="*/ 7 h 83"/>
                  <a:gd name="T26" fmla="*/ 326 w 419"/>
                  <a:gd name="T27" fmla="*/ 15 h 83"/>
                  <a:gd name="T28" fmla="*/ 358 w 419"/>
                  <a:gd name="T29" fmla="*/ 24 h 83"/>
                  <a:gd name="T30" fmla="*/ 384 w 419"/>
                  <a:gd name="T31" fmla="*/ 36 h 83"/>
                  <a:gd name="T32" fmla="*/ 402 w 419"/>
                  <a:gd name="T33" fmla="*/ 49 h 83"/>
                  <a:gd name="T34" fmla="*/ 410 w 419"/>
                  <a:gd name="T35" fmla="*/ 58 h 83"/>
                  <a:gd name="T36" fmla="*/ 415 w 419"/>
                  <a:gd name="T37" fmla="*/ 65 h 83"/>
                  <a:gd name="T38" fmla="*/ 417 w 419"/>
                  <a:gd name="T39" fmla="*/ 72 h 83"/>
                  <a:gd name="T40" fmla="*/ 419 w 419"/>
                  <a:gd name="T41" fmla="*/ 81 h 83"/>
                  <a:gd name="T42" fmla="*/ 209 w 419"/>
                  <a:gd name="T43" fmla="*/ 83 h 83"/>
                  <a:gd name="T44" fmla="*/ 0 w 419"/>
                  <a:gd name="T45" fmla="*/ 81 h 8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19"/>
                  <a:gd name="T70" fmla="*/ 0 h 83"/>
                  <a:gd name="T71" fmla="*/ 419 w 419"/>
                  <a:gd name="T72" fmla="*/ 83 h 8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19" h="83">
                    <a:moveTo>
                      <a:pt x="0" y="81"/>
                    </a:moveTo>
                    <a:lnTo>
                      <a:pt x="2" y="72"/>
                    </a:lnTo>
                    <a:lnTo>
                      <a:pt x="6" y="65"/>
                    </a:lnTo>
                    <a:lnTo>
                      <a:pt x="11" y="58"/>
                    </a:lnTo>
                    <a:lnTo>
                      <a:pt x="17" y="49"/>
                    </a:lnTo>
                    <a:lnTo>
                      <a:pt x="37" y="36"/>
                    </a:lnTo>
                    <a:lnTo>
                      <a:pt x="63" y="24"/>
                    </a:lnTo>
                    <a:lnTo>
                      <a:pt x="93" y="15"/>
                    </a:lnTo>
                    <a:lnTo>
                      <a:pt x="128" y="7"/>
                    </a:lnTo>
                    <a:lnTo>
                      <a:pt x="167" y="2"/>
                    </a:lnTo>
                    <a:lnTo>
                      <a:pt x="209" y="0"/>
                    </a:lnTo>
                    <a:lnTo>
                      <a:pt x="252" y="2"/>
                    </a:lnTo>
                    <a:lnTo>
                      <a:pt x="291" y="7"/>
                    </a:lnTo>
                    <a:lnTo>
                      <a:pt x="326" y="15"/>
                    </a:lnTo>
                    <a:lnTo>
                      <a:pt x="358" y="24"/>
                    </a:lnTo>
                    <a:lnTo>
                      <a:pt x="384" y="36"/>
                    </a:lnTo>
                    <a:lnTo>
                      <a:pt x="402" y="49"/>
                    </a:lnTo>
                    <a:lnTo>
                      <a:pt x="410" y="58"/>
                    </a:lnTo>
                    <a:lnTo>
                      <a:pt x="415" y="65"/>
                    </a:lnTo>
                    <a:lnTo>
                      <a:pt x="417" y="72"/>
                    </a:lnTo>
                    <a:lnTo>
                      <a:pt x="419" y="81"/>
                    </a:lnTo>
                    <a:lnTo>
                      <a:pt x="209" y="83"/>
                    </a:lnTo>
                    <a:lnTo>
                      <a:pt x="0" y="81"/>
                    </a:lnTo>
                    <a:close/>
                  </a:path>
                </a:pathLst>
              </a:custGeom>
              <a:solidFill>
                <a:srgbClr val="B9B9B9"/>
              </a:solidFill>
              <a:ln w="0">
                <a:solidFill>
                  <a:srgbClr val="FFFFFF"/>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14" name="Freeform 624"/>
              <p:cNvSpPr>
                <a:spLocks/>
              </p:cNvSpPr>
              <p:nvPr/>
            </p:nvSpPr>
            <p:spPr bwMode="auto">
              <a:xfrm>
                <a:off x="1551" y="1289"/>
                <a:ext cx="419" cy="83"/>
              </a:xfrm>
              <a:custGeom>
                <a:avLst/>
                <a:gdLst>
                  <a:gd name="T0" fmla="*/ 0 w 419"/>
                  <a:gd name="T1" fmla="*/ 81 h 83"/>
                  <a:gd name="T2" fmla="*/ 2 w 419"/>
                  <a:gd name="T3" fmla="*/ 72 h 83"/>
                  <a:gd name="T4" fmla="*/ 6 w 419"/>
                  <a:gd name="T5" fmla="*/ 65 h 83"/>
                  <a:gd name="T6" fmla="*/ 11 w 419"/>
                  <a:gd name="T7" fmla="*/ 58 h 83"/>
                  <a:gd name="T8" fmla="*/ 17 w 419"/>
                  <a:gd name="T9" fmla="*/ 49 h 83"/>
                  <a:gd name="T10" fmla="*/ 37 w 419"/>
                  <a:gd name="T11" fmla="*/ 36 h 83"/>
                  <a:gd name="T12" fmla="*/ 63 w 419"/>
                  <a:gd name="T13" fmla="*/ 24 h 83"/>
                  <a:gd name="T14" fmla="*/ 93 w 419"/>
                  <a:gd name="T15" fmla="*/ 15 h 83"/>
                  <a:gd name="T16" fmla="*/ 128 w 419"/>
                  <a:gd name="T17" fmla="*/ 7 h 83"/>
                  <a:gd name="T18" fmla="*/ 167 w 419"/>
                  <a:gd name="T19" fmla="*/ 2 h 83"/>
                  <a:gd name="T20" fmla="*/ 209 w 419"/>
                  <a:gd name="T21" fmla="*/ 0 h 83"/>
                  <a:gd name="T22" fmla="*/ 252 w 419"/>
                  <a:gd name="T23" fmla="*/ 2 h 83"/>
                  <a:gd name="T24" fmla="*/ 291 w 419"/>
                  <a:gd name="T25" fmla="*/ 7 h 83"/>
                  <a:gd name="T26" fmla="*/ 326 w 419"/>
                  <a:gd name="T27" fmla="*/ 15 h 83"/>
                  <a:gd name="T28" fmla="*/ 358 w 419"/>
                  <a:gd name="T29" fmla="*/ 24 h 83"/>
                  <a:gd name="T30" fmla="*/ 384 w 419"/>
                  <a:gd name="T31" fmla="*/ 36 h 83"/>
                  <a:gd name="T32" fmla="*/ 402 w 419"/>
                  <a:gd name="T33" fmla="*/ 49 h 83"/>
                  <a:gd name="T34" fmla="*/ 410 w 419"/>
                  <a:gd name="T35" fmla="*/ 58 h 83"/>
                  <a:gd name="T36" fmla="*/ 415 w 419"/>
                  <a:gd name="T37" fmla="*/ 65 h 83"/>
                  <a:gd name="T38" fmla="*/ 417 w 419"/>
                  <a:gd name="T39" fmla="*/ 72 h 83"/>
                  <a:gd name="T40" fmla="*/ 419 w 419"/>
                  <a:gd name="T41" fmla="*/ 81 h 83"/>
                  <a:gd name="T42" fmla="*/ 209 w 419"/>
                  <a:gd name="T43" fmla="*/ 83 h 83"/>
                  <a:gd name="T44" fmla="*/ 0 w 419"/>
                  <a:gd name="T45" fmla="*/ 81 h 8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19"/>
                  <a:gd name="T70" fmla="*/ 0 h 83"/>
                  <a:gd name="T71" fmla="*/ 419 w 419"/>
                  <a:gd name="T72" fmla="*/ 83 h 8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19" h="83">
                    <a:moveTo>
                      <a:pt x="0" y="81"/>
                    </a:moveTo>
                    <a:lnTo>
                      <a:pt x="2" y="72"/>
                    </a:lnTo>
                    <a:lnTo>
                      <a:pt x="6" y="65"/>
                    </a:lnTo>
                    <a:lnTo>
                      <a:pt x="11" y="58"/>
                    </a:lnTo>
                    <a:lnTo>
                      <a:pt x="17" y="49"/>
                    </a:lnTo>
                    <a:lnTo>
                      <a:pt x="37" y="36"/>
                    </a:lnTo>
                    <a:lnTo>
                      <a:pt x="63" y="24"/>
                    </a:lnTo>
                    <a:lnTo>
                      <a:pt x="93" y="15"/>
                    </a:lnTo>
                    <a:lnTo>
                      <a:pt x="128" y="7"/>
                    </a:lnTo>
                    <a:lnTo>
                      <a:pt x="167" y="2"/>
                    </a:lnTo>
                    <a:lnTo>
                      <a:pt x="209" y="0"/>
                    </a:lnTo>
                    <a:lnTo>
                      <a:pt x="252" y="2"/>
                    </a:lnTo>
                    <a:lnTo>
                      <a:pt x="291" y="7"/>
                    </a:lnTo>
                    <a:lnTo>
                      <a:pt x="326" y="15"/>
                    </a:lnTo>
                    <a:lnTo>
                      <a:pt x="358" y="24"/>
                    </a:lnTo>
                    <a:lnTo>
                      <a:pt x="384" y="36"/>
                    </a:lnTo>
                    <a:lnTo>
                      <a:pt x="402" y="49"/>
                    </a:lnTo>
                    <a:lnTo>
                      <a:pt x="410" y="58"/>
                    </a:lnTo>
                    <a:lnTo>
                      <a:pt x="415" y="65"/>
                    </a:lnTo>
                    <a:lnTo>
                      <a:pt x="417" y="72"/>
                    </a:lnTo>
                    <a:lnTo>
                      <a:pt x="419" y="81"/>
                    </a:lnTo>
                    <a:lnTo>
                      <a:pt x="209" y="83"/>
                    </a:lnTo>
                    <a:lnTo>
                      <a:pt x="0" y="81"/>
                    </a:lnTo>
                    <a:close/>
                  </a:path>
                </a:pathLst>
              </a:cu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15" name="Rectangle 625"/>
              <p:cNvSpPr>
                <a:spLocks noChangeArrowheads="1"/>
              </p:cNvSpPr>
              <p:nvPr/>
            </p:nvSpPr>
            <p:spPr bwMode="auto">
              <a:xfrm>
                <a:off x="1551" y="1289"/>
                <a:ext cx="26" cy="87"/>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16" name="Rectangle 626"/>
              <p:cNvSpPr>
                <a:spLocks noChangeArrowheads="1"/>
              </p:cNvSpPr>
              <p:nvPr/>
            </p:nvSpPr>
            <p:spPr bwMode="auto">
              <a:xfrm>
                <a:off x="1577" y="1289"/>
                <a:ext cx="26" cy="87"/>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17" name="Rectangle 627"/>
              <p:cNvSpPr>
                <a:spLocks noChangeArrowheads="1"/>
              </p:cNvSpPr>
              <p:nvPr/>
            </p:nvSpPr>
            <p:spPr bwMode="auto">
              <a:xfrm>
                <a:off x="1603" y="1289"/>
                <a:ext cx="28" cy="87"/>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18" name="Rectangle 628"/>
              <p:cNvSpPr>
                <a:spLocks noChangeArrowheads="1"/>
              </p:cNvSpPr>
              <p:nvPr/>
            </p:nvSpPr>
            <p:spPr bwMode="auto">
              <a:xfrm>
                <a:off x="1631" y="1289"/>
                <a:ext cx="26" cy="87"/>
              </a:xfrm>
              <a:prstGeom prst="rect">
                <a:avLst/>
              </a:prstGeom>
              <a:solidFill>
                <a:srgbClr val="CBCBC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19" name="Rectangle 629"/>
              <p:cNvSpPr>
                <a:spLocks noChangeArrowheads="1"/>
              </p:cNvSpPr>
              <p:nvPr/>
            </p:nvSpPr>
            <p:spPr bwMode="auto">
              <a:xfrm>
                <a:off x="1657" y="1289"/>
                <a:ext cx="26" cy="87"/>
              </a:xfrm>
              <a:prstGeom prst="rect">
                <a:avLst/>
              </a:prstGeom>
              <a:solidFill>
                <a:srgbClr val="CACAC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20" name="Rectangle 630"/>
              <p:cNvSpPr>
                <a:spLocks noChangeArrowheads="1"/>
              </p:cNvSpPr>
              <p:nvPr/>
            </p:nvSpPr>
            <p:spPr bwMode="auto">
              <a:xfrm>
                <a:off x="1683" y="1289"/>
                <a:ext cx="26" cy="87"/>
              </a:xfrm>
              <a:prstGeom prst="rect">
                <a:avLst/>
              </a:prstGeom>
              <a:solidFill>
                <a:srgbClr val="C8C8C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21" name="Rectangle 631"/>
              <p:cNvSpPr>
                <a:spLocks noChangeArrowheads="1"/>
              </p:cNvSpPr>
              <p:nvPr/>
            </p:nvSpPr>
            <p:spPr bwMode="auto">
              <a:xfrm>
                <a:off x="1709" y="1289"/>
                <a:ext cx="27" cy="87"/>
              </a:xfrm>
              <a:prstGeom prst="rect">
                <a:avLst/>
              </a:prstGeom>
              <a:solidFill>
                <a:srgbClr val="C7C7C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22" name="Rectangle 632"/>
              <p:cNvSpPr>
                <a:spLocks noChangeArrowheads="1"/>
              </p:cNvSpPr>
              <p:nvPr/>
            </p:nvSpPr>
            <p:spPr bwMode="auto">
              <a:xfrm>
                <a:off x="1736" y="1289"/>
                <a:ext cx="26" cy="87"/>
              </a:xfrm>
              <a:prstGeom prst="rect">
                <a:avLst/>
              </a:prstGeom>
              <a:solidFill>
                <a:srgbClr val="C4C4C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23" name="Rectangle 633"/>
              <p:cNvSpPr>
                <a:spLocks noChangeArrowheads="1"/>
              </p:cNvSpPr>
              <p:nvPr/>
            </p:nvSpPr>
            <p:spPr bwMode="auto">
              <a:xfrm>
                <a:off x="1762" y="1289"/>
                <a:ext cx="26" cy="87"/>
              </a:xfrm>
              <a:prstGeom prst="rect">
                <a:avLst/>
              </a:prstGeom>
              <a:solidFill>
                <a:srgbClr val="C2C2C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24" name="Rectangle 634"/>
              <p:cNvSpPr>
                <a:spLocks noChangeArrowheads="1"/>
              </p:cNvSpPr>
              <p:nvPr/>
            </p:nvSpPr>
            <p:spPr bwMode="auto">
              <a:xfrm>
                <a:off x="1788" y="1289"/>
                <a:ext cx="26" cy="87"/>
              </a:xfrm>
              <a:prstGeom prst="rect">
                <a:avLst/>
              </a:prstGeom>
              <a:solidFill>
                <a:srgbClr val="C0C0C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25" name="Rectangle 635"/>
              <p:cNvSpPr>
                <a:spLocks noChangeArrowheads="1"/>
              </p:cNvSpPr>
              <p:nvPr/>
            </p:nvSpPr>
            <p:spPr bwMode="auto">
              <a:xfrm>
                <a:off x="1814" y="1289"/>
                <a:ext cx="28" cy="87"/>
              </a:xfrm>
              <a:prstGeom prst="rect">
                <a:avLst/>
              </a:prstGeom>
              <a:solidFill>
                <a:srgbClr val="BEBEB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26" name="Rectangle 636"/>
              <p:cNvSpPr>
                <a:spLocks noChangeArrowheads="1"/>
              </p:cNvSpPr>
              <p:nvPr/>
            </p:nvSpPr>
            <p:spPr bwMode="auto">
              <a:xfrm>
                <a:off x="1842" y="1289"/>
                <a:ext cx="26" cy="87"/>
              </a:xfrm>
              <a:prstGeom prst="rect">
                <a:avLst/>
              </a:prstGeom>
              <a:solidFill>
                <a:srgbClr val="BCBCB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27" name="Rectangle 637"/>
              <p:cNvSpPr>
                <a:spLocks noChangeArrowheads="1"/>
              </p:cNvSpPr>
              <p:nvPr/>
            </p:nvSpPr>
            <p:spPr bwMode="auto">
              <a:xfrm>
                <a:off x="1868" y="1289"/>
                <a:ext cx="26" cy="87"/>
              </a:xfrm>
              <a:prstGeom prst="rect">
                <a:avLst/>
              </a:prstGeom>
              <a:solidFill>
                <a:srgbClr val="BBBBB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28" name="Rectangle 638"/>
              <p:cNvSpPr>
                <a:spLocks noChangeArrowheads="1"/>
              </p:cNvSpPr>
              <p:nvPr/>
            </p:nvSpPr>
            <p:spPr bwMode="auto">
              <a:xfrm>
                <a:off x="1894" y="1289"/>
                <a:ext cx="26" cy="87"/>
              </a:xfrm>
              <a:prstGeom prst="rect">
                <a:avLst/>
              </a:prstGeom>
              <a:solidFill>
                <a:srgbClr val="BABAB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29" name="Rectangle 639"/>
              <p:cNvSpPr>
                <a:spLocks noChangeArrowheads="1"/>
              </p:cNvSpPr>
              <p:nvPr/>
            </p:nvSpPr>
            <p:spPr bwMode="auto">
              <a:xfrm>
                <a:off x="1920" y="1289"/>
                <a:ext cx="28" cy="87"/>
              </a:xfrm>
              <a:prstGeom prst="rect">
                <a:avLst/>
              </a:prstGeom>
              <a:solidFill>
                <a:srgbClr val="B9B9B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730" name="Rectangle 640"/>
              <p:cNvSpPr>
                <a:spLocks noChangeArrowheads="1"/>
              </p:cNvSpPr>
              <p:nvPr/>
            </p:nvSpPr>
            <p:spPr bwMode="auto">
              <a:xfrm>
                <a:off x="1948" y="1289"/>
                <a:ext cx="26" cy="87"/>
              </a:xfrm>
              <a:prstGeom prst="rect">
                <a:avLst/>
              </a:prstGeom>
              <a:solidFill>
                <a:srgbClr val="B9B9B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grpSp>
        <p:sp>
          <p:nvSpPr>
            <p:cNvPr id="64" name="Freeform 642"/>
            <p:cNvSpPr>
              <a:spLocks/>
            </p:cNvSpPr>
            <p:nvPr/>
          </p:nvSpPr>
          <p:spPr bwMode="auto">
            <a:xfrm>
              <a:off x="2403847" y="2240682"/>
              <a:ext cx="323850" cy="60325"/>
            </a:xfrm>
            <a:custGeom>
              <a:avLst/>
              <a:gdLst>
                <a:gd name="T0" fmla="*/ 0 w 204"/>
                <a:gd name="T1" fmla="*/ 38 h 38"/>
                <a:gd name="T2" fmla="*/ 2 w 204"/>
                <a:gd name="T3" fmla="*/ 29 h 38"/>
                <a:gd name="T4" fmla="*/ 4 w 204"/>
                <a:gd name="T5" fmla="*/ 20 h 38"/>
                <a:gd name="T6" fmla="*/ 9 w 204"/>
                <a:gd name="T7" fmla="*/ 9 h 38"/>
                <a:gd name="T8" fmla="*/ 17 w 204"/>
                <a:gd name="T9" fmla="*/ 0 h 38"/>
                <a:gd name="T10" fmla="*/ 204 w 204"/>
                <a:gd name="T11" fmla="*/ 38 h 38"/>
                <a:gd name="T12" fmla="*/ 0 w 204"/>
                <a:gd name="T13" fmla="*/ 38 h 38"/>
                <a:gd name="T14" fmla="*/ 0 60000 65536"/>
                <a:gd name="T15" fmla="*/ 0 60000 65536"/>
                <a:gd name="T16" fmla="*/ 0 60000 65536"/>
                <a:gd name="T17" fmla="*/ 0 60000 65536"/>
                <a:gd name="T18" fmla="*/ 0 60000 65536"/>
                <a:gd name="T19" fmla="*/ 0 60000 65536"/>
                <a:gd name="T20" fmla="*/ 0 60000 65536"/>
                <a:gd name="T21" fmla="*/ 0 w 204"/>
                <a:gd name="T22" fmla="*/ 0 h 38"/>
                <a:gd name="T23" fmla="*/ 204 w 204"/>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4" h="38">
                  <a:moveTo>
                    <a:pt x="0" y="38"/>
                  </a:moveTo>
                  <a:lnTo>
                    <a:pt x="2" y="29"/>
                  </a:lnTo>
                  <a:lnTo>
                    <a:pt x="4" y="20"/>
                  </a:lnTo>
                  <a:lnTo>
                    <a:pt x="9" y="9"/>
                  </a:lnTo>
                  <a:lnTo>
                    <a:pt x="17" y="0"/>
                  </a:lnTo>
                  <a:lnTo>
                    <a:pt x="204" y="38"/>
                  </a:lnTo>
                  <a:lnTo>
                    <a:pt x="0" y="38"/>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65" name="Freeform 643"/>
            <p:cNvSpPr>
              <a:spLocks/>
            </p:cNvSpPr>
            <p:nvPr/>
          </p:nvSpPr>
          <p:spPr bwMode="auto">
            <a:xfrm>
              <a:off x="2337172" y="2643907"/>
              <a:ext cx="107950" cy="68263"/>
            </a:xfrm>
            <a:custGeom>
              <a:avLst/>
              <a:gdLst>
                <a:gd name="T0" fmla="*/ 26 w 68"/>
                <a:gd name="T1" fmla="*/ 43 h 43"/>
                <a:gd name="T2" fmla="*/ 14 w 68"/>
                <a:gd name="T3" fmla="*/ 34 h 43"/>
                <a:gd name="T4" fmla="*/ 7 w 68"/>
                <a:gd name="T5" fmla="*/ 25 h 43"/>
                <a:gd name="T6" fmla="*/ 1 w 68"/>
                <a:gd name="T7" fmla="*/ 14 h 43"/>
                <a:gd name="T8" fmla="*/ 0 w 68"/>
                <a:gd name="T9" fmla="*/ 2 h 43"/>
                <a:gd name="T10" fmla="*/ 68 w 68"/>
                <a:gd name="T11" fmla="*/ 0 h 43"/>
                <a:gd name="T12" fmla="*/ 26 w 68"/>
                <a:gd name="T13" fmla="*/ 43 h 43"/>
                <a:gd name="T14" fmla="*/ 0 60000 65536"/>
                <a:gd name="T15" fmla="*/ 0 60000 65536"/>
                <a:gd name="T16" fmla="*/ 0 60000 65536"/>
                <a:gd name="T17" fmla="*/ 0 60000 65536"/>
                <a:gd name="T18" fmla="*/ 0 60000 65536"/>
                <a:gd name="T19" fmla="*/ 0 60000 65536"/>
                <a:gd name="T20" fmla="*/ 0 60000 65536"/>
                <a:gd name="T21" fmla="*/ 0 w 68"/>
                <a:gd name="T22" fmla="*/ 0 h 43"/>
                <a:gd name="T23" fmla="*/ 68 w 68"/>
                <a:gd name="T24" fmla="*/ 43 h 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 h="43">
                  <a:moveTo>
                    <a:pt x="26" y="43"/>
                  </a:moveTo>
                  <a:lnTo>
                    <a:pt x="14" y="34"/>
                  </a:lnTo>
                  <a:lnTo>
                    <a:pt x="7" y="25"/>
                  </a:lnTo>
                  <a:lnTo>
                    <a:pt x="1" y="14"/>
                  </a:lnTo>
                  <a:lnTo>
                    <a:pt x="0" y="2"/>
                  </a:lnTo>
                  <a:lnTo>
                    <a:pt x="68" y="0"/>
                  </a:lnTo>
                  <a:lnTo>
                    <a:pt x="26" y="43"/>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66" name="Freeform 644"/>
            <p:cNvSpPr>
              <a:spLocks/>
            </p:cNvSpPr>
            <p:nvPr/>
          </p:nvSpPr>
          <p:spPr bwMode="auto">
            <a:xfrm>
              <a:off x="2499097" y="2200994"/>
              <a:ext cx="484187" cy="139700"/>
            </a:xfrm>
            <a:custGeom>
              <a:avLst/>
              <a:gdLst>
                <a:gd name="T0" fmla="*/ 0 w 305"/>
                <a:gd name="T1" fmla="*/ 88 h 88"/>
                <a:gd name="T2" fmla="*/ 0 w 305"/>
                <a:gd name="T3" fmla="*/ 86 h 88"/>
                <a:gd name="T4" fmla="*/ 0 w 305"/>
                <a:gd name="T5" fmla="*/ 84 h 88"/>
                <a:gd name="T6" fmla="*/ 3 w 305"/>
                <a:gd name="T7" fmla="*/ 68 h 88"/>
                <a:gd name="T8" fmla="*/ 13 w 305"/>
                <a:gd name="T9" fmla="*/ 52 h 88"/>
                <a:gd name="T10" fmla="*/ 26 w 305"/>
                <a:gd name="T11" fmla="*/ 37 h 88"/>
                <a:gd name="T12" fmla="*/ 44 w 305"/>
                <a:gd name="T13" fmla="*/ 25 h 88"/>
                <a:gd name="T14" fmla="*/ 68 w 305"/>
                <a:gd name="T15" fmla="*/ 14 h 88"/>
                <a:gd name="T16" fmla="*/ 94 w 305"/>
                <a:gd name="T17" fmla="*/ 7 h 88"/>
                <a:gd name="T18" fmla="*/ 122 w 305"/>
                <a:gd name="T19" fmla="*/ 1 h 88"/>
                <a:gd name="T20" fmla="*/ 153 w 305"/>
                <a:gd name="T21" fmla="*/ 0 h 88"/>
                <a:gd name="T22" fmla="*/ 183 w 305"/>
                <a:gd name="T23" fmla="*/ 1 h 88"/>
                <a:gd name="T24" fmla="*/ 211 w 305"/>
                <a:gd name="T25" fmla="*/ 7 h 88"/>
                <a:gd name="T26" fmla="*/ 237 w 305"/>
                <a:gd name="T27" fmla="*/ 14 h 88"/>
                <a:gd name="T28" fmla="*/ 259 w 305"/>
                <a:gd name="T29" fmla="*/ 25 h 88"/>
                <a:gd name="T30" fmla="*/ 278 w 305"/>
                <a:gd name="T31" fmla="*/ 37 h 88"/>
                <a:gd name="T32" fmla="*/ 293 w 305"/>
                <a:gd name="T33" fmla="*/ 50 h 88"/>
                <a:gd name="T34" fmla="*/ 302 w 305"/>
                <a:gd name="T35" fmla="*/ 66 h 88"/>
                <a:gd name="T36" fmla="*/ 305 w 305"/>
                <a:gd name="T37" fmla="*/ 82 h 88"/>
                <a:gd name="T38" fmla="*/ 153 w 305"/>
                <a:gd name="T39" fmla="*/ 84 h 88"/>
                <a:gd name="T40" fmla="*/ 0 w 305"/>
                <a:gd name="T41" fmla="*/ 88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5"/>
                <a:gd name="T64" fmla="*/ 0 h 88"/>
                <a:gd name="T65" fmla="*/ 305 w 305"/>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5" h="88">
                  <a:moveTo>
                    <a:pt x="0" y="88"/>
                  </a:moveTo>
                  <a:lnTo>
                    <a:pt x="0" y="86"/>
                  </a:lnTo>
                  <a:lnTo>
                    <a:pt x="0" y="84"/>
                  </a:lnTo>
                  <a:lnTo>
                    <a:pt x="3" y="68"/>
                  </a:lnTo>
                  <a:lnTo>
                    <a:pt x="13" y="52"/>
                  </a:lnTo>
                  <a:lnTo>
                    <a:pt x="26" y="37"/>
                  </a:lnTo>
                  <a:lnTo>
                    <a:pt x="44" y="25"/>
                  </a:lnTo>
                  <a:lnTo>
                    <a:pt x="68" y="14"/>
                  </a:lnTo>
                  <a:lnTo>
                    <a:pt x="94" y="7"/>
                  </a:lnTo>
                  <a:lnTo>
                    <a:pt x="122" y="1"/>
                  </a:lnTo>
                  <a:lnTo>
                    <a:pt x="153" y="0"/>
                  </a:lnTo>
                  <a:lnTo>
                    <a:pt x="183" y="1"/>
                  </a:lnTo>
                  <a:lnTo>
                    <a:pt x="211" y="7"/>
                  </a:lnTo>
                  <a:lnTo>
                    <a:pt x="237" y="14"/>
                  </a:lnTo>
                  <a:lnTo>
                    <a:pt x="259" y="25"/>
                  </a:lnTo>
                  <a:lnTo>
                    <a:pt x="278" y="37"/>
                  </a:lnTo>
                  <a:lnTo>
                    <a:pt x="293" y="50"/>
                  </a:lnTo>
                  <a:lnTo>
                    <a:pt x="302" y="66"/>
                  </a:lnTo>
                  <a:lnTo>
                    <a:pt x="305" y="82"/>
                  </a:lnTo>
                  <a:lnTo>
                    <a:pt x="153" y="84"/>
                  </a:lnTo>
                  <a:lnTo>
                    <a:pt x="0" y="88"/>
                  </a:lnTo>
                  <a:close/>
                </a:path>
              </a:pathLst>
            </a:custGeom>
            <a:solidFill>
              <a:srgbClr val="FFFFF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67" name="Freeform 645"/>
            <p:cNvSpPr>
              <a:spLocks/>
            </p:cNvSpPr>
            <p:nvPr/>
          </p:nvSpPr>
          <p:spPr bwMode="auto">
            <a:xfrm>
              <a:off x="2510210" y="2212107"/>
              <a:ext cx="458787" cy="122238"/>
            </a:xfrm>
            <a:custGeom>
              <a:avLst/>
              <a:gdLst>
                <a:gd name="T0" fmla="*/ 0 w 289"/>
                <a:gd name="T1" fmla="*/ 74 h 77"/>
                <a:gd name="T2" fmla="*/ 4 w 289"/>
                <a:gd name="T3" fmla="*/ 59 h 77"/>
                <a:gd name="T4" fmla="*/ 11 w 289"/>
                <a:gd name="T5" fmla="*/ 45 h 77"/>
                <a:gd name="T6" fmla="*/ 24 w 289"/>
                <a:gd name="T7" fmla="*/ 32 h 77"/>
                <a:gd name="T8" fmla="*/ 43 w 289"/>
                <a:gd name="T9" fmla="*/ 21 h 77"/>
                <a:gd name="T10" fmla="*/ 63 w 289"/>
                <a:gd name="T11" fmla="*/ 12 h 77"/>
                <a:gd name="T12" fmla="*/ 89 w 289"/>
                <a:gd name="T13" fmla="*/ 5 h 77"/>
                <a:gd name="T14" fmla="*/ 115 w 289"/>
                <a:gd name="T15" fmla="*/ 2 h 77"/>
                <a:gd name="T16" fmla="*/ 145 w 289"/>
                <a:gd name="T17" fmla="*/ 0 h 77"/>
                <a:gd name="T18" fmla="*/ 174 w 289"/>
                <a:gd name="T19" fmla="*/ 2 h 77"/>
                <a:gd name="T20" fmla="*/ 202 w 289"/>
                <a:gd name="T21" fmla="*/ 5 h 77"/>
                <a:gd name="T22" fmla="*/ 226 w 289"/>
                <a:gd name="T23" fmla="*/ 12 h 77"/>
                <a:gd name="T24" fmla="*/ 248 w 289"/>
                <a:gd name="T25" fmla="*/ 21 h 77"/>
                <a:gd name="T26" fmla="*/ 265 w 289"/>
                <a:gd name="T27" fmla="*/ 32 h 77"/>
                <a:gd name="T28" fmla="*/ 278 w 289"/>
                <a:gd name="T29" fmla="*/ 45 h 77"/>
                <a:gd name="T30" fmla="*/ 286 w 289"/>
                <a:gd name="T31" fmla="*/ 59 h 77"/>
                <a:gd name="T32" fmla="*/ 289 w 289"/>
                <a:gd name="T33" fmla="*/ 74 h 77"/>
                <a:gd name="T34" fmla="*/ 289 w 289"/>
                <a:gd name="T35" fmla="*/ 75 h 77"/>
                <a:gd name="T36" fmla="*/ 289 w 289"/>
                <a:gd name="T37" fmla="*/ 77 h 77"/>
                <a:gd name="T38" fmla="*/ 145 w 289"/>
                <a:gd name="T39" fmla="*/ 74 h 77"/>
                <a:gd name="T40" fmla="*/ 0 w 289"/>
                <a:gd name="T41" fmla="*/ 74 h 7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9"/>
                <a:gd name="T64" fmla="*/ 0 h 77"/>
                <a:gd name="T65" fmla="*/ 289 w 289"/>
                <a:gd name="T66" fmla="*/ 77 h 7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9" h="77">
                  <a:moveTo>
                    <a:pt x="0" y="74"/>
                  </a:moveTo>
                  <a:lnTo>
                    <a:pt x="4" y="59"/>
                  </a:lnTo>
                  <a:lnTo>
                    <a:pt x="11" y="45"/>
                  </a:lnTo>
                  <a:lnTo>
                    <a:pt x="24" y="32"/>
                  </a:lnTo>
                  <a:lnTo>
                    <a:pt x="43" y="21"/>
                  </a:lnTo>
                  <a:lnTo>
                    <a:pt x="63" y="12"/>
                  </a:lnTo>
                  <a:lnTo>
                    <a:pt x="89" y="5"/>
                  </a:lnTo>
                  <a:lnTo>
                    <a:pt x="115" y="2"/>
                  </a:lnTo>
                  <a:lnTo>
                    <a:pt x="145" y="0"/>
                  </a:lnTo>
                  <a:lnTo>
                    <a:pt x="174" y="2"/>
                  </a:lnTo>
                  <a:lnTo>
                    <a:pt x="202" y="5"/>
                  </a:lnTo>
                  <a:lnTo>
                    <a:pt x="226" y="12"/>
                  </a:lnTo>
                  <a:lnTo>
                    <a:pt x="248" y="21"/>
                  </a:lnTo>
                  <a:lnTo>
                    <a:pt x="265" y="32"/>
                  </a:lnTo>
                  <a:lnTo>
                    <a:pt x="278" y="45"/>
                  </a:lnTo>
                  <a:lnTo>
                    <a:pt x="286" y="59"/>
                  </a:lnTo>
                  <a:lnTo>
                    <a:pt x="289" y="74"/>
                  </a:lnTo>
                  <a:lnTo>
                    <a:pt x="289" y="75"/>
                  </a:lnTo>
                  <a:lnTo>
                    <a:pt x="289" y="77"/>
                  </a:lnTo>
                  <a:lnTo>
                    <a:pt x="145" y="74"/>
                  </a:lnTo>
                  <a:lnTo>
                    <a:pt x="0" y="74"/>
                  </a:lnTo>
                  <a:close/>
                </a:path>
              </a:pathLst>
            </a:custGeom>
            <a:solidFill>
              <a:srgbClr val="67676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68" name="Freeform 646"/>
            <p:cNvSpPr>
              <a:spLocks/>
            </p:cNvSpPr>
            <p:nvPr/>
          </p:nvSpPr>
          <p:spPr bwMode="auto">
            <a:xfrm>
              <a:off x="2510210" y="2269257"/>
              <a:ext cx="455612" cy="50800"/>
            </a:xfrm>
            <a:custGeom>
              <a:avLst/>
              <a:gdLst>
                <a:gd name="T0" fmla="*/ 0 w 287"/>
                <a:gd name="T1" fmla="*/ 32 h 32"/>
                <a:gd name="T2" fmla="*/ 4 w 287"/>
                <a:gd name="T3" fmla="*/ 27 h 32"/>
                <a:gd name="T4" fmla="*/ 11 w 287"/>
                <a:gd name="T5" fmla="*/ 20 h 32"/>
                <a:gd name="T6" fmla="*/ 24 w 287"/>
                <a:gd name="T7" fmla="*/ 14 h 32"/>
                <a:gd name="T8" fmla="*/ 43 w 287"/>
                <a:gd name="T9" fmla="*/ 11 h 32"/>
                <a:gd name="T10" fmla="*/ 63 w 287"/>
                <a:gd name="T11" fmla="*/ 5 h 32"/>
                <a:gd name="T12" fmla="*/ 87 w 287"/>
                <a:gd name="T13" fmla="*/ 3 h 32"/>
                <a:gd name="T14" fmla="*/ 115 w 287"/>
                <a:gd name="T15" fmla="*/ 0 h 32"/>
                <a:gd name="T16" fmla="*/ 143 w 287"/>
                <a:gd name="T17" fmla="*/ 0 h 32"/>
                <a:gd name="T18" fmla="*/ 172 w 287"/>
                <a:gd name="T19" fmla="*/ 2 h 32"/>
                <a:gd name="T20" fmla="*/ 198 w 287"/>
                <a:gd name="T21" fmla="*/ 3 h 32"/>
                <a:gd name="T22" fmla="*/ 224 w 287"/>
                <a:gd name="T23" fmla="*/ 7 h 32"/>
                <a:gd name="T24" fmla="*/ 245 w 287"/>
                <a:gd name="T25" fmla="*/ 11 h 32"/>
                <a:gd name="T26" fmla="*/ 263 w 287"/>
                <a:gd name="T27" fmla="*/ 16 h 32"/>
                <a:gd name="T28" fmla="*/ 276 w 287"/>
                <a:gd name="T29" fmla="*/ 21 h 32"/>
                <a:gd name="T30" fmla="*/ 284 w 287"/>
                <a:gd name="T31" fmla="*/ 27 h 32"/>
                <a:gd name="T32" fmla="*/ 287 w 287"/>
                <a:gd name="T33" fmla="*/ 32 h 32"/>
                <a:gd name="T34" fmla="*/ 143 w 287"/>
                <a:gd name="T35" fmla="*/ 32 h 32"/>
                <a:gd name="T36" fmla="*/ 0 w 287"/>
                <a:gd name="T37" fmla="*/ 32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7"/>
                <a:gd name="T58" fmla="*/ 0 h 32"/>
                <a:gd name="T59" fmla="*/ 287 w 287"/>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7" h="32">
                  <a:moveTo>
                    <a:pt x="0" y="32"/>
                  </a:moveTo>
                  <a:lnTo>
                    <a:pt x="4" y="27"/>
                  </a:lnTo>
                  <a:lnTo>
                    <a:pt x="11" y="20"/>
                  </a:lnTo>
                  <a:lnTo>
                    <a:pt x="24" y="14"/>
                  </a:lnTo>
                  <a:lnTo>
                    <a:pt x="43" y="11"/>
                  </a:lnTo>
                  <a:lnTo>
                    <a:pt x="63" y="5"/>
                  </a:lnTo>
                  <a:lnTo>
                    <a:pt x="87" y="3"/>
                  </a:lnTo>
                  <a:lnTo>
                    <a:pt x="115" y="0"/>
                  </a:lnTo>
                  <a:lnTo>
                    <a:pt x="143" y="0"/>
                  </a:lnTo>
                  <a:lnTo>
                    <a:pt x="172" y="2"/>
                  </a:lnTo>
                  <a:lnTo>
                    <a:pt x="198" y="3"/>
                  </a:lnTo>
                  <a:lnTo>
                    <a:pt x="224" y="7"/>
                  </a:lnTo>
                  <a:lnTo>
                    <a:pt x="245" y="11"/>
                  </a:lnTo>
                  <a:lnTo>
                    <a:pt x="263" y="16"/>
                  </a:lnTo>
                  <a:lnTo>
                    <a:pt x="276" y="21"/>
                  </a:lnTo>
                  <a:lnTo>
                    <a:pt x="284" y="27"/>
                  </a:lnTo>
                  <a:lnTo>
                    <a:pt x="287" y="32"/>
                  </a:lnTo>
                  <a:lnTo>
                    <a:pt x="143" y="32"/>
                  </a:lnTo>
                  <a:lnTo>
                    <a:pt x="0" y="32"/>
                  </a:lnTo>
                  <a:close/>
                </a:path>
              </a:pathLst>
            </a:custGeom>
            <a:solidFill>
              <a:srgbClr val="FFFFF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0" name="Freeform 647"/>
            <p:cNvSpPr>
              <a:spLocks/>
            </p:cNvSpPr>
            <p:nvPr/>
          </p:nvSpPr>
          <p:spPr bwMode="auto">
            <a:xfrm>
              <a:off x="2510210" y="2277194"/>
              <a:ext cx="455612" cy="53975"/>
            </a:xfrm>
            <a:custGeom>
              <a:avLst/>
              <a:gdLst>
                <a:gd name="T0" fmla="*/ 2 w 287"/>
                <a:gd name="T1" fmla="*/ 34 h 34"/>
                <a:gd name="T2" fmla="*/ 2 w 287"/>
                <a:gd name="T3" fmla="*/ 34 h 34"/>
                <a:gd name="T4" fmla="*/ 0 w 287"/>
                <a:gd name="T5" fmla="*/ 34 h 34"/>
                <a:gd name="T6" fmla="*/ 4 w 287"/>
                <a:gd name="T7" fmla="*/ 27 h 34"/>
                <a:gd name="T8" fmla="*/ 11 w 287"/>
                <a:gd name="T9" fmla="*/ 22 h 34"/>
                <a:gd name="T10" fmla="*/ 24 w 287"/>
                <a:gd name="T11" fmla="*/ 16 h 34"/>
                <a:gd name="T12" fmla="*/ 43 w 287"/>
                <a:gd name="T13" fmla="*/ 11 h 34"/>
                <a:gd name="T14" fmla="*/ 63 w 287"/>
                <a:gd name="T15" fmla="*/ 6 h 34"/>
                <a:gd name="T16" fmla="*/ 89 w 287"/>
                <a:gd name="T17" fmla="*/ 4 h 34"/>
                <a:gd name="T18" fmla="*/ 115 w 287"/>
                <a:gd name="T19" fmla="*/ 0 h 34"/>
                <a:gd name="T20" fmla="*/ 145 w 287"/>
                <a:gd name="T21" fmla="*/ 0 h 34"/>
                <a:gd name="T22" fmla="*/ 172 w 287"/>
                <a:gd name="T23" fmla="*/ 0 h 34"/>
                <a:gd name="T24" fmla="*/ 200 w 287"/>
                <a:gd name="T25" fmla="*/ 4 h 34"/>
                <a:gd name="T26" fmla="*/ 224 w 287"/>
                <a:gd name="T27" fmla="*/ 6 h 34"/>
                <a:gd name="T28" fmla="*/ 245 w 287"/>
                <a:gd name="T29" fmla="*/ 11 h 34"/>
                <a:gd name="T30" fmla="*/ 263 w 287"/>
                <a:gd name="T31" fmla="*/ 16 h 34"/>
                <a:gd name="T32" fmla="*/ 276 w 287"/>
                <a:gd name="T33" fmla="*/ 22 h 34"/>
                <a:gd name="T34" fmla="*/ 284 w 287"/>
                <a:gd name="T35" fmla="*/ 27 h 34"/>
                <a:gd name="T36" fmla="*/ 287 w 287"/>
                <a:gd name="T37" fmla="*/ 34 h 34"/>
                <a:gd name="T38" fmla="*/ 287 w 287"/>
                <a:gd name="T39" fmla="*/ 34 h 34"/>
                <a:gd name="T40" fmla="*/ 145 w 287"/>
                <a:gd name="T41" fmla="*/ 34 h 34"/>
                <a:gd name="T42" fmla="*/ 2 w 287"/>
                <a:gd name="T43" fmla="*/ 34 h 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7"/>
                <a:gd name="T67" fmla="*/ 0 h 34"/>
                <a:gd name="T68" fmla="*/ 287 w 287"/>
                <a:gd name="T69" fmla="*/ 34 h 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7" h="34">
                  <a:moveTo>
                    <a:pt x="2" y="34"/>
                  </a:moveTo>
                  <a:lnTo>
                    <a:pt x="2" y="34"/>
                  </a:lnTo>
                  <a:lnTo>
                    <a:pt x="0" y="34"/>
                  </a:lnTo>
                  <a:lnTo>
                    <a:pt x="4" y="27"/>
                  </a:lnTo>
                  <a:lnTo>
                    <a:pt x="11" y="22"/>
                  </a:lnTo>
                  <a:lnTo>
                    <a:pt x="24" y="16"/>
                  </a:lnTo>
                  <a:lnTo>
                    <a:pt x="43" y="11"/>
                  </a:lnTo>
                  <a:lnTo>
                    <a:pt x="63" y="6"/>
                  </a:lnTo>
                  <a:lnTo>
                    <a:pt x="89" y="4"/>
                  </a:lnTo>
                  <a:lnTo>
                    <a:pt x="115" y="0"/>
                  </a:lnTo>
                  <a:lnTo>
                    <a:pt x="145" y="0"/>
                  </a:lnTo>
                  <a:lnTo>
                    <a:pt x="172" y="0"/>
                  </a:lnTo>
                  <a:lnTo>
                    <a:pt x="200" y="4"/>
                  </a:lnTo>
                  <a:lnTo>
                    <a:pt x="224" y="6"/>
                  </a:lnTo>
                  <a:lnTo>
                    <a:pt x="245" y="11"/>
                  </a:lnTo>
                  <a:lnTo>
                    <a:pt x="263" y="16"/>
                  </a:lnTo>
                  <a:lnTo>
                    <a:pt x="276" y="22"/>
                  </a:lnTo>
                  <a:lnTo>
                    <a:pt x="284" y="27"/>
                  </a:lnTo>
                  <a:lnTo>
                    <a:pt x="287" y="34"/>
                  </a:lnTo>
                  <a:lnTo>
                    <a:pt x="145" y="34"/>
                  </a:lnTo>
                  <a:lnTo>
                    <a:pt x="2" y="34"/>
                  </a:lnTo>
                  <a:close/>
                </a:path>
              </a:pathLst>
            </a:custGeom>
            <a:solidFill>
              <a:srgbClr val="91919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1" name="Rectangle 648"/>
            <p:cNvSpPr>
              <a:spLocks noChangeArrowheads="1"/>
            </p:cNvSpPr>
            <p:nvPr/>
          </p:nvSpPr>
          <p:spPr bwMode="auto">
            <a:xfrm>
              <a:off x="2510210" y="2326407"/>
              <a:ext cx="455612" cy="288925"/>
            </a:xfrm>
            <a:prstGeom prst="rect">
              <a:avLst/>
            </a:prstGeom>
            <a:solidFill>
              <a:srgbClr val="91919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2" name="Freeform 649"/>
            <p:cNvSpPr>
              <a:spLocks/>
            </p:cNvSpPr>
            <p:nvPr/>
          </p:nvSpPr>
          <p:spPr bwMode="auto">
            <a:xfrm>
              <a:off x="2348285" y="2245444"/>
              <a:ext cx="82550" cy="69850"/>
            </a:xfrm>
            <a:custGeom>
              <a:avLst/>
              <a:gdLst>
                <a:gd name="T0" fmla="*/ 52 w 52"/>
                <a:gd name="T1" fmla="*/ 4 h 44"/>
                <a:gd name="T2" fmla="*/ 46 w 52"/>
                <a:gd name="T3" fmla="*/ 0 h 44"/>
                <a:gd name="T4" fmla="*/ 19 w 52"/>
                <a:gd name="T5" fmla="*/ 8 h 44"/>
                <a:gd name="T6" fmla="*/ 0 w 52"/>
                <a:gd name="T7" fmla="*/ 24 h 44"/>
                <a:gd name="T8" fmla="*/ 0 w 52"/>
                <a:gd name="T9" fmla="*/ 40 h 44"/>
                <a:gd name="T10" fmla="*/ 4 w 52"/>
                <a:gd name="T11" fmla="*/ 44 h 44"/>
                <a:gd name="T12" fmla="*/ 52 w 52"/>
                <a:gd name="T13" fmla="*/ 4 h 44"/>
                <a:gd name="T14" fmla="*/ 0 60000 65536"/>
                <a:gd name="T15" fmla="*/ 0 60000 65536"/>
                <a:gd name="T16" fmla="*/ 0 60000 65536"/>
                <a:gd name="T17" fmla="*/ 0 60000 65536"/>
                <a:gd name="T18" fmla="*/ 0 60000 65536"/>
                <a:gd name="T19" fmla="*/ 0 60000 65536"/>
                <a:gd name="T20" fmla="*/ 0 60000 65536"/>
                <a:gd name="T21" fmla="*/ 0 w 52"/>
                <a:gd name="T22" fmla="*/ 0 h 44"/>
                <a:gd name="T23" fmla="*/ 52 w 52"/>
                <a:gd name="T24" fmla="*/ 44 h 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 h="44">
                  <a:moveTo>
                    <a:pt x="52" y="4"/>
                  </a:moveTo>
                  <a:lnTo>
                    <a:pt x="46" y="0"/>
                  </a:lnTo>
                  <a:lnTo>
                    <a:pt x="19" y="8"/>
                  </a:lnTo>
                  <a:lnTo>
                    <a:pt x="0" y="24"/>
                  </a:lnTo>
                  <a:lnTo>
                    <a:pt x="0" y="40"/>
                  </a:lnTo>
                  <a:lnTo>
                    <a:pt x="4" y="44"/>
                  </a:lnTo>
                  <a:lnTo>
                    <a:pt x="52" y="4"/>
                  </a:lnTo>
                  <a:close/>
                </a:path>
              </a:pathLst>
            </a:custGeom>
            <a:solidFill>
              <a:srgbClr val="DADAD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grpSp>
          <p:nvGrpSpPr>
            <p:cNvPr id="73" name="Group 684"/>
            <p:cNvGrpSpPr>
              <a:grpSpLocks/>
            </p:cNvGrpSpPr>
            <p:nvPr/>
          </p:nvGrpSpPr>
          <p:grpSpPr bwMode="auto">
            <a:xfrm>
              <a:off x="2345110" y="2229569"/>
              <a:ext cx="38100" cy="93663"/>
              <a:chOff x="1523" y="1342"/>
              <a:chExt cx="24" cy="59"/>
            </a:xfrm>
          </p:grpSpPr>
          <p:sp>
            <p:nvSpPr>
              <p:cNvPr id="1663" name="Freeform 650"/>
              <p:cNvSpPr>
                <a:spLocks/>
              </p:cNvSpPr>
              <p:nvPr/>
            </p:nvSpPr>
            <p:spPr bwMode="auto">
              <a:xfrm>
                <a:off x="1523" y="1342"/>
                <a:ext cx="24" cy="21"/>
              </a:xfrm>
              <a:custGeom>
                <a:avLst/>
                <a:gdLst>
                  <a:gd name="T0" fmla="*/ 24 w 24"/>
                  <a:gd name="T1" fmla="*/ 19 h 21"/>
                  <a:gd name="T2" fmla="*/ 0 w 24"/>
                  <a:gd name="T3" fmla="*/ 0 h 21"/>
                  <a:gd name="T4" fmla="*/ 0 w 24"/>
                  <a:gd name="T5" fmla="*/ 1 h 21"/>
                  <a:gd name="T6" fmla="*/ 24 w 24"/>
                  <a:gd name="T7" fmla="*/ 21 h 21"/>
                  <a:gd name="T8" fmla="*/ 24 w 24"/>
                  <a:gd name="T9" fmla="*/ 19 h 21"/>
                  <a:gd name="T10" fmla="*/ 0 60000 65536"/>
                  <a:gd name="T11" fmla="*/ 0 60000 65536"/>
                  <a:gd name="T12" fmla="*/ 0 60000 65536"/>
                  <a:gd name="T13" fmla="*/ 0 60000 65536"/>
                  <a:gd name="T14" fmla="*/ 0 60000 65536"/>
                  <a:gd name="T15" fmla="*/ 0 w 24"/>
                  <a:gd name="T16" fmla="*/ 0 h 21"/>
                  <a:gd name="T17" fmla="*/ 24 w 24"/>
                  <a:gd name="T18" fmla="*/ 21 h 21"/>
                </a:gdLst>
                <a:ahLst/>
                <a:cxnLst>
                  <a:cxn ang="T10">
                    <a:pos x="T0" y="T1"/>
                  </a:cxn>
                  <a:cxn ang="T11">
                    <a:pos x="T2" y="T3"/>
                  </a:cxn>
                  <a:cxn ang="T12">
                    <a:pos x="T4" y="T5"/>
                  </a:cxn>
                  <a:cxn ang="T13">
                    <a:pos x="T6" y="T7"/>
                  </a:cxn>
                  <a:cxn ang="T14">
                    <a:pos x="T8" y="T9"/>
                  </a:cxn>
                </a:cxnLst>
                <a:rect l="T15" t="T16" r="T17" b="T18"/>
                <a:pathLst>
                  <a:path w="24" h="21">
                    <a:moveTo>
                      <a:pt x="24" y="19"/>
                    </a:moveTo>
                    <a:lnTo>
                      <a:pt x="0" y="0"/>
                    </a:lnTo>
                    <a:lnTo>
                      <a:pt x="0" y="1"/>
                    </a:lnTo>
                    <a:lnTo>
                      <a:pt x="24" y="21"/>
                    </a:lnTo>
                    <a:lnTo>
                      <a:pt x="24" y="19"/>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64" name="Freeform 651"/>
              <p:cNvSpPr>
                <a:spLocks/>
              </p:cNvSpPr>
              <p:nvPr/>
            </p:nvSpPr>
            <p:spPr bwMode="auto">
              <a:xfrm>
                <a:off x="1523" y="1343"/>
                <a:ext cx="24" cy="24"/>
              </a:xfrm>
              <a:custGeom>
                <a:avLst/>
                <a:gdLst>
                  <a:gd name="T0" fmla="*/ 24 w 24"/>
                  <a:gd name="T1" fmla="*/ 20 h 24"/>
                  <a:gd name="T2" fmla="*/ 0 w 24"/>
                  <a:gd name="T3" fmla="*/ 0 h 24"/>
                  <a:gd name="T4" fmla="*/ 0 w 24"/>
                  <a:gd name="T5" fmla="*/ 4 h 24"/>
                  <a:gd name="T6" fmla="*/ 24 w 24"/>
                  <a:gd name="T7" fmla="*/ 24 h 24"/>
                  <a:gd name="T8" fmla="*/ 24 w 24"/>
                  <a:gd name="T9" fmla="*/ 20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24" y="20"/>
                    </a:moveTo>
                    <a:lnTo>
                      <a:pt x="0" y="0"/>
                    </a:lnTo>
                    <a:lnTo>
                      <a:pt x="0" y="4"/>
                    </a:lnTo>
                    <a:lnTo>
                      <a:pt x="24" y="24"/>
                    </a:lnTo>
                    <a:lnTo>
                      <a:pt x="24" y="20"/>
                    </a:lnTo>
                    <a:close/>
                  </a:path>
                </a:pathLst>
              </a:custGeom>
              <a:solidFill>
                <a:srgbClr val="D2D2D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65" name="Freeform 652"/>
              <p:cNvSpPr>
                <a:spLocks/>
              </p:cNvSpPr>
              <p:nvPr/>
            </p:nvSpPr>
            <p:spPr bwMode="auto">
              <a:xfrm>
                <a:off x="1523" y="1347"/>
                <a:ext cx="24" cy="22"/>
              </a:xfrm>
              <a:custGeom>
                <a:avLst/>
                <a:gdLst>
                  <a:gd name="T0" fmla="*/ 24 w 24"/>
                  <a:gd name="T1" fmla="*/ 20 h 22"/>
                  <a:gd name="T2" fmla="*/ 0 w 24"/>
                  <a:gd name="T3" fmla="*/ 0 h 22"/>
                  <a:gd name="T4" fmla="*/ 0 w 24"/>
                  <a:gd name="T5" fmla="*/ 2 h 22"/>
                  <a:gd name="T6" fmla="*/ 24 w 24"/>
                  <a:gd name="T7" fmla="*/ 22 h 22"/>
                  <a:gd name="T8" fmla="*/ 24 w 24"/>
                  <a:gd name="T9" fmla="*/ 20 h 22"/>
                  <a:gd name="T10" fmla="*/ 0 60000 65536"/>
                  <a:gd name="T11" fmla="*/ 0 60000 65536"/>
                  <a:gd name="T12" fmla="*/ 0 60000 65536"/>
                  <a:gd name="T13" fmla="*/ 0 60000 65536"/>
                  <a:gd name="T14" fmla="*/ 0 60000 65536"/>
                  <a:gd name="T15" fmla="*/ 0 w 24"/>
                  <a:gd name="T16" fmla="*/ 0 h 22"/>
                  <a:gd name="T17" fmla="*/ 24 w 24"/>
                  <a:gd name="T18" fmla="*/ 22 h 22"/>
                </a:gdLst>
                <a:ahLst/>
                <a:cxnLst>
                  <a:cxn ang="T10">
                    <a:pos x="T0" y="T1"/>
                  </a:cxn>
                  <a:cxn ang="T11">
                    <a:pos x="T2" y="T3"/>
                  </a:cxn>
                  <a:cxn ang="T12">
                    <a:pos x="T4" y="T5"/>
                  </a:cxn>
                  <a:cxn ang="T13">
                    <a:pos x="T6" y="T7"/>
                  </a:cxn>
                  <a:cxn ang="T14">
                    <a:pos x="T8" y="T9"/>
                  </a:cxn>
                </a:cxnLst>
                <a:rect l="T15" t="T16" r="T17" b="T18"/>
                <a:pathLst>
                  <a:path w="24" h="22">
                    <a:moveTo>
                      <a:pt x="24" y="20"/>
                    </a:moveTo>
                    <a:lnTo>
                      <a:pt x="0" y="0"/>
                    </a:lnTo>
                    <a:lnTo>
                      <a:pt x="0" y="2"/>
                    </a:lnTo>
                    <a:lnTo>
                      <a:pt x="24" y="22"/>
                    </a:lnTo>
                    <a:lnTo>
                      <a:pt x="24" y="20"/>
                    </a:lnTo>
                    <a:close/>
                  </a:path>
                </a:pathLst>
              </a:custGeom>
              <a:solidFill>
                <a:srgbClr val="D9D9D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66" name="Freeform 653"/>
              <p:cNvSpPr>
                <a:spLocks/>
              </p:cNvSpPr>
              <p:nvPr/>
            </p:nvSpPr>
            <p:spPr bwMode="auto">
              <a:xfrm>
                <a:off x="1523" y="1349"/>
                <a:ext cx="24" cy="21"/>
              </a:xfrm>
              <a:custGeom>
                <a:avLst/>
                <a:gdLst>
                  <a:gd name="T0" fmla="*/ 24 w 24"/>
                  <a:gd name="T1" fmla="*/ 20 h 21"/>
                  <a:gd name="T2" fmla="*/ 0 w 24"/>
                  <a:gd name="T3" fmla="*/ 0 h 21"/>
                  <a:gd name="T4" fmla="*/ 0 w 24"/>
                  <a:gd name="T5" fmla="*/ 2 h 21"/>
                  <a:gd name="T6" fmla="*/ 24 w 24"/>
                  <a:gd name="T7" fmla="*/ 21 h 21"/>
                  <a:gd name="T8" fmla="*/ 24 w 24"/>
                  <a:gd name="T9" fmla="*/ 20 h 21"/>
                  <a:gd name="T10" fmla="*/ 0 60000 65536"/>
                  <a:gd name="T11" fmla="*/ 0 60000 65536"/>
                  <a:gd name="T12" fmla="*/ 0 60000 65536"/>
                  <a:gd name="T13" fmla="*/ 0 60000 65536"/>
                  <a:gd name="T14" fmla="*/ 0 60000 65536"/>
                  <a:gd name="T15" fmla="*/ 0 w 24"/>
                  <a:gd name="T16" fmla="*/ 0 h 21"/>
                  <a:gd name="T17" fmla="*/ 24 w 24"/>
                  <a:gd name="T18" fmla="*/ 21 h 21"/>
                </a:gdLst>
                <a:ahLst/>
                <a:cxnLst>
                  <a:cxn ang="T10">
                    <a:pos x="T0" y="T1"/>
                  </a:cxn>
                  <a:cxn ang="T11">
                    <a:pos x="T2" y="T3"/>
                  </a:cxn>
                  <a:cxn ang="T12">
                    <a:pos x="T4" y="T5"/>
                  </a:cxn>
                  <a:cxn ang="T13">
                    <a:pos x="T6" y="T7"/>
                  </a:cxn>
                  <a:cxn ang="T14">
                    <a:pos x="T8" y="T9"/>
                  </a:cxn>
                </a:cxnLst>
                <a:rect l="T15" t="T16" r="T17" b="T18"/>
                <a:pathLst>
                  <a:path w="24" h="21">
                    <a:moveTo>
                      <a:pt x="24" y="20"/>
                    </a:moveTo>
                    <a:lnTo>
                      <a:pt x="0" y="0"/>
                    </a:lnTo>
                    <a:lnTo>
                      <a:pt x="0" y="2"/>
                    </a:lnTo>
                    <a:lnTo>
                      <a:pt x="24" y="21"/>
                    </a:lnTo>
                    <a:lnTo>
                      <a:pt x="24" y="20"/>
                    </a:lnTo>
                    <a:close/>
                  </a:path>
                </a:pathLst>
              </a:custGeom>
              <a:solidFill>
                <a:srgbClr val="E0E0E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67" name="Freeform 654"/>
              <p:cNvSpPr>
                <a:spLocks/>
              </p:cNvSpPr>
              <p:nvPr/>
            </p:nvSpPr>
            <p:spPr bwMode="auto">
              <a:xfrm>
                <a:off x="1523" y="1351"/>
                <a:ext cx="24" cy="23"/>
              </a:xfrm>
              <a:custGeom>
                <a:avLst/>
                <a:gdLst>
                  <a:gd name="T0" fmla="*/ 24 w 24"/>
                  <a:gd name="T1" fmla="*/ 19 h 23"/>
                  <a:gd name="T2" fmla="*/ 0 w 24"/>
                  <a:gd name="T3" fmla="*/ 0 h 23"/>
                  <a:gd name="T4" fmla="*/ 0 w 24"/>
                  <a:gd name="T5" fmla="*/ 3 h 23"/>
                  <a:gd name="T6" fmla="*/ 24 w 24"/>
                  <a:gd name="T7" fmla="*/ 23 h 23"/>
                  <a:gd name="T8" fmla="*/ 24 w 24"/>
                  <a:gd name="T9" fmla="*/ 19 h 23"/>
                  <a:gd name="T10" fmla="*/ 0 60000 65536"/>
                  <a:gd name="T11" fmla="*/ 0 60000 65536"/>
                  <a:gd name="T12" fmla="*/ 0 60000 65536"/>
                  <a:gd name="T13" fmla="*/ 0 60000 65536"/>
                  <a:gd name="T14" fmla="*/ 0 60000 65536"/>
                  <a:gd name="T15" fmla="*/ 0 w 24"/>
                  <a:gd name="T16" fmla="*/ 0 h 23"/>
                  <a:gd name="T17" fmla="*/ 24 w 24"/>
                  <a:gd name="T18" fmla="*/ 23 h 23"/>
                </a:gdLst>
                <a:ahLst/>
                <a:cxnLst>
                  <a:cxn ang="T10">
                    <a:pos x="T0" y="T1"/>
                  </a:cxn>
                  <a:cxn ang="T11">
                    <a:pos x="T2" y="T3"/>
                  </a:cxn>
                  <a:cxn ang="T12">
                    <a:pos x="T4" y="T5"/>
                  </a:cxn>
                  <a:cxn ang="T13">
                    <a:pos x="T6" y="T7"/>
                  </a:cxn>
                  <a:cxn ang="T14">
                    <a:pos x="T8" y="T9"/>
                  </a:cxn>
                </a:cxnLst>
                <a:rect l="T15" t="T16" r="T17" b="T18"/>
                <a:pathLst>
                  <a:path w="24" h="23">
                    <a:moveTo>
                      <a:pt x="24" y="19"/>
                    </a:moveTo>
                    <a:lnTo>
                      <a:pt x="0" y="0"/>
                    </a:lnTo>
                    <a:lnTo>
                      <a:pt x="0" y="3"/>
                    </a:lnTo>
                    <a:lnTo>
                      <a:pt x="24" y="23"/>
                    </a:lnTo>
                    <a:lnTo>
                      <a:pt x="24" y="19"/>
                    </a:lnTo>
                    <a:close/>
                  </a:path>
                </a:pathLst>
              </a:custGeom>
              <a:solidFill>
                <a:srgbClr val="EBEBE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68" name="Freeform 655"/>
              <p:cNvSpPr>
                <a:spLocks/>
              </p:cNvSpPr>
              <p:nvPr/>
            </p:nvSpPr>
            <p:spPr bwMode="auto">
              <a:xfrm>
                <a:off x="1523" y="1354"/>
                <a:ext cx="24" cy="22"/>
              </a:xfrm>
              <a:custGeom>
                <a:avLst/>
                <a:gdLst>
                  <a:gd name="T0" fmla="*/ 24 w 24"/>
                  <a:gd name="T1" fmla="*/ 20 h 22"/>
                  <a:gd name="T2" fmla="*/ 0 w 24"/>
                  <a:gd name="T3" fmla="*/ 0 h 22"/>
                  <a:gd name="T4" fmla="*/ 0 w 24"/>
                  <a:gd name="T5" fmla="*/ 2 h 22"/>
                  <a:gd name="T6" fmla="*/ 24 w 24"/>
                  <a:gd name="T7" fmla="*/ 22 h 22"/>
                  <a:gd name="T8" fmla="*/ 24 w 24"/>
                  <a:gd name="T9" fmla="*/ 20 h 22"/>
                  <a:gd name="T10" fmla="*/ 0 60000 65536"/>
                  <a:gd name="T11" fmla="*/ 0 60000 65536"/>
                  <a:gd name="T12" fmla="*/ 0 60000 65536"/>
                  <a:gd name="T13" fmla="*/ 0 60000 65536"/>
                  <a:gd name="T14" fmla="*/ 0 60000 65536"/>
                  <a:gd name="T15" fmla="*/ 0 w 24"/>
                  <a:gd name="T16" fmla="*/ 0 h 22"/>
                  <a:gd name="T17" fmla="*/ 24 w 24"/>
                  <a:gd name="T18" fmla="*/ 22 h 22"/>
                </a:gdLst>
                <a:ahLst/>
                <a:cxnLst>
                  <a:cxn ang="T10">
                    <a:pos x="T0" y="T1"/>
                  </a:cxn>
                  <a:cxn ang="T11">
                    <a:pos x="T2" y="T3"/>
                  </a:cxn>
                  <a:cxn ang="T12">
                    <a:pos x="T4" y="T5"/>
                  </a:cxn>
                  <a:cxn ang="T13">
                    <a:pos x="T6" y="T7"/>
                  </a:cxn>
                  <a:cxn ang="T14">
                    <a:pos x="T8" y="T9"/>
                  </a:cxn>
                </a:cxnLst>
                <a:rect l="T15" t="T16" r="T17" b="T18"/>
                <a:pathLst>
                  <a:path w="24" h="22">
                    <a:moveTo>
                      <a:pt x="24" y="20"/>
                    </a:moveTo>
                    <a:lnTo>
                      <a:pt x="0" y="0"/>
                    </a:lnTo>
                    <a:lnTo>
                      <a:pt x="0" y="2"/>
                    </a:lnTo>
                    <a:lnTo>
                      <a:pt x="24" y="22"/>
                    </a:lnTo>
                    <a:lnTo>
                      <a:pt x="24" y="20"/>
                    </a:lnTo>
                    <a:close/>
                  </a:path>
                </a:pathLst>
              </a:custGeom>
              <a:solidFill>
                <a:srgbClr val="F5F5F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69" name="Freeform 656"/>
              <p:cNvSpPr>
                <a:spLocks/>
              </p:cNvSpPr>
              <p:nvPr/>
            </p:nvSpPr>
            <p:spPr bwMode="auto">
              <a:xfrm>
                <a:off x="1523" y="1356"/>
                <a:ext cx="24" cy="23"/>
              </a:xfrm>
              <a:custGeom>
                <a:avLst/>
                <a:gdLst>
                  <a:gd name="T0" fmla="*/ 24 w 24"/>
                  <a:gd name="T1" fmla="*/ 20 h 23"/>
                  <a:gd name="T2" fmla="*/ 0 w 24"/>
                  <a:gd name="T3" fmla="*/ 0 h 23"/>
                  <a:gd name="T4" fmla="*/ 0 w 24"/>
                  <a:gd name="T5" fmla="*/ 4 h 23"/>
                  <a:gd name="T6" fmla="*/ 24 w 24"/>
                  <a:gd name="T7" fmla="*/ 23 h 23"/>
                  <a:gd name="T8" fmla="*/ 24 w 24"/>
                  <a:gd name="T9" fmla="*/ 20 h 23"/>
                  <a:gd name="T10" fmla="*/ 0 60000 65536"/>
                  <a:gd name="T11" fmla="*/ 0 60000 65536"/>
                  <a:gd name="T12" fmla="*/ 0 60000 65536"/>
                  <a:gd name="T13" fmla="*/ 0 60000 65536"/>
                  <a:gd name="T14" fmla="*/ 0 60000 65536"/>
                  <a:gd name="T15" fmla="*/ 0 w 24"/>
                  <a:gd name="T16" fmla="*/ 0 h 23"/>
                  <a:gd name="T17" fmla="*/ 24 w 24"/>
                  <a:gd name="T18" fmla="*/ 23 h 23"/>
                </a:gdLst>
                <a:ahLst/>
                <a:cxnLst>
                  <a:cxn ang="T10">
                    <a:pos x="T0" y="T1"/>
                  </a:cxn>
                  <a:cxn ang="T11">
                    <a:pos x="T2" y="T3"/>
                  </a:cxn>
                  <a:cxn ang="T12">
                    <a:pos x="T4" y="T5"/>
                  </a:cxn>
                  <a:cxn ang="T13">
                    <a:pos x="T6" y="T7"/>
                  </a:cxn>
                  <a:cxn ang="T14">
                    <a:pos x="T8" y="T9"/>
                  </a:cxn>
                </a:cxnLst>
                <a:rect l="T15" t="T16" r="T17" b="T18"/>
                <a:pathLst>
                  <a:path w="24" h="23">
                    <a:moveTo>
                      <a:pt x="24" y="20"/>
                    </a:moveTo>
                    <a:lnTo>
                      <a:pt x="0" y="0"/>
                    </a:lnTo>
                    <a:lnTo>
                      <a:pt x="0" y="4"/>
                    </a:lnTo>
                    <a:lnTo>
                      <a:pt x="24" y="23"/>
                    </a:lnTo>
                    <a:lnTo>
                      <a:pt x="24" y="20"/>
                    </a:lnTo>
                    <a:close/>
                  </a:path>
                </a:pathLst>
              </a:custGeom>
              <a:solidFill>
                <a:srgbClr val="FBFBF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70" name="Freeform 657"/>
              <p:cNvSpPr>
                <a:spLocks/>
              </p:cNvSpPr>
              <p:nvPr/>
            </p:nvSpPr>
            <p:spPr bwMode="auto">
              <a:xfrm>
                <a:off x="1523" y="1360"/>
                <a:ext cx="24" cy="21"/>
              </a:xfrm>
              <a:custGeom>
                <a:avLst/>
                <a:gdLst>
                  <a:gd name="T0" fmla="*/ 24 w 24"/>
                  <a:gd name="T1" fmla="*/ 19 h 21"/>
                  <a:gd name="T2" fmla="*/ 0 w 24"/>
                  <a:gd name="T3" fmla="*/ 0 h 21"/>
                  <a:gd name="T4" fmla="*/ 0 w 24"/>
                  <a:gd name="T5" fmla="*/ 1 h 21"/>
                  <a:gd name="T6" fmla="*/ 24 w 24"/>
                  <a:gd name="T7" fmla="*/ 21 h 21"/>
                  <a:gd name="T8" fmla="*/ 24 w 24"/>
                  <a:gd name="T9" fmla="*/ 19 h 21"/>
                  <a:gd name="T10" fmla="*/ 0 60000 65536"/>
                  <a:gd name="T11" fmla="*/ 0 60000 65536"/>
                  <a:gd name="T12" fmla="*/ 0 60000 65536"/>
                  <a:gd name="T13" fmla="*/ 0 60000 65536"/>
                  <a:gd name="T14" fmla="*/ 0 60000 65536"/>
                  <a:gd name="T15" fmla="*/ 0 w 24"/>
                  <a:gd name="T16" fmla="*/ 0 h 21"/>
                  <a:gd name="T17" fmla="*/ 24 w 24"/>
                  <a:gd name="T18" fmla="*/ 21 h 21"/>
                </a:gdLst>
                <a:ahLst/>
                <a:cxnLst>
                  <a:cxn ang="T10">
                    <a:pos x="T0" y="T1"/>
                  </a:cxn>
                  <a:cxn ang="T11">
                    <a:pos x="T2" y="T3"/>
                  </a:cxn>
                  <a:cxn ang="T12">
                    <a:pos x="T4" y="T5"/>
                  </a:cxn>
                  <a:cxn ang="T13">
                    <a:pos x="T6" y="T7"/>
                  </a:cxn>
                  <a:cxn ang="T14">
                    <a:pos x="T8" y="T9"/>
                  </a:cxn>
                </a:cxnLst>
                <a:rect l="T15" t="T16" r="T17" b="T18"/>
                <a:pathLst>
                  <a:path w="24" h="21">
                    <a:moveTo>
                      <a:pt x="24" y="19"/>
                    </a:moveTo>
                    <a:lnTo>
                      <a:pt x="0" y="0"/>
                    </a:lnTo>
                    <a:lnTo>
                      <a:pt x="0" y="1"/>
                    </a:lnTo>
                    <a:lnTo>
                      <a:pt x="24" y="21"/>
                    </a:lnTo>
                    <a:lnTo>
                      <a:pt x="24" y="19"/>
                    </a:lnTo>
                    <a:close/>
                  </a:path>
                </a:pathLst>
              </a:custGeom>
              <a:solidFill>
                <a:srgbClr val="FEFEF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71" name="Freeform 658"/>
              <p:cNvSpPr>
                <a:spLocks/>
              </p:cNvSpPr>
              <p:nvPr/>
            </p:nvSpPr>
            <p:spPr bwMode="auto">
              <a:xfrm>
                <a:off x="1523" y="1361"/>
                <a:ext cx="24" cy="22"/>
              </a:xfrm>
              <a:custGeom>
                <a:avLst/>
                <a:gdLst>
                  <a:gd name="T0" fmla="*/ 24 w 24"/>
                  <a:gd name="T1" fmla="*/ 20 h 22"/>
                  <a:gd name="T2" fmla="*/ 0 w 24"/>
                  <a:gd name="T3" fmla="*/ 0 h 22"/>
                  <a:gd name="T4" fmla="*/ 0 w 24"/>
                  <a:gd name="T5" fmla="*/ 2 h 22"/>
                  <a:gd name="T6" fmla="*/ 24 w 24"/>
                  <a:gd name="T7" fmla="*/ 22 h 22"/>
                  <a:gd name="T8" fmla="*/ 24 w 24"/>
                  <a:gd name="T9" fmla="*/ 20 h 22"/>
                  <a:gd name="T10" fmla="*/ 0 60000 65536"/>
                  <a:gd name="T11" fmla="*/ 0 60000 65536"/>
                  <a:gd name="T12" fmla="*/ 0 60000 65536"/>
                  <a:gd name="T13" fmla="*/ 0 60000 65536"/>
                  <a:gd name="T14" fmla="*/ 0 60000 65536"/>
                  <a:gd name="T15" fmla="*/ 0 w 24"/>
                  <a:gd name="T16" fmla="*/ 0 h 22"/>
                  <a:gd name="T17" fmla="*/ 24 w 24"/>
                  <a:gd name="T18" fmla="*/ 22 h 22"/>
                </a:gdLst>
                <a:ahLst/>
                <a:cxnLst>
                  <a:cxn ang="T10">
                    <a:pos x="T0" y="T1"/>
                  </a:cxn>
                  <a:cxn ang="T11">
                    <a:pos x="T2" y="T3"/>
                  </a:cxn>
                  <a:cxn ang="T12">
                    <a:pos x="T4" y="T5"/>
                  </a:cxn>
                  <a:cxn ang="T13">
                    <a:pos x="T6" y="T7"/>
                  </a:cxn>
                  <a:cxn ang="T14">
                    <a:pos x="T8" y="T9"/>
                  </a:cxn>
                </a:cxnLst>
                <a:rect l="T15" t="T16" r="T17" b="T18"/>
                <a:pathLst>
                  <a:path w="24" h="22">
                    <a:moveTo>
                      <a:pt x="24" y="20"/>
                    </a:moveTo>
                    <a:lnTo>
                      <a:pt x="0" y="0"/>
                    </a:lnTo>
                    <a:lnTo>
                      <a:pt x="0" y="2"/>
                    </a:lnTo>
                    <a:lnTo>
                      <a:pt x="24" y="22"/>
                    </a:lnTo>
                    <a:lnTo>
                      <a:pt x="24" y="20"/>
                    </a:lnTo>
                    <a:close/>
                  </a:path>
                </a:pathLst>
              </a:custGeom>
              <a:solidFill>
                <a:srgbClr val="FEFEF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72" name="Freeform 659"/>
              <p:cNvSpPr>
                <a:spLocks/>
              </p:cNvSpPr>
              <p:nvPr/>
            </p:nvSpPr>
            <p:spPr bwMode="auto">
              <a:xfrm>
                <a:off x="1523" y="1363"/>
                <a:ext cx="24" cy="24"/>
              </a:xfrm>
              <a:custGeom>
                <a:avLst/>
                <a:gdLst>
                  <a:gd name="T0" fmla="*/ 24 w 24"/>
                  <a:gd name="T1" fmla="*/ 20 h 24"/>
                  <a:gd name="T2" fmla="*/ 0 w 24"/>
                  <a:gd name="T3" fmla="*/ 0 h 24"/>
                  <a:gd name="T4" fmla="*/ 0 w 24"/>
                  <a:gd name="T5" fmla="*/ 4 h 24"/>
                  <a:gd name="T6" fmla="*/ 24 w 24"/>
                  <a:gd name="T7" fmla="*/ 24 h 24"/>
                  <a:gd name="T8" fmla="*/ 24 w 24"/>
                  <a:gd name="T9" fmla="*/ 20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24" y="20"/>
                    </a:moveTo>
                    <a:lnTo>
                      <a:pt x="0" y="0"/>
                    </a:lnTo>
                    <a:lnTo>
                      <a:pt x="0" y="4"/>
                    </a:lnTo>
                    <a:lnTo>
                      <a:pt x="24" y="24"/>
                    </a:lnTo>
                    <a:lnTo>
                      <a:pt x="24" y="20"/>
                    </a:lnTo>
                    <a:close/>
                  </a:path>
                </a:pathLst>
              </a:custGeom>
              <a:solidFill>
                <a:srgbClr val="FBFBF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73" name="Freeform 660"/>
              <p:cNvSpPr>
                <a:spLocks/>
              </p:cNvSpPr>
              <p:nvPr/>
            </p:nvSpPr>
            <p:spPr bwMode="auto">
              <a:xfrm>
                <a:off x="1523" y="1367"/>
                <a:ext cx="24" cy="21"/>
              </a:xfrm>
              <a:custGeom>
                <a:avLst/>
                <a:gdLst>
                  <a:gd name="T0" fmla="*/ 24 w 24"/>
                  <a:gd name="T1" fmla="*/ 20 h 21"/>
                  <a:gd name="T2" fmla="*/ 0 w 24"/>
                  <a:gd name="T3" fmla="*/ 0 h 21"/>
                  <a:gd name="T4" fmla="*/ 0 w 24"/>
                  <a:gd name="T5" fmla="*/ 2 h 21"/>
                  <a:gd name="T6" fmla="*/ 24 w 24"/>
                  <a:gd name="T7" fmla="*/ 21 h 21"/>
                  <a:gd name="T8" fmla="*/ 24 w 24"/>
                  <a:gd name="T9" fmla="*/ 20 h 21"/>
                  <a:gd name="T10" fmla="*/ 0 60000 65536"/>
                  <a:gd name="T11" fmla="*/ 0 60000 65536"/>
                  <a:gd name="T12" fmla="*/ 0 60000 65536"/>
                  <a:gd name="T13" fmla="*/ 0 60000 65536"/>
                  <a:gd name="T14" fmla="*/ 0 60000 65536"/>
                  <a:gd name="T15" fmla="*/ 0 w 24"/>
                  <a:gd name="T16" fmla="*/ 0 h 21"/>
                  <a:gd name="T17" fmla="*/ 24 w 24"/>
                  <a:gd name="T18" fmla="*/ 21 h 21"/>
                </a:gdLst>
                <a:ahLst/>
                <a:cxnLst>
                  <a:cxn ang="T10">
                    <a:pos x="T0" y="T1"/>
                  </a:cxn>
                  <a:cxn ang="T11">
                    <a:pos x="T2" y="T3"/>
                  </a:cxn>
                  <a:cxn ang="T12">
                    <a:pos x="T4" y="T5"/>
                  </a:cxn>
                  <a:cxn ang="T13">
                    <a:pos x="T6" y="T7"/>
                  </a:cxn>
                  <a:cxn ang="T14">
                    <a:pos x="T8" y="T9"/>
                  </a:cxn>
                </a:cxnLst>
                <a:rect l="T15" t="T16" r="T17" b="T18"/>
                <a:pathLst>
                  <a:path w="24" h="21">
                    <a:moveTo>
                      <a:pt x="24" y="20"/>
                    </a:moveTo>
                    <a:lnTo>
                      <a:pt x="0" y="0"/>
                    </a:lnTo>
                    <a:lnTo>
                      <a:pt x="0" y="2"/>
                    </a:lnTo>
                    <a:lnTo>
                      <a:pt x="24" y="21"/>
                    </a:lnTo>
                    <a:lnTo>
                      <a:pt x="24" y="20"/>
                    </a:lnTo>
                    <a:close/>
                  </a:path>
                </a:pathLst>
              </a:custGeom>
              <a:solidFill>
                <a:srgbClr val="F5F5F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74" name="Freeform 661"/>
              <p:cNvSpPr>
                <a:spLocks/>
              </p:cNvSpPr>
              <p:nvPr/>
            </p:nvSpPr>
            <p:spPr bwMode="auto">
              <a:xfrm>
                <a:off x="1523" y="1369"/>
                <a:ext cx="24" cy="21"/>
              </a:xfrm>
              <a:custGeom>
                <a:avLst/>
                <a:gdLst>
                  <a:gd name="T0" fmla="*/ 24 w 24"/>
                  <a:gd name="T1" fmla="*/ 19 h 21"/>
                  <a:gd name="T2" fmla="*/ 0 w 24"/>
                  <a:gd name="T3" fmla="*/ 0 h 21"/>
                  <a:gd name="T4" fmla="*/ 0 w 24"/>
                  <a:gd name="T5" fmla="*/ 1 h 21"/>
                  <a:gd name="T6" fmla="*/ 24 w 24"/>
                  <a:gd name="T7" fmla="*/ 21 h 21"/>
                  <a:gd name="T8" fmla="*/ 24 w 24"/>
                  <a:gd name="T9" fmla="*/ 19 h 21"/>
                  <a:gd name="T10" fmla="*/ 0 60000 65536"/>
                  <a:gd name="T11" fmla="*/ 0 60000 65536"/>
                  <a:gd name="T12" fmla="*/ 0 60000 65536"/>
                  <a:gd name="T13" fmla="*/ 0 60000 65536"/>
                  <a:gd name="T14" fmla="*/ 0 60000 65536"/>
                  <a:gd name="T15" fmla="*/ 0 w 24"/>
                  <a:gd name="T16" fmla="*/ 0 h 21"/>
                  <a:gd name="T17" fmla="*/ 24 w 24"/>
                  <a:gd name="T18" fmla="*/ 21 h 21"/>
                </a:gdLst>
                <a:ahLst/>
                <a:cxnLst>
                  <a:cxn ang="T10">
                    <a:pos x="T0" y="T1"/>
                  </a:cxn>
                  <a:cxn ang="T11">
                    <a:pos x="T2" y="T3"/>
                  </a:cxn>
                  <a:cxn ang="T12">
                    <a:pos x="T4" y="T5"/>
                  </a:cxn>
                  <a:cxn ang="T13">
                    <a:pos x="T6" y="T7"/>
                  </a:cxn>
                  <a:cxn ang="T14">
                    <a:pos x="T8" y="T9"/>
                  </a:cxn>
                </a:cxnLst>
                <a:rect l="T15" t="T16" r="T17" b="T18"/>
                <a:pathLst>
                  <a:path w="24" h="21">
                    <a:moveTo>
                      <a:pt x="24" y="19"/>
                    </a:moveTo>
                    <a:lnTo>
                      <a:pt x="0" y="0"/>
                    </a:lnTo>
                    <a:lnTo>
                      <a:pt x="0" y="1"/>
                    </a:lnTo>
                    <a:lnTo>
                      <a:pt x="24" y="21"/>
                    </a:lnTo>
                    <a:lnTo>
                      <a:pt x="24" y="19"/>
                    </a:lnTo>
                    <a:close/>
                  </a:path>
                </a:pathLst>
              </a:custGeom>
              <a:solidFill>
                <a:srgbClr val="EFEFE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75" name="Freeform 662"/>
              <p:cNvSpPr>
                <a:spLocks/>
              </p:cNvSpPr>
              <p:nvPr/>
            </p:nvSpPr>
            <p:spPr bwMode="auto">
              <a:xfrm>
                <a:off x="1523" y="1370"/>
                <a:ext cx="24" cy="24"/>
              </a:xfrm>
              <a:custGeom>
                <a:avLst/>
                <a:gdLst>
                  <a:gd name="T0" fmla="*/ 24 w 24"/>
                  <a:gd name="T1" fmla="*/ 20 h 24"/>
                  <a:gd name="T2" fmla="*/ 0 w 24"/>
                  <a:gd name="T3" fmla="*/ 0 h 24"/>
                  <a:gd name="T4" fmla="*/ 0 w 24"/>
                  <a:gd name="T5" fmla="*/ 4 h 24"/>
                  <a:gd name="T6" fmla="*/ 24 w 24"/>
                  <a:gd name="T7" fmla="*/ 24 h 24"/>
                  <a:gd name="T8" fmla="*/ 24 w 24"/>
                  <a:gd name="T9" fmla="*/ 20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24" y="20"/>
                    </a:moveTo>
                    <a:lnTo>
                      <a:pt x="0" y="0"/>
                    </a:lnTo>
                    <a:lnTo>
                      <a:pt x="0" y="4"/>
                    </a:lnTo>
                    <a:lnTo>
                      <a:pt x="24" y="24"/>
                    </a:lnTo>
                    <a:lnTo>
                      <a:pt x="24" y="20"/>
                    </a:lnTo>
                    <a:close/>
                  </a:path>
                </a:pathLst>
              </a:custGeom>
              <a:solidFill>
                <a:srgbClr val="E4E4E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76" name="Freeform 663"/>
              <p:cNvSpPr>
                <a:spLocks/>
              </p:cNvSpPr>
              <p:nvPr/>
            </p:nvSpPr>
            <p:spPr bwMode="auto">
              <a:xfrm>
                <a:off x="1523" y="1374"/>
                <a:ext cx="24" cy="22"/>
              </a:xfrm>
              <a:custGeom>
                <a:avLst/>
                <a:gdLst>
                  <a:gd name="T0" fmla="*/ 24 w 24"/>
                  <a:gd name="T1" fmla="*/ 20 h 22"/>
                  <a:gd name="T2" fmla="*/ 0 w 24"/>
                  <a:gd name="T3" fmla="*/ 0 h 22"/>
                  <a:gd name="T4" fmla="*/ 0 w 24"/>
                  <a:gd name="T5" fmla="*/ 2 h 22"/>
                  <a:gd name="T6" fmla="*/ 24 w 24"/>
                  <a:gd name="T7" fmla="*/ 22 h 22"/>
                  <a:gd name="T8" fmla="*/ 24 w 24"/>
                  <a:gd name="T9" fmla="*/ 20 h 22"/>
                  <a:gd name="T10" fmla="*/ 0 60000 65536"/>
                  <a:gd name="T11" fmla="*/ 0 60000 65536"/>
                  <a:gd name="T12" fmla="*/ 0 60000 65536"/>
                  <a:gd name="T13" fmla="*/ 0 60000 65536"/>
                  <a:gd name="T14" fmla="*/ 0 60000 65536"/>
                  <a:gd name="T15" fmla="*/ 0 w 24"/>
                  <a:gd name="T16" fmla="*/ 0 h 22"/>
                  <a:gd name="T17" fmla="*/ 24 w 24"/>
                  <a:gd name="T18" fmla="*/ 22 h 22"/>
                </a:gdLst>
                <a:ahLst/>
                <a:cxnLst>
                  <a:cxn ang="T10">
                    <a:pos x="T0" y="T1"/>
                  </a:cxn>
                  <a:cxn ang="T11">
                    <a:pos x="T2" y="T3"/>
                  </a:cxn>
                  <a:cxn ang="T12">
                    <a:pos x="T4" y="T5"/>
                  </a:cxn>
                  <a:cxn ang="T13">
                    <a:pos x="T6" y="T7"/>
                  </a:cxn>
                  <a:cxn ang="T14">
                    <a:pos x="T8" y="T9"/>
                  </a:cxn>
                </a:cxnLst>
                <a:rect l="T15" t="T16" r="T17" b="T18"/>
                <a:pathLst>
                  <a:path w="24" h="22">
                    <a:moveTo>
                      <a:pt x="24" y="20"/>
                    </a:moveTo>
                    <a:lnTo>
                      <a:pt x="0" y="0"/>
                    </a:lnTo>
                    <a:lnTo>
                      <a:pt x="0" y="2"/>
                    </a:lnTo>
                    <a:lnTo>
                      <a:pt x="24" y="22"/>
                    </a:lnTo>
                    <a:lnTo>
                      <a:pt x="24" y="20"/>
                    </a:lnTo>
                    <a:close/>
                  </a:path>
                </a:pathLst>
              </a:custGeom>
              <a:solidFill>
                <a:srgbClr val="D9D9D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77" name="Freeform 664"/>
              <p:cNvSpPr>
                <a:spLocks/>
              </p:cNvSpPr>
              <p:nvPr/>
            </p:nvSpPr>
            <p:spPr bwMode="auto">
              <a:xfrm>
                <a:off x="1523" y="1376"/>
                <a:ext cx="24" cy="23"/>
              </a:xfrm>
              <a:custGeom>
                <a:avLst/>
                <a:gdLst>
                  <a:gd name="T0" fmla="*/ 24 w 24"/>
                  <a:gd name="T1" fmla="*/ 20 h 23"/>
                  <a:gd name="T2" fmla="*/ 0 w 24"/>
                  <a:gd name="T3" fmla="*/ 0 h 23"/>
                  <a:gd name="T4" fmla="*/ 0 w 24"/>
                  <a:gd name="T5" fmla="*/ 3 h 23"/>
                  <a:gd name="T6" fmla="*/ 24 w 24"/>
                  <a:gd name="T7" fmla="*/ 23 h 23"/>
                  <a:gd name="T8" fmla="*/ 24 w 24"/>
                  <a:gd name="T9" fmla="*/ 20 h 23"/>
                  <a:gd name="T10" fmla="*/ 0 60000 65536"/>
                  <a:gd name="T11" fmla="*/ 0 60000 65536"/>
                  <a:gd name="T12" fmla="*/ 0 60000 65536"/>
                  <a:gd name="T13" fmla="*/ 0 60000 65536"/>
                  <a:gd name="T14" fmla="*/ 0 60000 65536"/>
                  <a:gd name="T15" fmla="*/ 0 w 24"/>
                  <a:gd name="T16" fmla="*/ 0 h 23"/>
                  <a:gd name="T17" fmla="*/ 24 w 24"/>
                  <a:gd name="T18" fmla="*/ 23 h 23"/>
                </a:gdLst>
                <a:ahLst/>
                <a:cxnLst>
                  <a:cxn ang="T10">
                    <a:pos x="T0" y="T1"/>
                  </a:cxn>
                  <a:cxn ang="T11">
                    <a:pos x="T2" y="T3"/>
                  </a:cxn>
                  <a:cxn ang="T12">
                    <a:pos x="T4" y="T5"/>
                  </a:cxn>
                  <a:cxn ang="T13">
                    <a:pos x="T6" y="T7"/>
                  </a:cxn>
                  <a:cxn ang="T14">
                    <a:pos x="T8" y="T9"/>
                  </a:cxn>
                </a:cxnLst>
                <a:rect l="T15" t="T16" r="T17" b="T18"/>
                <a:pathLst>
                  <a:path w="24" h="23">
                    <a:moveTo>
                      <a:pt x="24" y="20"/>
                    </a:moveTo>
                    <a:lnTo>
                      <a:pt x="0" y="0"/>
                    </a:lnTo>
                    <a:lnTo>
                      <a:pt x="0" y="3"/>
                    </a:lnTo>
                    <a:lnTo>
                      <a:pt x="24" y="23"/>
                    </a:lnTo>
                    <a:lnTo>
                      <a:pt x="24" y="20"/>
                    </a:lnTo>
                    <a:close/>
                  </a:path>
                </a:pathLst>
              </a:custGeom>
              <a:solidFill>
                <a:srgbClr val="D2D2D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78" name="Freeform 665"/>
              <p:cNvSpPr>
                <a:spLocks/>
              </p:cNvSpPr>
              <p:nvPr/>
            </p:nvSpPr>
            <p:spPr bwMode="auto">
              <a:xfrm>
                <a:off x="1523" y="1379"/>
                <a:ext cx="24" cy="22"/>
              </a:xfrm>
              <a:custGeom>
                <a:avLst/>
                <a:gdLst>
                  <a:gd name="T0" fmla="*/ 24 w 24"/>
                  <a:gd name="T1" fmla="*/ 20 h 22"/>
                  <a:gd name="T2" fmla="*/ 0 w 24"/>
                  <a:gd name="T3" fmla="*/ 0 h 22"/>
                  <a:gd name="T4" fmla="*/ 0 w 24"/>
                  <a:gd name="T5" fmla="*/ 2 h 22"/>
                  <a:gd name="T6" fmla="*/ 24 w 24"/>
                  <a:gd name="T7" fmla="*/ 22 h 22"/>
                  <a:gd name="T8" fmla="*/ 24 w 24"/>
                  <a:gd name="T9" fmla="*/ 20 h 22"/>
                  <a:gd name="T10" fmla="*/ 0 60000 65536"/>
                  <a:gd name="T11" fmla="*/ 0 60000 65536"/>
                  <a:gd name="T12" fmla="*/ 0 60000 65536"/>
                  <a:gd name="T13" fmla="*/ 0 60000 65536"/>
                  <a:gd name="T14" fmla="*/ 0 60000 65536"/>
                  <a:gd name="T15" fmla="*/ 0 w 24"/>
                  <a:gd name="T16" fmla="*/ 0 h 22"/>
                  <a:gd name="T17" fmla="*/ 24 w 24"/>
                  <a:gd name="T18" fmla="*/ 22 h 22"/>
                </a:gdLst>
                <a:ahLst/>
                <a:cxnLst>
                  <a:cxn ang="T10">
                    <a:pos x="T0" y="T1"/>
                  </a:cxn>
                  <a:cxn ang="T11">
                    <a:pos x="T2" y="T3"/>
                  </a:cxn>
                  <a:cxn ang="T12">
                    <a:pos x="T4" y="T5"/>
                  </a:cxn>
                  <a:cxn ang="T13">
                    <a:pos x="T6" y="T7"/>
                  </a:cxn>
                  <a:cxn ang="T14">
                    <a:pos x="T8" y="T9"/>
                  </a:cxn>
                </a:cxnLst>
                <a:rect l="T15" t="T16" r="T17" b="T18"/>
                <a:pathLst>
                  <a:path w="24" h="22">
                    <a:moveTo>
                      <a:pt x="24" y="20"/>
                    </a:moveTo>
                    <a:lnTo>
                      <a:pt x="0" y="0"/>
                    </a:lnTo>
                    <a:lnTo>
                      <a:pt x="0" y="2"/>
                    </a:lnTo>
                    <a:lnTo>
                      <a:pt x="24" y="22"/>
                    </a:lnTo>
                    <a:lnTo>
                      <a:pt x="24" y="20"/>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79" name="Freeform 666"/>
              <p:cNvSpPr>
                <a:spLocks/>
              </p:cNvSpPr>
              <p:nvPr/>
            </p:nvSpPr>
            <p:spPr bwMode="auto">
              <a:xfrm>
                <a:off x="1523" y="1361"/>
                <a:ext cx="19" cy="17"/>
              </a:xfrm>
              <a:custGeom>
                <a:avLst/>
                <a:gdLst>
                  <a:gd name="T0" fmla="*/ 2 w 19"/>
                  <a:gd name="T1" fmla="*/ 17 h 17"/>
                  <a:gd name="T2" fmla="*/ 2 w 19"/>
                  <a:gd name="T3" fmla="*/ 17 h 17"/>
                  <a:gd name="T4" fmla="*/ 0 w 19"/>
                  <a:gd name="T5" fmla="*/ 17 h 17"/>
                  <a:gd name="T6" fmla="*/ 2 w 19"/>
                  <a:gd name="T7" fmla="*/ 11 h 17"/>
                  <a:gd name="T8" fmla="*/ 6 w 19"/>
                  <a:gd name="T9" fmla="*/ 8 h 17"/>
                  <a:gd name="T10" fmla="*/ 15 w 19"/>
                  <a:gd name="T11" fmla="*/ 0 h 17"/>
                  <a:gd name="T12" fmla="*/ 19 w 19"/>
                  <a:gd name="T13" fmla="*/ 17 h 17"/>
                  <a:gd name="T14" fmla="*/ 2 w 19"/>
                  <a:gd name="T15" fmla="*/ 17 h 17"/>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7"/>
                  <a:gd name="T26" fmla="*/ 19 w 19"/>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7">
                    <a:moveTo>
                      <a:pt x="2" y="17"/>
                    </a:moveTo>
                    <a:lnTo>
                      <a:pt x="2" y="17"/>
                    </a:lnTo>
                    <a:lnTo>
                      <a:pt x="0" y="17"/>
                    </a:lnTo>
                    <a:lnTo>
                      <a:pt x="2" y="11"/>
                    </a:lnTo>
                    <a:lnTo>
                      <a:pt x="6" y="8"/>
                    </a:lnTo>
                    <a:lnTo>
                      <a:pt x="15" y="0"/>
                    </a:lnTo>
                    <a:lnTo>
                      <a:pt x="19" y="17"/>
                    </a:lnTo>
                    <a:lnTo>
                      <a:pt x="2" y="17"/>
                    </a:lnTo>
                    <a:close/>
                  </a:path>
                </a:pathLst>
              </a:custGeom>
              <a:solidFill>
                <a:srgbClr val="CECECE"/>
              </a:solidFill>
              <a:ln w="0">
                <a:solidFill>
                  <a:srgbClr val="FFFFFF"/>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80" name="Freeform 667"/>
              <p:cNvSpPr>
                <a:spLocks/>
              </p:cNvSpPr>
              <p:nvPr/>
            </p:nvSpPr>
            <p:spPr bwMode="auto">
              <a:xfrm>
                <a:off x="1523" y="1361"/>
                <a:ext cx="19" cy="17"/>
              </a:xfrm>
              <a:custGeom>
                <a:avLst/>
                <a:gdLst>
                  <a:gd name="T0" fmla="*/ 2 w 19"/>
                  <a:gd name="T1" fmla="*/ 17 h 17"/>
                  <a:gd name="T2" fmla="*/ 2 w 19"/>
                  <a:gd name="T3" fmla="*/ 17 h 17"/>
                  <a:gd name="T4" fmla="*/ 0 w 19"/>
                  <a:gd name="T5" fmla="*/ 17 h 17"/>
                  <a:gd name="T6" fmla="*/ 2 w 19"/>
                  <a:gd name="T7" fmla="*/ 11 h 17"/>
                  <a:gd name="T8" fmla="*/ 6 w 19"/>
                  <a:gd name="T9" fmla="*/ 8 h 17"/>
                  <a:gd name="T10" fmla="*/ 15 w 19"/>
                  <a:gd name="T11" fmla="*/ 0 h 17"/>
                  <a:gd name="T12" fmla="*/ 19 w 19"/>
                  <a:gd name="T13" fmla="*/ 17 h 17"/>
                  <a:gd name="T14" fmla="*/ 2 w 19"/>
                  <a:gd name="T15" fmla="*/ 17 h 17"/>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7"/>
                  <a:gd name="T26" fmla="*/ 19 w 19"/>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7">
                    <a:moveTo>
                      <a:pt x="2" y="17"/>
                    </a:moveTo>
                    <a:lnTo>
                      <a:pt x="2" y="17"/>
                    </a:lnTo>
                    <a:lnTo>
                      <a:pt x="0" y="17"/>
                    </a:lnTo>
                    <a:lnTo>
                      <a:pt x="2" y="11"/>
                    </a:lnTo>
                    <a:lnTo>
                      <a:pt x="6" y="8"/>
                    </a:lnTo>
                    <a:lnTo>
                      <a:pt x="15" y="0"/>
                    </a:lnTo>
                    <a:lnTo>
                      <a:pt x="19" y="17"/>
                    </a:lnTo>
                    <a:lnTo>
                      <a:pt x="2" y="17"/>
                    </a:lnTo>
                    <a:close/>
                  </a:path>
                </a:pathLst>
              </a:cu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81" name="Freeform 668"/>
              <p:cNvSpPr>
                <a:spLocks/>
              </p:cNvSpPr>
              <p:nvPr/>
            </p:nvSpPr>
            <p:spPr bwMode="auto">
              <a:xfrm>
                <a:off x="1523" y="1342"/>
                <a:ext cx="24" cy="21"/>
              </a:xfrm>
              <a:custGeom>
                <a:avLst/>
                <a:gdLst>
                  <a:gd name="T0" fmla="*/ 24 w 24"/>
                  <a:gd name="T1" fmla="*/ 19 h 21"/>
                  <a:gd name="T2" fmla="*/ 0 w 24"/>
                  <a:gd name="T3" fmla="*/ 0 h 21"/>
                  <a:gd name="T4" fmla="*/ 0 w 24"/>
                  <a:gd name="T5" fmla="*/ 1 h 21"/>
                  <a:gd name="T6" fmla="*/ 24 w 24"/>
                  <a:gd name="T7" fmla="*/ 21 h 21"/>
                  <a:gd name="T8" fmla="*/ 24 w 24"/>
                  <a:gd name="T9" fmla="*/ 19 h 21"/>
                  <a:gd name="T10" fmla="*/ 0 60000 65536"/>
                  <a:gd name="T11" fmla="*/ 0 60000 65536"/>
                  <a:gd name="T12" fmla="*/ 0 60000 65536"/>
                  <a:gd name="T13" fmla="*/ 0 60000 65536"/>
                  <a:gd name="T14" fmla="*/ 0 60000 65536"/>
                  <a:gd name="T15" fmla="*/ 0 w 24"/>
                  <a:gd name="T16" fmla="*/ 0 h 21"/>
                  <a:gd name="T17" fmla="*/ 24 w 24"/>
                  <a:gd name="T18" fmla="*/ 21 h 21"/>
                </a:gdLst>
                <a:ahLst/>
                <a:cxnLst>
                  <a:cxn ang="T10">
                    <a:pos x="T0" y="T1"/>
                  </a:cxn>
                  <a:cxn ang="T11">
                    <a:pos x="T2" y="T3"/>
                  </a:cxn>
                  <a:cxn ang="T12">
                    <a:pos x="T4" y="T5"/>
                  </a:cxn>
                  <a:cxn ang="T13">
                    <a:pos x="T6" y="T7"/>
                  </a:cxn>
                  <a:cxn ang="T14">
                    <a:pos x="T8" y="T9"/>
                  </a:cxn>
                </a:cxnLst>
                <a:rect l="T15" t="T16" r="T17" b="T18"/>
                <a:pathLst>
                  <a:path w="24" h="21">
                    <a:moveTo>
                      <a:pt x="24" y="19"/>
                    </a:moveTo>
                    <a:lnTo>
                      <a:pt x="0" y="0"/>
                    </a:lnTo>
                    <a:lnTo>
                      <a:pt x="0" y="1"/>
                    </a:lnTo>
                    <a:lnTo>
                      <a:pt x="24" y="21"/>
                    </a:lnTo>
                    <a:lnTo>
                      <a:pt x="24" y="19"/>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82" name="Freeform 669"/>
              <p:cNvSpPr>
                <a:spLocks/>
              </p:cNvSpPr>
              <p:nvPr/>
            </p:nvSpPr>
            <p:spPr bwMode="auto">
              <a:xfrm>
                <a:off x="1523" y="1343"/>
                <a:ext cx="24" cy="24"/>
              </a:xfrm>
              <a:custGeom>
                <a:avLst/>
                <a:gdLst>
                  <a:gd name="T0" fmla="*/ 24 w 24"/>
                  <a:gd name="T1" fmla="*/ 20 h 24"/>
                  <a:gd name="T2" fmla="*/ 0 w 24"/>
                  <a:gd name="T3" fmla="*/ 0 h 24"/>
                  <a:gd name="T4" fmla="*/ 0 w 24"/>
                  <a:gd name="T5" fmla="*/ 4 h 24"/>
                  <a:gd name="T6" fmla="*/ 24 w 24"/>
                  <a:gd name="T7" fmla="*/ 24 h 24"/>
                  <a:gd name="T8" fmla="*/ 24 w 24"/>
                  <a:gd name="T9" fmla="*/ 20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24" y="20"/>
                    </a:moveTo>
                    <a:lnTo>
                      <a:pt x="0" y="0"/>
                    </a:lnTo>
                    <a:lnTo>
                      <a:pt x="0" y="4"/>
                    </a:lnTo>
                    <a:lnTo>
                      <a:pt x="24" y="24"/>
                    </a:lnTo>
                    <a:lnTo>
                      <a:pt x="24" y="20"/>
                    </a:lnTo>
                    <a:close/>
                  </a:path>
                </a:pathLst>
              </a:custGeom>
              <a:solidFill>
                <a:srgbClr val="D2D2D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83" name="Freeform 670"/>
              <p:cNvSpPr>
                <a:spLocks/>
              </p:cNvSpPr>
              <p:nvPr/>
            </p:nvSpPr>
            <p:spPr bwMode="auto">
              <a:xfrm>
                <a:off x="1523" y="1347"/>
                <a:ext cx="24" cy="22"/>
              </a:xfrm>
              <a:custGeom>
                <a:avLst/>
                <a:gdLst>
                  <a:gd name="T0" fmla="*/ 24 w 24"/>
                  <a:gd name="T1" fmla="*/ 20 h 22"/>
                  <a:gd name="T2" fmla="*/ 0 w 24"/>
                  <a:gd name="T3" fmla="*/ 0 h 22"/>
                  <a:gd name="T4" fmla="*/ 0 w 24"/>
                  <a:gd name="T5" fmla="*/ 2 h 22"/>
                  <a:gd name="T6" fmla="*/ 24 w 24"/>
                  <a:gd name="T7" fmla="*/ 22 h 22"/>
                  <a:gd name="T8" fmla="*/ 24 w 24"/>
                  <a:gd name="T9" fmla="*/ 20 h 22"/>
                  <a:gd name="T10" fmla="*/ 0 60000 65536"/>
                  <a:gd name="T11" fmla="*/ 0 60000 65536"/>
                  <a:gd name="T12" fmla="*/ 0 60000 65536"/>
                  <a:gd name="T13" fmla="*/ 0 60000 65536"/>
                  <a:gd name="T14" fmla="*/ 0 60000 65536"/>
                  <a:gd name="T15" fmla="*/ 0 w 24"/>
                  <a:gd name="T16" fmla="*/ 0 h 22"/>
                  <a:gd name="T17" fmla="*/ 24 w 24"/>
                  <a:gd name="T18" fmla="*/ 22 h 22"/>
                </a:gdLst>
                <a:ahLst/>
                <a:cxnLst>
                  <a:cxn ang="T10">
                    <a:pos x="T0" y="T1"/>
                  </a:cxn>
                  <a:cxn ang="T11">
                    <a:pos x="T2" y="T3"/>
                  </a:cxn>
                  <a:cxn ang="T12">
                    <a:pos x="T4" y="T5"/>
                  </a:cxn>
                  <a:cxn ang="T13">
                    <a:pos x="T6" y="T7"/>
                  </a:cxn>
                  <a:cxn ang="T14">
                    <a:pos x="T8" y="T9"/>
                  </a:cxn>
                </a:cxnLst>
                <a:rect l="T15" t="T16" r="T17" b="T18"/>
                <a:pathLst>
                  <a:path w="24" h="22">
                    <a:moveTo>
                      <a:pt x="24" y="20"/>
                    </a:moveTo>
                    <a:lnTo>
                      <a:pt x="0" y="0"/>
                    </a:lnTo>
                    <a:lnTo>
                      <a:pt x="0" y="2"/>
                    </a:lnTo>
                    <a:lnTo>
                      <a:pt x="24" y="22"/>
                    </a:lnTo>
                    <a:lnTo>
                      <a:pt x="24" y="20"/>
                    </a:lnTo>
                    <a:close/>
                  </a:path>
                </a:pathLst>
              </a:custGeom>
              <a:solidFill>
                <a:srgbClr val="D9D9D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84" name="Freeform 671"/>
              <p:cNvSpPr>
                <a:spLocks/>
              </p:cNvSpPr>
              <p:nvPr/>
            </p:nvSpPr>
            <p:spPr bwMode="auto">
              <a:xfrm>
                <a:off x="1523" y="1349"/>
                <a:ext cx="24" cy="21"/>
              </a:xfrm>
              <a:custGeom>
                <a:avLst/>
                <a:gdLst>
                  <a:gd name="T0" fmla="*/ 24 w 24"/>
                  <a:gd name="T1" fmla="*/ 20 h 21"/>
                  <a:gd name="T2" fmla="*/ 0 w 24"/>
                  <a:gd name="T3" fmla="*/ 0 h 21"/>
                  <a:gd name="T4" fmla="*/ 0 w 24"/>
                  <a:gd name="T5" fmla="*/ 2 h 21"/>
                  <a:gd name="T6" fmla="*/ 24 w 24"/>
                  <a:gd name="T7" fmla="*/ 21 h 21"/>
                  <a:gd name="T8" fmla="*/ 24 w 24"/>
                  <a:gd name="T9" fmla="*/ 20 h 21"/>
                  <a:gd name="T10" fmla="*/ 0 60000 65536"/>
                  <a:gd name="T11" fmla="*/ 0 60000 65536"/>
                  <a:gd name="T12" fmla="*/ 0 60000 65536"/>
                  <a:gd name="T13" fmla="*/ 0 60000 65536"/>
                  <a:gd name="T14" fmla="*/ 0 60000 65536"/>
                  <a:gd name="T15" fmla="*/ 0 w 24"/>
                  <a:gd name="T16" fmla="*/ 0 h 21"/>
                  <a:gd name="T17" fmla="*/ 24 w 24"/>
                  <a:gd name="T18" fmla="*/ 21 h 21"/>
                </a:gdLst>
                <a:ahLst/>
                <a:cxnLst>
                  <a:cxn ang="T10">
                    <a:pos x="T0" y="T1"/>
                  </a:cxn>
                  <a:cxn ang="T11">
                    <a:pos x="T2" y="T3"/>
                  </a:cxn>
                  <a:cxn ang="T12">
                    <a:pos x="T4" y="T5"/>
                  </a:cxn>
                  <a:cxn ang="T13">
                    <a:pos x="T6" y="T7"/>
                  </a:cxn>
                  <a:cxn ang="T14">
                    <a:pos x="T8" y="T9"/>
                  </a:cxn>
                </a:cxnLst>
                <a:rect l="T15" t="T16" r="T17" b="T18"/>
                <a:pathLst>
                  <a:path w="24" h="21">
                    <a:moveTo>
                      <a:pt x="24" y="20"/>
                    </a:moveTo>
                    <a:lnTo>
                      <a:pt x="0" y="0"/>
                    </a:lnTo>
                    <a:lnTo>
                      <a:pt x="0" y="2"/>
                    </a:lnTo>
                    <a:lnTo>
                      <a:pt x="24" y="21"/>
                    </a:lnTo>
                    <a:lnTo>
                      <a:pt x="24" y="20"/>
                    </a:lnTo>
                    <a:close/>
                  </a:path>
                </a:pathLst>
              </a:custGeom>
              <a:solidFill>
                <a:srgbClr val="E0E0E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85" name="Freeform 672"/>
              <p:cNvSpPr>
                <a:spLocks/>
              </p:cNvSpPr>
              <p:nvPr/>
            </p:nvSpPr>
            <p:spPr bwMode="auto">
              <a:xfrm>
                <a:off x="1523" y="1351"/>
                <a:ext cx="24" cy="23"/>
              </a:xfrm>
              <a:custGeom>
                <a:avLst/>
                <a:gdLst>
                  <a:gd name="T0" fmla="*/ 24 w 24"/>
                  <a:gd name="T1" fmla="*/ 19 h 23"/>
                  <a:gd name="T2" fmla="*/ 0 w 24"/>
                  <a:gd name="T3" fmla="*/ 0 h 23"/>
                  <a:gd name="T4" fmla="*/ 0 w 24"/>
                  <a:gd name="T5" fmla="*/ 3 h 23"/>
                  <a:gd name="T6" fmla="*/ 24 w 24"/>
                  <a:gd name="T7" fmla="*/ 23 h 23"/>
                  <a:gd name="T8" fmla="*/ 24 w 24"/>
                  <a:gd name="T9" fmla="*/ 19 h 23"/>
                  <a:gd name="T10" fmla="*/ 0 60000 65536"/>
                  <a:gd name="T11" fmla="*/ 0 60000 65536"/>
                  <a:gd name="T12" fmla="*/ 0 60000 65536"/>
                  <a:gd name="T13" fmla="*/ 0 60000 65536"/>
                  <a:gd name="T14" fmla="*/ 0 60000 65536"/>
                  <a:gd name="T15" fmla="*/ 0 w 24"/>
                  <a:gd name="T16" fmla="*/ 0 h 23"/>
                  <a:gd name="T17" fmla="*/ 24 w 24"/>
                  <a:gd name="T18" fmla="*/ 23 h 23"/>
                </a:gdLst>
                <a:ahLst/>
                <a:cxnLst>
                  <a:cxn ang="T10">
                    <a:pos x="T0" y="T1"/>
                  </a:cxn>
                  <a:cxn ang="T11">
                    <a:pos x="T2" y="T3"/>
                  </a:cxn>
                  <a:cxn ang="T12">
                    <a:pos x="T4" y="T5"/>
                  </a:cxn>
                  <a:cxn ang="T13">
                    <a:pos x="T6" y="T7"/>
                  </a:cxn>
                  <a:cxn ang="T14">
                    <a:pos x="T8" y="T9"/>
                  </a:cxn>
                </a:cxnLst>
                <a:rect l="T15" t="T16" r="T17" b="T18"/>
                <a:pathLst>
                  <a:path w="24" h="23">
                    <a:moveTo>
                      <a:pt x="24" y="19"/>
                    </a:moveTo>
                    <a:lnTo>
                      <a:pt x="0" y="0"/>
                    </a:lnTo>
                    <a:lnTo>
                      <a:pt x="0" y="3"/>
                    </a:lnTo>
                    <a:lnTo>
                      <a:pt x="24" y="23"/>
                    </a:lnTo>
                    <a:lnTo>
                      <a:pt x="24" y="19"/>
                    </a:lnTo>
                    <a:close/>
                  </a:path>
                </a:pathLst>
              </a:custGeom>
              <a:solidFill>
                <a:srgbClr val="EBEBE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86" name="Freeform 673"/>
              <p:cNvSpPr>
                <a:spLocks/>
              </p:cNvSpPr>
              <p:nvPr/>
            </p:nvSpPr>
            <p:spPr bwMode="auto">
              <a:xfrm>
                <a:off x="1523" y="1354"/>
                <a:ext cx="24" cy="22"/>
              </a:xfrm>
              <a:custGeom>
                <a:avLst/>
                <a:gdLst>
                  <a:gd name="T0" fmla="*/ 24 w 24"/>
                  <a:gd name="T1" fmla="*/ 20 h 22"/>
                  <a:gd name="T2" fmla="*/ 0 w 24"/>
                  <a:gd name="T3" fmla="*/ 0 h 22"/>
                  <a:gd name="T4" fmla="*/ 0 w 24"/>
                  <a:gd name="T5" fmla="*/ 2 h 22"/>
                  <a:gd name="T6" fmla="*/ 24 w 24"/>
                  <a:gd name="T7" fmla="*/ 22 h 22"/>
                  <a:gd name="T8" fmla="*/ 24 w 24"/>
                  <a:gd name="T9" fmla="*/ 20 h 22"/>
                  <a:gd name="T10" fmla="*/ 0 60000 65536"/>
                  <a:gd name="T11" fmla="*/ 0 60000 65536"/>
                  <a:gd name="T12" fmla="*/ 0 60000 65536"/>
                  <a:gd name="T13" fmla="*/ 0 60000 65536"/>
                  <a:gd name="T14" fmla="*/ 0 60000 65536"/>
                  <a:gd name="T15" fmla="*/ 0 w 24"/>
                  <a:gd name="T16" fmla="*/ 0 h 22"/>
                  <a:gd name="T17" fmla="*/ 24 w 24"/>
                  <a:gd name="T18" fmla="*/ 22 h 22"/>
                </a:gdLst>
                <a:ahLst/>
                <a:cxnLst>
                  <a:cxn ang="T10">
                    <a:pos x="T0" y="T1"/>
                  </a:cxn>
                  <a:cxn ang="T11">
                    <a:pos x="T2" y="T3"/>
                  </a:cxn>
                  <a:cxn ang="T12">
                    <a:pos x="T4" y="T5"/>
                  </a:cxn>
                  <a:cxn ang="T13">
                    <a:pos x="T6" y="T7"/>
                  </a:cxn>
                  <a:cxn ang="T14">
                    <a:pos x="T8" y="T9"/>
                  </a:cxn>
                </a:cxnLst>
                <a:rect l="T15" t="T16" r="T17" b="T18"/>
                <a:pathLst>
                  <a:path w="24" h="22">
                    <a:moveTo>
                      <a:pt x="24" y="20"/>
                    </a:moveTo>
                    <a:lnTo>
                      <a:pt x="0" y="0"/>
                    </a:lnTo>
                    <a:lnTo>
                      <a:pt x="0" y="2"/>
                    </a:lnTo>
                    <a:lnTo>
                      <a:pt x="24" y="22"/>
                    </a:lnTo>
                    <a:lnTo>
                      <a:pt x="24" y="20"/>
                    </a:lnTo>
                    <a:close/>
                  </a:path>
                </a:pathLst>
              </a:custGeom>
              <a:solidFill>
                <a:srgbClr val="F5F5F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87" name="Freeform 674"/>
              <p:cNvSpPr>
                <a:spLocks/>
              </p:cNvSpPr>
              <p:nvPr/>
            </p:nvSpPr>
            <p:spPr bwMode="auto">
              <a:xfrm>
                <a:off x="1523" y="1356"/>
                <a:ext cx="24" cy="23"/>
              </a:xfrm>
              <a:custGeom>
                <a:avLst/>
                <a:gdLst>
                  <a:gd name="T0" fmla="*/ 24 w 24"/>
                  <a:gd name="T1" fmla="*/ 20 h 23"/>
                  <a:gd name="T2" fmla="*/ 0 w 24"/>
                  <a:gd name="T3" fmla="*/ 0 h 23"/>
                  <a:gd name="T4" fmla="*/ 0 w 24"/>
                  <a:gd name="T5" fmla="*/ 4 h 23"/>
                  <a:gd name="T6" fmla="*/ 24 w 24"/>
                  <a:gd name="T7" fmla="*/ 23 h 23"/>
                  <a:gd name="T8" fmla="*/ 24 w 24"/>
                  <a:gd name="T9" fmla="*/ 20 h 23"/>
                  <a:gd name="T10" fmla="*/ 0 60000 65536"/>
                  <a:gd name="T11" fmla="*/ 0 60000 65536"/>
                  <a:gd name="T12" fmla="*/ 0 60000 65536"/>
                  <a:gd name="T13" fmla="*/ 0 60000 65536"/>
                  <a:gd name="T14" fmla="*/ 0 60000 65536"/>
                  <a:gd name="T15" fmla="*/ 0 w 24"/>
                  <a:gd name="T16" fmla="*/ 0 h 23"/>
                  <a:gd name="T17" fmla="*/ 24 w 24"/>
                  <a:gd name="T18" fmla="*/ 23 h 23"/>
                </a:gdLst>
                <a:ahLst/>
                <a:cxnLst>
                  <a:cxn ang="T10">
                    <a:pos x="T0" y="T1"/>
                  </a:cxn>
                  <a:cxn ang="T11">
                    <a:pos x="T2" y="T3"/>
                  </a:cxn>
                  <a:cxn ang="T12">
                    <a:pos x="T4" y="T5"/>
                  </a:cxn>
                  <a:cxn ang="T13">
                    <a:pos x="T6" y="T7"/>
                  </a:cxn>
                  <a:cxn ang="T14">
                    <a:pos x="T8" y="T9"/>
                  </a:cxn>
                </a:cxnLst>
                <a:rect l="T15" t="T16" r="T17" b="T18"/>
                <a:pathLst>
                  <a:path w="24" h="23">
                    <a:moveTo>
                      <a:pt x="24" y="20"/>
                    </a:moveTo>
                    <a:lnTo>
                      <a:pt x="0" y="0"/>
                    </a:lnTo>
                    <a:lnTo>
                      <a:pt x="0" y="4"/>
                    </a:lnTo>
                    <a:lnTo>
                      <a:pt x="24" y="23"/>
                    </a:lnTo>
                    <a:lnTo>
                      <a:pt x="24" y="20"/>
                    </a:lnTo>
                    <a:close/>
                  </a:path>
                </a:pathLst>
              </a:custGeom>
              <a:solidFill>
                <a:srgbClr val="FBFBF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88" name="Freeform 675"/>
              <p:cNvSpPr>
                <a:spLocks/>
              </p:cNvSpPr>
              <p:nvPr/>
            </p:nvSpPr>
            <p:spPr bwMode="auto">
              <a:xfrm>
                <a:off x="1523" y="1360"/>
                <a:ext cx="24" cy="21"/>
              </a:xfrm>
              <a:custGeom>
                <a:avLst/>
                <a:gdLst>
                  <a:gd name="T0" fmla="*/ 24 w 24"/>
                  <a:gd name="T1" fmla="*/ 19 h 21"/>
                  <a:gd name="T2" fmla="*/ 0 w 24"/>
                  <a:gd name="T3" fmla="*/ 0 h 21"/>
                  <a:gd name="T4" fmla="*/ 0 w 24"/>
                  <a:gd name="T5" fmla="*/ 1 h 21"/>
                  <a:gd name="T6" fmla="*/ 24 w 24"/>
                  <a:gd name="T7" fmla="*/ 21 h 21"/>
                  <a:gd name="T8" fmla="*/ 24 w 24"/>
                  <a:gd name="T9" fmla="*/ 19 h 21"/>
                  <a:gd name="T10" fmla="*/ 0 60000 65536"/>
                  <a:gd name="T11" fmla="*/ 0 60000 65536"/>
                  <a:gd name="T12" fmla="*/ 0 60000 65536"/>
                  <a:gd name="T13" fmla="*/ 0 60000 65536"/>
                  <a:gd name="T14" fmla="*/ 0 60000 65536"/>
                  <a:gd name="T15" fmla="*/ 0 w 24"/>
                  <a:gd name="T16" fmla="*/ 0 h 21"/>
                  <a:gd name="T17" fmla="*/ 24 w 24"/>
                  <a:gd name="T18" fmla="*/ 21 h 21"/>
                </a:gdLst>
                <a:ahLst/>
                <a:cxnLst>
                  <a:cxn ang="T10">
                    <a:pos x="T0" y="T1"/>
                  </a:cxn>
                  <a:cxn ang="T11">
                    <a:pos x="T2" y="T3"/>
                  </a:cxn>
                  <a:cxn ang="T12">
                    <a:pos x="T4" y="T5"/>
                  </a:cxn>
                  <a:cxn ang="T13">
                    <a:pos x="T6" y="T7"/>
                  </a:cxn>
                  <a:cxn ang="T14">
                    <a:pos x="T8" y="T9"/>
                  </a:cxn>
                </a:cxnLst>
                <a:rect l="T15" t="T16" r="T17" b="T18"/>
                <a:pathLst>
                  <a:path w="24" h="21">
                    <a:moveTo>
                      <a:pt x="24" y="19"/>
                    </a:moveTo>
                    <a:lnTo>
                      <a:pt x="0" y="0"/>
                    </a:lnTo>
                    <a:lnTo>
                      <a:pt x="0" y="1"/>
                    </a:lnTo>
                    <a:lnTo>
                      <a:pt x="24" y="21"/>
                    </a:lnTo>
                    <a:lnTo>
                      <a:pt x="24" y="19"/>
                    </a:lnTo>
                    <a:close/>
                  </a:path>
                </a:pathLst>
              </a:custGeom>
              <a:solidFill>
                <a:srgbClr val="FEFEF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89" name="Freeform 676"/>
              <p:cNvSpPr>
                <a:spLocks/>
              </p:cNvSpPr>
              <p:nvPr/>
            </p:nvSpPr>
            <p:spPr bwMode="auto">
              <a:xfrm>
                <a:off x="1523" y="1361"/>
                <a:ext cx="24" cy="22"/>
              </a:xfrm>
              <a:custGeom>
                <a:avLst/>
                <a:gdLst>
                  <a:gd name="T0" fmla="*/ 24 w 24"/>
                  <a:gd name="T1" fmla="*/ 20 h 22"/>
                  <a:gd name="T2" fmla="*/ 0 w 24"/>
                  <a:gd name="T3" fmla="*/ 0 h 22"/>
                  <a:gd name="T4" fmla="*/ 0 w 24"/>
                  <a:gd name="T5" fmla="*/ 2 h 22"/>
                  <a:gd name="T6" fmla="*/ 24 w 24"/>
                  <a:gd name="T7" fmla="*/ 22 h 22"/>
                  <a:gd name="T8" fmla="*/ 24 w 24"/>
                  <a:gd name="T9" fmla="*/ 20 h 22"/>
                  <a:gd name="T10" fmla="*/ 0 60000 65536"/>
                  <a:gd name="T11" fmla="*/ 0 60000 65536"/>
                  <a:gd name="T12" fmla="*/ 0 60000 65536"/>
                  <a:gd name="T13" fmla="*/ 0 60000 65536"/>
                  <a:gd name="T14" fmla="*/ 0 60000 65536"/>
                  <a:gd name="T15" fmla="*/ 0 w 24"/>
                  <a:gd name="T16" fmla="*/ 0 h 22"/>
                  <a:gd name="T17" fmla="*/ 24 w 24"/>
                  <a:gd name="T18" fmla="*/ 22 h 22"/>
                </a:gdLst>
                <a:ahLst/>
                <a:cxnLst>
                  <a:cxn ang="T10">
                    <a:pos x="T0" y="T1"/>
                  </a:cxn>
                  <a:cxn ang="T11">
                    <a:pos x="T2" y="T3"/>
                  </a:cxn>
                  <a:cxn ang="T12">
                    <a:pos x="T4" y="T5"/>
                  </a:cxn>
                  <a:cxn ang="T13">
                    <a:pos x="T6" y="T7"/>
                  </a:cxn>
                  <a:cxn ang="T14">
                    <a:pos x="T8" y="T9"/>
                  </a:cxn>
                </a:cxnLst>
                <a:rect l="T15" t="T16" r="T17" b="T18"/>
                <a:pathLst>
                  <a:path w="24" h="22">
                    <a:moveTo>
                      <a:pt x="24" y="20"/>
                    </a:moveTo>
                    <a:lnTo>
                      <a:pt x="0" y="0"/>
                    </a:lnTo>
                    <a:lnTo>
                      <a:pt x="0" y="2"/>
                    </a:lnTo>
                    <a:lnTo>
                      <a:pt x="24" y="22"/>
                    </a:lnTo>
                    <a:lnTo>
                      <a:pt x="24" y="20"/>
                    </a:lnTo>
                    <a:close/>
                  </a:path>
                </a:pathLst>
              </a:custGeom>
              <a:solidFill>
                <a:srgbClr val="FEFEF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90" name="Freeform 677"/>
              <p:cNvSpPr>
                <a:spLocks/>
              </p:cNvSpPr>
              <p:nvPr/>
            </p:nvSpPr>
            <p:spPr bwMode="auto">
              <a:xfrm>
                <a:off x="1523" y="1363"/>
                <a:ext cx="24" cy="24"/>
              </a:xfrm>
              <a:custGeom>
                <a:avLst/>
                <a:gdLst>
                  <a:gd name="T0" fmla="*/ 24 w 24"/>
                  <a:gd name="T1" fmla="*/ 20 h 24"/>
                  <a:gd name="T2" fmla="*/ 0 w 24"/>
                  <a:gd name="T3" fmla="*/ 0 h 24"/>
                  <a:gd name="T4" fmla="*/ 0 w 24"/>
                  <a:gd name="T5" fmla="*/ 4 h 24"/>
                  <a:gd name="T6" fmla="*/ 24 w 24"/>
                  <a:gd name="T7" fmla="*/ 24 h 24"/>
                  <a:gd name="T8" fmla="*/ 24 w 24"/>
                  <a:gd name="T9" fmla="*/ 20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24" y="20"/>
                    </a:moveTo>
                    <a:lnTo>
                      <a:pt x="0" y="0"/>
                    </a:lnTo>
                    <a:lnTo>
                      <a:pt x="0" y="4"/>
                    </a:lnTo>
                    <a:lnTo>
                      <a:pt x="24" y="24"/>
                    </a:lnTo>
                    <a:lnTo>
                      <a:pt x="24" y="20"/>
                    </a:lnTo>
                    <a:close/>
                  </a:path>
                </a:pathLst>
              </a:custGeom>
              <a:solidFill>
                <a:srgbClr val="FBFBF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91" name="Freeform 678"/>
              <p:cNvSpPr>
                <a:spLocks/>
              </p:cNvSpPr>
              <p:nvPr/>
            </p:nvSpPr>
            <p:spPr bwMode="auto">
              <a:xfrm>
                <a:off x="1523" y="1367"/>
                <a:ext cx="24" cy="21"/>
              </a:xfrm>
              <a:custGeom>
                <a:avLst/>
                <a:gdLst>
                  <a:gd name="T0" fmla="*/ 24 w 24"/>
                  <a:gd name="T1" fmla="*/ 20 h 21"/>
                  <a:gd name="T2" fmla="*/ 0 w 24"/>
                  <a:gd name="T3" fmla="*/ 0 h 21"/>
                  <a:gd name="T4" fmla="*/ 0 w 24"/>
                  <a:gd name="T5" fmla="*/ 2 h 21"/>
                  <a:gd name="T6" fmla="*/ 24 w 24"/>
                  <a:gd name="T7" fmla="*/ 21 h 21"/>
                  <a:gd name="T8" fmla="*/ 24 w 24"/>
                  <a:gd name="T9" fmla="*/ 20 h 21"/>
                  <a:gd name="T10" fmla="*/ 0 60000 65536"/>
                  <a:gd name="T11" fmla="*/ 0 60000 65536"/>
                  <a:gd name="T12" fmla="*/ 0 60000 65536"/>
                  <a:gd name="T13" fmla="*/ 0 60000 65536"/>
                  <a:gd name="T14" fmla="*/ 0 60000 65536"/>
                  <a:gd name="T15" fmla="*/ 0 w 24"/>
                  <a:gd name="T16" fmla="*/ 0 h 21"/>
                  <a:gd name="T17" fmla="*/ 24 w 24"/>
                  <a:gd name="T18" fmla="*/ 21 h 21"/>
                </a:gdLst>
                <a:ahLst/>
                <a:cxnLst>
                  <a:cxn ang="T10">
                    <a:pos x="T0" y="T1"/>
                  </a:cxn>
                  <a:cxn ang="T11">
                    <a:pos x="T2" y="T3"/>
                  </a:cxn>
                  <a:cxn ang="T12">
                    <a:pos x="T4" y="T5"/>
                  </a:cxn>
                  <a:cxn ang="T13">
                    <a:pos x="T6" y="T7"/>
                  </a:cxn>
                  <a:cxn ang="T14">
                    <a:pos x="T8" y="T9"/>
                  </a:cxn>
                </a:cxnLst>
                <a:rect l="T15" t="T16" r="T17" b="T18"/>
                <a:pathLst>
                  <a:path w="24" h="21">
                    <a:moveTo>
                      <a:pt x="24" y="20"/>
                    </a:moveTo>
                    <a:lnTo>
                      <a:pt x="0" y="0"/>
                    </a:lnTo>
                    <a:lnTo>
                      <a:pt x="0" y="2"/>
                    </a:lnTo>
                    <a:lnTo>
                      <a:pt x="24" y="21"/>
                    </a:lnTo>
                    <a:lnTo>
                      <a:pt x="24" y="20"/>
                    </a:lnTo>
                    <a:close/>
                  </a:path>
                </a:pathLst>
              </a:custGeom>
              <a:solidFill>
                <a:srgbClr val="F5F5F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92" name="Freeform 679"/>
              <p:cNvSpPr>
                <a:spLocks/>
              </p:cNvSpPr>
              <p:nvPr/>
            </p:nvSpPr>
            <p:spPr bwMode="auto">
              <a:xfrm>
                <a:off x="1523" y="1369"/>
                <a:ext cx="24" cy="21"/>
              </a:xfrm>
              <a:custGeom>
                <a:avLst/>
                <a:gdLst>
                  <a:gd name="T0" fmla="*/ 24 w 24"/>
                  <a:gd name="T1" fmla="*/ 19 h 21"/>
                  <a:gd name="T2" fmla="*/ 0 w 24"/>
                  <a:gd name="T3" fmla="*/ 0 h 21"/>
                  <a:gd name="T4" fmla="*/ 0 w 24"/>
                  <a:gd name="T5" fmla="*/ 1 h 21"/>
                  <a:gd name="T6" fmla="*/ 24 w 24"/>
                  <a:gd name="T7" fmla="*/ 21 h 21"/>
                  <a:gd name="T8" fmla="*/ 24 w 24"/>
                  <a:gd name="T9" fmla="*/ 19 h 21"/>
                  <a:gd name="T10" fmla="*/ 0 60000 65536"/>
                  <a:gd name="T11" fmla="*/ 0 60000 65536"/>
                  <a:gd name="T12" fmla="*/ 0 60000 65536"/>
                  <a:gd name="T13" fmla="*/ 0 60000 65536"/>
                  <a:gd name="T14" fmla="*/ 0 60000 65536"/>
                  <a:gd name="T15" fmla="*/ 0 w 24"/>
                  <a:gd name="T16" fmla="*/ 0 h 21"/>
                  <a:gd name="T17" fmla="*/ 24 w 24"/>
                  <a:gd name="T18" fmla="*/ 21 h 21"/>
                </a:gdLst>
                <a:ahLst/>
                <a:cxnLst>
                  <a:cxn ang="T10">
                    <a:pos x="T0" y="T1"/>
                  </a:cxn>
                  <a:cxn ang="T11">
                    <a:pos x="T2" y="T3"/>
                  </a:cxn>
                  <a:cxn ang="T12">
                    <a:pos x="T4" y="T5"/>
                  </a:cxn>
                  <a:cxn ang="T13">
                    <a:pos x="T6" y="T7"/>
                  </a:cxn>
                  <a:cxn ang="T14">
                    <a:pos x="T8" y="T9"/>
                  </a:cxn>
                </a:cxnLst>
                <a:rect l="T15" t="T16" r="T17" b="T18"/>
                <a:pathLst>
                  <a:path w="24" h="21">
                    <a:moveTo>
                      <a:pt x="24" y="19"/>
                    </a:moveTo>
                    <a:lnTo>
                      <a:pt x="0" y="0"/>
                    </a:lnTo>
                    <a:lnTo>
                      <a:pt x="0" y="1"/>
                    </a:lnTo>
                    <a:lnTo>
                      <a:pt x="24" y="21"/>
                    </a:lnTo>
                    <a:lnTo>
                      <a:pt x="24" y="19"/>
                    </a:lnTo>
                    <a:close/>
                  </a:path>
                </a:pathLst>
              </a:custGeom>
              <a:solidFill>
                <a:srgbClr val="EFEFE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93" name="Freeform 680"/>
              <p:cNvSpPr>
                <a:spLocks/>
              </p:cNvSpPr>
              <p:nvPr/>
            </p:nvSpPr>
            <p:spPr bwMode="auto">
              <a:xfrm>
                <a:off x="1523" y="1370"/>
                <a:ext cx="24" cy="24"/>
              </a:xfrm>
              <a:custGeom>
                <a:avLst/>
                <a:gdLst>
                  <a:gd name="T0" fmla="*/ 24 w 24"/>
                  <a:gd name="T1" fmla="*/ 20 h 24"/>
                  <a:gd name="T2" fmla="*/ 0 w 24"/>
                  <a:gd name="T3" fmla="*/ 0 h 24"/>
                  <a:gd name="T4" fmla="*/ 0 w 24"/>
                  <a:gd name="T5" fmla="*/ 4 h 24"/>
                  <a:gd name="T6" fmla="*/ 24 w 24"/>
                  <a:gd name="T7" fmla="*/ 24 h 24"/>
                  <a:gd name="T8" fmla="*/ 24 w 24"/>
                  <a:gd name="T9" fmla="*/ 20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24" y="20"/>
                    </a:moveTo>
                    <a:lnTo>
                      <a:pt x="0" y="0"/>
                    </a:lnTo>
                    <a:lnTo>
                      <a:pt x="0" y="4"/>
                    </a:lnTo>
                    <a:lnTo>
                      <a:pt x="24" y="24"/>
                    </a:lnTo>
                    <a:lnTo>
                      <a:pt x="24" y="20"/>
                    </a:lnTo>
                    <a:close/>
                  </a:path>
                </a:pathLst>
              </a:custGeom>
              <a:solidFill>
                <a:srgbClr val="E4E4E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94" name="Freeform 681"/>
              <p:cNvSpPr>
                <a:spLocks/>
              </p:cNvSpPr>
              <p:nvPr/>
            </p:nvSpPr>
            <p:spPr bwMode="auto">
              <a:xfrm>
                <a:off x="1523" y="1374"/>
                <a:ext cx="24" cy="22"/>
              </a:xfrm>
              <a:custGeom>
                <a:avLst/>
                <a:gdLst>
                  <a:gd name="T0" fmla="*/ 24 w 24"/>
                  <a:gd name="T1" fmla="*/ 20 h 22"/>
                  <a:gd name="T2" fmla="*/ 0 w 24"/>
                  <a:gd name="T3" fmla="*/ 0 h 22"/>
                  <a:gd name="T4" fmla="*/ 0 w 24"/>
                  <a:gd name="T5" fmla="*/ 2 h 22"/>
                  <a:gd name="T6" fmla="*/ 24 w 24"/>
                  <a:gd name="T7" fmla="*/ 22 h 22"/>
                  <a:gd name="T8" fmla="*/ 24 w 24"/>
                  <a:gd name="T9" fmla="*/ 20 h 22"/>
                  <a:gd name="T10" fmla="*/ 0 60000 65536"/>
                  <a:gd name="T11" fmla="*/ 0 60000 65536"/>
                  <a:gd name="T12" fmla="*/ 0 60000 65536"/>
                  <a:gd name="T13" fmla="*/ 0 60000 65536"/>
                  <a:gd name="T14" fmla="*/ 0 60000 65536"/>
                  <a:gd name="T15" fmla="*/ 0 w 24"/>
                  <a:gd name="T16" fmla="*/ 0 h 22"/>
                  <a:gd name="T17" fmla="*/ 24 w 24"/>
                  <a:gd name="T18" fmla="*/ 22 h 22"/>
                </a:gdLst>
                <a:ahLst/>
                <a:cxnLst>
                  <a:cxn ang="T10">
                    <a:pos x="T0" y="T1"/>
                  </a:cxn>
                  <a:cxn ang="T11">
                    <a:pos x="T2" y="T3"/>
                  </a:cxn>
                  <a:cxn ang="T12">
                    <a:pos x="T4" y="T5"/>
                  </a:cxn>
                  <a:cxn ang="T13">
                    <a:pos x="T6" y="T7"/>
                  </a:cxn>
                  <a:cxn ang="T14">
                    <a:pos x="T8" y="T9"/>
                  </a:cxn>
                </a:cxnLst>
                <a:rect l="T15" t="T16" r="T17" b="T18"/>
                <a:pathLst>
                  <a:path w="24" h="22">
                    <a:moveTo>
                      <a:pt x="24" y="20"/>
                    </a:moveTo>
                    <a:lnTo>
                      <a:pt x="0" y="0"/>
                    </a:lnTo>
                    <a:lnTo>
                      <a:pt x="0" y="2"/>
                    </a:lnTo>
                    <a:lnTo>
                      <a:pt x="24" y="22"/>
                    </a:lnTo>
                    <a:lnTo>
                      <a:pt x="24" y="20"/>
                    </a:lnTo>
                    <a:close/>
                  </a:path>
                </a:pathLst>
              </a:custGeom>
              <a:solidFill>
                <a:srgbClr val="D9D9D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95" name="Freeform 682"/>
              <p:cNvSpPr>
                <a:spLocks/>
              </p:cNvSpPr>
              <p:nvPr/>
            </p:nvSpPr>
            <p:spPr bwMode="auto">
              <a:xfrm>
                <a:off x="1523" y="1376"/>
                <a:ext cx="24" cy="23"/>
              </a:xfrm>
              <a:custGeom>
                <a:avLst/>
                <a:gdLst>
                  <a:gd name="T0" fmla="*/ 24 w 24"/>
                  <a:gd name="T1" fmla="*/ 20 h 23"/>
                  <a:gd name="T2" fmla="*/ 0 w 24"/>
                  <a:gd name="T3" fmla="*/ 0 h 23"/>
                  <a:gd name="T4" fmla="*/ 0 w 24"/>
                  <a:gd name="T5" fmla="*/ 3 h 23"/>
                  <a:gd name="T6" fmla="*/ 24 w 24"/>
                  <a:gd name="T7" fmla="*/ 23 h 23"/>
                  <a:gd name="T8" fmla="*/ 24 w 24"/>
                  <a:gd name="T9" fmla="*/ 20 h 23"/>
                  <a:gd name="T10" fmla="*/ 0 60000 65536"/>
                  <a:gd name="T11" fmla="*/ 0 60000 65536"/>
                  <a:gd name="T12" fmla="*/ 0 60000 65536"/>
                  <a:gd name="T13" fmla="*/ 0 60000 65536"/>
                  <a:gd name="T14" fmla="*/ 0 60000 65536"/>
                  <a:gd name="T15" fmla="*/ 0 w 24"/>
                  <a:gd name="T16" fmla="*/ 0 h 23"/>
                  <a:gd name="T17" fmla="*/ 24 w 24"/>
                  <a:gd name="T18" fmla="*/ 23 h 23"/>
                </a:gdLst>
                <a:ahLst/>
                <a:cxnLst>
                  <a:cxn ang="T10">
                    <a:pos x="T0" y="T1"/>
                  </a:cxn>
                  <a:cxn ang="T11">
                    <a:pos x="T2" y="T3"/>
                  </a:cxn>
                  <a:cxn ang="T12">
                    <a:pos x="T4" y="T5"/>
                  </a:cxn>
                  <a:cxn ang="T13">
                    <a:pos x="T6" y="T7"/>
                  </a:cxn>
                  <a:cxn ang="T14">
                    <a:pos x="T8" y="T9"/>
                  </a:cxn>
                </a:cxnLst>
                <a:rect l="T15" t="T16" r="T17" b="T18"/>
                <a:pathLst>
                  <a:path w="24" h="23">
                    <a:moveTo>
                      <a:pt x="24" y="20"/>
                    </a:moveTo>
                    <a:lnTo>
                      <a:pt x="0" y="0"/>
                    </a:lnTo>
                    <a:lnTo>
                      <a:pt x="0" y="3"/>
                    </a:lnTo>
                    <a:lnTo>
                      <a:pt x="24" y="23"/>
                    </a:lnTo>
                    <a:lnTo>
                      <a:pt x="24" y="20"/>
                    </a:lnTo>
                    <a:close/>
                  </a:path>
                </a:pathLst>
              </a:custGeom>
              <a:solidFill>
                <a:srgbClr val="D2D2D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96" name="Freeform 683"/>
              <p:cNvSpPr>
                <a:spLocks/>
              </p:cNvSpPr>
              <p:nvPr/>
            </p:nvSpPr>
            <p:spPr bwMode="auto">
              <a:xfrm>
                <a:off x="1523" y="1379"/>
                <a:ext cx="24" cy="22"/>
              </a:xfrm>
              <a:custGeom>
                <a:avLst/>
                <a:gdLst>
                  <a:gd name="T0" fmla="*/ 24 w 24"/>
                  <a:gd name="T1" fmla="*/ 20 h 22"/>
                  <a:gd name="T2" fmla="*/ 0 w 24"/>
                  <a:gd name="T3" fmla="*/ 0 h 22"/>
                  <a:gd name="T4" fmla="*/ 0 w 24"/>
                  <a:gd name="T5" fmla="*/ 2 h 22"/>
                  <a:gd name="T6" fmla="*/ 24 w 24"/>
                  <a:gd name="T7" fmla="*/ 22 h 22"/>
                  <a:gd name="T8" fmla="*/ 24 w 24"/>
                  <a:gd name="T9" fmla="*/ 20 h 22"/>
                  <a:gd name="T10" fmla="*/ 0 60000 65536"/>
                  <a:gd name="T11" fmla="*/ 0 60000 65536"/>
                  <a:gd name="T12" fmla="*/ 0 60000 65536"/>
                  <a:gd name="T13" fmla="*/ 0 60000 65536"/>
                  <a:gd name="T14" fmla="*/ 0 60000 65536"/>
                  <a:gd name="T15" fmla="*/ 0 w 24"/>
                  <a:gd name="T16" fmla="*/ 0 h 22"/>
                  <a:gd name="T17" fmla="*/ 24 w 24"/>
                  <a:gd name="T18" fmla="*/ 22 h 22"/>
                </a:gdLst>
                <a:ahLst/>
                <a:cxnLst>
                  <a:cxn ang="T10">
                    <a:pos x="T0" y="T1"/>
                  </a:cxn>
                  <a:cxn ang="T11">
                    <a:pos x="T2" y="T3"/>
                  </a:cxn>
                  <a:cxn ang="T12">
                    <a:pos x="T4" y="T5"/>
                  </a:cxn>
                  <a:cxn ang="T13">
                    <a:pos x="T6" y="T7"/>
                  </a:cxn>
                  <a:cxn ang="T14">
                    <a:pos x="T8" y="T9"/>
                  </a:cxn>
                </a:cxnLst>
                <a:rect l="T15" t="T16" r="T17" b="T18"/>
                <a:pathLst>
                  <a:path w="24" h="22">
                    <a:moveTo>
                      <a:pt x="24" y="20"/>
                    </a:moveTo>
                    <a:lnTo>
                      <a:pt x="0" y="0"/>
                    </a:lnTo>
                    <a:lnTo>
                      <a:pt x="0" y="2"/>
                    </a:lnTo>
                    <a:lnTo>
                      <a:pt x="24" y="22"/>
                    </a:lnTo>
                    <a:lnTo>
                      <a:pt x="24" y="20"/>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grpSp>
        <p:sp>
          <p:nvSpPr>
            <p:cNvPr id="74" name="Freeform 685"/>
            <p:cNvSpPr>
              <a:spLocks/>
            </p:cNvSpPr>
            <p:nvPr/>
          </p:nvSpPr>
          <p:spPr bwMode="auto">
            <a:xfrm>
              <a:off x="2354635" y="2269257"/>
              <a:ext cx="28575" cy="22225"/>
            </a:xfrm>
            <a:custGeom>
              <a:avLst/>
              <a:gdLst>
                <a:gd name="T0" fmla="*/ 0 w 18"/>
                <a:gd name="T1" fmla="*/ 14 h 14"/>
                <a:gd name="T2" fmla="*/ 2 w 18"/>
                <a:gd name="T3" fmla="*/ 9 h 14"/>
                <a:gd name="T4" fmla="*/ 5 w 18"/>
                <a:gd name="T5" fmla="*/ 5 h 14"/>
                <a:gd name="T6" fmla="*/ 11 w 18"/>
                <a:gd name="T7" fmla="*/ 2 h 14"/>
                <a:gd name="T8" fmla="*/ 18 w 18"/>
                <a:gd name="T9" fmla="*/ 0 h 14"/>
                <a:gd name="T10" fmla="*/ 18 w 18"/>
                <a:gd name="T11" fmla="*/ 14 h 14"/>
                <a:gd name="T12" fmla="*/ 0 w 18"/>
                <a:gd name="T13" fmla="*/ 14 h 14"/>
                <a:gd name="T14" fmla="*/ 0 60000 65536"/>
                <a:gd name="T15" fmla="*/ 0 60000 65536"/>
                <a:gd name="T16" fmla="*/ 0 60000 65536"/>
                <a:gd name="T17" fmla="*/ 0 60000 65536"/>
                <a:gd name="T18" fmla="*/ 0 60000 65536"/>
                <a:gd name="T19" fmla="*/ 0 60000 65536"/>
                <a:gd name="T20" fmla="*/ 0 60000 65536"/>
                <a:gd name="T21" fmla="*/ 0 w 18"/>
                <a:gd name="T22" fmla="*/ 0 h 14"/>
                <a:gd name="T23" fmla="*/ 18 w 18"/>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4">
                  <a:moveTo>
                    <a:pt x="0" y="14"/>
                  </a:moveTo>
                  <a:lnTo>
                    <a:pt x="2" y="9"/>
                  </a:lnTo>
                  <a:lnTo>
                    <a:pt x="5" y="5"/>
                  </a:lnTo>
                  <a:lnTo>
                    <a:pt x="11" y="2"/>
                  </a:lnTo>
                  <a:lnTo>
                    <a:pt x="18" y="0"/>
                  </a:lnTo>
                  <a:lnTo>
                    <a:pt x="18" y="14"/>
                  </a:lnTo>
                  <a:lnTo>
                    <a:pt x="0" y="14"/>
                  </a:lnTo>
                  <a:close/>
                </a:path>
              </a:pathLst>
            </a:custGeom>
            <a:solidFill>
              <a:srgbClr val="91919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5" name="Freeform 686"/>
            <p:cNvSpPr>
              <a:spLocks/>
            </p:cNvSpPr>
            <p:nvPr/>
          </p:nvSpPr>
          <p:spPr bwMode="auto">
            <a:xfrm>
              <a:off x="2357810" y="2251794"/>
              <a:ext cx="69850" cy="63500"/>
            </a:xfrm>
            <a:custGeom>
              <a:avLst/>
              <a:gdLst>
                <a:gd name="T0" fmla="*/ 44 w 44"/>
                <a:gd name="T1" fmla="*/ 0 h 40"/>
                <a:gd name="T2" fmla="*/ 16 w 44"/>
                <a:gd name="T3" fmla="*/ 9 h 40"/>
                <a:gd name="T4" fmla="*/ 0 w 44"/>
                <a:gd name="T5" fmla="*/ 25 h 40"/>
                <a:gd name="T6" fmla="*/ 0 w 44"/>
                <a:gd name="T7" fmla="*/ 40 h 40"/>
                <a:gd name="T8" fmla="*/ 29 w 44"/>
                <a:gd name="T9" fmla="*/ 31 h 40"/>
                <a:gd name="T10" fmla="*/ 44 w 44"/>
                <a:gd name="T11" fmla="*/ 0 h 40"/>
                <a:gd name="T12" fmla="*/ 0 60000 65536"/>
                <a:gd name="T13" fmla="*/ 0 60000 65536"/>
                <a:gd name="T14" fmla="*/ 0 60000 65536"/>
                <a:gd name="T15" fmla="*/ 0 60000 65536"/>
                <a:gd name="T16" fmla="*/ 0 60000 65536"/>
                <a:gd name="T17" fmla="*/ 0 60000 65536"/>
                <a:gd name="T18" fmla="*/ 0 w 44"/>
                <a:gd name="T19" fmla="*/ 0 h 40"/>
                <a:gd name="T20" fmla="*/ 44 w 44"/>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44" h="40">
                  <a:moveTo>
                    <a:pt x="44" y="0"/>
                  </a:moveTo>
                  <a:lnTo>
                    <a:pt x="16" y="9"/>
                  </a:lnTo>
                  <a:lnTo>
                    <a:pt x="0" y="25"/>
                  </a:lnTo>
                  <a:lnTo>
                    <a:pt x="0" y="40"/>
                  </a:lnTo>
                  <a:lnTo>
                    <a:pt x="29" y="31"/>
                  </a:lnTo>
                  <a:lnTo>
                    <a:pt x="44" y="0"/>
                  </a:lnTo>
                  <a:close/>
                </a:path>
              </a:pathLst>
            </a:custGeom>
            <a:solidFill>
              <a:srgbClr val="91919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grpSp>
          <p:nvGrpSpPr>
            <p:cNvPr id="76" name="Group 705"/>
            <p:cNvGrpSpPr>
              <a:grpSpLocks/>
            </p:cNvGrpSpPr>
            <p:nvPr/>
          </p:nvGrpSpPr>
          <p:grpSpPr bwMode="auto">
            <a:xfrm>
              <a:off x="2372097" y="2258144"/>
              <a:ext cx="31750" cy="58738"/>
              <a:chOff x="1540" y="1360"/>
              <a:chExt cx="20" cy="37"/>
            </a:xfrm>
          </p:grpSpPr>
          <p:sp>
            <p:nvSpPr>
              <p:cNvPr id="1645" name="Freeform 687"/>
              <p:cNvSpPr>
                <a:spLocks/>
              </p:cNvSpPr>
              <p:nvPr/>
            </p:nvSpPr>
            <p:spPr bwMode="auto">
              <a:xfrm>
                <a:off x="1540" y="1360"/>
                <a:ext cx="20" cy="16"/>
              </a:xfrm>
              <a:custGeom>
                <a:avLst/>
                <a:gdLst>
                  <a:gd name="T0" fmla="*/ 20 w 20"/>
                  <a:gd name="T1" fmla="*/ 12 h 16"/>
                  <a:gd name="T2" fmla="*/ 0 w 20"/>
                  <a:gd name="T3" fmla="*/ 0 h 16"/>
                  <a:gd name="T4" fmla="*/ 0 w 20"/>
                  <a:gd name="T5" fmla="*/ 3 h 16"/>
                  <a:gd name="T6" fmla="*/ 20 w 20"/>
                  <a:gd name="T7" fmla="*/ 16 h 16"/>
                  <a:gd name="T8" fmla="*/ 20 w 20"/>
                  <a:gd name="T9" fmla="*/ 12 h 16"/>
                  <a:gd name="T10" fmla="*/ 0 60000 65536"/>
                  <a:gd name="T11" fmla="*/ 0 60000 65536"/>
                  <a:gd name="T12" fmla="*/ 0 60000 65536"/>
                  <a:gd name="T13" fmla="*/ 0 60000 65536"/>
                  <a:gd name="T14" fmla="*/ 0 60000 65536"/>
                  <a:gd name="T15" fmla="*/ 0 w 20"/>
                  <a:gd name="T16" fmla="*/ 0 h 16"/>
                  <a:gd name="T17" fmla="*/ 20 w 20"/>
                  <a:gd name="T18" fmla="*/ 16 h 16"/>
                </a:gdLst>
                <a:ahLst/>
                <a:cxnLst>
                  <a:cxn ang="T10">
                    <a:pos x="T0" y="T1"/>
                  </a:cxn>
                  <a:cxn ang="T11">
                    <a:pos x="T2" y="T3"/>
                  </a:cxn>
                  <a:cxn ang="T12">
                    <a:pos x="T4" y="T5"/>
                  </a:cxn>
                  <a:cxn ang="T13">
                    <a:pos x="T6" y="T7"/>
                  </a:cxn>
                  <a:cxn ang="T14">
                    <a:pos x="T8" y="T9"/>
                  </a:cxn>
                </a:cxnLst>
                <a:rect l="T15" t="T16" r="T17" b="T18"/>
                <a:pathLst>
                  <a:path w="20" h="16">
                    <a:moveTo>
                      <a:pt x="20" y="12"/>
                    </a:moveTo>
                    <a:lnTo>
                      <a:pt x="0" y="0"/>
                    </a:lnTo>
                    <a:lnTo>
                      <a:pt x="0" y="3"/>
                    </a:lnTo>
                    <a:lnTo>
                      <a:pt x="20" y="16"/>
                    </a:lnTo>
                    <a:lnTo>
                      <a:pt x="20" y="12"/>
                    </a:lnTo>
                    <a:close/>
                  </a:path>
                </a:pathLst>
              </a:custGeom>
              <a:solidFill>
                <a:srgbClr val="8F8F8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46" name="Freeform 688"/>
              <p:cNvSpPr>
                <a:spLocks/>
              </p:cNvSpPr>
              <p:nvPr/>
            </p:nvSpPr>
            <p:spPr bwMode="auto">
              <a:xfrm>
                <a:off x="1540" y="1363"/>
                <a:ext cx="20" cy="15"/>
              </a:xfrm>
              <a:custGeom>
                <a:avLst/>
                <a:gdLst>
                  <a:gd name="T0" fmla="*/ 20 w 20"/>
                  <a:gd name="T1" fmla="*/ 13 h 15"/>
                  <a:gd name="T2" fmla="*/ 0 w 20"/>
                  <a:gd name="T3" fmla="*/ 0 h 15"/>
                  <a:gd name="T4" fmla="*/ 0 w 20"/>
                  <a:gd name="T5" fmla="*/ 2 h 15"/>
                  <a:gd name="T6" fmla="*/ 20 w 20"/>
                  <a:gd name="T7" fmla="*/ 15 h 15"/>
                  <a:gd name="T8" fmla="*/ 20 w 20"/>
                  <a:gd name="T9" fmla="*/ 13 h 15"/>
                  <a:gd name="T10" fmla="*/ 0 60000 65536"/>
                  <a:gd name="T11" fmla="*/ 0 60000 65536"/>
                  <a:gd name="T12" fmla="*/ 0 60000 65536"/>
                  <a:gd name="T13" fmla="*/ 0 60000 65536"/>
                  <a:gd name="T14" fmla="*/ 0 60000 65536"/>
                  <a:gd name="T15" fmla="*/ 0 w 20"/>
                  <a:gd name="T16" fmla="*/ 0 h 15"/>
                  <a:gd name="T17" fmla="*/ 20 w 20"/>
                  <a:gd name="T18" fmla="*/ 15 h 15"/>
                </a:gdLst>
                <a:ahLst/>
                <a:cxnLst>
                  <a:cxn ang="T10">
                    <a:pos x="T0" y="T1"/>
                  </a:cxn>
                  <a:cxn ang="T11">
                    <a:pos x="T2" y="T3"/>
                  </a:cxn>
                  <a:cxn ang="T12">
                    <a:pos x="T4" y="T5"/>
                  </a:cxn>
                  <a:cxn ang="T13">
                    <a:pos x="T6" y="T7"/>
                  </a:cxn>
                  <a:cxn ang="T14">
                    <a:pos x="T8" y="T9"/>
                  </a:cxn>
                </a:cxnLst>
                <a:rect l="T15" t="T16" r="T17" b="T18"/>
                <a:pathLst>
                  <a:path w="20" h="15">
                    <a:moveTo>
                      <a:pt x="20" y="13"/>
                    </a:moveTo>
                    <a:lnTo>
                      <a:pt x="0" y="0"/>
                    </a:lnTo>
                    <a:lnTo>
                      <a:pt x="0" y="2"/>
                    </a:lnTo>
                    <a:lnTo>
                      <a:pt x="20" y="15"/>
                    </a:lnTo>
                    <a:lnTo>
                      <a:pt x="20" y="13"/>
                    </a:lnTo>
                    <a:close/>
                  </a:path>
                </a:pathLst>
              </a:custGeom>
              <a:solidFill>
                <a:srgbClr val="8B8B8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47" name="Freeform 689"/>
              <p:cNvSpPr>
                <a:spLocks/>
              </p:cNvSpPr>
              <p:nvPr/>
            </p:nvSpPr>
            <p:spPr bwMode="auto">
              <a:xfrm>
                <a:off x="1540" y="1365"/>
                <a:ext cx="20" cy="16"/>
              </a:xfrm>
              <a:custGeom>
                <a:avLst/>
                <a:gdLst>
                  <a:gd name="T0" fmla="*/ 20 w 20"/>
                  <a:gd name="T1" fmla="*/ 13 h 16"/>
                  <a:gd name="T2" fmla="*/ 0 w 20"/>
                  <a:gd name="T3" fmla="*/ 0 h 16"/>
                  <a:gd name="T4" fmla="*/ 0 w 20"/>
                  <a:gd name="T5" fmla="*/ 4 h 16"/>
                  <a:gd name="T6" fmla="*/ 20 w 20"/>
                  <a:gd name="T7" fmla="*/ 16 h 16"/>
                  <a:gd name="T8" fmla="*/ 20 w 20"/>
                  <a:gd name="T9" fmla="*/ 13 h 16"/>
                  <a:gd name="T10" fmla="*/ 0 60000 65536"/>
                  <a:gd name="T11" fmla="*/ 0 60000 65536"/>
                  <a:gd name="T12" fmla="*/ 0 60000 65536"/>
                  <a:gd name="T13" fmla="*/ 0 60000 65536"/>
                  <a:gd name="T14" fmla="*/ 0 60000 65536"/>
                  <a:gd name="T15" fmla="*/ 0 w 20"/>
                  <a:gd name="T16" fmla="*/ 0 h 16"/>
                  <a:gd name="T17" fmla="*/ 20 w 20"/>
                  <a:gd name="T18" fmla="*/ 16 h 16"/>
                </a:gdLst>
                <a:ahLst/>
                <a:cxnLst>
                  <a:cxn ang="T10">
                    <a:pos x="T0" y="T1"/>
                  </a:cxn>
                  <a:cxn ang="T11">
                    <a:pos x="T2" y="T3"/>
                  </a:cxn>
                  <a:cxn ang="T12">
                    <a:pos x="T4" y="T5"/>
                  </a:cxn>
                  <a:cxn ang="T13">
                    <a:pos x="T6" y="T7"/>
                  </a:cxn>
                  <a:cxn ang="T14">
                    <a:pos x="T8" y="T9"/>
                  </a:cxn>
                </a:cxnLst>
                <a:rect l="T15" t="T16" r="T17" b="T18"/>
                <a:pathLst>
                  <a:path w="20" h="16">
                    <a:moveTo>
                      <a:pt x="20" y="13"/>
                    </a:moveTo>
                    <a:lnTo>
                      <a:pt x="0" y="0"/>
                    </a:lnTo>
                    <a:lnTo>
                      <a:pt x="0" y="4"/>
                    </a:lnTo>
                    <a:lnTo>
                      <a:pt x="20" y="16"/>
                    </a:lnTo>
                    <a:lnTo>
                      <a:pt x="20" y="13"/>
                    </a:lnTo>
                    <a:close/>
                  </a:path>
                </a:pathLst>
              </a:custGeom>
              <a:solidFill>
                <a:srgbClr val="84848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48" name="Freeform 690"/>
              <p:cNvSpPr>
                <a:spLocks/>
              </p:cNvSpPr>
              <p:nvPr/>
            </p:nvSpPr>
            <p:spPr bwMode="auto">
              <a:xfrm>
                <a:off x="1540" y="1369"/>
                <a:ext cx="20" cy="16"/>
              </a:xfrm>
              <a:custGeom>
                <a:avLst/>
                <a:gdLst>
                  <a:gd name="T0" fmla="*/ 20 w 20"/>
                  <a:gd name="T1" fmla="*/ 12 h 16"/>
                  <a:gd name="T2" fmla="*/ 0 w 20"/>
                  <a:gd name="T3" fmla="*/ 0 h 16"/>
                  <a:gd name="T4" fmla="*/ 0 w 20"/>
                  <a:gd name="T5" fmla="*/ 3 h 16"/>
                  <a:gd name="T6" fmla="*/ 20 w 20"/>
                  <a:gd name="T7" fmla="*/ 16 h 16"/>
                  <a:gd name="T8" fmla="*/ 20 w 20"/>
                  <a:gd name="T9" fmla="*/ 12 h 16"/>
                  <a:gd name="T10" fmla="*/ 0 60000 65536"/>
                  <a:gd name="T11" fmla="*/ 0 60000 65536"/>
                  <a:gd name="T12" fmla="*/ 0 60000 65536"/>
                  <a:gd name="T13" fmla="*/ 0 60000 65536"/>
                  <a:gd name="T14" fmla="*/ 0 60000 65536"/>
                  <a:gd name="T15" fmla="*/ 0 w 20"/>
                  <a:gd name="T16" fmla="*/ 0 h 16"/>
                  <a:gd name="T17" fmla="*/ 20 w 20"/>
                  <a:gd name="T18" fmla="*/ 16 h 16"/>
                </a:gdLst>
                <a:ahLst/>
                <a:cxnLst>
                  <a:cxn ang="T10">
                    <a:pos x="T0" y="T1"/>
                  </a:cxn>
                  <a:cxn ang="T11">
                    <a:pos x="T2" y="T3"/>
                  </a:cxn>
                  <a:cxn ang="T12">
                    <a:pos x="T4" y="T5"/>
                  </a:cxn>
                  <a:cxn ang="T13">
                    <a:pos x="T6" y="T7"/>
                  </a:cxn>
                  <a:cxn ang="T14">
                    <a:pos x="T8" y="T9"/>
                  </a:cxn>
                </a:cxnLst>
                <a:rect l="T15" t="T16" r="T17" b="T18"/>
                <a:pathLst>
                  <a:path w="20" h="16">
                    <a:moveTo>
                      <a:pt x="20" y="12"/>
                    </a:moveTo>
                    <a:lnTo>
                      <a:pt x="0" y="0"/>
                    </a:lnTo>
                    <a:lnTo>
                      <a:pt x="0" y="3"/>
                    </a:lnTo>
                    <a:lnTo>
                      <a:pt x="20" y="16"/>
                    </a:lnTo>
                    <a:lnTo>
                      <a:pt x="20" y="12"/>
                    </a:lnTo>
                    <a:close/>
                  </a:path>
                </a:pathLst>
              </a:custGeom>
              <a:solidFill>
                <a:srgbClr val="75757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49" name="Freeform 691"/>
              <p:cNvSpPr>
                <a:spLocks/>
              </p:cNvSpPr>
              <p:nvPr/>
            </p:nvSpPr>
            <p:spPr bwMode="auto">
              <a:xfrm>
                <a:off x="1540" y="1372"/>
                <a:ext cx="20" cy="16"/>
              </a:xfrm>
              <a:custGeom>
                <a:avLst/>
                <a:gdLst>
                  <a:gd name="T0" fmla="*/ 20 w 20"/>
                  <a:gd name="T1" fmla="*/ 13 h 16"/>
                  <a:gd name="T2" fmla="*/ 0 w 20"/>
                  <a:gd name="T3" fmla="*/ 0 h 16"/>
                  <a:gd name="T4" fmla="*/ 0 w 20"/>
                  <a:gd name="T5" fmla="*/ 4 h 16"/>
                  <a:gd name="T6" fmla="*/ 20 w 20"/>
                  <a:gd name="T7" fmla="*/ 16 h 16"/>
                  <a:gd name="T8" fmla="*/ 20 w 20"/>
                  <a:gd name="T9" fmla="*/ 13 h 16"/>
                  <a:gd name="T10" fmla="*/ 0 60000 65536"/>
                  <a:gd name="T11" fmla="*/ 0 60000 65536"/>
                  <a:gd name="T12" fmla="*/ 0 60000 65536"/>
                  <a:gd name="T13" fmla="*/ 0 60000 65536"/>
                  <a:gd name="T14" fmla="*/ 0 60000 65536"/>
                  <a:gd name="T15" fmla="*/ 0 w 20"/>
                  <a:gd name="T16" fmla="*/ 0 h 16"/>
                  <a:gd name="T17" fmla="*/ 20 w 20"/>
                  <a:gd name="T18" fmla="*/ 16 h 16"/>
                </a:gdLst>
                <a:ahLst/>
                <a:cxnLst>
                  <a:cxn ang="T10">
                    <a:pos x="T0" y="T1"/>
                  </a:cxn>
                  <a:cxn ang="T11">
                    <a:pos x="T2" y="T3"/>
                  </a:cxn>
                  <a:cxn ang="T12">
                    <a:pos x="T4" y="T5"/>
                  </a:cxn>
                  <a:cxn ang="T13">
                    <a:pos x="T6" y="T7"/>
                  </a:cxn>
                  <a:cxn ang="T14">
                    <a:pos x="T8" y="T9"/>
                  </a:cxn>
                </a:cxnLst>
                <a:rect l="T15" t="T16" r="T17" b="T18"/>
                <a:pathLst>
                  <a:path w="20" h="16">
                    <a:moveTo>
                      <a:pt x="20" y="13"/>
                    </a:moveTo>
                    <a:lnTo>
                      <a:pt x="0" y="0"/>
                    </a:lnTo>
                    <a:lnTo>
                      <a:pt x="0" y="4"/>
                    </a:lnTo>
                    <a:lnTo>
                      <a:pt x="20" y="16"/>
                    </a:lnTo>
                    <a:lnTo>
                      <a:pt x="20" y="13"/>
                    </a:lnTo>
                    <a:close/>
                  </a:path>
                </a:pathLst>
              </a:custGeom>
              <a:solidFill>
                <a:srgbClr val="5F5F5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50" name="Freeform 692"/>
              <p:cNvSpPr>
                <a:spLocks/>
              </p:cNvSpPr>
              <p:nvPr/>
            </p:nvSpPr>
            <p:spPr bwMode="auto">
              <a:xfrm>
                <a:off x="1540" y="1376"/>
                <a:ext cx="20" cy="14"/>
              </a:xfrm>
              <a:custGeom>
                <a:avLst/>
                <a:gdLst>
                  <a:gd name="T0" fmla="*/ 20 w 20"/>
                  <a:gd name="T1" fmla="*/ 12 h 14"/>
                  <a:gd name="T2" fmla="*/ 0 w 20"/>
                  <a:gd name="T3" fmla="*/ 0 h 14"/>
                  <a:gd name="T4" fmla="*/ 0 w 20"/>
                  <a:gd name="T5" fmla="*/ 2 h 14"/>
                  <a:gd name="T6" fmla="*/ 20 w 20"/>
                  <a:gd name="T7" fmla="*/ 14 h 14"/>
                  <a:gd name="T8" fmla="*/ 20 w 20"/>
                  <a:gd name="T9" fmla="*/ 12 h 14"/>
                  <a:gd name="T10" fmla="*/ 0 60000 65536"/>
                  <a:gd name="T11" fmla="*/ 0 60000 65536"/>
                  <a:gd name="T12" fmla="*/ 0 60000 65536"/>
                  <a:gd name="T13" fmla="*/ 0 60000 65536"/>
                  <a:gd name="T14" fmla="*/ 0 60000 65536"/>
                  <a:gd name="T15" fmla="*/ 0 w 20"/>
                  <a:gd name="T16" fmla="*/ 0 h 14"/>
                  <a:gd name="T17" fmla="*/ 20 w 20"/>
                  <a:gd name="T18" fmla="*/ 14 h 14"/>
                </a:gdLst>
                <a:ahLst/>
                <a:cxnLst>
                  <a:cxn ang="T10">
                    <a:pos x="T0" y="T1"/>
                  </a:cxn>
                  <a:cxn ang="T11">
                    <a:pos x="T2" y="T3"/>
                  </a:cxn>
                  <a:cxn ang="T12">
                    <a:pos x="T4" y="T5"/>
                  </a:cxn>
                  <a:cxn ang="T13">
                    <a:pos x="T6" y="T7"/>
                  </a:cxn>
                  <a:cxn ang="T14">
                    <a:pos x="T8" y="T9"/>
                  </a:cxn>
                </a:cxnLst>
                <a:rect l="T15" t="T16" r="T17" b="T18"/>
                <a:pathLst>
                  <a:path w="20" h="14">
                    <a:moveTo>
                      <a:pt x="20" y="12"/>
                    </a:moveTo>
                    <a:lnTo>
                      <a:pt x="0" y="0"/>
                    </a:lnTo>
                    <a:lnTo>
                      <a:pt x="0" y="2"/>
                    </a:lnTo>
                    <a:lnTo>
                      <a:pt x="20" y="14"/>
                    </a:lnTo>
                    <a:lnTo>
                      <a:pt x="20" y="12"/>
                    </a:lnTo>
                    <a:close/>
                  </a:path>
                </a:pathLst>
              </a:custGeom>
              <a:solidFill>
                <a:srgbClr val="4E4E4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51" name="Freeform 693"/>
              <p:cNvSpPr>
                <a:spLocks/>
              </p:cNvSpPr>
              <p:nvPr/>
            </p:nvSpPr>
            <p:spPr bwMode="auto">
              <a:xfrm>
                <a:off x="1540" y="1378"/>
                <a:ext cx="20" cy="16"/>
              </a:xfrm>
              <a:custGeom>
                <a:avLst/>
                <a:gdLst>
                  <a:gd name="T0" fmla="*/ 20 w 20"/>
                  <a:gd name="T1" fmla="*/ 12 h 16"/>
                  <a:gd name="T2" fmla="*/ 0 w 20"/>
                  <a:gd name="T3" fmla="*/ 0 h 16"/>
                  <a:gd name="T4" fmla="*/ 0 w 20"/>
                  <a:gd name="T5" fmla="*/ 3 h 16"/>
                  <a:gd name="T6" fmla="*/ 20 w 20"/>
                  <a:gd name="T7" fmla="*/ 16 h 16"/>
                  <a:gd name="T8" fmla="*/ 20 w 20"/>
                  <a:gd name="T9" fmla="*/ 12 h 16"/>
                  <a:gd name="T10" fmla="*/ 0 60000 65536"/>
                  <a:gd name="T11" fmla="*/ 0 60000 65536"/>
                  <a:gd name="T12" fmla="*/ 0 60000 65536"/>
                  <a:gd name="T13" fmla="*/ 0 60000 65536"/>
                  <a:gd name="T14" fmla="*/ 0 60000 65536"/>
                  <a:gd name="T15" fmla="*/ 0 w 20"/>
                  <a:gd name="T16" fmla="*/ 0 h 16"/>
                  <a:gd name="T17" fmla="*/ 20 w 20"/>
                  <a:gd name="T18" fmla="*/ 16 h 16"/>
                </a:gdLst>
                <a:ahLst/>
                <a:cxnLst>
                  <a:cxn ang="T10">
                    <a:pos x="T0" y="T1"/>
                  </a:cxn>
                  <a:cxn ang="T11">
                    <a:pos x="T2" y="T3"/>
                  </a:cxn>
                  <a:cxn ang="T12">
                    <a:pos x="T4" y="T5"/>
                  </a:cxn>
                  <a:cxn ang="T13">
                    <a:pos x="T6" y="T7"/>
                  </a:cxn>
                  <a:cxn ang="T14">
                    <a:pos x="T8" y="T9"/>
                  </a:cxn>
                </a:cxnLst>
                <a:rect l="T15" t="T16" r="T17" b="T18"/>
                <a:pathLst>
                  <a:path w="20" h="16">
                    <a:moveTo>
                      <a:pt x="20" y="12"/>
                    </a:moveTo>
                    <a:lnTo>
                      <a:pt x="0" y="0"/>
                    </a:lnTo>
                    <a:lnTo>
                      <a:pt x="0" y="3"/>
                    </a:lnTo>
                    <a:lnTo>
                      <a:pt x="20" y="16"/>
                    </a:lnTo>
                    <a:lnTo>
                      <a:pt x="20" y="12"/>
                    </a:lnTo>
                    <a:close/>
                  </a:path>
                </a:pathLst>
              </a:custGeom>
              <a:solidFill>
                <a:srgbClr val="3E3E3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52" name="Freeform 694"/>
              <p:cNvSpPr>
                <a:spLocks/>
              </p:cNvSpPr>
              <p:nvPr/>
            </p:nvSpPr>
            <p:spPr bwMode="auto">
              <a:xfrm>
                <a:off x="1540" y="1381"/>
                <a:ext cx="20" cy="16"/>
              </a:xfrm>
              <a:custGeom>
                <a:avLst/>
                <a:gdLst>
                  <a:gd name="T0" fmla="*/ 20 w 20"/>
                  <a:gd name="T1" fmla="*/ 13 h 16"/>
                  <a:gd name="T2" fmla="*/ 0 w 20"/>
                  <a:gd name="T3" fmla="*/ 0 h 16"/>
                  <a:gd name="T4" fmla="*/ 0 w 20"/>
                  <a:gd name="T5" fmla="*/ 4 h 16"/>
                  <a:gd name="T6" fmla="*/ 20 w 20"/>
                  <a:gd name="T7" fmla="*/ 16 h 16"/>
                  <a:gd name="T8" fmla="*/ 20 w 20"/>
                  <a:gd name="T9" fmla="*/ 13 h 16"/>
                  <a:gd name="T10" fmla="*/ 0 60000 65536"/>
                  <a:gd name="T11" fmla="*/ 0 60000 65536"/>
                  <a:gd name="T12" fmla="*/ 0 60000 65536"/>
                  <a:gd name="T13" fmla="*/ 0 60000 65536"/>
                  <a:gd name="T14" fmla="*/ 0 60000 65536"/>
                  <a:gd name="T15" fmla="*/ 0 w 20"/>
                  <a:gd name="T16" fmla="*/ 0 h 16"/>
                  <a:gd name="T17" fmla="*/ 20 w 20"/>
                  <a:gd name="T18" fmla="*/ 16 h 16"/>
                </a:gdLst>
                <a:ahLst/>
                <a:cxnLst>
                  <a:cxn ang="T10">
                    <a:pos x="T0" y="T1"/>
                  </a:cxn>
                  <a:cxn ang="T11">
                    <a:pos x="T2" y="T3"/>
                  </a:cxn>
                  <a:cxn ang="T12">
                    <a:pos x="T4" y="T5"/>
                  </a:cxn>
                  <a:cxn ang="T13">
                    <a:pos x="T6" y="T7"/>
                  </a:cxn>
                  <a:cxn ang="T14">
                    <a:pos x="T8" y="T9"/>
                  </a:cxn>
                </a:cxnLst>
                <a:rect l="T15" t="T16" r="T17" b="T18"/>
                <a:pathLst>
                  <a:path w="20" h="16">
                    <a:moveTo>
                      <a:pt x="20" y="13"/>
                    </a:moveTo>
                    <a:lnTo>
                      <a:pt x="0" y="0"/>
                    </a:lnTo>
                    <a:lnTo>
                      <a:pt x="0" y="4"/>
                    </a:lnTo>
                    <a:lnTo>
                      <a:pt x="20" y="16"/>
                    </a:lnTo>
                    <a:lnTo>
                      <a:pt x="20" y="13"/>
                    </a:lnTo>
                    <a:close/>
                  </a:path>
                </a:pathLst>
              </a:custGeom>
              <a:solidFill>
                <a:srgbClr val="2F2F2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53" name="Freeform 695"/>
              <p:cNvSpPr>
                <a:spLocks/>
              </p:cNvSpPr>
              <p:nvPr/>
            </p:nvSpPr>
            <p:spPr bwMode="auto">
              <a:xfrm>
                <a:off x="1542" y="1372"/>
                <a:ext cx="13" cy="11"/>
              </a:xfrm>
              <a:custGeom>
                <a:avLst/>
                <a:gdLst>
                  <a:gd name="T0" fmla="*/ 3 w 13"/>
                  <a:gd name="T1" fmla="*/ 2 h 11"/>
                  <a:gd name="T2" fmla="*/ 0 w 13"/>
                  <a:gd name="T3" fmla="*/ 6 h 11"/>
                  <a:gd name="T4" fmla="*/ 0 w 13"/>
                  <a:gd name="T5" fmla="*/ 9 h 11"/>
                  <a:gd name="T6" fmla="*/ 3 w 13"/>
                  <a:gd name="T7" fmla="*/ 11 h 11"/>
                  <a:gd name="T8" fmla="*/ 9 w 13"/>
                  <a:gd name="T9" fmla="*/ 9 h 11"/>
                  <a:gd name="T10" fmla="*/ 13 w 13"/>
                  <a:gd name="T11" fmla="*/ 6 h 11"/>
                  <a:gd name="T12" fmla="*/ 13 w 13"/>
                  <a:gd name="T13" fmla="*/ 2 h 11"/>
                  <a:gd name="T14" fmla="*/ 9 w 13"/>
                  <a:gd name="T15" fmla="*/ 0 h 11"/>
                  <a:gd name="T16" fmla="*/ 3 w 13"/>
                  <a:gd name="T17" fmla="*/ 2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1"/>
                  <a:gd name="T29" fmla="*/ 13 w 13"/>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1">
                    <a:moveTo>
                      <a:pt x="3" y="2"/>
                    </a:moveTo>
                    <a:lnTo>
                      <a:pt x="0" y="6"/>
                    </a:lnTo>
                    <a:lnTo>
                      <a:pt x="0" y="9"/>
                    </a:lnTo>
                    <a:lnTo>
                      <a:pt x="3" y="11"/>
                    </a:lnTo>
                    <a:lnTo>
                      <a:pt x="9" y="9"/>
                    </a:lnTo>
                    <a:lnTo>
                      <a:pt x="13" y="6"/>
                    </a:lnTo>
                    <a:lnTo>
                      <a:pt x="13" y="2"/>
                    </a:lnTo>
                    <a:lnTo>
                      <a:pt x="9" y="0"/>
                    </a:lnTo>
                    <a:lnTo>
                      <a:pt x="3" y="2"/>
                    </a:lnTo>
                    <a:close/>
                  </a:path>
                </a:pathLst>
              </a:custGeom>
              <a:solidFill>
                <a:srgbClr val="2F2F2F"/>
              </a:solidFill>
              <a:ln w="0">
                <a:solidFill>
                  <a:srgbClr val="FFFFFF"/>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54" name="Freeform 696"/>
              <p:cNvSpPr>
                <a:spLocks/>
              </p:cNvSpPr>
              <p:nvPr/>
            </p:nvSpPr>
            <p:spPr bwMode="auto">
              <a:xfrm>
                <a:off x="1542" y="1372"/>
                <a:ext cx="13" cy="11"/>
              </a:xfrm>
              <a:custGeom>
                <a:avLst/>
                <a:gdLst>
                  <a:gd name="T0" fmla="*/ 3 w 13"/>
                  <a:gd name="T1" fmla="*/ 2 h 11"/>
                  <a:gd name="T2" fmla="*/ 0 w 13"/>
                  <a:gd name="T3" fmla="*/ 6 h 11"/>
                  <a:gd name="T4" fmla="*/ 0 w 13"/>
                  <a:gd name="T5" fmla="*/ 9 h 11"/>
                  <a:gd name="T6" fmla="*/ 3 w 13"/>
                  <a:gd name="T7" fmla="*/ 11 h 11"/>
                  <a:gd name="T8" fmla="*/ 9 w 13"/>
                  <a:gd name="T9" fmla="*/ 9 h 11"/>
                  <a:gd name="T10" fmla="*/ 13 w 13"/>
                  <a:gd name="T11" fmla="*/ 6 h 11"/>
                  <a:gd name="T12" fmla="*/ 13 w 13"/>
                  <a:gd name="T13" fmla="*/ 2 h 11"/>
                  <a:gd name="T14" fmla="*/ 9 w 13"/>
                  <a:gd name="T15" fmla="*/ 0 h 11"/>
                  <a:gd name="T16" fmla="*/ 3 w 13"/>
                  <a:gd name="T17" fmla="*/ 2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1"/>
                  <a:gd name="T29" fmla="*/ 13 w 13"/>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1">
                    <a:moveTo>
                      <a:pt x="3" y="2"/>
                    </a:moveTo>
                    <a:lnTo>
                      <a:pt x="0" y="6"/>
                    </a:lnTo>
                    <a:lnTo>
                      <a:pt x="0" y="9"/>
                    </a:lnTo>
                    <a:lnTo>
                      <a:pt x="3" y="11"/>
                    </a:lnTo>
                    <a:lnTo>
                      <a:pt x="9" y="9"/>
                    </a:lnTo>
                    <a:lnTo>
                      <a:pt x="13" y="6"/>
                    </a:lnTo>
                    <a:lnTo>
                      <a:pt x="13" y="2"/>
                    </a:lnTo>
                    <a:lnTo>
                      <a:pt x="9" y="0"/>
                    </a:lnTo>
                    <a:lnTo>
                      <a:pt x="3" y="2"/>
                    </a:lnTo>
                    <a:close/>
                  </a:path>
                </a:pathLst>
              </a:cu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55" name="Freeform 697"/>
              <p:cNvSpPr>
                <a:spLocks/>
              </p:cNvSpPr>
              <p:nvPr/>
            </p:nvSpPr>
            <p:spPr bwMode="auto">
              <a:xfrm>
                <a:off x="1540" y="1360"/>
                <a:ext cx="20" cy="16"/>
              </a:xfrm>
              <a:custGeom>
                <a:avLst/>
                <a:gdLst>
                  <a:gd name="T0" fmla="*/ 20 w 20"/>
                  <a:gd name="T1" fmla="*/ 12 h 16"/>
                  <a:gd name="T2" fmla="*/ 0 w 20"/>
                  <a:gd name="T3" fmla="*/ 0 h 16"/>
                  <a:gd name="T4" fmla="*/ 0 w 20"/>
                  <a:gd name="T5" fmla="*/ 3 h 16"/>
                  <a:gd name="T6" fmla="*/ 20 w 20"/>
                  <a:gd name="T7" fmla="*/ 16 h 16"/>
                  <a:gd name="T8" fmla="*/ 20 w 20"/>
                  <a:gd name="T9" fmla="*/ 12 h 16"/>
                  <a:gd name="T10" fmla="*/ 0 60000 65536"/>
                  <a:gd name="T11" fmla="*/ 0 60000 65536"/>
                  <a:gd name="T12" fmla="*/ 0 60000 65536"/>
                  <a:gd name="T13" fmla="*/ 0 60000 65536"/>
                  <a:gd name="T14" fmla="*/ 0 60000 65536"/>
                  <a:gd name="T15" fmla="*/ 0 w 20"/>
                  <a:gd name="T16" fmla="*/ 0 h 16"/>
                  <a:gd name="T17" fmla="*/ 20 w 20"/>
                  <a:gd name="T18" fmla="*/ 16 h 16"/>
                </a:gdLst>
                <a:ahLst/>
                <a:cxnLst>
                  <a:cxn ang="T10">
                    <a:pos x="T0" y="T1"/>
                  </a:cxn>
                  <a:cxn ang="T11">
                    <a:pos x="T2" y="T3"/>
                  </a:cxn>
                  <a:cxn ang="T12">
                    <a:pos x="T4" y="T5"/>
                  </a:cxn>
                  <a:cxn ang="T13">
                    <a:pos x="T6" y="T7"/>
                  </a:cxn>
                  <a:cxn ang="T14">
                    <a:pos x="T8" y="T9"/>
                  </a:cxn>
                </a:cxnLst>
                <a:rect l="T15" t="T16" r="T17" b="T18"/>
                <a:pathLst>
                  <a:path w="20" h="16">
                    <a:moveTo>
                      <a:pt x="20" y="12"/>
                    </a:moveTo>
                    <a:lnTo>
                      <a:pt x="0" y="0"/>
                    </a:lnTo>
                    <a:lnTo>
                      <a:pt x="0" y="3"/>
                    </a:lnTo>
                    <a:lnTo>
                      <a:pt x="20" y="16"/>
                    </a:lnTo>
                    <a:lnTo>
                      <a:pt x="20" y="12"/>
                    </a:lnTo>
                    <a:close/>
                  </a:path>
                </a:pathLst>
              </a:custGeom>
              <a:solidFill>
                <a:srgbClr val="8F8F8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56" name="Freeform 698"/>
              <p:cNvSpPr>
                <a:spLocks/>
              </p:cNvSpPr>
              <p:nvPr/>
            </p:nvSpPr>
            <p:spPr bwMode="auto">
              <a:xfrm>
                <a:off x="1540" y="1363"/>
                <a:ext cx="20" cy="15"/>
              </a:xfrm>
              <a:custGeom>
                <a:avLst/>
                <a:gdLst>
                  <a:gd name="T0" fmla="*/ 20 w 20"/>
                  <a:gd name="T1" fmla="*/ 13 h 15"/>
                  <a:gd name="T2" fmla="*/ 0 w 20"/>
                  <a:gd name="T3" fmla="*/ 0 h 15"/>
                  <a:gd name="T4" fmla="*/ 0 w 20"/>
                  <a:gd name="T5" fmla="*/ 2 h 15"/>
                  <a:gd name="T6" fmla="*/ 20 w 20"/>
                  <a:gd name="T7" fmla="*/ 15 h 15"/>
                  <a:gd name="T8" fmla="*/ 20 w 20"/>
                  <a:gd name="T9" fmla="*/ 13 h 15"/>
                  <a:gd name="T10" fmla="*/ 0 60000 65536"/>
                  <a:gd name="T11" fmla="*/ 0 60000 65536"/>
                  <a:gd name="T12" fmla="*/ 0 60000 65536"/>
                  <a:gd name="T13" fmla="*/ 0 60000 65536"/>
                  <a:gd name="T14" fmla="*/ 0 60000 65536"/>
                  <a:gd name="T15" fmla="*/ 0 w 20"/>
                  <a:gd name="T16" fmla="*/ 0 h 15"/>
                  <a:gd name="T17" fmla="*/ 20 w 20"/>
                  <a:gd name="T18" fmla="*/ 15 h 15"/>
                </a:gdLst>
                <a:ahLst/>
                <a:cxnLst>
                  <a:cxn ang="T10">
                    <a:pos x="T0" y="T1"/>
                  </a:cxn>
                  <a:cxn ang="T11">
                    <a:pos x="T2" y="T3"/>
                  </a:cxn>
                  <a:cxn ang="T12">
                    <a:pos x="T4" y="T5"/>
                  </a:cxn>
                  <a:cxn ang="T13">
                    <a:pos x="T6" y="T7"/>
                  </a:cxn>
                  <a:cxn ang="T14">
                    <a:pos x="T8" y="T9"/>
                  </a:cxn>
                </a:cxnLst>
                <a:rect l="T15" t="T16" r="T17" b="T18"/>
                <a:pathLst>
                  <a:path w="20" h="15">
                    <a:moveTo>
                      <a:pt x="20" y="13"/>
                    </a:moveTo>
                    <a:lnTo>
                      <a:pt x="0" y="0"/>
                    </a:lnTo>
                    <a:lnTo>
                      <a:pt x="0" y="2"/>
                    </a:lnTo>
                    <a:lnTo>
                      <a:pt x="20" y="15"/>
                    </a:lnTo>
                    <a:lnTo>
                      <a:pt x="20" y="13"/>
                    </a:lnTo>
                    <a:close/>
                  </a:path>
                </a:pathLst>
              </a:custGeom>
              <a:solidFill>
                <a:srgbClr val="8B8B8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57" name="Freeform 699"/>
              <p:cNvSpPr>
                <a:spLocks/>
              </p:cNvSpPr>
              <p:nvPr/>
            </p:nvSpPr>
            <p:spPr bwMode="auto">
              <a:xfrm>
                <a:off x="1540" y="1365"/>
                <a:ext cx="20" cy="16"/>
              </a:xfrm>
              <a:custGeom>
                <a:avLst/>
                <a:gdLst>
                  <a:gd name="T0" fmla="*/ 20 w 20"/>
                  <a:gd name="T1" fmla="*/ 13 h 16"/>
                  <a:gd name="T2" fmla="*/ 0 w 20"/>
                  <a:gd name="T3" fmla="*/ 0 h 16"/>
                  <a:gd name="T4" fmla="*/ 0 w 20"/>
                  <a:gd name="T5" fmla="*/ 4 h 16"/>
                  <a:gd name="T6" fmla="*/ 20 w 20"/>
                  <a:gd name="T7" fmla="*/ 16 h 16"/>
                  <a:gd name="T8" fmla="*/ 20 w 20"/>
                  <a:gd name="T9" fmla="*/ 13 h 16"/>
                  <a:gd name="T10" fmla="*/ 0 60000 65536"/>
                  <a:gd name="T11" fmla="*/ 0 60000 65536"/>
                  <a:gd name="T12" fmla="*/ 0 60000 65536"/>
                  <a:gd name="T13" fmla="*/ 0 60000 65536"/>
                  <a:gd name="T14" fmla="*/ 0 60000 65536"/>
                  <a:gd name="T15" fmla="*/ 0 w 20"/>
                  <a:gd name="T16" fmla="*/ 0 h 16"/>
                  <a:gd name="T17" fmla="*/ 20 w 20"/>
                  <a:gd name="T18" fmla="*/ 16 h 16"/>
                </a:gdLst>
                <a:ahLst/>
                <a:cxnLst>
                  <a:cxn ang="T10">
                    <a:pos x="T0" y="T1"/>
                  </a:cxn>
                  <a:cxn ang="T11">
                    <a:pos x="T2" y="T3"/>
                  </a:cxn>
                  <a:cxn ang="T12">
                    <a:pos x="T4" y="T5"/>
                  </a:cxn>
                  <a:cxn ang="T13">
                    <a:pos x="T6" y="T7"/>
                  </a:cxn>
                  <a:cxn ang="T14">
                    <a:pos x="T8" y="T9"/>
                  </a:cxn>
                </a:cxnLst>
                <a:rect l="T15" t="T16" r="T17" b="T18"/>
                <a:pathLst>
                  <a:path w="20" h="16">
                    <a:moveTo>
                      <a:pt x="20" y="13"/>
                    </a:moveTo>
                    <a:lnTo>
                      <a:pt x="0" y="0"/>
                    </a:lnTo>
                    <a:lnTo>
                      <a:pt x="0" y="4"/>
                    </a:lnTo>
                    <a:lnTo>
                      <a:pt x="20" y="16"/>
                    </a:lnTo>
                    <a:lnTo>
                      <a:pt x="20" y="13"/>
                    </a:lnTo>
                    <a:close/>
                  </a:path>
                </a:pathLst>
              </a:custGeom>
              <a:solidFill>
                <a:srgbClr val="84848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58" name="Freeform 700"/>
              <p:cNvSpPr>
                <a:spLocks/>
              </p:cNvSpPr>
              <p:nvPr/>
            </p:nvSpPr>
            <p:spPr bwMode="auto">
              <a:xfrm>
                <a:off x="1540" y="1369"/>
                <a:ext cx="20" cy="16"/>
              </a:xfrm>
              <a:custGeom>
                <a:avLst/>
                <a:gdLst>
                  <a:gd name="T0" fmla="*/ 20 w 20"/>
                  <a:gd name="T1" fmla="*/ 12 h 16"/>
                  <a:gd name="T2" fmla="*/ 0 w 20"/>
                  <a:gd name="T3" fmla="*/ 0 h 16"/>
                  <a:gd name="T4" fmla="*/ 0 w 20"/>
                  <a:gd name="T5" fmla="*/ 3 h 16"/>
                  <a:gd name="T6" fmla="*/ 20 w 20"/>
                  <a:gd name="T7" fmla="*/ 16 h 16"/>
                  <a:gd name="T8" fmla="*/ 20 w 20"/>
                  <a:gd name="T9" fmla="*/ 12 h 16"/>
                  <a:gd name="T10" fmla="*/ 0 60000 65536"/>
                  <a:gd name="T11" fmla="*/ 0 60000 65536"/>
                  <a:gd name="T12" fmla="*/ 0 60000 65536"/>
                  <a:gd name="T13" fmla="*/ 0 60000 65536"/>
                  <a:gd name="T14" fmla="*/ 0 60000 65536"/>
                  <a:gd name="T15" fmla="*/ 0 w 20"/>
                  <a:gd name="T16" fmla="*/ 0 h 16"/>
                  <a:gd name="T17" fmla="*/ 20 w 20"/>
                  <a:gd name="T18" fmla="*/ 16 h 16"/>
                </a:gdLst>
                <a:ahLst/>
                <a:cxnLst>
                  <a:cxn ang="T10">
                    <a:pos x="T0" y="T1"/>
                  </a:cxn>
                  <a:cxn ang="T11">
                    <a:pos x="T2" y="T3"/>
                  </a:cxn>
                  <a:cxn ang="T12">
                    <a:pos x="T4" y="T5"/>
                  </a:cxn>
                  <a:cxn ang="T13">
                    <a:pos x="T6" y="T7"/>
                  </a:cxn>
                  <a:cxn ang="T14">
                    <a:pos x="T8" y="T9"/>
                  </a:cxn>
                </a:cxnLst>
                <a:rect l="T15" t="T16" r="T17" b="T18"/>
                <a:pathLst>
                  <a:path w="20" h="16">
                    <a:moveTo>
                      <a:pt x="20" y="12"/>
                    </a:moveTo>
                    <a:lnTo>
                      <a:pt x="0" y="0"/>
                    </a:lnTo>
                    <a:lnTo>
                      <a:pt x="0" y="3"/>
                    </a:lnTo>
                    <a:lnTo>
                      <a:pt x="20" y="16"/>
                    </a:lnTo>
                    <a:lnTo>
                      <a:pt x="20" y="12"/>
                    </a:lnTo>
                    <a:close/>
                  </a:path>
                </a:pathLst>
              </a:custGeom>
              <a:solidFill>
                <a:srgbClr val="75757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59" name="Freeform 701"/>
              <p:cNvSpPr>
                <a:spLocks/>
              </p:cNvSpPr>
              <p:nvPr/>
            </p:nvSpPr>
            <p:spPr bwMode="auto">
              <a:xfrm>
                <a:off x="1540" y="1372"/>
                <a:ext cx="20" cy="16"/>
              </a:xfrm>
              <a:custGeom>
                <a:avLst/>
                <a:gdLst>
                  <a:gd name="T0" fmla="*/ 20 w 20"/>
                  <a:gd name="T1" fmla="*/ 13 h 16"/>
                  <a:gd name="T2" fmla="*/ 0 w 20"/>
                  <a:gd name="T3" fmla="*/ 0 h 16"/>
                  <a:gd name="T4" fmla="*/ 0 w 20"/>
                  <a:gd name="T5" fmla="*/ 4 h 16"/>
                  <a:gd name="T6" fmla="*/ 20 w 20"/>
                  <a:gd name="T7" fmla="*/ 16 h 16"/>
                  <a:gd name="T8" fmla="*/ 20 w 20"/>
                  <a:gd name="T9" fmla="*/ 13 h 16"/>
                  <a:gd name="T10" fmla="*/ 0 60000 65536"/>
                  <a:gd name="T11" fmla="*/ 0 60000 65536"/>
                  <a:gd name="T12" fmla="*/ 0 60000 65536"/>
                  <a:gd name="T13" fmla="*/ 0 60000 65536"/>
                  <a:gd name="T14" fmla="*/ 0 60000 65536"/>
                  <a:gd name="T15" fmla="*/ 0 w 20"/>
                  <a:gd name="T16" fmla="*/ 0 h 16"/>
                  <a:gd name="T17" fmla="*/ 20 w 20"/>
                  <a:gd name="T18" fmla="*/ 16 h 16"/>
                </a:gdLst>
                <a:ahLst/>
                <a:cxnLst>
                  <a:cxn ang="T10">
                    <a:pos x="T0" y="T1"/>
                  </a:cxn>
                  <a:cxn ang="T11">
                    <a:pos x="T2" y="T3"/>
                  </a:cxn>
                  <a:cxn ang="T12">
                    <a:pos x="T4" y="T5"/>
                  </a:cxn>
                  <a:cxn ang="T13">
                    <a:pos x="T6" y="T7"/>
                  </a:cxn>
                  <a:cxn ang="T14">
                    <a:pos x="T8" y="T9"/>
                  </a:cxn>
                </a:cxnLst>
                <a:rect l="T15" t="T16" r="T17" b="T18"/>
                <a:pathLst>
                  <a:path w="20" h="16">
                    <a:moveTo>
                      <a:pt x="20" y="13"/>
                    </a:moveTo>
                    <a:lnTo>
                      <a:pt x="0" y="0"/>
                    </a:lnTo>
                    <a:lnTo>
                      <a:pt x="0" y="4"/>
                    </a:lnTo>
                    <a:lnTo>
                      <a:pt x="20" y="16"/>
                    </a:lnTo>
                    <a:lnTo>
                      <a:pt x="20" y="13"/>
                    </a:lnTo>
                    <a:close/>
                  </a:path>
                </a:pathLst>
              </a:custGeom>
              <a:solidFill>
                <a:srgbClr val="5F5F5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60" name="Freeform 702"/>
              <p:cNvSpPr>
                <a:spLocks/>
              </p:cNvSpPr>
              <p:nvPr/>
            </p:nvSpPr>
            <p:spPr bwMode="auto">
              <a:xfrm>
                <a:off x="1540" y="1376"/>
                <a:ext cx="20" cy="14"/>
              </a:xfrm>
              <a:custGeom>
                <a:avLst/>
                <a:gdLst>
                  <a:gd name="T0" fmla="*/ 20 w 20"/>
                  <a:gd name="T1" fmla="*/ 12 h 14"/>
                  <a:gd name="T2" fmla="*/ 0 w 20"/>
                  <a:gd name="T3" fmla="*/ 0 h 14"/>
                  <a:gd name="T4" fmla="*/ 0 w 20"/>
                  <a:gd name="T5" fmla="*/ 2 h 14"/>
                  <a:gd name="T6" fmla="*/ 20 w 20"/>
                  <a:gd name="T7" fmla="*/ 14 h 14"/>
                  <a:gd name="T8" fmla="*/ 20 w 20"/>
                  <a:gd name="T9" fmla="*/ 12 h 14"/>
                  <a:gd name="T10" fmla="*/ 0 60000 65536"/>
                  <a:gd name="T11" fmla="*/ 0 60000 65536"/>
                  <a:gd name="T12" fmla="*/ 0 60000 65536"/>
                  <a:gd name="T13" fmla="*/ 0 60000 65536"/>
                  <a:gd name="T14" fmla="*/ 0 60000 65536"/>
                  <a:gd name="T15" fmla="*/ 0 w 20"/>
                  <a:gd name="T16" fmla="*/ 0 h 14"/>
                  <a:gd name="T17" fmla="*/ 20 w 20"/>
                  <a:gd name="T18" fmla="*/ 14 h 14"/>
                </a:gdLst>
                <a:ahLst/>
                <a:cxnLst>
                  <a:cxn ang="T10">
                    <a:pos x="T0" y="T1"/>
                  </a:cxn>
                  <a:cxn ang="T11">
                    <a:pos x="T2" y="T3"/>
                  </a:cxn>
                  <a:cxn ang="T12">
                    <a:pos x="T4" y="T5"/>
                  </a:cxn>
                  <a:cxn ang="T13">
                    <a:pos x="T6" y="T7"/>
                  </a:cxn>
                  <a:cxn ang="T14">
                    <a:pos x="T8" y="T9"/>
                  </a:cxn>
                </a:cxnLst>
                <a:rect l="T15" t="T16" r="T17" b="T18"/>
                <a:pathLst>
                  <a:path w="20" h="14">
                    <a:moveTo>
                      <a:pt x="20" y="12"/>
                    </a:moveTo>
                    <a:lnTo>
                      <a:pt x="0" y="0"/>
                    </a:lnTo>
                    <a:lnTo>
                      <a:pt x="0" y="2"/>
                    </a:lnTo>
                    <a:lnTo>
                      <a:pt x="20" y="14"/>
                    </a:lnTo>
                    <a:lnTo>
                      <a:pt x="20" y="12"/>
                    </a:lnTo>
                    <a:close/>
                  </a:path>
                </a:pathLst>
              </a:custGeom>
              <a:solidFill>
                <a:srgbClr val="4E4E4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61" name="Freeform 703"/>
              <p:cNvSpPr>
                <a:spLocks/>
              </p:cNvSpPr>
              <p:nvPr/>
            </p:nvSpPr>
            <p:spPr bwMode="auto">
              <a:xfrm>
                <a:off x="1540" y="1378"/>
                <a:ext cx="20" cy="16"/>
              </a:xfrm>
              <a:custGeom>
                <a:avLst/>
                <a:gdLst>
                  <a:gd name="T0" fmla="*/ 20 w 20"/>
                  <a:gd name="T1" fmla="*/ 12 h 16"/>
                  <a:gd name="T2" fmla="*/ 0 w 20"/>
                  <a:gd name="T3" fmla="*/ 0 h 16"/>
                  <a:gd name="T4" fmla="*/ 0 w 20"/>
                  <a:gd name="T5" fmla="*/ 3 h 16"/>
                  <a:gd name="T6" fmla="*/ 20 w 20"/>
                  <a:gd name="T7" fmla="*/ 16 h 16"/>
                  <a:gd name="T8" fmla="*/ 20 w 20"/>
                  <a:gd name="T9" fmla="*/ 12 h 16"/>
                  <a:gd name="T10" fmla="*/ 0 60000 65536"/>
                  <a:gd name="T11" fmla="*/ 0 60000 65536"/>
                  <a:gd name="T12" fmla="*/ 0 60000 65536"/>
                  <a:gd name="T13" fmla="*/ 0 60000 65536"/>
                  <a:gd name="T14" fmla="*/ 0 60000 65536"/>
                  <a:gd name="T15" fmla="*/ 0 w 20"/>
                  <a:gd name="T16" fmla="*/ 0 h 16"/>
                  <a:gd name="T17" fmla="*/ 20 w 20"/>
                  <a:gd name="T18" fmla="*/ 16 h 16"/>
                </a:gdLst>
                <a:ahLst/>
                <a:cxnLst>
                  <a:cxn ang="T10">
                    <a:pos x="T0" y="T1"/>
                  </a:cxn>
                  <a:cxn ang="T11">
                    <a:pos x="T2" y="T3"/>
                  </a:cxn>
                  <a:cxn ang="T12">
                    <a:pos x="T4" y="T5"/>
                  </a:cxn>
                  <a:cxn ang="T13">
                    <a:pos x="T6" y="T7"/>
                  </a:cxn>
                  <a:cxn ang="T14">
                    <a:pos x="T8" y="T9"/>
                  </a:cxn>
                </a:cxnLst>
                <a:rect l="T15" t="T16" r="T17" b="T18"/>
                <a:pathLst>
                  <a:path w="20" h="16">
                    <a:moveTo>
                      <a:pt x="20" y="12"/>
                    </a:moveTo>
                    <a:lnTo>
                      <a:pt x="0" y="0"/>
                    </a:lnTo>
                    <a:lnTo>
                      <a:pt x="0" y="3"/>
                    </a:lnTo>
                    <a:lnTo>
                      <a:pt x="20" y="16"/>
                    </a:lnTo>
                    <a:lnTo>
                      <a:pt x="20" y="12"/>
                    </a:lnTo>
                    <a:close/>
                  </a:path>
                </a:pathLst>
              </a:custGeom>
              <a:solidFill>
                <a:srgbClr val="3E3E3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62" name="Freeform 704"/>
              <p:cNvSpPr>
                <a:spLocks/>
              </p:cNvSpPr>
              <p:nvPr/>
            </p:nvSpPr>
            <p:spPr bwMode="auto">
              <a:xfrm>
                <a:off x="1540" y="1381"/>
                <a:ext cx="20" cy="16"/>
              </a:xfrm>
              <a:custGeom>
                <a:avLst/>
                <a:gdLst>
                  <a:gd name="T0" fmla="*/ 20 w 20"/>
                  <a:gd name="T1" fmla="*/ 13 h 16"/>
                  <a:gd name="T2" fmla="*/ 0 w 20"/>
                  <a:gd name="T3" fmla="*/ 0 h 16"/>
                  <a:gd name="T4" fmla="*/ 0 w 20"/>
                  <a:gd name="T5" fmla="*/ 4 h 16"/>
                  <a:gd name="T6" fmla="*/ 20 w 20"/>
                  <a:gd name="T7" fmla="*/ 16 h 16"/>
                  <a:gd name="T8" fmla="*/ 20 w 20"/>
                  <a:gd name="T9" fmla="*/ 13 h 16"/>
                  <a:gd name="T10" fmla="*/ 0 60000 65536"/>
                  <a:gd name="T11" fmla="*/ 0 60000 65536"/>
                  <a:gd name="T12" fmla="*/ 0 60000 65536"/>
                  <a:gd name="T13" fmla="*/ 0 60000 65536"/>
                  <a:gd name="T14" fmla="*/ 0 60000 65536"/>
                  <a:gd name="T15" fmla="*/ 0 w 20"/>
                  <a:gd name="T16" fmla="*/ 0 h 16"/>
                  <a:gd name="T17" fmla="*/ 20 w 20"/>
                  <a:gd name="T18" fmla="*/ 16 h 16"/>
                </a:gdLst>
                <a:ahLst/>
                <a:cxnLst>
                  <a:cxn ang="T10">
                    <a:pos x="T0" y="T1"/>
                  </a:cxn>
                  <a:cxn ang="T11">
                    <a:pos x="T2" y="T3"/>
                  </a:cxn>
                  <a:cxn ang="T12">
                    <a:pos x="T4" y="T5"/>
                  </a:cxn>
                  <a:cxn ang="T13">
                    <a:pos x="T6" y="T7"/>
                  </a:cxn>
                  <a:cxn ang="T14">
                    <a:pos x="T8" y="T9"/>
                  </a:cxn>
                </a:cxnLst>
                <a:rect l="T15" t="T16" r="T17" b="T18"/>
                <a:pathLst>
                  <a:path w="20" h="16">
                    <a:moveTo>
                      <a:pt x="20" y="13"/>
                    </a:moveTo>
                    <a:lnTo>
                      <a:pt x="0" y="0"/>
                    </a:lnTo>
                    <a:lnTo>
                      <a:pt x="0" y="4"/>
                    </a:lnTo>
                    <a:lnTo>
                      <a:pt x="20" y="16"/>
                    </a:lnTo>
                    <a:lnTo>
                      <a:pt x="20" y="13"/>
                    </a:lnTo>
                    <a:close/>
                  </a:path>
                </a:pathLst>
              </a:custGeom>
              <a:solidFill>
                <a:srgbClr val="2F2F2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grpSp>
        <p:grpSp>
          <p:nvGrpSpPr>
            <p:cNvPr id="77" name="Group 804"/>
            <p:cNvGrpSpPr>
              <a:grpSpLocks/>
            </p:cNvGrpSpPr>
            <p:nvPr/>
          </p:nvGrpSpPr>
          <p:grpSpPr bwMode="auto">
            <a:xfrm>
              <a:off x="2892797" y="1988269"/>
              <a:ext cx="354012" cy="506413"/>
              <a:chOff x="1868" y="1190"/>
              <a:chExt cx="223" cy="319"/>
            </a:xfrm>
          </p:grpSpPr>
          <p:sp>
            <p:nvSpPr>
              <p:cNvPr id="1547" name="Freeform 706"/>
              <p:cNvSpPr>
                <a:spLocks/>
              </p:cNvSpPr>
              <p:nvPr/>
            </p:nvSpPr>
            <p:spPr bwMode="auto">
              <a:xfrm>
                <a:off x="1868" y="1190"/>
                <a:ext cx="223" cy="110"/>
              </a:xfrm>
              <a:custGeom>
                <a:avLst/>
                <a:gdLst>
                  <a:gd name="T0" fmla="*/ 223 w 223"/>
                  <a:gd name="T1" fmla="*/ 106 h 110"/>
                  <a:gd name="T2" fmla="*/ 0 w 223"/>
                  <a:gd name="T3" fmla="*/ 0 h 110"/>
                  <a:gd name="T4" fmla="*/ 0 w 223"/>
                  <a:gd name="T5" fmla="*/ 4 h 110"/>
                  <a:gd name="T6" fmla="*/ 223 w 223"/>
                  <a:gd name="T7" fmla="*/ 110 h 110"/>
                  <a:gd name="T8" fmla="*/ 223 w 223"/>
                  <a:gd name="T9" fmla="*/ 106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6"/>
                    </a:moveTo>
                    <a:lnTo>
                      <a:pt x="0" y="0"/>
                    </a:lnTo>
                    <a:lnTo>
                      <a:pt x="0" y="4"/>
                    </a:lnTo>
                    <a:lnTo>
                      <a:pt x="223" y="110"/>
                    </a:lnTo>
                    <a:lnTo>
                      <a:pt x="223" y="106"/>
                    </a:lnTo>
                    <a:close/>
                  </a:path>
                </a:pathLst>
              </a:custGeom>
              <a:solidFill>
                <a:srgbClr val="A5A5A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48" name="Freeform 707"/>
              <p:cNvSpPr>
                <a:spLocks/>
              </p:cNvSpPr>
              <p:nvPr/>
            </p:nvSpPr>
            <p:spPr bwMode="auto">
              <a:xfrm>
                <a:off x="1868" y="1194"/>
                <a:ext cx="223" cy="111"/>
              </a:xfrm>
              <a:custGeom>
                <a:avLst/>
                <a:gdLst>
                  <a:gd name="T0" fmla="*/ 223 w 223"/>
                  <a:gd name="T1" fmla="*/ 106 h 111"/>
                  <a:gd name="T2" fmla="*/ 0 w 223"/>
                  <a:gd name="T3" fmla="*/ 0 h 111"/>
                  <a:gd name="T4" fmla="*/ 0 w 223"/>
                  <a:gd name="T5" fmla="*/ 5 h 111"/>
                  <a:gd name="T6" fmla="*/ 223 w 223"/>
                  <a:gd name="T7" fmla="*/ 111 h 111"/>
                  <a:gd name="T8" fmla="*/ 223 w 223"/>
                  <a:gd name="T9" fmla="*/ 106 h 111"/>
                  <a:gd name="T10" fmla="*/ 0 60000 65536"/>
                  <a:gd name="T11" fmla="*/ 0 60000 65536"/>
                  <a:gd name="T12" fmla="*/ 0 60000 65536"/>
                  <a:gd name="T13" fmla="*/ 0 60000 65536"/>
                  <a:gd name="T14" fmla="*/ 0 60000 65536"/>
                  <a:gd name="T15" fmla="*/ 0 w 223"/>
                  <a:gd name="T16" fmla="*/ 0 h 111"/>
                  <a:gd name="T17" fmla="*/ 223 w 223"/>
                  <a:gd name="T18" fmla="*/ 111 h 111"/>
                </a:gdLst>
                <a:ahLst/>
                <a:cxnLst>
                  <a:cxn ang="T10">
                    <a:pos x="T0" y="T1"/>
                  </a:cxn>
                  <a:cxn ang="T11">
                    <a:pos x="T2" y="T3"/>
                  </a:cxn>
                  <a:cxn ang="T12">
                    <a:pos x="T4" y="T5"/>
                  </a:cxn>
                  <a:cxn ang="T13">
                    <a:pos x="T6" y="T7"/>
                  </a:cxn>
                  <a:cxn ang="T14">
                    <a:pos x="T8" y="T9"/>
                  </a:cxn>
                </a:cxnLst>
                <a:rect l="T15" t="T16" r="T17" b="T18"/>
                <a:pathLst>
                  <a:path w="223" h="111">
                    <a:moveTo>
                      <a:pt x="223" y="106"/>
                    </a:moveTo>
                    <a:lnTo>
                      <a:pt x="0" y="0"/>
                    </a:lnTo>
                    <a:lnTo>
                      <a:pt x="0" y="5"/>
                    </a:lnTo>
                    <a:lnTo>
                      <a:pt x="223" y="111"/>
                    </a:lnTo>
                    <a:lnTo>
                      <a:pt x="223" y="106"/>
                    </a:lnTo>
                    <a:close/>
                  </a:path>
                </a:pathLst>
              </a:custGeom>
              <a:solidFill>
                <a:srgbClr val="A5A5A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49" name="Freeform 708"/>
              <p:cNvSpPr>
                <a:spLocks/>
              </p:cNvSpPr>
              <p:nvPr/>
            </p:nvSpPr>
            <p:spPr bwMode="auto">
              <a:xfrm>
                <a:off x="1868" y="1199"/>
                <a:ext cx="223" cy="110"/>
              </a:xfrm>
              <a:custGeom>
                <a:avLst/>
                <a:gdLst>
                  <a:gd name="T0" fmla="*/ 223 w 223"/>
                  <a:gd name="T1" fmla="*/ 106 h 110"/>
                  <a:gd name="T2" fmla="*/ 0 w 223"/>
                  <a:gd name="T3" fmla="*/ 0 h 110"/>
                  <a:gd name="T4" fmla="*/ 0 w 223"/>
                  <a:gd name="T5" fmla="*/ 4 h 110"/>
                  <a:gd name="T6" fmla="*/ 223 w 223"/>
                  <a:gd name="T7" fmla="*/ 110 h 110"/>
                  <a:gd name="T8" fmla="*/ 223 w 223"/>
                  <a:gd name="T9" fmla="*/ 106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6"/>
                    </a:moveTo>
                    <a:lnTo>
                      <a:pt x="0" y="0"/>
                    </a:lnTo>
                    <a:lnTo>
                      <a:pt x="0" y="4"/>
                    </a:lnTo>
                    <a:lnTo>
                      <a:pt x="223" y="110"/>
                    </a:lnTo>
                    <a:lnTo>
                      <a:pt x="223" y="106"/>
                    </a:lnTo>
                    <a:close/>
                  </a:path>
                </a:pathLst>
              </a:custGeom>
              <a:solidFill>
                <a:srgbClr val="A6A6A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50" name="Freeform 709"/>
              <p:cNvSpPr>
                <a:spLocks/>
              </p:cNvSpPr>
              <p:nvPr/>
            </p:nvSpPr>
            <p:spPr bwMode="auto">
              <a:xfrm>
                <a:off x="1868" y="1203"/>
                <a:ext cx="223" cy="112"/>
              </a:xfrm>
              <a:custGeom>
                <a:avLst/>
                <a:gdLst>
                  <a:gd name="T0" fmla="*/ 223 w 223"/>
                  <a:gd name="T1" fmla="*/ 106 h 112"/>
                  <a:gd name="T2" fmla="*/ 0 w 223"/>
                  <a:gd name="T3" fmla="*/ 0 h 112"/>
                  <a:gd name="T4" fmla="*/ 0 w 223"/>
                  <a:gd name="T5" fmla="*/ 5 h 112"/>
                  <a:gd name="T6" fmla="*/ 223 w 223"/>
                  <a:gd name="T7" fmla="*/ 112 h 112"/>
                  <a:gd name="T8" fmla="*/ 223 w 223"/>
                  <a:gd name="T9" fmla="*/ 106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6"/>
                    </a:moveTo>
                    <a:lnTo>
                      <a:pt x="0" y="0"/>
                    </a:lnTo>
                    <a:lnTo>
                      <a:pt x="0" y="5"/>
                    </a:lnTo>
                    <a:lnTo>
                      <a:pt x="223" y="112"/>
                    </a:lnTo>
                    <a:lnTo>
                      <a:pt x="223" y="106"/>
                    </a:lnTo>
                    <a:close/>
                  </a:path>
                </a:pathLst>
              </a:custGeom>
              <a:solidFill>
                <a:srgbClr val="A7A7A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51" name="Freeform 710"/>
              <p:cNvSpPr>
                <a:spLocks/>
              </p:cNvSpPr>
              <p:nvPr/>
            </p:nvSpPr>
            <p:spPr bwMode="auto">
              <a:xfrm>
                <a:off x="1868" y="1208"/>
                <a:ext cx="223" cy="110"/>
              </a:xfrm>
              <a:custGeom>
                <a:avLst/>
                <a:gdLst>
                  <a:gd name="T0" fmla="*/ 223 w 223"/>
                  <a:gd name="T1" fmla="*/ 107 h 110"/>
                  <a:gd name="T2" fmla="*/ 0 w 223"/>
                  <a:gd name="T3" fmla="*/ 0 h 110"/>
                  <a:gd name="T4" fmla="*/ 0 w 223"/>
                  <a:gd name="T5" fmla="*/ 4 h 110"/>
                  <a:gd name="T6" fmla="*/ 223 w 223"/>
                  <a:gd name="T7" fmla="*/ 110 h 110"/>
                  <a:gd name="T8" fmla="*/ 223 w 223"/>
                  <a:gd name="T9" fmla="*/ 107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7"/>
                    </a:moveTo>
                    <a:lnTo>
                      <a:pt x="0" y="0"/>
                    </a:lnTo>
                    <a:lnTo>
                      <a:pt x="0" y="4"/>
                    </a:lnTo>
                    <a:lnTo>
                      <a:pt x="223" y="110"/>
                    </a:lnTo>
                    <a:lnTo>
                      <a:pt x="223" y="107"/>
                    </a:lnTo>
                    <a:close/>
                  </a:path>
                </a:pathLst>
              </a:custGeom>
              <a:solidFill>
                <a:srgbClr val="A8A8A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52" name="Freeform 711"/>
              <p:cNvSpPr>
                <a:spLocks/>
              </p:cNvSpPr>
              <p:nvPr/>
            </p:nvSpPr>
            <p:spPr bwMode="auto">
              <a:xfrm>
                <a:off x="1868" y="1212"/>
                <a:ext cx="223" cy="112"/>
              </a:xfrm>
              <a:custGeom>
                <a:avLst/>
                <a:gdLst>
                  <a:gd name="T0" fmla="*/ 223 w 223"/>
                  <a:gd name="T1" fmla="*/ 106 h 112"/>
                  <a:gd name="T2" fmla="*/ 0 w 223"/>
                  <a:gd name="T3" fmla="*/ 0 h 112"/>
                  <a:gd name="T4" fmla="*/ 0 w 223"/>
                  <a:gd name="T5" fmla="*/ 5 h 112"/>
                  <a:gd name="T6" fmla="*/ 223 w 223"/>
                  <a:gd name="T7" fmla="*/ 112 h 112"/>
                  <a:gd name="T8" fmla="*/ 223 w 223"/>
                  <a:gd name="T9" fmla="*/ 106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6"/>
                    </a:moveTo>
                    <a:lnTo>
                      <a:pt x="0" y="0"/>
                    </a:lnTo>
                    <a:lnTo>
                      <a:pt x="0" y="5"/>
                    </a:lnTo>
                    <a:lnTo>
                      <a:pt x="223" y="112"/>
                    </a:lnTo>
                    <a:lnTo>
                      <a:pt x="223" y="106"/>
                    </a:lnTo>
                    <a:close/>
                  </a:path>
                </a:pathLst>
              </a:custGeom>
              <a:solidFill>
                <a:srgbClr val="AAAAA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53" name="Freeform 712"/>
              <p:cNvSpPr>
                <a:spLocks/>
              </p:cNvSpPr>
              <p:nvPr/>
            </p:nvSpPr>
            <p:spPr bwMode="auto">
              <a:xfrm>
                <a:off x="1868" y="1217"/>
                <a:ext cx="223" cy="110"/>
              </a:xfrm>
              <a:custGeom>
                <a:avLst/>
                <a:gdLst>
                  <a:gd name="T0" fmla="*/ 223 w 223"/>
                  <a:gd name="T1" fmla="*/ 107 h 110"/>
                  <a:gd name="T2" fmla="*/ 0 w 223"/>
                  <a:gd name="T3" fmla="*/ 0 h 110"/>
                  <a:gd name="T4" fmla="*/ 0 w 223"/>
                  <a:gd name="T5" fmla="*/ 4 h 110"/>
                  <a:gd name="T6" fmla="*/ 223 w 223"/>
                  <a:gd name="T7" fmla="*/ 110 h 110"/>
                  <a:gd name="T8" fmla="*/ 223 w 223"/>
                  <a:gd name="T9" fmla="*/ 107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7"/>
                    </a:moveTo>
                    <a:lnTo>
                      <a:pt x="0" y="0"/>
                    </a:lnTo>
                    <a:lnTo>
                      <a:pt x="0" y="4"/>
                    </a:lnTo>
                    <a:lnTo>
                      <a:pt x="223" y="110"/>
                    </a:lnTo>
                    <a:lnTo>
                      <a:pt x="223" y="107"/>
                    </a:lnTo>
                    <a:close/>
                  </a:path>
                </a:pathLst>
              </a:custGeom>
              <a:solidFill>
                <a:srgbClr val="ACACA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54" name="Freeform 713"/>
              <p:cNvSpPr>
                <a:spLocks/>
              </p:cNvSpPr>
              <p:nvPr/>
            </p:nvSpPr>
            <p:spPr bwMode="auto">
              <a:xfrm>
                <a:off x="1868" y="1221"/>
                <a:ext cx="223" cy="112"/>
              </a:xfrm>
              <a:custGeom>
                <a:avLst/>
                <a:gdLst>
                  <a:gd name="T0" fmla="*/ 223 w 223"/>
                  <a:gd name="T1" fmla="*/ 106 h 112"/>
                  <a:gd name="T2" fmla="*/ 0 w 223"/>
                  <a:gd name="T3" fmla="*/ 0 h 112"/>
                  <a:gd name="T4" fmla="*/ 0 w 223"/>
                  <a:gd name="T5" fmla="*/ 5 h 112"/>
                  <a:gd name="T6" fmla="*/ 223 w 223"/>
                  <a:gd name="T7" fmla="*/ 112 h 112"/>
                  <a:gd name="T8" fmla="*/ 223 w 223"/>
                  <a:gd name="T9" fmla="*/ 106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6"/>
                    </a:moveTo>
                    <a:lnTo>
                      <a:pt x="0" y="0"/>
                    </a:lnTo>
                    <a:lnTo>
                      <a:pt x="0" y="5"/>
                    </a:lnTo>
                    <a:lnTo>
                      <a:pt x="223" y="112"/>
                    </a:lnTo>
                    <a:lnTo>
                      <a:pt x="223" y="106"/>
                    </a:lnTo>
                    <a:close/>
                  </a:path>
                </a:pathLst>
              </a:custGeom>
              <a:solidFill>
                <a:srgbClr val="AEAEA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55" name="Freeform 714"/>
              <p:cNvSpPr>
                <a:spLocks/>
              </p:cNvSpPr>
              <p:nvPr/>
            </p:nvSpPr>
            <p:spPr bwMode="auto">
              <a:xfrm>
                <a:off x="1868" y="1226"/>
                <a:ext cx="223" cy="110"/>
              </a:xfrm>
              <a:custGeom>
                <a:avLst/>
                <a:gdLst>
                  <a:gd name="T0" fmla="*/ 223 w 223"/>
                  <a:gd name="T1" fmla="*/ 107 h 110"/>
                  <a:gd name="T2" fmla="*/ 0 w 223"/>
                  <a:gd name="T3" fmla="*/ 0 h 110"/>
                  <a:gd name="T4" fmla="*/ 0 w 223"/>
                  <a:gd name="T5" fmla="*/ 4 h 110"/>
                  <a:gd name="T6" fmla="*/ 223 w 223"/>
                  <a:gd name="T7" fmla="*/ 110 h 110"/>
                  <a:gd name="T8" fmla="*/ 223 w 223"/>
                  <a:gd name="T9" fmla="*/ 107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7"/>
                    </a:moveTo>
                    <a:lnTo>
                      <a:pt x="0" y="0"/>
                    </a:lnTo>
                    <a:lnTo>
                      <a:pt x="0" y="4"/>
                    </a:lnTo>
                    <a:lnTo>
                      <a:pt x="223" y="110"/>
                    </a:lnTo>
                    <a:lnTo>
                      <a:pt x="223" y="107"/>
                    </a:lnTo>
                    <a:close/>
                  </a:path>
                </a:pathLst>
              </a:custGeom>
              <a:solidFill>
                <a:srgbClr val="B1B1B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56" name="Freeform 715"/>
              <p:cNvSpPr>
                <a:spLocks/>
              </p:cNvSpPr>
              <p:nvPr/>
            </p:nvSpPr>
            <p:spPr bwMode="auto">
              <a:xfrm>
                <a:off x="1868" y="1230"/>
                <a:ext cx="223" cy="112"/>
              </a:xfrm>
              <a:custGeom>
                <a:avLst/>
                <a:gdLst>
                  <a:gd name="T0" fmla="*/ 223 w 223"/>
                  <a:gd name="T1" fmla="*/ 106 h 112"/>
                  <a:gd name="T2" fmla="*/ 0 w 223"/>
                  <a:gd name="T3" fmla="*/ 0 h 112"/>
                  <a:gd name="T4" fmla="*/ 0 w 223"/>
                  <a:gd name="T5" fmla="*/ 5 h 112"/>
                  <a:gd name="T6" fmla="*/ 223 w 223"/>
                  <a:gd name="T7" fmla="*/ 112 h 112"/>
                  <a:gd name="T8" fmla="*/ 223 w 223"/>
                  <a:gd name="T9" fmla="*/ 106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6"/>
                    </a:moveTo>
                    <a:lnTo>
                      <a:pt x="0" y="0"/>
                    </a:lnTo>
                    <a:lnTo>
                      <a:pt x="0" y="5"/>
                    </a:lnTo>
                    <a:lnTo>
                      <a:pt x="223" y="112"/>
                    </a:lnTo>
                    <a:lnTo>
                      <a:pt x="223" y="106"/>
                    </a:lnTo>
                    <a:close/>
                  </a:path>
                </a:pathLst>
              </a:custGeom>
              <a:solidFill>
                <a:srgbClr val="B3B3B3"/>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57" name="Freeform 716"/>
              <p:cNvSpPr>
                <a:spLocks/>
              </p:cNvSpPr>
              <p:nvPr/>
            </p:nvSpPr>
            <p:spPr bwMode="auto">
              <a:xfrm>
                <a:off x="1868" y="1235"/>
                <a:ext cx="223" cy="110"/>
              </a:xfrm>
              <a:custGeom>
                <a:avLst/>
                <a:gdLst>
                  <a:gd name="T0" fmla="*/ 223 w 223"/>
                  <a:gd name="T1" fmla="*/ 107 h 110"/>
                  <a:gd name="T2" fmla="*/ 0 w 223"/>
                  <a:gd name="T3" fmla="*/ 0 h 110"/>
                  <a:gd name="T4" fmla="*/ 0 w 223"/>
                  <a:gd name="T5" fmla="*/ 4 h 110"/>
                  <a:gd name="T6" fmla="*/ 223 w 223"/>
                  <a:gd name="T7" fmla="*/ 110 h 110"/>
                  <a:gd name="T8" fmla="*/ 223 w 223"/>
                  <a:gd name="T9" fmla="*/ 107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7"/>
                    </a:moveTo>
                    <a:lnTo>
                      <a:pt x="0" y="0"/>
                    </a:lnTo>
                    <a:lnTo>
                      <a:pt x="0" y="4"/>
                    </a:lnTo>
                    <a:lnTo>
                      <a:pt x="223" y="110"/>
                    </a:lnTo>
                    <a:lnTo>
                      <a:pt x="223" y="107"/>
                    </a:lnTo>
                    <a:close/>
                  </a:path>
                </a:pathLst>
              </a:custGeom>
              <a:solidFill>
                <a:srgbClr val="B6B6B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58" name="Freeform 717"/>
              <p:cNvSpPr>
                <a:spLocks/>
              </p:cNvSpPr>
              <p:nvPr/>
            </p:nvSpPr>
            <p:spPr bwMode="auto">
              <a:xfrm>
                <a:off x="1868" y="1239"/>
                <a:ext cx="223" cy="110"/>
              </a:xfrm>
              <a:custGeom>
                <a:avLst/>
                <a:gdLst>
                  <a:gd name="T0" fmla="*/ 223 w 223"/>
                  <a:gd name="T1" fmla="*/ 106 h 110"/>
                  <a:gd name="T2" fmla="*/ 0 w 223"/>
                  <a:gd name="T3" fmla="*/ 0 h 110"/>
                  <a:gd name="T4" fmla="*/ 0 w 223"/>
                  <a:gd name="T5" fmla="*/ 3 h 110"/>
                  <a:gd name="T6" fmla="*/ 223 w 223"/>
                  <a:gd name="T7" fmla="*/ 110 h 110"/>
                  <a:gd name="T8" fmla="*/ 223 w 223"/>
                  <a:gd name="T9" fmla="*/ 106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6"/>
                    </a:moveTo>
                    <a:lnTo>
                      <a:pt x="0" y="0"/>
                    </a:lnTo>
                    <a:lnTo>
                      <a:pt x="0" y="3"/>
                    </a:lnTo>
                    <a:lnTo>
                      <a:pt x="223" y="110"/>
                    </a:lnTo>
                    <a:lnTo>
                      <a:pt x="223" y="106"/>
                    </a:lnTo>
                    <a:close/>
                  </a:path>
                </a:pathLst>
              </a:custGeom>
              <a:solidFill>
                <a:srgbClr val="B8B8B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59" name="Freeform 718"/>
              <p:cNvSpPr>
                <a:spLocks/>
              </p:cNvSpPr>
              <p:nvPr/>
            </p:nvSpPr>
            <p:spPr bwMode="auto">
              <a:xfrm>
                <a:off x="1868" y="1242"/>
                <a:ext cx="223" cy="112"/>
              </a:xfrm>
              <a:custGeom>
                <a:avLst/>
                <a:gdLst>
                  <a:gd name="T0" fmla="*/ 223 w 223"/>
                  <a:gd name="T1" fmla="*/ 107 h 112"/>
                  <a:gd name="T2" fmla="*/ 0 w 223"/>
                  <a:gd name="T3" fmla="*/ 0 h 112"/>
                  <a:gd name="T4" fmla="*/ 0 w 223"/>
                  <a:gd name="T5" fmla="*/ 6 h 112"/>
                  <a:gd name="T6" fmla="*/ 223 w 223"/>
                  <a:gd name="T7" fmla="*/ 112 h 112"/>
                  <a:gd name="T8" fmla="*/ 223 w 223"/>
                  <a:gd name="T9" fmla="*/ 107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7"/>
                    </a:moveTo>
                    <a:lnTo>
                      <a:pt x="0" y="0"/>
                    </a:lnTo>
                    <a:lnTo>
                      <a:pt x="0" y="6"/>
                    </a:lnTo>
                    <a:lnTo>
                      <a:pt x="223" y="112"/>
                    </a:lnTo>
                    <a:lnTo>
                      <a:pt x="223" y="107"/>
                    </a:lnTo>
                    <a:close/>
                  </a:path>
                </a:pathLst>
              </a:custGeom>
              <a:solidFill>
                <a:srgbClr val="BBBBB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60" name="Freeform 719"/>
              <p:cNvSpPr>
                <a:spLocks/>
              </p:cNvSpPr>
              <p:nvPr/>
            </p:nvSpPr>
            <p:spPr bwMode="auto">
              <a:xfrm>
                <a:off x="1868" y="1248"/>
                <a:ext cx="223" cy="110"/>
              </a:xfrm>
              <a:custGeom>
                <a:avLst/>
                <a:gdLst>
                  <a:gd name="T0" fmla="*/ 223 w 223"/>
                  <a:gd name="T1" fmla="*/ 106 h 110"/>
                  <a:gd name="T2" fmla="*/ 0 w 223"/>
                  <a:gd name="T3" fmla="*/ 0 h 110"/>
                  <a:gd name="T4" fmla="*/ 0 w 223"/>
                  <a:gd name="T5" fmla="*/ 3 h 110"/>
                  <a:gd name="T6" fmla="*/ 223 w 223"/>
                  <a:gd name="T7" fmla="*/ 110 h 110"/>
                  <a:gd name="T8" fmla="*/ 223 w 223"/>
                  <a:gd name="T9" fmla="*/ 106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6"/>
                    </a:moveTo>
                    <a:lnTo>
                      <a:pt x="0" y="0"/>
                    </a:lnTo>
                    <a:lnTo>
                      <a:pt x="0" y="3"/>
                    </a:lnTo>
                    <a:lnTo>
                      <a:pt x="223" y="110"/>
                    </a:lnTo>
                    <a:lnTo>
                      <a:pt x="223" y="106"/>
                    </a:lnTo>
                    <a:close/>
                  </a:path>
                </a:pathLst>
              </a:custGeom>
              <a:solidFill>
                <a:srgbClr val="BEBEB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61" name="Freeform 720"/>
              <p:cNvSpPr>
                <a:spLocks/>
              </p:cNvSpPr>
              <p:nvPr/>
            </p:nvSpPr>
            <p:spPr bwMode="auto">
              <a:xfrm>
                <a:off x="1868" y="1251"/>
                <a:ext cx="223" cy="112"/>
              </a:xfrm>
              <a:custGeom>
                <a:avLst/>
                <a:gdLst>
                  <a:gd name="T0" fmla="*/ 223 w 223"/>
                  <a:gd name="T1" fmla="*/ 107 h 112"/>
                  <a:gd name="T2" fmla="*/ 0 w 223"/>
                  <a:gd name="T3" fmla="*/ 0 h 112"/>
                  <a:gd name="T4" fmla="*/ 0 w 223"/>
                  <a:gd name="T5" fmla="*/ 6 h 112"/>
                  <a:gd name="T6" fmla="*/ 223 w 223"/>
                  <a:gd name="T7" fmla="*/ 112 h 112"/>
                  <a:gd name="T8" fmla="*/ 223 w 223"/>
                  <a:gd name="T9" fmla="*/ 107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7"/>
                    </a:moveTo>
                    <a:lnTo>
                      <a:pt x="0" y="0"/>
                    </a:lnTo>
                    <a:lnTo>
                      <a:pt x="0" y="6"/>
                    </a:lnTo>
                    <a:lnTo>
                      <a:pt x="223" y="112"/>
                    </a:lnTo>
                    <a:lnTo>
                      <a:pt x="223" y="107"/>
                    </a:lnTo>
                    <a:close/>
                  </a:path>
                </a:pathLst>
              </a:custGeom>
              <a:solidFill>
                <a:srgbClr val="C1C1C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62" name="Freeform 721"/>
              <p:cNvSpPr>
                <a:spLocks/>
              </p:cNvSpPr>
              <p:nvPr/>
            </p:nvSpPr>
            <p:spPr bwMode="auto">
              <a:xfrm>
                <a:off x="1868" y="1257"/>
                <a:ext cx="223" cy="110"/>
              </a:xfrm>
              <a:custGeom>
                <a:avLst/>
                <a:gdLst>
                  <a:gd name="T0" fmla="*/ 223 w 223"/>
                  <a:gd name="T1" fmla="*/ 106 h 110"/>
                  <a:gd name="T2" fmla="*/ 0 w 223"/>
                  <a:gd name="T3" fmla="*/ 0 h 110"/>
                  <a:gd name="T4" fmla="*/ 0 w 223"/>
                  <a:gd name="T5" fmla="*/ 3 h 110"/>
                  <a:gd name="T6" fmla="*/ 223 w 223"/>
                  <a:gd name="T7" fmla="*/ 110 h 110"/>
                  <a:gd name="T8" fmla="*/ 223 w 223"/>
                  <a:gd name="T9" fmla="*/ 106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6"/>
                    </a:moveTo>
                    <a:lnTo>
                      <a:pt x="0" y="0"/>
                    </a:lnTo>
                    <a:lnTo>
                      <a:pt x="0" y="3"/>
                    </a:lnTo>
                    <a:lnTo>
                      <a:pt x="223" y="110"/>
                    </a:lnTo>
                    <a:lnTo>
                      <a:pt x="223" y="106"/>
                    </a:lnTo>
                    <a:close/>
                  </a:path>
                </a:pathLst>
              </a:custGeom>
              <a:solidFill>
                <a:srgbClr val="C3C3C3"/>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63" name="Freeform 722"/>
              <p:cNvSpPr>
                <a:spLocks/>
              </p:cNvSpPr>
              <p:nvPr/>
            </p:nvSpPr>
            <p:spPr bwMode="auto">
              <a:xfrm>
                <a:off x="1868" y="1260"/>
                <a:ext cx="223" cy="112"/>
              </a:xfrm>
              <a:custGeom>
                <a:avLst/>
                <a:gdLst>
                  <a:gd name="T0" fmla="*/ 223 w 223"/>
                  <a:gd name="T1" fmla="*/ 107 h 112"/>
                  <a:gd name="T2" fmla="*/ 0 w 223"/>
                  <a:gd name="T3" fmla="*/ 0 h 112"/>
                  <a:gd name="T4" fmla="*/ 0 w 223"/>
                  <a:gd name="T5" fmla="*/ 6 h 112"/>
                  <a:gd name="T6" fmla="*/ 223 w 223"/>
                  <a:gd name="T7" fmla="*/ 112 h 112"/>
                  <a:gd name="T8" fmla="*/ 223 w 223"/>
                  <a:gd name="T9" fmla="*/ 107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7"/>
                    </a:moveTo>
                    <a:lnTo>
                      <a:pt x="0" y="0"/>
                    </a:lnTo>
                    <a:lnTo>
                      <a:pt x="0" y="6"/>
                    </a:lnTo>
                    <a:lnTo>
                      <a:pt x="223" y="112"/>
                    </a:lnTo>
                    <a:lnTo>
                      <a:pt x="223" y="107"/>
                    </a:lnTo>
                    <a:close/>
                  </a:path>
                </a:pathLst>
              </a:custGeom>
              <a:solidFill>
                <a:srgbClr val="C5C5C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64" name="Freeform 723"/>
              <p:cNvSpPr>
                <a:spLocks/>
              </p:cNvSpPr>
              <p:nvPr/>
            </p:nvSpPr>
            <p:spPr bwMode="auto">
              <a:xfrm>
                <a:off x="1868" y="1266"/>
                <a:ext cx="223" cy="110"/>
              </a:xfrm>
              <a:custGeom>
                <a:avLst/>
                <a:gdLst>
                  <a:gd name="T0" fmla="*/ 223 w 223"/>
                  <a:gd name="T1" fmla="*/ 106 h 110"/>
                  <a:gd name="T2" fmla="*/ 0 w 223"/>
                  <a:gd name="T3" fmla="*/ 0 h 110"/>
                  <a:gd name="T4" fmla="*/ 0 w 223"/>
                  <a:gd name="T5" fmla="*/ 3 h 110"/>
                  <a:gd name="T6" fmla="*/ 223 w 223"/>
                  <a:gd name="T7" fmla="*/ 110 h 110"/>
                  <a:gd name="T8" fmla="*/ 223 w 223"/>
                  <a:gd name="T9" fmla="*/ 106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6"/>
                    </a:moveTo>
                    <a:lnTo>
                      <a:pt x="0" y="0"/>
                    </a:lnTo>
                    <a:lnTo>
                      <a:pt x="0" y="3"/>
                    </a:lnTo>
                    <a:lnTo>
                      <a:pt x="223" y="110"/>
                    </a:lnTo>
                    <a:lnTo>
                      <a:pt x="223" y="106"/>
                    </a:lnTo>
                    <a:close/>
                  </a:path>
                </a:pathLst>
              </a:custGeom>
              <a:solidFill>
                <a:srgbClr val="C7C7C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65" name="Freeform 724"/>
              <p:cNvSpPr>
                <a:spLocks/>
              </p:cNvSpPr>
              <p:nvPr/>
            </p:nvSpPr>
            <p:spPr bwMode="auto">
              <a:xfrm>
                <a:off x="1868" y="1269"/>
                <a:ext cx="223" cy="112"/>
              </a:xfrm>
              <a:custGeom>
                <a:avLst/>
                <a:gdLst>
                  <a:gd name="T0" fmla="*/ 223 w 223"/>
                  <a:gd name="T1" fmla="*/ 107 h 112"/>
                  <a:gd name="T2" fmla="*/ 0 w 223"/>
                  <a:gd name="T3" fmla="*/ 0 h 112"/>
                  <a:gd name="T4" fmla="*/ 0 w 223"/>
                  <a:gd name="T5" fmla="*/ 6 h 112"/>
                  <a:gd name="T6" fmla="*/ 223 w 223"/>
                  <a:gd name="T7" fmla="*/ 112 h 112"/>
                  <a:gd name="T8" fmla="*/ 223 w 223"/>
                  <a:gd name="T9" fmla="*/ 107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7"/>
                    </a:moveTo>
                    <a:lnTo>
                      <a:pt x="0" y="0"/>
                    </a:lnTo>
                    <a:lnTo>
                      <a:pt x="0" y="6"/>
                    </a:lnTo>
                    <a:lnTo>
                      <a:pt x="223" y="112"/>
                    </a:lnTo>
                    <a:lnTo>
                      <a:pt x="223" y="107"/>
                    </a:lnTo>
                    <a:close/>
                  </a:path>
                </a:pathLst>
              </a:custGeom>
              <a:solidFill>
                <a:srgbClr val="C9C9C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66" name="Freeform 725"/>
              <p:cNvSpPr>
                <a:spLocks/>
              </p:cNvSpPr>
              <p:nvPr/>
            </p:nvSpPr>
            <p:spPr bwMode="auto">
              <a:xfrm>
                <a:off x="1868" y="1275"/>
                <a:ext cx="223" cy="110"/>
              </a:xfrm>
              <a:custGeom>
                <a:avLst/>
                <a:gdLst>
                  <a:gd name="T0" fmla="*/ 223 w 223"/>
                  <a:gd name="T1" fmla="*/ 106 h 110"/>
                  <a:gd name="T2" fmla="*/ 0 w 223"/>
                  <a:gd name="T3" fmla="*/ 0 h 110"/>
                  <a:gd name="T4" fmla="*/ 0 w 223"/>
                  <a:gd name="T5" fmla="*/ 3 h 110"/>
                  <a:gd name="T6" fmla="*/ 223 w 223"/>
                  <a:gd name="T7" fmla="*/ 110 h 110"/>
                  <a:gd name="T8" fmla="*/ 223 w 223"/>
                  <a:gd name="T9" fmla="*/ 106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6"/>
                    </a:moveTo>
                    <a:lnTo>
                      <a:pt x="0" y="0"/>
                    </a:lnTo>
                    <a:lnTo>
                      <a:pt x="0" y="3"/>
                    </a:lnTo>
                    <a:lnTo>
                      <a:pt x="223" y="110"/>
                    </a:lnTo>
                    <a:lnTo>
                      <a:pt x="223" y="106"/>
                    </a:lnTo>
                    <a:close/>
                  </a:path>
                </a:pathLst>
              </a:custGeom>
              <a:solidFill>
                <a:srgbClr val="CACAC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67" name="Freeform 726"/>
              <p:cNvSpPr>
                <a:spLocks/>
              </p:cNvSpPr>
              <p:nvPr/>
            </p:nvSpPr>
            <p:spPr bwMode="auto">
              <a:xfrm>
                <a:off x="1868" y="1278"/>
                <a:ext cx="223" cy="112"/>
              </a:xfrm>
              <a:custGeom>
                <a:avLst/>
                <a:gdLst>
                  <a:gd name="T0" fmla="*/ 223 w 223"/>
                  <a:gd name="T1" fmla="*/ 107 h 112"/>
                  <a:gd name="T2" fmla="*/ 0 w 223"/>
                  <a:gd name="T3" fmla="*/ 0 h 112"/>
                  <a:gd name="T4" fmla="*/ 0 w 223"/>
                  <a:gd name="T5" fmla="*/ 6 h 112"/>
                  <a:gd name="T6" fmla="*/ 223 w 223"/>
                  <a:gd name="T7" fmla="*/ 112 h 112"/>
                  <a:gd name="T8" fmla="*/ 223 w 223"/>
                  <a:gd name="T9" fmla="*/ 107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7"/>
                    </a:moveTo>
                    <a:lnTo>
                      <a:pt x="0" y="0"/>
                    </a:lnTo>
                    <a:lnTo>
                      <a:pt x="0" y="6"/>
                    </a:lnTo>
                    <a:lnTo>
                      <a:pt x="223" y="112"/>
                    </a:lnTo>
                    <a:lnTo>
                      <a:pt x="223" y="107"/>
                    </a:lnTo>
                    <a:close/>
                  </a:path>
                </a:pathLst>
              </a:custGeom>
              <a:solidFill>
                <a:srgbClr val="CBCBC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68" name="Freeform 727"/>
              <p:cNvSpPr>
                <a:spLocks/>
              </p:cNvSpPr>
              <p:nvPr/>
            </p:nvSpPr>
            <p:spPr bwMode="auto">
              <a:xfrm>
                <a:off x="1868" y="1284"/>
                <a:ext cx="223" cy="110"/>
              </a:xfrm>
              <a:custGeom>
                <a:avLst/>
                <a:gdLst>
                  <a:gd name="T0" fmla="*/ 223 w 223"/>
                  <a:gd name="T1" fmla="*/ 106 h 110"/>
                  <a:gd name="T2" fmla="*/ 0 w 223"/>
                  <a:gd name="T3" fmla="*/ 0 h 110"/>
                  <a:gd name="T4" fmla="*/ 0 w 223"/>
                  <a:gd name="T5" fmla="*/ 3 h 110"/>
                  <a:gd name="T6" fmla="*/ 223 w 223"/>
                  <a:gd name="T7" fmla="*/ 110 h 110"/>
                  <a:gd name="T8" fmla="*/ 223 w 223"/>
                  <a:gd name="T9" fmla="*/ 106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6"/>
                    </a:moveTo>
                    <a:lnTo>
                      <a:pt x="0" y="0"/>
                    </a:lnTo>
                    <a:lnTo>
                      <a:pt x="0" y="3"/>
                    </a:lnTo>
                    <a:lnTo>
                      <a:pt x="223" y="110"/>
                    </a:lnTo>
                    <a:lnTo>
                      <a:pt x="223" y="106"/>
                    </a:lnTo>
                    <a:close/>
                  </a:path>
                </a:pathLst>
              </a:custGeom>
              <a:solidFill>
                <a:srgbClr val="CCCCC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69" name="Freeform 728"/>
              <p:cNvSpPr>
                <a:spLocks/>
              </p:cNvSpPr>
              <p:nvPr/>
            </p:nvSpPr>
            <p:spPr bwMode="auto">
              <a:xfrm>
                <a:off x="1868" y="1287"/>
                <a:ext cx="223" cy="112"/>
              </a:xfrm>
              <a:custGeom>
                <a:avLst/>
                <a:gdLst>
                  <a:gd name="T0" fmla="*/ 223 w 223"/>
                  <a:gd name="T1" fmla="*/ 107 h 112"/>
                  <a:gd name="T2" fmla="*/ 0 w 223"/>
                  <a:gd name="T3" fmla="*/ 0 h 112"/>
                  <a:gd name="T4" fmla="*/ 0 w 223"/>
                  <a:gd name="T5" fmla="*/ 6 h 112"/>
                  <a:gd name="T6" fmla="*/ 223 w 223"/>
                  <a:gd name="T7" fmla="*/ 112 h 112"/>
                  <a:gd name="T8" fmla="*/ 223 w 223"/>
                  <a:gd name="T9" fmla="*/ 107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7"/>
                    </a:moveTo>
                    <a:lnTo>
                      <a:pt x="0" y="0"/>
                    </a:lnTo>
                    <a:lnTo>
                      <a:pt x="0" y="6"/>
                    </a:lnTo>
                    <a:lnTo>
                      <a:pt x="223" y="112"/>
                    </a:lnTo>
                    <a:lnTo>
                      <a:pt x="223" y="107"/>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70" name="Freeform 729"/>
              <p:cNvSpPr>
                <a:spLocks/>
              </p:cNvSpPr>
              <p:nvPr/>
            </p:nvSpPr>
            <p:spPr bwMode="auto">
              <a:xfrm>
                <a:off x="1868" y="1293"/>
                <a:ext cx="223" cy="110"/>
              </a:xfrm>
              <a:custGeom>
                <a:avLst/>
                <a:gdLst>
                  <a:gd name="T0" fmla="*/ 223 w 223"/>
                  <a:gd name="T1" fmla="*/ 106 h 110"/>
                  <a:gd name="T2" fmla="*/ 0 w 223"/>
                  <a:gd name="T3" fmla="*/ 0 h 110"/>
                  <a:gd name="T4" fmla="*/ 0 w 223"/>
                  <a:gd name="T5" fmla="*/ 3 h 110"/>
                  <a:gd name="T6" fmla="*/ 223 w 223"/>
                  <a:gd name="T7" fmla="*/ 110 h 110"/>
                  <a:gd name="T8" fmla="*/ 223 w 223"/>
                  <a:gd name="T9" fmla="*/ 106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6"/>
                    </a:moveTo>
                    <a:lnTo>
                      <a:pt x="0" y="0"/>
                    </a:lnTo>
                    <a:lnTo>
                      <a:pt x="0" y="3"/>
                    </a:lnTo>
                    <a:lnTo>
                      <a:pt x="223" y="110"/>
                    </a:lnTo>
                    <a:lnTo>
                      <a:pt x="223" y="106"/>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71" name="Freeform 730"/>
              <p:cNvSpPr>
                <a:spLocks/>
              </p:cNvSpPr>
              <p:nvPr/>
            </p:nvSpPr>
            <p:spPr bwMode="auto">
              <a:xfrm>
                <a:off x="1868" y="1296"/>
                <a:ext cx="223" cy="110"/>
              </a:xfrm>
              <a:custGeom>
                <a:avLst/>
                <a:gdLst>
                  <a:gd name="T0" fmla="*/ 223 w 223"/>
                  <a:gd name="T1" fmla="*/ 107 h 110"/>
                  <a:gd name="T2" fmla="*/ 0 w 223"/>
                  <a:gd name="T3" fmla="*/ 0 h 110"/>
                  <a:gd name="T4" fmla="*/ 0 w 223"/>
                  <a:gd name="T5" fmla="*/ 4 h 110"/>
                  <a:gd name="T6" fmla="*/ 223 w 223"/>
                  <a:gd name="T7" fmla="*/ 110 h 110"/>
                  <a:gd name="T8" fmla="*/ 223 w 223"/>
                  <a:gd name="T9" fmla="*/ 107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7"/>
                    </a:moveTo>
                    <a:lnTo>
                      <a:pt x="0" y="0"/>
                    </a:lnTo>
                    <a:lnTo>
                      <a:pt x="0" y="4"/>
                    </a:lnTo>
                    <a:lnTo>
                      <a:pt x="223" y="110"/>
                    </a:lnTo>
                    <a:lnTo>
                      <a:pt x="223" y="107"/>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72" name="Freeform 731"/>
              <p:cNvSpPr>
                <a:spLocks/>
              </p:cNvSpPr>
              <p:nvPr/>
            </p:nvSpPr>
            <p:spPr bwMode="auto">
              <a:xfrm>
                <a:off x="1868" y="1300"/>
                <a:ext cx="223" cy="112"/>
              </a:xfrm>
              <a:custGeom>
                <a:avLst/>
                <a:gdLst>
                  <a:gd name="T0" fmla="*/ 223 w 223"/>
                  <a:gd name="T1" fmla="*/ 106 h 112"/>
                  <a:gd name="T2" fmla="*/ 0 w 223"/>
                  <a:gd name="T3" fmla="*/ 0 h 112"/>
                  <a:gd name="T4" fmla="*/ 0 w 223"/>
                  <a:gd name="T5" fmla="*/ 5 h 112"/>
                  <a:gd name="T6" fmla="*/ 223 w 223"/>
                  <a:gd name="T7" fmla="*/ 112 h 112"/>
                  <a:gd name="T8" fmla="*/ 223 w 223"/>
                  <a:gd name="T9" fmla="*/ 106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6"/>
                    </a:moveTo>
                    <a:lnTo>
                      <a:pt x="0" y="0"/>
                    </a:lnTo>
                    <a:lnTo>
                      <a:pt x="0" y="5"/>
                    </a:lnTo>
                    <a:lnTo>
                      <a:pt x="223" y="112"/>
                    </a:lnTo>
                    <a:lnTo>
                      <a:pt x="223" y="106"/>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73" name="Freeform 732"/>
              <p:cNvSpPr>
                <a:spLocks/>
              </p:cNvSpPr>
              <p:nvPr/>
            </p:nvSpPr>
            <p:spPr bwMode="auto">
              <a:xfrm>
                <a:off x="1868" y="1305"/>
                <a:ext cx="223" cy="110"/>
              </a:xfrm>
              <a:custGeom>
                <a:avLst/>
                <a:gdLst>
                  <a:gd name="T0" fmla="*/ 223 w 223"/>
                  <a:gd name="T1" fmla="*/ 107 h 110"/>
                  <a:gd name="T2" fmla="*/ 0 w 223"/>
                  <a:gd name="T3" fmla="*/ 0 h 110"/>
                  <a:gd name="T4" fmla="*/ 0 w 223"/>
                  <a:gd name="T5" fmla="*/ 4 h 110"/>
                  <a:gd name="T6" fmla="*/ 223 w 223"/>
                  <a:gd name="T7" fmla="*/ 110 h 110"/>
                  <a:gd name="T8" fmla="*/ 223 w 223"/>
                  <a:gd name="T9" fmla="*/ 107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7"/>
                    </a:moveTo>
                    <a:lnTo>
                      <a:pt x="0" y="0"/>
                    </a:lnTo>
                    <a:lnTo>
                      <a:pt x="0" y="4"/>
                    </a:lnTo>
                    <a:lnTo>
                      <a:pt x="223" y="110"/>
                    </a:lnTo>
                    <a:lnTo>
                      <a:pt x="223" y="107"/>
                    </a:lnTo>
                    <a:close/>
                  </a:path>
                </a:pathLst>
              </a:custGeom>
              <a:solidFill>
                <a:srgbClr val="CCCCC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74" name="Freeform 733"/>
              <p:cNvSpPr>
                <a:spLocks/>
              </p:cNvSpPr>
              <p:nvPr/>
            </p:nvSpPr>
            <p:spPr bwMode="auto">
              <a:xfrm>
                <a:off x="1868" y="1309"/>
                <a:ext cx="223" cy="112"/>
              </a:xfrm>
              <a:custGeom>
                <a:avLst/>
                <a:gdLst>
                  <a:gd name="T0" fmla="*/ 223 w 223"/>
                  <a:gd name="T1" fmla="*/ 106 h 112"/>
                  <a:gd name="T2" fmla="*/ 0 w 223"/>
                  <a:gd name="T3" fmla="*/ 0 h 112"/>
                  <a:gd name="T4" fmla="*/ 0 w 223"/>
                  <a:gd name="T5" fmla="*/ 6 h 112"/>
                  <a:gd name="T6" fmla="*/ 223 w 223"/>
                  <a:gd name="T7" fmla="*/ 112 h 112"/>
                  <a:gd name="T8" fmla="*/ 223 w 223"/>
                  <a:gd name="T9" fmla="*/ 106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6"/>
                    </a:moveTo>
                    <a:lnTo>
                      <a:pt x="0" y="0"/>
                    </a:lnTo>
                    <a:lnTo>
                      <a:pt x="0" y="6"/>
                    </a:lnTo>
                    <a:lnTo>
                      <a:pt x="223" y="112"/>
                    </a:lnTo>
                    <a:lnTo>
                      <a:pt x="223" y="106"/>
                    </a:lnTo>
                    <a:close/>
                  </a:path>
                </a:pathLst>
              </a:custGeom>
              <a:solidFill>
                <a:srgbClr val="CBCBC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75" name="Freeform 734"/>
              <p:cNvSpPr>
                <a:spLocks/>
              </p:cNvSpPr>
              <p:nvPr/>
            </p:nvSpPr>
            <p:spPr bwMode="auto">
              <a:xfrm>
                <a:off x="1868" y="1315"/>
                <a:ext cx="223" cy="109"/>
              </a:xfrm>
              <a:custGeom>
                <a:avLst/>
                <a:gdLst>
                  <a:gd name="T0" fmla="*/ 223 w 223"/>
                  <a:gd name="T1" fmla="*/ 106 h 109"/>
                  <a:gd name="T2" fmla="*/ 0 w 223"/>
                  <a:gd name="T3" fmla="*/ 0 h 109"/>
                  <a:gd name="T4" fmla="*/ 0 w 223"/>
                  <a:gd name="T5" fmla="*/ 3 h 109"/>
                  <a:gd name="T6" fmla="*/ 223 w 223"/>
                  <a:gd name="T7" fmla="*/ 109 h 109"/>
                  <a:gd name="T8" fmla="*/ 223 w 223"/>
                  <a:gd name="T9" fmla="*/ 106 h 109"/>
                  <a:gd name="T10" fmla="*/ 0 60000 65536"/>
                  <a:gd name="T11" fmla="*/ 0 60000 65536"/>
                  <a:gd name="T12" fmla="*/ 0 60000 65536"/>
                  <a:gd name="T13" fmla="*/ 0 60000 65536"/>
                  <a:gd name="T14" fmla="*/ 0 60000 65536"/>
                  <a:gd name="T15" fmla="*/ 0 w 223"/>
                  <a:gd name="T16" fmla="*/ 0 h 109"/>
                  <a:gd name="T17" fmla="*/ 223 w 223"/>
                  <a:gd name="T18" fmla="*/ 109 h 109"/>
                </a:gdLst>
                <a:ahLst/>
                <a:cxnLst>
                  <a:cxn ang="T10">
                    <a:pos x="T0" y="T1"/>
                  </a:cxn>
                  <a:cxn ang="T11">
                    <a:pos x="T2" y="T3"/>
                  </a:cxn>
                  <a:cxn ang="T12">
                    <a:pos x="T4" y="T5"/>
                  </a:cxn>
                  <a:cxn ang="T13">
                    <a:pos x="T6" y="T7"/>
                  </a:cxn>
                  <a:cxn ang="T14">
                    <a:pos x="T8" y="T9"/>
                  </a:cxn>
                </a:cxnLst>
                <a:rect l="T15" t="T16" r="T17" b="T18"/>
                <a:pathLst>
                  <a:path w="223" h="109">
                    <a:moveTo>
                      <a:pt x="223" y="106"/>
                    </a:moveTo>
                    <a:lnTo>
                      <a:pt x="0" y="0"/>
                    </a:lnTo>
                    <a:lnTo>
                      <a:pt x="0" y="3"/>
                    </a:lnTo>
                    <a:lnTo>
                      <a:pt x="223" y="109"/>
                    </a:lnTo>
                    <a:lnTo>
                      <a:pt x="223" y="106"/>
                    </a:lnTo>
                    <a:close/>
                  </a:path>
                </a:pathLst>
              </a:custGeom>
              <a:solidFill>
                <a:srgbClr val="CACAC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76" name="Freeform 735"/>
              <p:cNvSpPr>
                <a:spLocks/>
              </p:cNvSpPr>
              <p:nvPr/>
            </p:nvSpPr>
            <p:spPr bwMode="auto">
              <a:xfrm>
                <a:off x="1868" y="1318"/>
                <a:ext cx="223" cy="112"/>
              </a:xfrm>
              <a:custGeom>
                <a:avLst/>
                <a:gdLst>
                  <a:gd name="T0" fmla="*/ 223 w 223"/>
                  <a:gd name="T1" fmla="*/ 106 h 112"/>
                  <a:gd name="T2" fmla="*/ 0 w 223"/>
                  <a:gd name="T3" fmla="*/ 0 h 112"/>
                  <a:gd name="T4" fmla="*/ 0 w 223"/>
                  <a:gd name="T5" fmla="*/ 6 h 112"/>
                  <a:gd name="T6" fmla="*/ 223 w 223"/>
                  <a:gd name="T7" fmla="*/ 112 h 112"/>
                  <a:gd name="T8" fmla="*/ 223 w 223"/>
                  <a:gd name="T9" fmla="*/ 106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6"/>
                    </a:moveTo>
                    <a:lnTo>
                      <a:pt x="0" y="0"/>
                    </a:lnTo>
                    <a:lnTo>
                      <a:pt x="0" y="6"/>
                    </a:lnTo>
                    <a:lnTo>
                      <a:pt x="223" y="112"/>
                    </a:lnTo>
                    <a:lnTo>
                      <a:pt x="223" y="106"/>
                    </a:lnTo>
                    <a:close/>
                  </a:path>
                </a:pathLst>
              </a:custGeom>
              <a:solidFill>
                <a:srgbClr val="C9C9C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77" name="Freeform 736"/>
              <p:cNvSpPr>
                <a:spLocks/>
              </p:cNvSpPr>
              <p:nvPr/>
            </p:nvSpPr>
            <p:spPr bwMode="auto">
              <a:xfrm>
                <a:off x="1868" y="1324"/>
                <a:ext cx="223" cy="110"/>
              </a:xfrm>
              <a:custGeom>
                <a:avLst/>
                <a:gdLst>
                  <a:gd name="T0" fmla="*/ 223 w 223"/>
                  <a:gd name="T1" fmla="*/ 106 h 110"/>
                  <a:gd name="T2" fmla="*/ 0 w 223"/>
                  <a:gd name="T3" fmla="*/ 0 h 110"/>
                  <a:gd name="T4" fmla="*/ 0 w 223"/>
                  <a:gd name="T5" fmla="*/ 3 h 110"/>
                  <a:gd name="T6" fmla="*/ 223 w 223"/>
                  <a:gd name="T7" fmla="*/ 110 h 110"/>
                  <a:gd name="T8" fmla="*/ 223 w 223"/>
                  <a:gd name="T9" fmla="*/ 106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6"/>
                    </a:moveTo>
                    <a:lnTo>
                      <a:pt x="0" y="0"/>
                    </a:lnTo>
                    <a:lnTo>
                      <a:pt x="0" y="3"/>
                    </a:lnTo>
                    <a:lnTo>
                      <a:pt x="223" y="110"/>
                    </a:lnTo>
                    <a:lnTo>
                      <a:pt x="223" y="106"/>
                    </a:lnTo>
                    <a:close/>
                  </a:path>
                </a:pathLst>
              </a:custGeom>
              <a:solidFill>
                <a:srgbClr val="C7C7C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78" name="Freeform 737"/>
              <p:cNvSpPr>
                <a:spLocks/>
              </p:cNvSpPr>
              <p:nvPr/>
            </p:nvSpPr>
            <p:spPr bwMode="auto">
              <a:xfrm>
                <a:off x="1868" y="1327"/>
                <a:ext cx="223" cy="112"/>
              </a:xfrm>
              <a:custGeom>
                <a:avLst/>
                <a:gdLst>
                  <a:gd name="T0" fmla="*/ 223 w 223"/>
                  <a:gd name="T1" fmla="*/ 107 h 112"/>
                  <a:gd name="T2" fmla="*/ 0 w 223"/>
                  <a:gd name="T3" fmla="*/ 0 h 112"/>
                  <a:gd name="T4" fmla="*/ 0 w 223"/>
                  <a:gd name="T5" fmla="*/ 6 h 112"/>
                  <a:gd name="T6" fmla="*/ 223 w 223"/>
                  <a:gd name="T7" fmla="*/ 112 h 112"/>
                  <a:gd name="T8" fmla="*/ 223 w 223"/>
                  <a:gd name="T9" fmla="*/ 107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7"/>
                    </a:moveTo>
                    <a:lnTo>
                      <a:pt x="0" y="0"/>
                    </a:lnTo>
                    <a:lnTo>
                      <a:pt x="0" y="6"/>
                    </a:lnTo>
                    <a:lnTo>
                      <a:pt x="223" y="112"/>
                    </a:lnTo>
                    <a:lnTo>
                      <a:pt x="223" y="107"/>
                    </a:lnTo>
                    <a:close/>
                  </a:path>
                </a:pathLst>
              </a:custGeom>
              <a:solidFill>
                <a:srgbClr val="C5C5C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79" name="Freeform 738"/>
              <p:cNvSpPr>
                <a:spLocks/>
              </p:cNvSpPr>
              <p:nvPr/>
            </p:nvSpPr>
            <p:spPr bwMode="auto">
              <a:xfrm>
                <a:off x="1868" y="1333"/>
                <a:ext cx="223" cy="110"/>
              </a:xfrm>
              <a:custGeom>
                <a:avLst/>
                <a:gdLst>
                  <a:gd name="T0" fmla="*/ 223 w 223"/>
                  <a:gd name="T1" fmla="*/ 106 h 110"/>
                  <a:gd name="T2" fmla="*/ 0 w 223"/>
                  <a:gd name="T3" fmla="*/ 0 h 110"/>
                  <a:gd name="T4" fmla="*/ 0 w 223"/>
                  <a:gd name="T5" fmla="*/ 3 h 110"/>
                  <a:gd name="T6" fmla="*/ 223 w 223"/>
                  <a:gd name="T7" fmla="*/ 110 h 110"/>
                  <a:gd name="T8" fmla="*/ 223 w 223"/>
                  <a:gd name="T9" fmla="*/ 106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6"/>
                    </a:moveTo>
                    <a:lnTo>
                      <a:pt x="0" y="0"/>
                    </a:lnTo>
                    <a:lnTo>
                      <a:pt x="0" y="3"/>
                    </a:lnTo>
                    <a:lnTo>
                      <a:pt x="223" y="110"/>
                    </a:lnTo>
                    <a:lnTo>
                      <a:pt x="223" y="106"/>
                    </a:lnTo>
                    <a:close/>
                  </a:path>
                </a:pathLst>
              </a:custGeom>
              <a:solidFill>
                <a:srgbClr val="C3C3C3"/>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80" name="Freeform 739"/>
              <p:cNvSpPr>
                <a:spLocks/>
              </p:cNvSpPr>
              <p:nvPr/>
            </p:nvSpPr>
            <p:spPr bwMode="auto">
              <a:xfrm>
                <a:off x="1868" y="1336"/>
                <a:ext cx="223" cy="112"/>
              </a:xfrm>
              <a:custGeom>
                <a:avLst/>
                <a:gdLst>
                  <a:gd name="T0" fmla="*/ 223 w 223"/>
                  <a:gd name="T1" fmla="*/ 107 h 112"/>
                  <a:gd name="T2" fmla="*/ 0 w 223"/>
                  <a:gd name="T3" fmla="*/ 0 h 112"/>
                  <a:gd name="T4" fmla="*/ 0 w 223"/>
                  <a:gd name="T5" fmla="*/ 6 h 112"/>
                  <a:gd name="T6" fmla="*/ 223 w 223"/>
                  <a:gd name="T7" fmla="*/ 112 h 112"/>
                  <a:gd name="T8" fmla="*/ 223 w 223"/>
                  <a:gd name="T9" fmla="*/ 107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7"/>
                    </a:moveTo>
                    <a:lnTo>
                      <a:pt x="0" y="0"/>
                    </a:lnTo>
                    <a:lnTo>
                      <a:pt x="0" y="6"/>
                    </a:lnTo>
                    <a:lnTo>
                      <a:pt x="223" y="112"/>
                    </a:lnTo>
                    <a:lnTo>
                      <a:pt x="223" y="107"/>
                    </a:lnTo>
                    <a:close/>
                  </a:path>
                </a:pathLst>
              </a:custGeom>
              <a:solidFill>
                <a:srgbClr val="C1C1C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81" name="Freeform 740"/>
              <p:cNvSpPr>
                <a:spLocks/>
              </p:cNvSpPr>
              <p:nvPr/>
            </p:nvSpPr>
            <p:spPr bwMode="auto">
              <a:xfrm>
                <a:off x="1868" y="1342"/>
                <a:ext cx="223" cy="110"/>
              </a:xfrm>
              <a:custGeom>
                <a:avLst/>
                <a:gdLst>
                  <a:gd name="T0" fmla="*/ 223 w 223"/>
                  <a:gd name="T1" fmla="*/ 106 h 110"/>
                  <a:gd name="T2" fmla="*/ 0 w 223"/>
                  <a:gd name="T3" fmla="*/ 0 h 110"/>
                  <a:gd name="T4" fmla="*/ 0 w 223"/>
                  <a:gd name="T5" fmla="*/ 3 h 110"/>
                  <a:gd name="T6" fmla="*/ 223 w 223"/>
                  <a:gd name="T7" fmla="*/ 110 h 110"/>
                  <a:gd name="T8" fmla="*/ 223 w 223"/>
                  <a:gd name="T9" fmla="*/ 106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6"/>
                    </a:moveTo>
                    <a:lnTo>
                      <a:pt x="0" y="0"/>
                    </a:lnTo>
                    <a:lnTo>
                      <a:pt x="0" y="3"/>
                    </a:lnTo>
                    <a:lnTo>
                      <a:pt x="223" y="110"/>
                    </a:lnTo>
                    <a:lnTo>
                      <a:pt x="223" y="106"/>
                    </a:lnTo>
                    <a:close/>
                  </a:path>
                </a:pathLst>
              </a:custGeom>
              <a:solidFill>
                <a:srgbClr val="BEBEB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82" name="Freeform 741"/>
              <p:cNvSpPr>
                <a:spLocks/>
              </p:cNvSpPr>
              <p:nvPr/>
            </p:nvSpPr>
            <p:spPr bwMode="auto">
              <a:xfrm>
                <a:off x="1868" y="1345"/>
                <a:ext cx="223" cy="110"/>
              </a:xfrm>
              <a:custGeom>
                <a:avLst/>
                <a:gdLst>
                  <a:gd name="T0" fmla="*/ 223 w 223"/>
                  <a:gd name="T1" fmla="*/ 107 h 110"/>
                  <a:gd name="T2" fmla="*/ 0 w 223"/>
                  <a:gd name="T3" fmla="*/ 0 h 110"/>
                  <a:gd name="T4" fmla="*/ 0 w 223"/>
                  <a:gd name="T5" fmla="*/ 4 h 110"/>
                  <a:gd name="T6" fmla="*/ 223 w 223"/>
                  <a:gd name="T7" fmla="*/ 110 h 110"/>
                  <a:gd name="T8" fmla="*/ 223 w 223"/>
                  <a:gd name="T9" fmla="*/ 107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7"/>
                    </a:moveTo>
                    <a:lnTo>
                      <a:pt x="0" y="0"/>
                    </a:lnTo>
                    <a:lnTo>
                      <a:pt x="0" y="4"/>
                    </a:lnTo>
                    <a:lnTo>
                      <a:pt x="223" y="110"/>
                    </a:lnTo>
                    <a:lnTo>
                      <a:pt x="223" y="107"/>
                    </a:lnTo>
                    <a:close/>
                  </a:path>
                </a:pathLst>
              </a:custGeom>
              <a:solidFill>
                <a:srgbClr val="BCBCB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83" name="Freeform 742"/>
              <p:cNvSpPr>
                <a:spLocks/>
              </p:cNvSpPr>
              <p:nvPr/>
            </p:nvSpPr>
            <p:spPr bwMode="auto">
              <a:xfrm>
                <a:off x="1868" y="1349"/>
                <a:ext cx="223" cy="112"/>
              </a:xfrm>
              <a:custGeom>
                <a:avLst/>
                <a:gdLst>
                  <a:gd name="T0" fmla="*/ 223 w 223"/>
                  <a:gd name="T1" fmla="*/ 106 h 112"/>
                  <a:gd name="T2" fmla="*/ 0 w 223"/>
                  <a:gd name="T3" fmla="*/ 0 h 112"/>
                  <a:gd name="T4" fmla="*/ 0 w 223"/>
                  <a:gd name="T5" fmla="*/ 5 h 112"/>
                  <a:gd name="T6" fmla="*/ 223 w 223"/>
                  <a:gd name="T7" fmla="*/ 112 h 112"/>
                  <a:gd name="T8" fmla="*/ 223 w 223"/>
                  <a:gd name="T9" fmla="*/ 106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6"/>
                    </a:moveTo>
                    <a:lnTo>
                      <a:pt x="0" y="0"/>
                    </a:lnTo>
                    <a:lnTo>
                      <a:pt x="0" y="5"/>
                    </a:lnTo>
                    <a:lnTo>
                      <a:pt x="223" y="112"/>
                    </a:lnTo>
                    <a:lnTo>
                      <a:pt x="223" y="106"/>
                    </a:lnTo>
                    <a:close/>
                  </a:path>
                </a:pathLst>
              </a:custGeom>
              <a:solidFill>
                <a:srgbClr val="B9B9B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84" name="Freeform 743"/>
              <p:cNvSpPr>
                <a:spLocks/>
              </p:cNvSpPr>
              <p:nvPr/>
            </p:nvSpPr>
            <p:spPr bwMode="auto">
              <a:xfrm>
                <a:off x="1868" y="1354"/>
                <a:ext cx="223" cy="110"/>
              </a:xfrm>
              <a:custGeom>
                <a:avLst/>
                <a:gdLst>
                  <a:gd name="T0" fmla="*/ 223 w 223"/>
                  <a:gd name="T1" fmla="*/ 107 h 110"/>
                  <a:gd name="T2" fmla="*/ 0 w 223"/>
                  <a:gd name="T3" fmla="*/ 0 h 110"/>
                  <a:gd name="T4" fmla="*/ 0 w 223"/>
                  <a:gd name="T5" fmla="*/ 4 h 110"/>
                  <a:gd name="T6" fmla="*/ 223 w 223"/>
                  <a:gd name="T7" fmla="*/ 110 h 110"/>
                  <a:gd name="T8" fmla="*/ 223 w 223"/>
                  <a:gd name="T9" fmla="*/ 107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7"/>
                    </a:moveTo>
                    <a:lnTo>
                      <a:pt x="0" y="0"/>
                    </a:lnTo>
                    <a:lnTo>
                      <a:pt x="0" y="4"/>
                    </a:lnTo>
                    <a:lnTo>
                      <a:pt x="223" y="110"/>
                    </a:lnTo>
                    <a:lnTo>
                      <a:pt x="223" y="107"/>
                    </a:lnTo>
                    <a:close/>
                  </a:path>
                </a:pathLst>
              </a:custGeom>
              <a:solidFill>
                <a:srgbClr val="B6B6B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85" name="Freeform 744"/>
              <p:cNvSpPr>
                <a:spLocks/>
              </p:cNvSpPr>
              <p:nvPr/>
            </p:nvSpPr>
            <p:spPr bwMode="auto">
              <a:xfrm>
                <a:off x="1868" y="1358"/>
                <a:ext cx="223" cy="112"/>
              </a:xfrm>
              <a:custGeom>
                <a:avLst/>
                <a:gdLst>
                  <a:gd name="T0" fmla="*/ 223 w 223"/>
                  <a:gd name="T1" fmla="*/ 106 h 112"/>
                  <a:gd name="T2" fmla="*/ 0 w 223"/>
                  <a:gd name="T3" fmla="*/ 0 h 112"/>
                  <a:gd name="T4" fmla="*/ 0 w 223"/>
                  <a:gd name="T5" fmla="*/ 5 h 112"/>
                  <a:gd name="T6" fmla="*/ 223 w 223"/>
                  <a:gd name="T7" fmla="*/ 112 h 112"/>
                  <a:gd name="T8" fmla="*/ 223 w 223"/>
                  <a:gd name="T9" fmla="*/ 106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6"/>
                    </a:moveTo>
                    <a:lnTo>
                      <a:pt x="0" y="0"/>
                    </a:lnTo>
                    <a:lnTo>
                      <a:pt x="0" y="5"/>
                    </a:lnTo>
                    <a:lnTo>
                      <a:pt x="223" y="112"/>
                    </a:lnTo>
                    <a:lnTo>
                      <a:pt x="223" y="106"/>
                    </a:lnTo>
                    <a:close/>
                  </a:path>
                </a:pathLst>
              </a:custGeom>
              <a:solidFill>
                <a:srgbClr val="B3B3B3"/>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86" name="Freeform 745"/>
              <p:cNvSpPr>
                <a:spLocks/>
              </p:cNvSpPr>
              <p:nvPr/>
            </p:nvSpPr>
            <p:spPr bwMode="auto">
              <a:xfrm>
                <a:off x="1868" y="1363"/>
                <a:ext cx="223" cy="110"/>
              </a:xfrm>
              <a:custGeom>
                <a:avLst/>
                <a:gdLst>
                  <a:gd name="T0" fmla="*/ 223 w 223"/>
                  <a:gd name="T1" fmla="*/ 107 h 110"/>
                  <a:gd name="T2" fmla="*/ 0 w 223"/>
                  <a:gd name="T3" fmla="*/ 0 h 110"/>
                  <a:gd name="T4" fmla="*/ 0 w 223"/>
                  <a:gd name="T5" fmla="*/ 4 h 110"/>
                  <a:gd name="T6" fmla="*/ 223 w 223"/>
                  <a:gd name="T7" fmla="*/ 110 h 110"/>
                  <a:gd name="T8" fmla="*/ 223 w 223"/>
                  <a:gd name="T9" fmla="*/ 107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7"/>
                    </a:moveTo>
                    <a:lnTo>
                      <a:pt x="0" y="0"/>
                    </a:lnTo>
                    <a:lnTo>
                      <a:pt x="0" y="4"/>
                    </a:lnTo>
                    <a:lnTo>
                      <a:pt x="223" y="110"/>
                    </a:lnTo>
                    <a:lnTo>
                      <a:pt x="223" y="107"/>
                    </a:lnTo>
                    <a:close/>
                  </a:path>
                </a:pathLst>
              </a:custGeom>
              <a:solidFill>
                <a:srgbClr val="B1B1B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87" name="Freeform 746"/>
              <p:cNvSpPr>
                <a:spLocks/>
              </p:cNvSpPr>
              <p:nvPr/>
            </p:nvSpPr>
            <p:spPr bwMode="auto">
              <a:xfrm>
                <a:off x="1868" y="1367"/>
                <a:ext cx="223" cy="112"/>
              </a:xfrm>
              <a:custGeom>
                <a:avLst/>
                <a:gdLst>
                  <a:gd name="T0" fmla="*/ 223 w 223"/>
                  <a:gd name="T1" fmla="*/ 106 h 112"/>
                  <a:gd name="T2" fmla="*/ 0 w 223"/>
                  <a:gd name="T3" fmla="*/ 0 h 112"/>
                  <a:gd name="T4" fmla="*/ 0 w 223"/>
                  <a:gd name="T5" fmla="*/ 5 h 112"/>
                  <a:gd name="T6" fmla="*/ 223 w 223"/>
                  <a:gd name="T7" fmla="*/ 112 h 112"/>
                  <a:gd name="T8" fmla="*/ 223 w 223"/>
                  <a:gd name="T9" fmla="*/ 106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6"/>
                    </a:moveTo>
                    <a:lnTo>
                      <a:pt x="0" y="0"/>
                    </a:lnTo>
                    <a:lnTo>
                      <a:pt x="0" y="5"/>
                    </a:lnTo>
                    <a:lnTo>
                      <a:pt x="223" y="112"/>
                    </a:lnTo>
                    <a:lnTo>
                      <a:pt x="223" y="106"/>
                    </a:lnTo>
                    <a:close/>
                  </a:path>
                </a:pathLst>
              </a:custGeom>
              <a:solidFill>
                <a:srgbClr val="AEAEA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88" name="Freeform 747"/>
              <p:cNvSpPr>
                <a:spLocks/>
              </p:cNvSpPr>
              <p:nvPr/>
            </p:nvSpPr>
            <p:spPr bwMode="auto">
              <a:xfrm>
                <a:off x="1868" y="1372"/>
                <a:ext cx="223" cy="110"/>
              </a:xfrm>
              <a:custGeom>
                <a:avLst/>
                <a:gdLst>
                  <a:gd name="T0" fmla="*/ 223 w 223"/>
                  <a:gd name="T1" fmla="*/ 107 h 110"/>
                  <a:gd name="T2" fmla="*/ 0 w 223"/>
                  <a:gd name="T3" fmla="*/ 0 h 110"/>
                  <a:gd name="T4" fmla="*/ 0 w 223"/>
                  <a:gd name="T5" fmla="*/ 4 h 110"/>
                  <a:gd name="T6" fmla="*/ 223 w 223"/>
                  <a:gd name="T7" fmla="*/ 110 h 110"/>
                  <a:gd name="T8" fmla="*/ 223 w 223"/>
                  <a:gd name="T9" fmla="*/ 107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7"/>
                    </a:moveTo>
                    <a:lnTo>
                      <a:pt x="0" y="0"/>
                    </a:lnTo>
                    <a:lnTo>
                      <a:pt x="0" y="4"/>
                    </a:lnTo>
                    <a:lnTo>
                      <a:pt x="223" y="110"/>
                    </a:lnTo>
                    <a:lnTo>
                      <a:pt x="223" y="107"/>
                    </a:lnTo>
                    <a:close/>
                  </a:path>
                </a:pathLst>
              </a:custGeom>
              <a:solidFill>
                <a:srgbClr val="ACACA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89" name="Freeform 748"/>
              <p:cNvSpPr>
                <a:spLocks/>
              </p:cNvSpPr>
              <p:nvPr/>
            </p:nvSpPr>
            <p:spPr bwMode="auto">
              <a:xfrm>
                <a:off x="1868" y="1376"/>
                <a:ext cx="223" cy="112"/>
              </a:xfrm>
              <a:custGeom>
                <a:avLst/>
                <a:gdLst>
                  <a:gd name="T0" fmla="*/ 223 w 223"/>
                  <a:gd name="T1" fmla="*/ 106 h 112"/>
                  <a:gd name="T2" fmla="*/ 0 w 223"/>
                  <a:gd name="T3" fmla="*/ 0 h 112"/>
                  <a:gd name="T4" fmla="*/ 0 w 223"/>
                  <a:gd name="T5" fmla="*/ 5 h 112"/>
                  <a:gd name="T6" fmla="*/ 223 w 223"/>
                  <a:gd name="T7" fmla="*/ 112 h 112"/>
                  <a:gd name="T8" fmla="*/ 223 w 223"/>
                  <a:gd name="T9" fmla="*/ 106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6"/>
                    </a:moveTo>
                    <a:lnTo>
                      <a:pt x="0" y="0"/>
                    </a:lnTo>
                    <a:lnTo>
                      <a:pt x="0" y="5"/>
                    </a:lnTo>
                    <a:lnTo>
                      <a:pt x="223" y="112"/>
                    </a:lnTo>
                    <a:lnTo>
                      <a:pt x="223" y="106"/>
                    </a:lnTo>
                    <a:close/>
                  </a:path>
                </a:pathLst>
              </a:custGeom>
              <a:solidFill>
                <a:srgbClr val="AAAAA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90" name="Freeform 749"/>
              <p:cNvSpPr>
                <a:spLocks/>
              </p:cNvSpPr>
              <p:nvPr/>
            </p:nvSpPr>
            <p:spPr bwMode="auto">
              <a:xfrm>
                <a:off x="1868" y="1381"/>
                <a:ext cx="223" cy="110"/>
              </a:xfrm>
              <a:custGeom>
                <a:avLst/>
                <a:gdLst>
                  <a:gd name="T0" fmla="*/ 223 w 223"/>
                  <a:gd name="T1" fmla="*/ 107 h 110"/>
                  <a:gd name="T2" fmla="*/ 0 w 223"/>
                  <a:gd name="T3" fmla="*/ 0 h 110"/>
                  <a:gd name="T4" fmla="*/ 0 w 223"/>
                  <a:gd name="T5" fmla="*/ 4 h 110"/>
                  <a:gd name="T6" fmla="*/ 223 w 223"/>
                  <a:gd name="T7" fmla="*/ 110 h 110"/>
                  <a:gd name="T8" fmla="*/ 223 w 223"/>
                  <a:gd name="T9" fmla="*/ 107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7"/>
                    </a:moveTo>
                    <a:lnTo>
                      <a:pt x="0" y="0"/>
                    </a:lnTo>
                    <a:lnTo>
                      <a:pt x="0" y="4"/>
                    </a:lnTo>
                    <a:lnTo>
                      <a:pt x="223" y="110"/>
                    </a:lnTo>
                    <a:lnTo>
                      <a:pt x="223" y="107"/>
                    </a:lnTo>
                    <a:close/>
                  </a:path>
                </a:pathLst>
              </a:custGeom>
              <a:solidFill>
                <a:srgbClr val="A8A8A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91" name="Freeform 750"/>
              <p:cNvSpPr>
                <a:spLocks/>
              </p:cNvSpPr>
              <p:nvPr/>
            </p:nvSpPr>
            <p:spPr bwMode="auto">
              <a:xfrm>
                <a:off x="1868" y="1385"/>
                <a:ext cx="223" cy="112"/>
              </a:xfrm>
              <a:custGeom>
                <a:avLst/>
                <a:gdLst>
                  <a:gd name="T0" fmla="*/ 223 w 223"/>
                  <a:gd name="T1" fmla="*/ 106 h 112"/>
                  <a:gd name="T2" fmla="*/ 0 w 223"/>
                  <a:gd name="T3" fmla="*/ 0 h 112"/>
                  <a:gd name="T4" fmla="*/ 0 w 223"/>
                  <a:gd name="T5" fmla="*/ 5 h 112"/>
                  <a:gd name="T6" fmla="*/ 223 w 223"/>
                  <a:gd name="T7" fmla="*/ 112 h 112"/>
                  <a:gd name="T8" fmla="*/ 223 w 223"/>
                  <a:gd name="T9" fmla="*/ 106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6"/>
                    </a:moveTo>
                    <a:lnTo>
                      <a:pt x="0" y="0"/>
                    </a:lnTo>
                    <a:lnTo>
                      <a:pt x="0" y="5"/>
                    </a:lnTo>
                    <a:lnTo>
                      <a:pt x="223" y="112"/>
                    </a:lnTo>
                    <a:lnTo>
                      <a:pt x="223" y="106"/>
                    </a:lnTo>
                    <a:close/>
                  </a:path>
                </a:pathLst>
              </a:custGeom>
              <a:solidFill>
                <a:srgbClr val="A7A7A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92" name="Freeform 751"/>
              <p:cNvSpPr>
                <a:spLocks/>
              </p:cNvSpPr>
              <p:nvPr/>
            </p:nvSpPr>
            <p:spPr bwMode="auto">
              <a:xfrm>
                <a:off x="1868" y="1390"/>
                <a:ext cx="223" cy="110"/>
              </a:xfrm>
              <a:custGeom>
                <a:avLst/>
                <a:gdLst>
                  <a:gd name="T0" fmla="*/ 223 w 223"/>
                  <a:gd name="T1" fmla="*/ 107 h 110"/>
                  <a:gd name="T2" fmla="*/ 0 w 223"/>
                  <a:gd name="T3" fmla="*/ 0 h 110"/>
                  <a:gd name="T4" fmla="*/ 0 w 223"/>
                  <a:gd name="T5" fmla="*/ 4 h 110"/>
                  <a:gd name="T6" fmla="*/ 223 w 223"/>
                  <a:gd name="T7" fmla="*/ 110 h 110"/>
                  <a:gd name="T8" fmla="*/ 223 w 223"/>
                  <a:gd name="T9" fmla="*/ 107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7"/>
                    </a:moveTo>
                    <a:lnTo>
                      <a:pt x="0" y="0"/>
                    </a:lnTo>
                    <a:lnTo>
                      <a:pt x="0" y="4"/>
                    </a:lnTo>
                    <a:lnTo>
                      <a:pt x="223" y="110"/>
                    </a:lnTo>
                    <a:lnTo>
                      <a:pt x="223" y="107"/>
                    </a:lnTo>
                    <a:close/>
                  </a:path>
                </a:pathLst>
              </a:custGeom>
              <a:solidFill>
                <a:srgbClr val="A6A6A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93" name="Freeform 752"/>
              <p:cNvSpPr>
                <a:spLocks/>
              </p:cNvSpPr>
              <p:nvPr/>
            </p:nvSpPr>
            <p:spPr bwMode="auto">
              <a:xfrm>
                <a:off x="1868" y="1394"/>
                <a:ext cx="223" cy="112"/>
              </a:xfrm>
              <a:custGeom>
                <a:avLst/>
                <a:gdLst>
                  <a:gd name="T0" fmla="*/ 223 w 223"/>
                  <a:gd name="T1" fmla="*/ 106 h 112"/>
                  <a:gd name="T2" fmla="*/ 0 w 223"/>
                  <a:gd name="T3" fmla="*/ 0 h 112"/>
                  <a:gd name="T4" fmla="*/ 0 w 223"/>
                  <a:gd name="T5" fmla="*/ 5 h 112"/>
                  <a:gd name="T6" fmla="*/ 223 w 223"/>
                  <a:gd name="T7" fmla="*/ 112 h 112"/>
                  <a:gd name="T8" fmla="*/ 223 w 223"/>
                  <a:gd name="T9" fmla="*/ 106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6"/>
                    </a:moveTo>
                    <a:lnTo>
                      <a:pt x="0" y="0"/>
                    </a:lnTo>
                    <a:lnTo>
                      <a:pt x="0" y="5"/>
                    </a:lnTo>
                    <a:lnTo>
                      <a:pt x="223" y="112"/>
                    </a:lnTo>
                    <a:lnTo>
                      <a:pt x="223" y="106"/>
                    </a:lnTo>
                    <a:close/>
                  </a:path>
                </a:pathLst>
              </a:custGeom>
              <a:solidFill>
                <a:srgbClr val="A5A5A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94" name="Freeform 753"/>
              <p:cNvSpPr>
                <a:spLocks/>
              </p:cNvSpPr>
              <p:nvPr/>
            </p:nvSpPr>
            <p:spPr bwMode="auto">
              <a:xfrm>
                <a:off x="1868" y="1399"/>
                <a:ext cx="223" cy="110"/>
              </a:xfrm>
              <a:custGeom>
                <a:avLst/>
                <a:gdLst>
                  <a:gd name="T0" fmla="*/ 223 w 223"/>
                  <a:gd name="T1" fmla="*/ 107 h 110"/>
                  <a:gd name="T2" fmla="*/ 0 w 223"/>
                  <a:gd name="T3" fmla="*/ 0 h 110"/>
                  <a:gd name="T4" fmla="*/ 0 w 223"/>
                  <a:gd name="T5" fmla="*/ 4 h 110"/>
                  <a:gd name="T6" fmla="*/ 223 w 223"/>
                  <a:gd name="T7" fmla="*/ 110 h 110"/>
                  <a:gd name="T8" fmla="*/ 223 w 223"/>
                  <a:gd name="T9" fmla="*/ 107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7"/>
                    </a:moveTo>
                    <a:lnTo>
                      <a:pt x="0" y="0"/>
                    </a:lnTo>
                    <a:lnTo>
                      <a:pt x="0" y="4"/>
                    </a:lnTo>
                    <a:lnTo>
                      <a:pt x="223" y="110"/>
                    </a:lnTo>
                    <a:lnTo>
                      <a:pt x="223" y="107"/>
                    </a:lnTo>
                    <a:close/>
                  </a:path>
                </a:pathLst>
              </a:custGeom>
              <a:solidFill>
                <a:srgbClr val="A5A5A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95" name="Freeform 754"/>
              <p:cNvSpPr>
                <a:spLocks/>
              </p:cNvSpPr>
              <p:nvPr/>
            </p:nvSpPr>
            <p:spPr bwMode="auto">
              <a:xfrm>
                <a:off x="1868" y="1296"/>
                <a:ext cx="219" cy="105"/>
              </a:xfrm>
              <a:custGeom>
                <a:avLst/>
                <a:gdLst>
                  <a:gd name="T0" fmla="*/ 28 w 219"/>
                  <a:gd name="T1" fmla="*/ 2 h 105"/>
                  <a:gd name="T2" fmla="*/ 20 w 219"/>
                  <a:gd name="T3" fmla="*/ 0 h 105"/>
                  <a:gd name="T4" fmla="*/ 13 w 219"/>
                  <a:gd name="T5" fmla="*/ 2 h 105"/>
                  <a:gd name="T6" fmla="*/ 6 w 219"/>
                  <a:gd name="T7" fmla="*/ 6 h 105"/>
                  <a:gd name="T8" fmla="*/ 2 w 219"/>
                  <a:gd name="T9" fmla="*/ 13 h 105"/>
                  <a:gd name="T10" fmla="*/ 2 w 219"/>
                  <a:gd name="T11" fmla="*/ 13 h 105"/>
                  <a:gd name="T12" fmla="*/ 0 w 219"/>
                  <a:gd name="T13" fmla="*/ 20 h 105"/>
                  <a:gd name="T14" fmla="*/ 2 w 219"/>
                  <a:gd name="T15" fmla="*/ 28 h 105"/>
                  <a:gd name="T16" fmla="*/ 7 w 219"/>
                  <a:gd name="T17" fmla="*/ 33 h 105"/>
                  <a:gd name="T18" fmla="*/ 13 w 219"/>
                  <a:gd name="T19" fmla="*/ 37 h 105"/>
                  <a:gd name="T20" fmla="*/ 191 w 219"/>
                  <a:gd name="T21" fmla="*/ 103 h 105"/>
                  <a:gd name="T22" fmla="*/ 198 w 219"/>
                  <a:gd name="T23" fmla="*/ 105 h 105"/>
                  <a:gd name="T24" fmla="*/ 208 w 219"/>
                  <a:gd name="T25" fmla="*/ 103 h 105"/>
                  <a:gd name="T26" fmla="*/ 213 w 219"/>
                  <a:gd name="T27" fmla="*/ 100 h 105"/>
                  <a:gd name="T28" fmla="*/ 217 w 219"/>
                  <a:gd name="T29" fmla="*/ 92 h 105"/>
                  <a:gd name="T30" fmla="*/ 217 w 219"/>
                  <a:gd name="T31" fmla="*/ 92 h 105"/>
                  <a:gd name="T32" fmla="*/ 219 w 219"/>
                  <a:gd name="T33" fmla="*/ 85 h 105"/>
                  <a:gd name="T34" fmla="*/ 217 w 219"/>
                  <a:gd name="T35" fmla="*/ 78 h 105"/>
                  <a:gd name="T36" fmla="*/ 211 w 219"/>
                  <a:gd name="T37" fmla="*/ 73 h 105"/>
                  <a:gd name="T38" fmla="*/ 206 w 219"/>
                  <a:gd name="T39" fmla="*/ 69 h 105"/>
                  <a:gd name="T40" fmla="*/ 28 w 219"/>
                  <a:gd name="T41" fmla="*/ 2 h 10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9"/>
                  <a:gd name="T64" fmla="*/ 0 h 105"/>
                  <a:gd name="T65" fmla="*/ 219 w 219"/>
                  <a:gd name="T66" fmla="*/ 105 h 10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9" h="105">
                    <a:moveTo>
                      <a:pt x="28" y="2"/>
                    </a:moveTo>
                    <a:lnTo>
                      <a:pt x="20" y="0"/>
                    </a:lnTo>
                    <a:lnTo>
                      <a:pt x="13" y="2"/>
                    </a:lnTo>
                    <a:lnTo>
                      <a:pt x="6" y="6"/>
                    </a:lnTo>
                    <a:lnTo>
                      <a:pt x="2" y="13"/>
                    </a:lnTo>
                    <a:lnTo>
                      <a:pt x="0" y="20"/>
                    </a:lnTo>
                    <a:lnTo>
                      <a:pt x="2" y="28"/>
                    </a:lnTo>
                    <a:lnTo>
                      <a:pt x="7" y="33"/>
                    </a:lnTo>
                    <a:lnTo>
                      <a:pt x="13" y="37"/>
                    </a:lnTo>
                    <a:lnTo>
                      <a:pt x="191" y="103"/>
                    </a:lnTo>
                    <a:lnTo>
                      <a:pt x="198" y="105"/>
                    </a:lnTo>
                    <a:lnTo>
                      <a:pt x="208" y="103"/>
                    </a:lnTo>
                    <a:lnTo>
                      <a:pt x="213" y="100"/>
                    </a:lnTo>
                    <a:lnTo>
                      <a:pt x="217" y="92"/>
                    </a:lnTo>
                    <a:lnTo>
                      <a:pt x="219" y="85"/>
                    </a:lnTo>
                    <a:lnTo>
                      <a:pt x="217" y="78"/>
                    </a:lnTo>
                    <a:lnTo>
                      <a:pt x="211" y="73"/>
                    </a:lnTo>
                    <a:lnTo>
                      <a:pt x="206" y="69"/>
                    </a:lnTo>
                    <a:lnTo>
                      <a:pt x="28" y="2"/>
                    </a:lnTo>
                    <a:close/>
                  </a:path>
                </a:pathLst>
              </a:custGeom>
              <a:solidFill>
                <a:srgbClr val="A5A5A5"/>
              </a:solidFill>
              <a:ln w="0">
                <a:solidFill>
                  <a:srgbClr val="FFFFFF"/>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96" name="Freeform 755"/>
              <p:cNvSpPr>
                <a:spLocks/>
              </p:cNvSpPr>
              <p:nvPr/>
            </p:nvSpPr>
            <p:spPr bwMode="auto">
              <a:xfrm>
                <a:off x="1868" y="1296"/>
                <a:ext cx="219" cy="105"/>
              </a:xfrm>
              <a:custGeom>
                <a:avLst/>
                <a:gdLst>
                  <a:gd name="T0" fmla="*/ 28 w 219"/>
                  <a:gd name="T1" fmla="*/ 2 h 105"/>
                  <a:gd name="T2" fmla="*/ 20 w 219"/>
                  <a:gd name="T3" fmla="*/ 0 h 105"/>
                  <a:gd name="T4" fmla="*/ 13 w 219"/>
                  <a:gd name="T5" fmla="*/ 2 h 105"/>
                  <a:gd name="T6" fmla="*/ 6 w 219"/>
                  <a:gd name="T7" fmla="*/ 6 h 105"/>
                  <a:gd name="T8" fmla="*/ 2 w 219"/>
                  <a:gd name="T9" fmla="*/ 13 h 105"/>
                  <a:gd name="T10" fmla="*/ 2 w 219"/>
                  <a:gd name="T11" fmla="*/ 13 h 105"/>
                  <a:gd name="T12" fmla="*/ 0 w 219"/>
                  <a:gd name="T13" fmla="*/ 20 h 105"/>
                  <a:gd name="T14" fmla="*/ 2 w 219"/>
                  <a:gd name="T15" fmla="*/ 28 h 105"/>
                  <a:gd name="T16" fmla="*/ 7 w 219"/>
                  <a:gd name="T17" fmla="*/ 33 h 105"/>
                  <a:gd name="T18" fmla="*/ 13 w 219"/>
                  <a:gd name="T19" fmla="*/ 37 h 105"/>
                  <a:gd name="T20" fmla="*/ 191 w 219"/>
                  <a:gd name="T21" fmla="*/ 103 h 105"/>
                  <a:gd name="T22" fmla="*/ 198 w 219"/>
                  <a:gd name="T23" fmla="*/ 105 h 105"/>
                  <a:gd name="T24" fmla="*/ 208 w 219"/>
                  <a:gd name="T25" fmla="*/ 103 h 105"/>
                  <a:gd name="T26" fmla="*/ 213 w 219"/>
                  <a:gd name="T27" fmla="*/ 100 h 105"/>
                  <a:gd name="T28" fmla="*/ 217 w 219"/>
                  <a:gd name="T29" fmla="*/ 92 h 105"/>
                  <a:gd name="T30" fmla="*/ 217 w 219"/>
                  <a:gd name="T31" fmla="*/ 92 h 105"/>
                  <a:gd name="T32" fmla="*/ 219 w 219"/>
                  <a:gd name="T33" fmla="*/ 85 h 105"/>
                  <a:gd name="T34" fmla="*/ 217 w 219"/>
                  <a:gd name="T35" fmla="*/ 78 h 105"/>
                  <a:gd name="T36" fmla="*/ 211 w 219"/>
                  <a:gd name="T37" fmla="*/ 73 h 105"/>
                  <a:gd name="T38" fmla="*/ 206 w 219"/>
                  <a:gd name="T39" fmla="*/ 69 h 105"/>
                  <a:gd name="T40" fmla="*/ 28 w 219"/>
                  <a:gd name="T41" fmla="*/ 2 h 10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9"/>
                  <a:gd name="T64" fmla="*/ 0 h 105"/>
                  <a:gd name="T65" fmla="*/ 219 w 219"/>
                  <a:gd name="T66" fmla="*/ 105 h 10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9" h="105">
                    <a:moveTo>
                      <a:pt x="28" y="2"/>
                    </a:moveTo>
                    <a:lnTo>
                      <a:pt x="20" y="0"/>
                    </a:lnTo>
                    <a:lnTo>
                      <a:pt x="13" y="2"/>
                    </a:lnTo>
                    <a:lnTo>
                      <a:pt x="6" y="6"/>
                    </a:lnTo>
                    <a:lnTo>
                      <a:pt x="2" y="13"/>
                    </a:lnTo>
                    <a:lnTo>
                      <a:pt x="0" y="20"/>
                    </a:lnTo>
                    <a:lnTo>
                      <a:pt x="2" y="28"/>
                    </a:lnTo>
                    <a:lnTo>
                      <a:pt x="7" y="33"/>
                    </a:lnTo>
                    <a:lnTo>
                      <a:pt x="13" y="37"/>
                    </a:lnTo>
                    <a:lnTo>
                      <a:pt x="191" y="103"/>
                    </a:lnTo>
                    <a:lnTo>
                      <a:pt x="198" y="105"/>
                    </a:lnTo>
                    <a:lnTo>
                      <a:pt x="208" y="103"/>
                    </a:lnTo>
                    <a:lnTo>
                      <a:pt x="213" y="100"/>
                    </a:lnTo>
                    <a:lnTo>
                      <a:pt x="217" y="92"/>
                    </a:lnTo>
                    <a:lnTo>
                      <a:pt x="219" y="85"/>
                    </a:lnTo>
                    <a:lnTo>
                      <a:pt x="217" y="78"/>
                    </a:lnTo>
                    <a:lnTo>
                      <a:pt x="211" y="73"/>
                    </a:lnTo>
                    <a:lnTo>
                      <a:pt x="206" y="69"/>
                    </a:lnTo>
                    <a:lnTo>
                      <a:pt x="28" y="2"/>
                    </a:lnTo>
                    <a:close/>
                  </a:path>
                </a:pathLst>
              </a:cu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97" name="Freeform 756"/>
              <p:cNvSpPr>
                <a:spLocks/>
              </p:cNvSpPr>
              <p:nvPr/>
            </p:nvSpPr>
            <p:spPr bwMode="auto">
              <a:xfrm>
                <a:off x="1868" y="1190"/>
                <a:ext cx="223" cy="110"/>
              </a:xfrm>
              <a:custGeom>
                <a:avLst/>
                <a:gdLst>
                  <a:gd name="T0" fmla="*/ 223 w 223"/>
                  <a:gd name="T1" fmla="*/ 106 h 110"/>
                  <a:gd name="T2" fmla="*/ 0 w 223"/>
                  <a:gd name="T3" fmla="*/ 0 h 110"/>
                  <a:gd name="T4" fmla="*/ 0 w 223"/>
                  <a:gd name="T5" fmla="*/ 4 h 110"/>
                  <a:gd name="T6" fmla="*/ 223 w 223"/>
                  <a:gd name="T7" fmla="*/ 110 h 110"/>
                  <a:gd name="T8" fmla="*/ 223 w 223"/>
                  <a:gd name="T9" fmla="*/ 106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6"/>
                    </a:moveTo>
                    <a:lnTo>
                      <a:pt x="0" y="0"/>
                    </a:lnTo>
                    <a:lnTo>
                      <a:pt x="0" y="4"/>
                    </a:lnTo>
                    <a:lnTo>
                      <a:pt x="223" y="110"/>
                    </a:lnTo>
                    <a:lnTo>
                      <a:pt x="223" y="106"/>
                    </a:lnTo>
                    <a:close/>
                  </a:path>
                </a:pathLst>
              </a:custGeom>
              <a:solidFill>
                <a:srgbClr val="A5A5A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98" name="Freeform 757"/>
              <p:cNvSpPr>
                <a:spLocks/>
              </p:cNvSpPr>
              <p:nvPr/>
            </p:nvSpPr>
            <p:spPr bwMode="auto">
              <a:xfrm>
                <a:off x="1868" y="1194"/>
                <a:ext cx="223" cy="111"/>
              </a:xfrm>
              <a:custGeom>
                <a:avLst/>
                <a:gdLst>
                  <a:gd name="T0" fmla="*/ 223 w 223"/>
                  <a:gd name="T1" fmla="*/ 106 h 111"/>
                  <a:gd name="T2" fmla="*/ 0 w 223"/>
                  <a:gd name="T3" fmla="*/ 0 h 111"/>
                  <a:gd name="T4" fmla="*/ 0 w 223"/>
                  <a:gd name="T5" fmla="*/ 5 h 111"/>
                  <a:gd name="T6" fmla="*/ 223 w 223"/>
                  <a:gd name="T7" fmla="*/ 111 h 111"/>
                  <a:gd name="T8" fmla="*/ 223 w 223"/>
                  <a:gd name="T9" fmla="*/ 106 h 111"/>
                  <a:gd name="T10" fmla="*/ 0 60000 65536"/>
                  <a:gd name="T11" fmla="*/ 0 60000 65536"/>
                  <a:gd name="T12" fmla="*/ 0 60000 65536"/>
                  <a:gd name="T13" fmla="*/ 0 60000 65536"/>
                  <a:gd name="T14" fmla="*/ 0 60000 65536"/>
                  <a:gd name="T15" fmla="*/ 0 w 223"/>
                  <a:gd name="T16" fmla="*/ 0 h 111"/>
                  <a:gd name="T17" fmla="*/ 223 w 223"/>
                  <a:gd name="T18" fmla="*/ 111 h 111"/>
                </a:gdLst>
                <a:ahLst/>
                <a:cxnLst>
                  <a:cxn ang="T10">
                    <a:pos x="T0" y="T1"/>
                  </a:cxn>
                  <a:cxn ang="T11">
                    <a:pos x="T2" y="T3"/>
                  </a:cxn>
                  <a:cxn ang="T12">
                    <a:pos x="T4" y="T5"/>
                  </a:cxn>
                  <a:cxn ang="T13">
                    <a:pos x="T6" y="T7"/>
                  </a:cxn>
                  <a:cxn ang="T14">
                    <a:pos x="T8" y="T9"/>
                  </a:cxn>
                </a:cxnLst>
                <a:rect l="T15" t="T16" r="T17" b="T18"/>
                <a:pathLst>
                  <a:path w="223" h="111">
                    <a:moveTo>
                      <a:pt x="223" y="106"/>
                    </a:moveTo>
                    <a:lnTo>
                      <a:pt x="0" y="0"/>
                    </a:lnTo>
                    <a:lnTo>
                      <a:pt x="0" y="5"/>
                    </a:lnTo>
                    <a:lnTo>
                      <a:pt x="223" y="111"/>
                    </a:lnTo>
                    <a:lnTo>
                      <a:pt x="223" y="106"/>
                    </a:lnTo>
                    <a:close/>
                  </a:path>
                </a:pathLst>
              </a:custGeom>
              <a:solidFill>
                <a:srgbClr val="A5A5A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99" name="Freeform 758"/>
              <p:cNvSpPr>
                <a:spLocks/>
              </p:cNvSpPr>
              <p:nvPr/>
            </p:nvSpPr>
            <p:spPr bwMode="auto">
              <a:xfrm>
                <a:off x="1868" y="1199"/>
                <a:ext cx="223" cy="110"/>
              </a:xfrm>
              <a:custGeom>
                <a:avLst/>
                <a:gdLst>
                  <a:gd name="T0" fmla="*/ 223 w 223"/>
                  <a:gd name="T1" fmla="*/ 106 h 110"/>
                  <a:gd name="T2" fmla="*/ 0 w 223"/>
                  <a:gd name="T3" fmla="*/ 0 h 110"/>
                  <a:gd name="T4" fmla="*/ 0 w 223"/>
                  <a:gd name="T5" fmla="*/ 4 h 110"/>
                  <a:gd name="T6" fmla="*/ 223 w 223"/>
                  <a:gd name="T7" fmla="*/ 110 h 110"/>
                  <a:gd name="T8" fmla="*/ 223 w 223"/>
                  <a:gd name="T9" fmla="*/ 106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6"/>
                    </a:moveTo>
                    <a:lnTo>
                      <a:pt x="0" y="0"/>
                    </a:lnTo>
                    <a:lnTo>
                      <a:pt x="0" y="4"/>
                    </a:lnTo>
                    <a:lnTo>
                      <a:pt x="223" y="110"/>
                    </a:lnTo>
                    <a:lnTo>
                      <a:pt x="223" y="106"/>
                    </a:lnTo>
                    <a:close/>
                  </a:path>
                </a:pathLst>
              </a:custGeom>
              <a:solidFill>
                <a:srgbClr val="A6A6A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00" name="Freeform 759"/>
              <p:cNvSpPr>
                <a:spLocks/>
              </p:cNvSpPr>
              <p:nvPr/>
            </p:nvSpPr>
            <p:spPr bwMode="auto">
              <a:xfrm>
                <a:off x="1868" y="1203"/>
                <a:ext cx="223" cy="112"/>
              </a:xfrm>
              <a:custGeom>
                <a:avLst/>
                <a:gdLst>
                  <a:gd name="T0" fmla="*/ 223 w 223"/>
                  <a:gd name="T1" fmla="*/ 106 h 112"/>
                  <a:gd name="T2" fmla="*/ 0 w 223"/>
                  <a:gd name="T3" fmla="*/ 0 h 112"/>
                  <a:gd name="T4" fmla="*/ 0 w 223"/>
                  <a:gd name="T5" fmla="*/ 5 h 112"/>
                  <a:gd name="T6" fmla="*/ 223 w 223"/>
                  <a:gd name="T7" fmla="*/ 112 h 112"/>
                  <a:gd name="T8" fmla="*/ 223 w 223"/>
                  <a:gd name="T9" fmla="*/ 106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6"/>
                    </a:moveTo>
                    <a:lnTo>
                      <a:pt x="0" y="0"/>
                    </a:lnTo>
                    <a:lnTo>
                      <a:pt x="0" y="5"/>
                    </a:lnTo>
                    <a:lnTo>
                      <a:pt x="223" y="112"/>
                    </a:lnTo>
                    <a:lnTo>
                      <a:pt x="223" y="106"/>
                    </a:lnTo>
                    <a:close/>
                  </a:path>
                </a:pathLst>
              </a:custGeom>
              <a:solidFill>
                <a:srgbClr val="A7A7A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01" name="Freeform 760"/>
              <p:cNvSpPr>
                <a:spLocks/>
              </p:cNvSpPr>
              <p:nvPr/>
            </p:nvSpPr>
            <p:spPr bwMode="auto">
              <a:xfrm>
                <a:off x="1868" y="1208"/>
                <a:ext cx="223" cy="110"/>
              </a:xfrm>
              <a:custGeom>
                <a:avLst/>
                <a:gdLst>
                  <a:gd name="T0" fmla="*/ 223 w 223"/>
                  <a:gd name="T1" fmla="*/ 107 h 110"/>
                  <a:gd name="T2" fmla="*/ 0 w 223"/>
                  <a:gd name="T3" fmla="*/ 0 h 110"/>
                  <a:gd name="T4" fmla="*/ 0 w 223"/>
                  <a:gd name="T5" fmla="*/ 4 h 110"/>
                  <a:gd name="T6" fmla="*/ 223 w 223"/>
                  <a:gd name="T7" fmla="*/ 110 h 110"/>
                  <a:gd name="T8" fmla="*/ 223 w 223"/>
                  <a:gd name="T9" fmla="*/ 107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7"/>
                    </a:moveTo>
                    <a:lnTo>
                      <a:pt x="0" y="0"/>
                    </a:lnTo>
                    <a:lnTo>
                      <a:pt x="0" y="4"/>
                    </a:lnTo>
                    <a:lnTo>
                      <a:pt x="223" y="110"/>
                    </a:lnTo>
                    <a:lnTo>
                      <a:pt x="223" y="107"/>
                    </a:lnTo>
                    <a:close/>
                  </a:path>
                </a:pathLst>
              </a:custGeom>
              <a:solidFill>
                <a:srgbClr val="A8A8A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02" name="Freeform 761"/>
              <p:cNvSpPr>
                <a:spLocks/>
              </p:cNvSpPr>
              <p:nvPr/>
            </p:nvSpPr>
            <p:spPr bwMode="auto">
              <a:xfrm>
                <a:off x="1868" y="1212"/>
                <a:ext cx="223" cy="112"/>
              </a:xfrm>
              <a:custGeom>
                <a:avLst/>
                <a:gdLst>
                  <a:gd name="T0" fmla="*/ 223 w 223"/>
                  <a:gd name="T1" fmla="*/ 106 h 112"/>
                  <a:gd name="T2" fmla="*/ 0 w 223"/>
                  <a:gd name="T3" fmla="*/ 0 h 112"/>
                  <a:gd name="T4" fmla="*/ 0 w 223"/>
                  <a:gd name="T5" fmla="*/ 5 h 112"/>
                  <a:gd name="T6" fmla="*/ 223 w 223"/>
                  <a:gd name="T7" fmla="*/ 112 h 112"/>
                  <a:gd name="T8" fmla="*/ 223 w 223"/>
                  <a:gd name="T9" fmla="*/ 106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6"/>
                    </a:moveTo>
                    <a:lnTo>
                      <a:pt x="0" y="0"/>
                    </a:lnTo>
                    <a:lnTo>
                      <a:pt x="0" y="5"/>
                    </a:lnTo>
                    <a:lnTo>
                      <a:pt x="223" y="112"/>
                    </a:lnTo>
                    <a:lnTo>
                      <a:pt x="223" y="106"/>
                    </a:lnTo>
                    <a:close/>
                  </a:path>
                </a:pathLst>
              </a:custGeom>
              <a:solidFill>
                <a:srgbClr val="AAAAA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03" name="Freeform 762"/>
              <p:cNvSpPr>
                <a:spLocks/>
              </p:cNvSpPr>
              <p:nvPr/>
            </p:nvSpPr>
            <p:spPr bwMode="auto">
              <a:xfrm>
                <a:off x="1868" y="1217"/>
                <a:ext cx="223" cy="110"/>
              </a:xfrm>
              <a:custGeom>
                <a:avLst/>
                <a:gdLst>
                  <a:gd name="T0" fmla="*/ 223 w 223"/>
                  <a:gd name="T1" fmla="*/ 107 h 110"/>
                  <a:gd name="T2" fmla="*/ 0 w 223"/>
                  <a:gd name="T3" fmla="*/ 0 h 110"/>
                  <a:gd name="T4" fmla="*/ 0 w 223"/>
                  <a:gd name="T5" fmla="*/ 4 h 110"/>
                  <a:gd name="T6" fmla="*/ 223 w 223"/>
                  <a:gd name="T7" fmla="*/ 110 h 110"/>
                  <a:gd name="T8" fmla="*/ 223 w 223"/>
                  <a:gd name="T9" fmla="*/ 107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7"/>
                    </a:moveTo>
                    <a:lnTo>
                      <a:pt x="0" y="0"/>
                    </a:lnTo>
                    <a:lnTo>
                      <a:pt x="0" y="4"/>
                    </a:lnTo>
                    <a:lnTo>
                      <a:pt x="223" y="110"/>
                    </a:lnTo>
                    <a:lnTo>
                      <a:pt x="223" y="107"/>
                    </a:lnTo>
                    <a:close/>
                  </a:path>
                </a:pathLst>
              </a:custGeom>
              <a:solidFill>
                <a:srgbClr val="ACACA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04" name="Freeform 763"/>
              <p:cNvSpPr>
                <a:spLocks/>
              </p:cNvSpPr>
              <p:nvPr/>
            </p:nvSpPr>
            <p:spPr bwMode="auto">
              <a:xfrm>
                <a:off x="1868" y="1221"/>
                <a:ext cx="223" cy="112"/>
              </a:xfrm>
              <a:custGeom>
                <a:avLst/>
                <a:gdLst>
                  <a:gd name="T0" fmla="*/ 223 w 223"/>
                  <a:gd name="T1" fmla="*/ 106 h 112"/>
                  <a:gd name="T2" fmla="*/ 0 w 223"/>
                  <a:gd name="T3" fmla="*/ 0 h 112"/>
                  <a:gd name="T4" fmla="*/ 0 w 223"/>
                  <a:gd name="T5" fmla="*/ 5 h 112"/>
                  <a:gd name="T6" fmla="*/ 223 w 223"/>
                  <a:gd name="T7" fmla="*/ 112 h 112"/>
                  <a:gd name="T8" fmla="*/ 223 w 223"/>
                  <a:gd name="T9" fmla="*/ 106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6"/>
                    </a:moveTo>
                    <a:lnTo>
                      <a:pt x="0" y="0"/>
                    </a:lnTo>
                    <a:lnTo>
                      <a:pt x="0" y="5"/>
                    </a:lnTo>
                    <a:lnTo>
                      <a:pt x="223" y="112"/>
                    </a:lnTo>
                    <a:lnTo>
                      <a:pt x="223" y="106"/>
                    </a:lnTo>
                    <a:close/>
                  </a:path>
                </a:pathLst>
              </a:custGeom>
              <a:solidFill>
                <a:srgbClr val="AEAEA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05" name="Freeform 764"/>
              <p:cNvSpPr>
                <a:spLocks/>
              </p:cNvSpPr>
              <p:nvPr/>
            </p:nvSpPr>
            <p:spPr bwMode="auto">
              <a:xfrm>
                <a:off x="1868" y="1226"/>
                <a:ext cx="223" cy="110"/>
              </a:xfrm>
              <a:custGeom>
                <a:avLst/>
                <a:gdLst>
                  <a:gd name="T0" fmla="*/ 223 w 223"/>
                  <a:gd name="T1" fmla="*/ 107 h 110"/>
                  <a:gd name="T2" fmla="*/ 0 w 223"/>
                  <a:gd name="T3" fmla="*/ 0 h 110"/>
                  <a:gd name="T4" fmla="*/ 0 w 223"/>
                  <a:gd name="T5" fmla="*/ 4 h 110"/>
                  <a:gd name="T6" fmla="*/ 223 w 223"/>
                  <a:gd name="T7" fmla="*/ 110 h 110"/>
                  <a:gd name="T8" fmla="*/ 223 w 223"/>
                  <a:gd name="T9" fmla="*/ 107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7"/>
                    </a:moveTo>
                    <a:lnTo>
                      <a:pt x="0" y="0"/>
                    </a:lnTo>
                    <a:lnTo>
                      <a:pt x="0" y="4"/>
                    </a:lnTo>
                    <a:lnTo>
                      <a:pt x="223" y="110"/>
                    </a:lnTo>
                    <a:lnTo>
                      <a:pt x="223" y="107"/>
                    </a:lnTo>
                    <a:close/>
                  </a:path>
                </a:pathLst>
              </a:custGeom>
              <a:solidFill>
                <a:srgbClr val="B1B1B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06" name="Freeform 765"/>
              <p:cNvSpPr>
                <a:spLocks/>
              </p:cNvSpPr>
              <p:nvPr/>
            </p:nvSpPr>
            <p:spPr bwMode="auto">
              <a:xfrm>
                <a:off x="1868" y="1230"/>
                <a:ext cx="223" cy="112"/>
              </a:xfrm>
              <a:custGeom>
                <a:avLst/>
                <a:gdLst>
                  <a:gd name="T0" fmla="*/ 223 w 223"/>
                  <a:gd name="T1" fmla="*/ 106 h 112"/>
                  <a:gd name="T2" fmla="*/ 0 w 223"/>
                  <a:gd name="T3" fmla="*/ 0 h 112"/>
                  <a:gd name="T4" fmla="*/ 0 w 223"/>
                  <a:gd name="T5" fmla="*/ 5 h 112"/>
                  <a:gd name="T6" fmla="*/ 223 w 223"/>
                  <a:gd name="T7" fmla="*/ 112 h 112"/>
                  <a:gd name="T8" fmla="*/ 223 w 223"/>
                  <a:gd name="T9" fmla="*/ 106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6"/>
                    </a:moveTo>
                    <a:lnTo>
                      <a:pt x="0" y="0"/>
                    </a:lnTo>
                    <a:lnTo>
                      <a:pt x="0" y="5"/>
                    </a:lnTo>
                    <a:lnTo>
                      <a:pt x="223" y="112"/>
                    </a:lnTo>
                    <a:lnTo>
                      <a:pt x="223" y="106"/>
                    </a:lnTo>
                    <a:close/>
                  </a:path>
                </a:pathLst>
              </a:custGeom>
              <a:solidFill>
                <a:srgbClr val="B3B3B3"/>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07" name="Freeform 766"/>
              <p:cNvSpPr>
                <a:spLocks/>
              </p:cNvSpPr>
              <p:nvPr/>
            </p:nvSpPr>
            <p:spPr bwMode="auto">
              <a:xfrm>
                <a:off x="1868" y="1235"/>
                <a:ext cx="223" cy="110"/>
              </a:xfrm>
              <a:custGeom>
                <a:avLst/>
                <a:gdLst>
                  <a:gd name="T0" fmla="*/ 223 w 223"/>
                  <a:gd name="T1" fmla="*/ 107 h 110"/>
                  <a:gd name="T2" fmla="*/ 0 w 223"/>
                  <a:gd name="T3" fmla="*/ 0 h 110"/>
                  <a:gd name="T4" fmla="*/ 0 w 223"/>
                  <a:gd name="T5" fmla="*/ 4 h 110"/>
                  <a:gd name="T6" fmla="*/ 223 w 223"/>
                  <a:gd name="T7" fmla="*/ 110 h 110"/>
                  <a:gd name="T8" fmla="*/ 223 w 223"/>
                  <a:gd name="T9" fmla="*/ 107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7"/>
                    </a:moveTo>
                    <a:lnTo>
                      <a:pt x="0" y="0"/>
                    </a:lnTo>
                    <a:lnTo>
                      <a:pt x="0" y="4"/>
                    </a:lnTo>
                    <a:lnTo>
                      <a:pt x="223" y="110"/>
                    </a:lnTo>
                    <a:lnTo>
                      <a:pt x="223" y="107"/>
                    </a:lnTo>
                    <a:close/>
                  </a:path>
                </a:pathLst>
              </a:custGeom>
              <a:solidFill>
                <a:srgbClr val="B6B6B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08" name="Freeform 767"/>
              <p:cNvSpPr>
                <a:spLocks/>
              </p:cNvSpPr>
              <p:nvPr/>
            </p:nvSpPr>
            <p:spPr bwMode="auto">
              <a:xfrm>
                <a:off x="1868" y="1239"/>
                <a:ext cx="223" cy="110"/>
              </a:xfrm>
              <a:custGeom>
                <a:avLst/>
                <a:gdLst>
                  <a:gd name="T0" fmla="*/ 223 w 223"/>
                  <a:gd name="T1" fmla="*/ 106 h 110"/>
                  <a:gd name="T2" fmla="*/ 0 w 223"/>
                  <a:gd name="T3" fmla="*/ 0 h 110"/>
                  <a:gd name="T4" fmla="*/ 0 w 223"/>
                  <a:gd name="T5" fmla="*/ 3 h 110"/>
                  <a:gd name="T6" fmla="*/ 223 w 223"/>
                  <a:gd name="T7" fmla="*/ 110 h 110"/>
                  <a:gd name="T8" fmla="*/ 223 w 223"/>
                  <a:gd name="T9" fmla="*/ 106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6"/>
                    </a:moveTo>
                    <a:lnTo>
                      <a:pt x="0" y="0"/>
                    </a:lnTo>
                    <a:lnTo>
                      <a:pt x="0" y="3"/>
                    </a:lnTo>
                    <a:lnTo>
                      <a:pt x="223" y="110"/>
                    </a:lnTo>
                    <a:lnTo>
                      <a:pt x="223" y="106"/>
                    </a:lnTo>
                    <a:close/>
                  </a:path>
                </a:pathLst>
              </a:custGeom>
              <a:solidFill>
                <a:srgbClr val="B8B8B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09" name="Freeform 768"/>
              <p:cNvSpPr>
                <a:spLocks/>
              </p:cNvSpPr>
              <p:nvPr/>
            </p:nvSpPr>
            <p:spPr bwMode="auto">
              <a:xfrm>
                <a:off x="1868" y="1242"/>
                <a:ext cx="223" cy="112"/>
              </a:xfrm>
              <a:custGeom>
                <a:avLst/>
                <a:gdLst>
                  <a:gd name="T0" fmla="*/ 223 w 223"/>
                  <a:gd name="T1" fmla="*/ 107 h 112"/>
                  <a:gd name="T2" fmla="*/ 0 w 223"/>
                  <a:gd name="T3" fmla="*/ 0 h 112"/>
                  <a:gd name="T4" fmla="*/ 0 w 223"/>
                  <a:gd name="T5" fmla="*/ 6 h 112"/>
                  <a:gd name="T6" fmla="*/ 223 w 223"/>
                  <a:gd name="T7" fmla="*/ 112 h 112"/>
                  <a:gd name="T8" fmla="*/ 223 w 223"/>
                  <a:gd name="T9" fmla="*/ 107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7"/>
                    </a:moveTo>
                    <a:lnTo>
                      <a:pt x="0" y="0"/>
                    </a:lnTo>
                    <a:lnTo>
                      <a:pt x="0" y="6"/>
                    </a:lnTo>
                    <a:lnTo>
                      <a:pt x="223" y="112"/>
                    </a:lnTo>
                    <a:lnTo>
                      <a:pt x="223" y="107"/>
                    </a:lnTo>
                    <a:close/>
                  </a:path>
                </a:pathLst>
              </a:custGeom>
              <a:solidFill>
                <a:srgbClr val="BBBBB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10" name="Freeform 769"/>
              <p:cNvSpPr>
                <a:spLocks/>
              </p:cNvSpPr>
              <p:nvPr/>
            </p:nvSpPr>
            <p:spPr bwMode="auto">
              <a:xfrm>
                <a:off x="1868" y="1248"/>
                <a:ext cx="223" cy="110"/>
              </a:xfrm>
              <a:custGeom>
                <a:avLst/>
                <a:gdLst>
                  <a:gd name="T0" fmla="*/ 223 w 223"/>
                  <a:gd name="T1" fmla="*/ 106 h 110"/>
                  <a:gd name="T2" fmla="*/ 0 w 223"/>
                  <a:gd name="T3" fmla="*/ 0 h 110"/>
                  <a:gd name="T4" fmla="*/ 0 w 223"/>
                  <a:gd name="T5" fmla="*/ 3 h 110"/>
                  <a:gd name="T6" fmla="*/ 223 w 223"/>
                  <a:gd name="T7" fmla="*/ 110 h 110"/>
                  <a:gd name="T8" fmla="*/ 223 w 223"/>
                  <a:gd name="T9" fmla="*/ 106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6"/>
                    </a:moveTo>
                    <a:lnTo>
                      <a:pt x="0" y="0"/>
                    </a:lnTo>
                    <a:lnTo>
                      <a:pt x="0" y="3"/>
                    </a:lnTo>
                    <a:lnTo>
                      <a:pt x="223" y="110"/>
                    </a:lnTo>
                    <a:lnTo>
                      <a:pt x="223" y="106"/>
                    </a:lnTo>
                    <a:close/>
                  </a:path>
                </a:pathLst>
              </a:custGeom>
              <a:solidFill>
                <a:srgbClr val="BEBEB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11" name="Freeform 770"/>
              <p:cNvSpPr>
                <a:spLocks/>
              </p:cNvSpPr>
              <p:nvPr/>
            </p:nvSpPr>
            <p:spPr bwMode="auto">
              <a:xfrm>
                <a:off x="1868" y="1251"/>
                <a:ext cx="223" cy="112"/>
              </a:xfrm>
              <a:custGeom>
                <a:avLst/>
                <a:gdLst>
                  <a:gd name="T0" fmla="*/ 223 w 223"/>
                  <a:gd name="T1" fmla="*/ 107 h 112"/>
                  <a:gd name="T2" fmla="*/ 0 w 223"/>
                  <a:gd name="T3" fmla="*/ 0 h 112"/>
                  <a:gd name="T4" fmla="*/ 0 w 223"/>
                  <a:gd name="T5" fmla="*/ 6 h 112"/>
                  <a:gd name="T6" fmla="*/ 223 w 223"/>
                  <a:gd name="T7" fmla="*/ 112 h 112"/>
                  <a:gd name="T8" fmla="*/ 223 w 223"/>
                  <a:gd name="T9" fmla="*/ 107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7"/>
                    </a:moveTo>
                    <a:lnTo>
                      <a:pt x="0" y="0"/>
                    </a:lnTo>
                    <a:lnTo>
                      <a:pt x="0" y="6"/>
                    </a:lnTo>
                    <a:lnTo>
                      <a:pt x="223" y="112"/>
                    </a:lnTo>
                    <a:lnTo>
                      <a:pt x="223" y="107"/>
                    </a:lnTo>
                    <a:close/>
                  </a:path>
                </a:pathLst>
              </a:custGeom>
              <a:solidFill>
                <a:srgbClr val="C1C1C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12" name="Freeform 771"/>
              <p:cNvSpPr>
                <a:spLocks/>
              </p:cNvSpPr>
              <p:nvPr/>
            </p:nvSpPr>
            <p:spPr bwMode="auto">
              <a:xfrm>
                <a:off x="1868" y="1257"/>
                <a:ext cx="223" cy="110"/>
              </a:xfrm>
              <a:custGeom>
                <a:avLst/>
                <a:gdLst>
                  <a:gd name="T0" fmla="*/ 223 w 223"/>
                  <a:gd name="T1" fmla="*/ 106 h 110"/>
                  <a:gd name="T2" fmla="*/ 0 w 223"/>
                  <a:gd name="T3" fmla="*/ 0 h 110"/>
                  <a:gd name="T4" fmla="*/ 0 w 223"/>
                  <a:gd name="T5" fmla="*/ 3 h 110"/>
                  <a:gd name="T6" fmla="*/ 223 w 223"/>
                  <a:gd name="T7" fmla="*/ 110 h 110"/>
                  <a:gd name="T8" fmla="*/ 223 w 223"/>
                  <a:gd name="T9" fmla="*/ 106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6"/>
                    </a:moveTo>
                    <a:lnTo>
                      <a:pt x="0" y="0"/>
                    </a:lnTo>
                    <a:lnTo>
                      <a:pt x="0" y="3"/>
                    </a:lnTo>
                    <a:lnTo>
                      <a:pt x="223" y="110"/>
                    </a:lnTo>
                    <a:lnTo>
                      <a:pt x="223" y="106"/>
                    </a:lnTo>
                    <a:close/>
                  </a:path>
                </a:pathLst>
              </a:custGeom>
              <a:solidFill>
                <a:srgbClr val="C3C3C3"/>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13" name="Freeform 772"/>
              <p:cNvSpPr>
                <a:spLocks/>
              </p:cNvSpPr>
              <p:nvPr/>
            </p:nvSpPr>
            <p:spPr bwMode="auto">
              <a:xfrm>
                <a:off x="1868" y="1260"/>
                <a:ext cx="223" cy="112"/>
              </a:xfrm>
              <a:custGeom>
                <a:avLst/>
                <a:gdLst>
                  <a:gd name="T0" fmla="*/ 223 w 223"/>
                  <a:gd name="T1" fmla="*/ 107 h 112"/>
                  <a:gd name="T2" fmla="*/ 0 w 223"/>
                  <a:gd name="T3" fmla="*/ 0 h 112"/>
                  <a:gd name="T4" fmla="*/ 0 w 223"/>
                  <a:gd name="T5" fmla="*/ 6 h 112"/>
                  <a:gd name="T6" fmla="*/ 223 w 223"/>
                  <a:gd name="T7" fmla="*/ 112 h 112"/>
                  <a:gd name="T8" fmla="*/ 223 w 223"/>
                  <a:gd name="T9" fmla="*/ 107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7"/>
                    </a:moveTo>
                    <a:lnTo>
                      <a:pt x="0" y="0"/>
                    </a:lnTo>
                    <a:lnTo>
                      <a:pt x="0" y="6"/>
                    </a:lnTo>
                    <a:lnTo>
                      <a:pt x="223" y="112"/>
                    </a:lnTo>
                    <a:lnTo>
                      <a:pt x="223" y="107"/>
                    </a:lnTo>
                    <a:close/>
                  </a:path>
                </a:pathLst>
              </a:custGeom>
              <a:solidFill>
                <a:srgbClr val="C5C5C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14" name="Freeform 773"/>
              <p:cNvSpPr>
                <a:spLocks/>
              </p:cNvSpPr>
              <p:nvPr/>
            </p:nvSpPr>
            <p:spPr bwMode="auto">
              <a:xfrm>
                <a:off x="1868" y="1266"/>
                <a:ext cx="223" cy="110"/>
              </a:xfrm>
              <a:custGeom>
                <a:avLst/>
                <a:gdLst>
                  <a:gd name="T0" fmla="*/ 223 w 223"/>
                  <a:gd name="T1" fmla="*/ 106 h 110"/>
                  <a:gd name="T2" fmla="*/ 0 w 223"/>
                  <a:gd name="T3" fmla="*/ 0 h 110"/>
                  <a:gd name="T4" fmla="*/ 0 w 223"/>
                  <a:gd name="T5" fmla="*/ 3 h 110"/>
                  <a:gd name="T6" fmla="*/ 223 w 223"/>
                  <a:gd name="T7" fmla="*/ 110 h 110"/>
                  <a:gd name="T8" fmla="*/ 223 w 223"/>
                  <a:gd name="T9" fmla="*/ 106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6"/>
                    </a:moveTo>
                    <a:lnTo>
                      <a:pt x="0" y="0"/>
                    </a:lnTo>
                    <a:lnTo>
                      <a:pt x="0" y="3"/>
                    </a:lnTo>
                    <a:lnTo>
                      <a:pt x="223" y="110"/>
                    </a:lnTo>
                    <a:lnTo>
                      <a:pt x="223" y="106"/>
                    </a:lnTo>
                    <a:close/>
                  </a:path>
                </a:pathLst>
              </a:custGeom>
              <a:solidFill>
                <a:srgbClr val="C7C7C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15" name="Freeform 774"/>
              <p:cNvSpPr>
                <a:spLocks/>
              </p:cNvSpPr>
              <p:nvPr/>
            </p:nvSpPr>
            <p:spPr bwMode="auto">
              <a:xfrm>
                <a:off x="1868" y="1269"/>
                <a:ext cx="223" cy="112"/>
              </a:xfrm>
              <a:custGeom>
                <a:avLst/>
                <a:gdLst>
                  <a:gd name="T0" fmla="*/ 223 w 223"/>
                  <a:gd name="T1" fmla="*/ 107 h 112"/>
                  <a:gd name="T2" fmla="*/ 0 w 223"/>
                  <a:gd name="T3" fmla="*/ 0 h 112"/>
                  <a:gd name="T4" fmla="*/ 0 w 223"/>
                  <a:gd name="T5" fmla="*/ 6 h 112"/>
                  <a:gd name="T6" fmla="*/ 223 w 223"/>
                  <a:gd name="T7" fmla="*/ 112 h 112"/>
                  <a:gd name="T8" fmla="*/ 223 w 223"/>
                  <a:gd name="T9" fmla="*/ 107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7"/>
                    </a:moveTo>
                    <a:lnTo>
                      <a:pt x="0" y="0"/>
                    </a:lnTo>
                    <a:lnTo>
                      <a:pt x="0" y="6"/>
                    </a:lnTo>
                    <a:lnTo>
                      <a:pt x="223" y="112"/>
                    </a:lnTo>
                    <a:lnTo>
                      <a:pt x="223" y="107"/>
                    </a:lnTo>
                    <a:close/>
                  </a:path>
                </a:pathLst>
              </a:custGeom>
              <a:solidFill>
                <a:srgbClr val="C9C9C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16" name="Freeform 775"/>
              <p:cNvSpPr>
                <a:spLocks/>
              </p:cNvSpPr>
              <p:nvPr/>
            </p:nvSpPr>
            <p:spPr bwMode="auto">
              <a:xfrm>
                <a:off x="1868" y="1275"/>
                <a:ext cx="223" cy="110"/>
              </a:xfrm>
              <a:custGeom>
                <a:avLst/>
                <a:gdLst>
                  <a:gd name="T0" fmla="*/ 223 w 223"/>
                  <a:gd name="T1" fmla="*/ 106 h 110"/>
                  <a:gd name="T2" fmla="*/ 0 w 223"/>
                  <a:gd name="T3" fmla="*/ 0 h 110"/>
                  <a:gd name="T4" fmla="*/ 0 w 223"/>
                  <a:gd name="T5" fmla="*/ 3 h 110"/>
                  <a:gd name="T6" fmla="*/ 223 w 223"/>
                  <a:gd name="T7" fmla="*/ 110 h 110"/>
                  <a:gd name="T8" fmla="*/ 223 w 223"/>
                  <a:gd name="T9" fmla="*/ 106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6"/>
                    </a:moveTo>
                    <a:lnTo>
                      <a:pt x="0" y="0"/>
                    </a:lnTo>
                    <a:lnTo>
                      <a:pt x="0" y="3"/>
                    </a:lnTo>
                    <a:lnTo>
                      <a:pt x="223" y="110"/>
                    </a:lnTo>
                    <a:lnTo>
                      <a:pt x="223" y="106"/>
                    </a:lnTo>
                    <a:close/>
                  </a:path>
                </a:pathLst>
              </a:custGeom>
              <a:solidFill>
                <a:srgbClr val="CACAC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17" name="Freeform 776"/>
              <p:cNvSpPr>
                <a:spLocks/>
              </p:cNvSpPr>
              <p:nvPr/>
            </p:nvSpPr>
            <p:spPr bwMode="auto">
              <a:xfrm>
                <a:off x="1868" y="1278"/>
                <a:ext cx="223" cy="112"/>
              </a:xfrm>
              <a:custGeom>
                <a:avLst/>
                <a:gdLst>
                  <a:gd name="T0" fmla="*/ 223 w 223"/>
                  <a:gd name="T1" fmla="*/ 107 h 112"/>
                  <a:gd name="T2" fmla="*/ 0 w 223"/>
                  <a:gd name="T3" fmla="*/ 0 h 112"/>
                  <a:gd name="T4" fmla="*/ 0 w 223"/>
                  <a:gd name="T5" fmla="*/ 6 h 112"/>
                  <a:gd name="T6" fmla="*/ 223 w 223"/>
                  <a:gd name="T7" fmla="*/ 112 h 112"/>
                  <a:gd name="T8" fmla="*/ 223 w 223"/>
                  <a:gd name="T9" fmla="*/ 107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7"/>
                    </a:moveTo>
                    <a:lnTo>
                      <a:pt x="0" y="0"/>
                    </a:lnTo>
                    <a:lnTo>
                      <a:pt x="0" y="6"/>
                    </a:lnTo>
                    <a:lnTo>
                      <a:pt x="223" y="112"/>
                    </a:lnTo>
                    <a:lnTo>
                      <a:pt x="223" y="107"/>
                    </a:lnTo>
                    <a:close/>
                  </a:path>
                </a:pathLst>
              </a:custGeom>
              <a:solidFill>
                <a:srgbClr val="CBCBC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18" name="Freeform 777"/>
              <p:cNvSpPr>
                <a:spLocks/>
              </p:cNvSpPr>
              <p:nvPr/>
            </p:nvSpPr>
            <p:spPr bwMode="auto">
              <a:xfrm>
                <a:off x="1868" y="1284"/>
                <a:ext cx="223" cy="110"/>
              </a:xfrm>
              <a:custGeom>
                <a:avLst/>
                <a:gdLst>
                  <a:gd name="T0" fmla="*/ 223 w 223"/>
                  <a:gd name="T1" fmla="*/ 106 h 110"/>
                  <a:gd name="T2" fmla="*/ 0 w 223"/>
                  <a:gd name="T3" fmla="*/ 0 h 110"/>
                  <a:gd name="T4" fmla="*/ 0 w 223"/>
                  <a:gd name="T5" fmla="*/ 3 h 110"/>
                  <a:gd name="T6" fmla="*/ 223 w 223"/>
                  <a:gd name="T7" fmla="*/ 110 h 110"/>
                  <a:gd name="T8" fmla="*/ 223 w 223"/>
                  <a:gd name="T9" fmla="*/ 106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6"/>
                    </a:moveTo>
                    <a:lnTo>
                      <a:pt x="0" y="0"/>
                    </a:lnTo>
                    <a:lnTo>
                      <a:pt x="0" y="3"/>
                    </a:lnTo>
                    <a:lnTo>
                      <a:pt x="223" y="110"/>
                    </a:lnTo>
                    <a:lnTo>
                      <a:pt x="223" y="106"/>
                    </a:lnTo>
                    <a:close/>
                  </a:path>
                </a:pathLst>
              </a:custGeom>
              <a:solidFill>
                <a:srgbClr val="CCCCC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19" name="Freeform 778"/>
              <p:cNvSpPr>
                <a:spLocks/>
              </p:cNvSpPr>
              <p:nvPr/>
            </p:nvSpPr>
            <p:spPr bwMode="auto">
              <a:xfrm>
                <a:off x="1868" y="1287"/>
                <a:ext cx="223" cy="112"/>
              </a:xfrm>
              <a:custGeom>
                <a:avLst/>
                <a:gdLst>
                  <a:gd name="T0" fmla="*/ 223 w 223"/>
                  <a:gd name="T1" fmla="*/ 107 h 112"/>
                  <a:gd name="T2" fmla="*/ 0 w 223"/>
                  <a:gd name="T3" fmla="*/ 0 h 112"/>
                  <a:gd name="T4" fmla="*/ 0 w 223"/>
                  <a:gd name="T5" fmla="*/ 6 h 112"/>
                  <a:gd name="T6" fmla="*/ 223 w 223"/>
                  <a:gd name="T7" fmla="*/ 112 h 112"/>
                  <a:gd name="T8" fmla="*/ 223 w 223"/>
                  <a:gd name="T9" fmla="*/ 107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7"/>
                    </a:moveTo>
                    <a:lnTo>
                      <a:pt x="0" y="0"/>
                    </a:lnTo>
                    <a:lnTo>
                      <a:pt x="0" y="6"/>
                    </a:lnTo>
                    <a:lnTo>
                      <a:pt x="223" y="112"/>
                    </a:lnTo>
                    <a:lnTo>
                      <a:pt x="223" y="107"/>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20" name="Freeform 779"/>
              <p:cNvSpPr>
                <a:spLocks/>
              </p:cNvSpPr>
              <p:nvPr/>
            </p:nvSpPr>
            <p:spPr bwMode="auto">
              <a:xfrm>
                <a:off x="1868" y="1293"/>
                <a:ext cx="223" cy="110"/>
              </a:xfrm>
              <a:custGeom>
                <a:avLst/>
                <a:gdLst>
                  <a:gd name="T0" fmla="*/ 223 w 223"/>
                  <a:gd name="T1" fmla="*/ 106 h 110"/>
                  <a:gd name="T2" fmla="*/ 0 w 223"/>
                  <a:gd name="T3" fmla="*/ 0 h 110"/>
                  <a:gd name="T4" fmla="*/ 0 w 223"/>
                  <a:gd name="T5" fmla="*/ 3 h 110"/>
                  <a:gd name="T6" fmla="*/ 223 w 223"/>
                  <a:gd name="T7" fmla="*/ 110 h 110"/>
                  <a:gd name="T8" fmla="*/ 223 w 223"/>
                  <a:gd name="T9" fmla="*/ 106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6"/>
                    </a:moveTo>
                    <a:lnTo>
                      <a:pt x="0" y="0"/>
                    </a:lnTo>
                    <a:lnTo>
                      <a:pt x="0" y="3"/>
                    </a:lnTo>
                    <a:lnTo>
                      <a:pt x="223" y="110"/>
                    </a:lnTo>
                    <a:lnTo>
                      <a:pt x="223" y="106"/>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21" name="Freeform 780"/>
              <p:cNvSpPr>
                <a:spLocks/>
              </p:cNvSpPr>
              <p:nvPr/>
            </p:nvSpPr>
            <p:spPr bwMode="auto">
              <a:xfrm>
                <a:off x="1868" y="1296"/>
                <a:ext cx="223" cy="110"/>
              </a:xfrm>
              <a:custGeom>
                <a:avLst/>
                <a:gdLst>
                  <a:gd name="T0" fmla="*/ 223 w 223"/>
                  <a:gd name="T1" fmla="*/ 107 h 110"/>
                  <a:gd name="T2" fmla="*/ 0 w 223"/>
                  <a:gd name="T3" fmla="*/ 0 h 110"/>
                  <a:gd name="T4" fmla="*/ 0 w 223"/>
                  <a:gd name="T5" fmla="*/ 4 h 110"/>
                  <a:gd name="T6" fmla="*/ 223 w 223"/>
                  <a:gd name="T7" fmla="*/ 110 h 110"/>
                  <a:gd name="T8" fmla="*/ 223 w 223"/>
                  <a:gd name="T9" fmla="*/ 107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7"/>
                    </a:moveTo>
                    <a:lnTo>
                      <a:pt x="0" y="0"/>
                    </a:lnTo>
                    <a:lnTo>
                      <a:pt x="0" y="4"/>
                    </a:lnTo>
                    <a:lnTo>
                      <a:pt x="223" y="110"/>
                    </a:lnTo>
                    <a:lnTo>
                      <a:pt x="223" y="107"/>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22" name="Freeform 781"/>
              <p:cNvSpPr>
                <a:spLocks/>
              </p:cNvSpPr>
              <p:nvPr/>
            </p:nvSpPr>
            <p:spPr bwMode="auto">
              <a:xfrm>
                <a:off x="1868" y="1300"/>
                <a:ext cx="223" cy="112"/>
              </a:xfrm>
              <a:custGeom>
                <a:avLst/>
                <a:gdLst>
                  <a:gd name="T0" fmla="*/ 223 w 223"/>
                  <a:gd name="T1" fmla="*/ 106 h 112"/>
                  <a:gd name="T2" fmla="*/ 0 w 223"/>
                  <a:gd name="T3" fmla="*/ 0 h 112"/>
                  <a:gd name="T4" fmla="*/ 0 w 223"/>
                  <a:gd name="T5" fmla="*/ 5 h 112"/>
                  <a:gd name="T6" fmla="*/ 223 w 223"/>
                  <a:gd name="T7" fmla="*/ 112 h 112"/>
                  <a:gd name="T8" fmla="*/ 223 w 223"/>
                  <a:gd name="T9" fmla="*/ 106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6"/>
                    </a:moveTo>
                    <a:lnTo>
                      <a:pt x="0" y="0"/>
                    </a:lnTo>
                    <a:lnTo>
                      <a:pt x="0" y="5"/>
                    </a:lnTo>
                    <a:lnTo>
                      <a:pt x="223" y="112"/>
                    </a:lnTo>
                    <a:lnTo>
                      <a:pt x="223" y="106"/>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23" name="Freeform 782"/>
              <p:cNvSpPr>
                <a:spLocks/>
              </p:cNvSpPr>
              <p:nvPr/>
            </p:nvSpPr>
            <p:spPr bwMode="auto">
              <a:xfrm>
                <a:off x="1868" y="1305"/>
                <a:ext cx="223" cy="110"/>
              </a:xfrm>
              <a:custGeom>
                <a:avLst/>
                <a:gdLst>
                  <a:gd name="T0" fmla="*/ 223 w 223"/>
                  <a:gd name="T1" fmla="*/ 107 h 110"/>
                  <a:gd name="T2" fmla="*/ 0 w 223"/>
                  <a:gd name="T3" fmla="*/ 0 h 110"/>
                  <a:gd name="T4" fmla="*/ 0 w 223"/>
                  <a:gd name="T5" fmla="*/ 4 h 110"/>
                  <a:gd name="T6" fmla="*/ 223 w 223"/>
                  <a:gd name="T7" fmla="*/ 110 h 110"/>
                  <a:gd name="T8" fmla="*/ 223 w 223"/>
                  <a:gd name="T9" fmla="*/ 107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7"/>
                    </a:moveTo>
                    <a:lnTo>
                      <a:pt x="0" y="0"/>
                    </a:lnTo>
                    <a:lnTo>
                      <a:pt x="0" y="4"/>
                    </a:lnTo>
                    <a:lnTo>
                      <a:pt x="223" y="110"/>
                    </a:lnTo>
                    <a:lnTo>
                      <a:pt x="223" y="107"/>
                    </a:lnTo>
                    <a:close/>
                  </a:path>
                </a:pathLst>
              </a:custGeom>
              <a:solidFill>
                <a:srgbClr val="CCCCC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24" name="Freeform 783"/>
              <p:cNvSpPr>
                <a:spLocks/>
              </p:cNvSpPr>
              <p:nvPr/>
            </p:nvSpPr>
            <p:spPr bwMode="auto">
              <a:xfrm>
                <a:off x="1868" y="1309"/>
                <a:ext cx="223" cy="112"/>
              </a:xfrm>
              <a:custGeom>
                <a:avLst/>
                <a:gdLst>
                  <a:gd name="T0" fmla="*/ 223 w 223"/>
                  <a:gd name="T1" fmla="*/ 106 h 112"/>
                  <a:gd name="T2" fmla="*/ 0 w 223"/>
                  <a:gd name="T3" fmla="*/ 0 h 112"/>
                  <a:gd name="T4" fmla="*/ 0 w 223"/>
                  <a:gd name="T5" fmla="*/ 6 h 112"/>
                  <a:gd name="T6" fmla="*/ 223 w 223"/>
                  <a:gd name="T7" fmla="*/ 112 h 112"/>
                  <a:gd name="T8" fmla="*/ 223 w 223"/>
                  <a:gd name="T9" fmla="*/ 106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6"/>
                    </a:moveTo>
                    <a:lnTo>
                      <a:pt x="0" y="0"/>
                    </a:lnTo>
                    <a:lnTo>
                      <a:pt x="0" y="6"/>
                    </a:lnTo>
                    <a:lnTo>
                      <a:pt x="223" y="112"/>
                    </a:lnTo>
                    <a:lnTo>
                      <a:pt x="223" y="106"/>
                    </a:lnTo>
                    <a:close/>
                  </a:path>
                </a:pathLst>
              </a:custGeom>
              <a:solidFill>
                <a:srgbClr val="CBCBC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25" name="Freeform 784"/>
              <p:cNvSpPr>
                <a:spLocks/>
              </p:cNvSpPr>
              <p:nvPr/>
            </p:nvSpPr>
            <p:spPr bwMode="auto">
              <a:xfrm>
                <a:off x="1868" y="1315"/>
                <a:ext cx="223" cy="109"/>
              </a:xfrm>
              <a:custGeom>
                <a:avLst/>
                <a:gdLst>
                  <a:gd name="T0" fmla="*/ 223 w 223"/>
                  <a:gd name="T1" fmla="*/ 106 h 109"/>
                  <a:gd name="T2" fmla="*/ 0 w 223"/>
                  <a:gd name="T3" fmla="*/ 0 h 109"/>
                  <a:gd name="T4" fmla="*/ 0 w 223"/>
                  <a:gd name="T5" fmla="*/ 3 h 109"/>
                  <a:gd name="T6" fmla="*/ 223 w 223"/>
                  <a:gd name="T7" fmla="*/ 109 h 109"/>
                  <a:gd name="T8" fmla="*/ 223 w 223"/>
                  <a:gd name="T9" fmla="*/ 106 h 109"/>
                  <a:gd name="T10" fmla="*/ 0 60000 65536"/>
                  <a:gd name="T11" fmla="*/ 0 60000 65536"/>
                  <a:gd name="T12" fmla="*/ 0 60000 65536"/>
                  <a:gd name="T13" fmla="*/ 0 60000 65536"/>
                  <a:gd name="T14" fmla="*/ 0 60000 65536"/>
                  <a:gd name="T15" fmla="*/ 0 w 223"/>
                  <a:gd name="T16" fmla="*/ 0 h 109"/>
                  <a:gd name="T17" fmla="*/ 223 w 223"/>
                  <a:gd name="T18" fmla="*/ 109 h 109"/>
                </a:gdLst>
                <a:ahLst/>
                <a:cxnLst>
                  <a:cxn ang="T10">
                    <a:pos x="T0" y="T1"/>
                  </a:cxn>
                  <a:cxn ang="T11">
                    <a:pos x="T2" y="T3"/>
                  </a:cxn>
                  <a:cxn ang="T12">
                    <a:pos x="T4" y="T5"/>
                  </a:cxn>
                  <a:cxn ang="T13">
                    <a:pos x="T6" y="T7"/>
                  </a:cxn>
                  <a:cxn ang="T14">
                    <a:pos x="T8" y="T9"/>
                  </a:cxn>
                </a:cxnLst>
                <a:rect l="T15" t="T16" r="T17" b="T18"/>
                <a:pathLst>
                  <a:path w="223" h="109">
                    <a:moveTo>
                      <a:pt x="223" y="106"/>
                    </a:moveTo>
                    <a:lnTo>
                      <a:pt x="0" y="0"/>
                    </a:lnTo>
                    <a:lnTo>
                      <a:pt x="0" y="3"/>
                    </a:lnTo>
                    <a:lnTo>
                      <a:pt x="223" y="109"/>
                    </a:lnTo>
                    <a:lnTo>
                      <a:pt x="223" y="106"/>
                    </a:lnTo>
                    <a:close/>
                  </a:path>
                </a:pathLst>
              </a:custGeom>
              <a:solidFill>
                <a:srgbClr val="CACAC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26" name="Freeform 785"/>
              <p:cNvSpPr>
                <a:spLocks/>
              </p:cNvSpPr>
              <p:nvPr/>
            </p:nvSpPr>
            <p:spPr bwMode="auto">
              <a:xfrm>
                <a:off x="1868" y="1318"/>
                <a:ext cx="223" cy="112"/>
              </a:xfrm>
              <a:custGeom>
                <a:avLst/>
                <a:gdLst>
                  <a:gd name="T0" fmla="*/ 223 w 223"/>
                  <a:gd name="T1" fmla="*/ 106 h 112"/>
                  <a:gd name="T2" fmla="*/ 0 w 223"/>
                  <a:gd name="T3" fmla="*/ 0 h 112"/>
                  <a:gd name="T4" fmla="*/ 0 w 223"/>
                  <a:gd name="T5" fmla="*/ 6 h 112"/>
                  <a:gd name="T6" fmla="*/ 223 w 223"/>
                  <a:gd name="T7" fmla="*/ 112 h 112"/>
                  <a:gd name="T8" fmla="*/ 223 w 223"/>
                  <a:gd name="T9" fmla="*/ 106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6"/>
                    </a:moveTo>
                    <a:lnTo>
                      <a:pt x="0" y="0"/>
                    </a:lnTo>
                    <a:lnTo>
                      <a:pt x="0" y="6"/>
                    </a:lnTo>
                    <a:lnTo>
                      <a:pt x="223" y="112"/>
                    </a:lnTo>
                    <a:lnTo>
                      <a:pt x="223" y="106"/>
                    </a:lnTo>
                    <a:close/>
                  </a:path>
                </a:pathLst>
              </a:custGeom>
              <a:solidFill>
                <a:srgbClr val="C9C9C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27" name="Freeform 786"/>
              <p:cNvSpPr>
                <a:spLocks/>
              </p:cNvSpPr>
              <p:nvPr/>
            </p:nvSpPr>
            <p:spPr bwMode="auto">
              <a:xfrm>
                <a:off x="1868" y="1324"/>
                <a:ext cx="223" cy="110"/>
              </a:xfrm>
              <a:custGeom>
                <a:avLst/>
                <a:gdLst>
                  <a:gd name="T0" fmla="*/ 223 w 223"/>
                  <a:gd name="T1" fmla="*/ 106 h 110"/>
                  <a:gd name="T2" fmla="*/ 0 w 223"/>
                  <a:gd name="T3" fmla="*/ 0 h 110"/>
                  <a:gd name="T4" fmla="*/ 0 w 223"/>
                  <a:gd name="T5" fmla="*/ 3 h 110"/>
                  <a:gd name="T6" fmla="*/ 223 w 223"/>
                  <a:gd name="T7" fmla="*/ 110 h 110"/>
                  <a:gd name="T8" fmla="*/ 223 w 223"/>
                  <a:gd name="T9" fmla="*/ 106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6"/>
                    </a:moveTo>
                    <a:lnTo>
                      <a:pt x="0" y="0"/>
                    </a:lnTo>
                    <a:lnTo>
                      <a:pt x="0" y="3"/>
                    </a:lnTo>
                    <a:lnTo>
                      <a:pt x="223" y="110"/>
                    </a:lnTo>
                    <a:lnTo>
                      <a:pt x="223" y="106"/>
                    </a:lnTo>
                    <a:close/>
                  </a:path>
                </a:pathLst>
              </a:custGeom>
              <a:solidFill>
                <a:srgbClr val="C7C7C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28" name="Freeform 787"/>
              <p:cNvSpPr>
                <a:spLocks/>
              </p:cNvSpPr>
              <p:nvPr/>
            </p:nvSpPr>
            <p:spPr bwMode="auto">
              <a:xfrm>
                <a:off x="1868" y="1327"/>
                <a:ext cx="223" cy="112"/>
              </a:xfrm>
              <a:custGeom>
                <a:avLst/>
                <a:gdLst>
                  <a:gd name="T0" fmla="*/ 223 w 223"/>
                  <a:gd name="T1" fmla="*/ 107 h 112"/>
                  <a:gd name="T2" fmla="*/ 0 w 223"/>
                  <a:gd name="T3" fmla="*/ 0 h 112"/>
                  <a:gd name="T4" fmla="*/ 0 w 223"/>
                  <a:gd name="T5" fmla="*/ 6 h 112"/>
                  <a:gd name="T6" fmla="*/ 223 w 223"/>
                  <a:gd name="T7" fmla="*/ 112 h 112"/>
                  <a:gd name="T8" fmla="*/ 223 w 223"/>
                  <a:gd name="T9" fmla="*/ 107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7"/>
                    </a:moveTo>
                    <a:lnTo>
                      <a:pt x="0" y="0"/>
                    </a:lnTo>
                    <a:lnTo>
                      <a:pt x="0" y="6"/>
                    </a:lnTo>
                    <a:lnTo>
                      <a:pt x="223" y="112"/>
                    </a:lnTo>
                    <a:lnTo>
                      <a:pt x="223" y="107"/>
                    </a:lnTo>
                    <a:close/>
                  </a:path>
                </a:pathLst>
              </a:custGeom>
              <a:solidFill>
                <a:srgbClr val="C5C5C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29" name="Freeform 788"/>
              <p:cNvSpPr>
                <a:spLocks/>
              </p:cNvSpPr>
              <p:nvPr/>
            </p:nvSpPr>
            <p:spPr bwMode="auto">
              <a:xfrm>
                <a:off x="1868" y="1333"/>
                <a:ext cx="223" cy="110"/>
              </a:xfrm>
              <a:custGeom>
                <a:avLst/>
                <a:gdLst>
                  <a:gd name="T0" fmla="*/ 223 w 223"/>
                  <a:gd name="T1" fmla="*/ 106 h 110"/>
                  <a:gd name="T2" fmla="*/ 0 w 223"/>
                  <a:gd name="T3" fmla="*/ 0 h 110"/>
                  <a:gd name="T4" fmla="*/ 0 w 223"/>
                  <a:gd name="T5" fmla="*/ 3 h 110"/>
                  <a:gd name="T6" fmla="*/ 223 w 223"/>
                  <a:gd name="T7" fmla="*/ 110 h 110"/>
                  <a:gd name="T8" fmla="*/ 223 w 223"/>
                  <a:gd name="T9" fmla="*/ 106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6"/>
                    </a:moveTo>
                    <a:lnTo>
                      <a:pt x="0" y="0"/>
                    </a:lnTo>
                    <a:lnTo>
                      <a:pt x="0" y="3"/>
                    </a:lnTo>
                    <a:lnTo>
                      <a:pt x="223" y="110"/>
                    </a:lnTo>
                    <a:lnTo>
                      <a:pt x="223" y="106"/>
                    </a:lnTo>
                    <a:close/>
                  </a:path>
                </a:pathLst>
              </a:custGeom>
              <a:solidFill>
                <a:srgbClr val="C3C3C3"/>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30" name="Freeform 789"/>
              <p:cNvSpPr>
                <a:spLocks/>
              </p:cNvSpPr>
              <p:nvPr/>
            </p:nvSpPr>
            <p:spPr bwMode="auto">
              <a:xfrm>
                <a:off x="1868" y="1336"/>
                <a:ext cx="223" cy="112"/>
              </a:xfrm>
              <a:custGeom>
                <a:avLst/>
                <a:gdLst>
                  <a:gd name="T0" fmla="*/ 223 w 223"/>
                  <a:gd name="T1" fmla="*/ 107 h 112"/>
                  <a:gd name="T2" fmla="*/ 0 w 223"/>
                  <a:gd name="T3" fmla="*/ 0 h 112"/>
                  <a:gd name="T4" fmla="*/ 0 w 223"/>
                  <a:gd name="T5" fmla="*/ 6 h 112"/>
                  <a:gd name="T6" fmla="*/ 223 w 223"/>
                  <a:gd name="T7" fmla="*/ 112 h 112"/>
                  <a:gd name="T8" fmla="*/ 223 w 223"/>
                  <a:gd name="T9" fmla="*/ 107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7"/>
                    </a:moveTo>
                    <a:lnTo>
                      <a:pt x="0" y="0"/>
                    </a:lnTo>
                    <a:lnTo>
                      <a:pt x="0" y="6"/>
                    </a:lnTo>
                    <a:lnTo>
                      <a:pt x="223" y="112"/>
                    </a:lnTo>
                    <a:lnTo>
                      <a:pt x="223" y="107"/>
                    </a:lnTo>
                    <a:close/>
                  </a:path>
                </a:pathLst>
              </a:custGeom>
              <a:solidFill>
                <a:srgbClr val="C1C1C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31" name="Freeform 790"/>
              <p:cNvSpPr>
                <a:spLocks/>
              </p:cNvSpPr>
              <p:nvPr/>
            </p:nvSpPr>
            <p:spPr bwMode="auto">
              <a:xfrm>
                <a:off x="1868" y="1342"/>
                <a:ext cx="223" cy="110"/>
              </a:xfrm>
              <a:custGeom>
                <a:avLst/>
                <a:gdLst>
                  <a:gd name="T0" fmla="*/ 223 w 223"/>
                  <a:gd name="T1" fmla="*/ 106 h 110"/>
                  <a:gd name="T2" fmla="*/ 0 w 223"/>
                  <a:gd name="T3" fmla="*/ 0 h 110"/>
                  <a:gd name="T4" fmla="*/ 0 w 223"/>
                  <a:gd name="T5" fmla="*/ 3 h 110"/>
                  <a:gd name="T6" fmla="*/ 223 w 223"/>
                  <a:gd name="T7" fmla="*/ 110 h 110"/>
                  <a:gd name="T8" fmla="*/ 223 w 223"/>
                  <a:gd name="T9" fmla="*/ 106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6"/>
                    </a:moveTo>
                    <a:lnTo>
                      <a:pt x="0" y="0"/>
                    </a:lnTo>
                    <a:lnTo>
                      <a:pt x="0" y="3"/>
                    </a:lnTo>
                    <a:lnTo>
                      <a:pt x="223" y="110"/>
                    </a:lnTo>
                    <a:lnTo>
                      <a:pt x="223" y="106"/>
                    </a:lnTo>
                    <a:close/>
                  </a:path>
                </a:pathLst>
              </a:custGeom>
              <a:solidFill>
                <a:srgbClr val="BEBEB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32" name="Freeform 791"/>
              <p:cNvSpPr>
                <a:spLocks/>
              </p:cNvSpPr>
              <p:nvPr/>
            </p:nvSpPr>
            <p:spPr bwMode="auto">
              <a:xfrm>
                <a:off x="1868" y="1345"/>
                <a:ext cx="223" cy="110"/>
              </a:xfrm>
              <a:custGeom>
                <a:avLst/>
                <a:gdLst>
                  <a:gd name="T0" fmla="*/ 223 w 223"/>
                  <a:gd name="T1" fmla="*/ 107 h 110"/>
                  <a:gd name="T2" fmla="*/ 0 w 223"/>
                  <a:gd name="T3" fmla="*/ 0 h 110"/>
                  <a:gd name="T4" fmla="*/ 0 w 223"/>
                  <a:gd name="T5" fmla="*/ 4 h 110"/>
                  <a:gd name="T6" fmla="*/ 223 w 223"/>
                  <a:gd name="T7" fmla="*/ 110 h 110"/>
                  <a:gd name="T8" fmla="*/ 223 w 223"/>
                  <a:gd name="T9" fmla="*/ 107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7"/>
                    </a:moveTo>
                    <a:lnTo>
                      <a:pt x="0" y="0"/>
                    </a:lnTo>
                    <a:lnTo>
                      <a:pt x="0" y="4"/>
                    </a:lnTo>
                    <a:lnTo>
                      <a:pt x="223" y="110"/>
                    </a:lnTo>
                    <a:lnTo>
                      <a:pt x="223" y="107"/>
                    </a:lnTo>
                    <a:close/>
                  </a:path>
                </a:pathLst>
              </a:custGeom>
              <a:solidFill>
                <a:srgbClr val="BCBCB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33" name="Freeform 792"/>
              <p:cNvSpPr>
                <a:spLocks/>
              </p:cNvSpPr>
              <p:nvPr/>
            </p:nvSpPr>
            <p:spPr bwMode="auto">
              <a:xfrm>
                <a:off x="1868" y="1349"/>
                <a:ext cx="223" cy="112"/>
              </a:xfrm>
              <a:custGeom>
                <a:avLst/>
                <a:gdLst>
                  <a:gd name="T0" fmla="*/ 223 w 223"/>
                  <a:gd name="T1" fmla="*/ 106 h 112"/>
                  <a:gd name="T2" fmla="*/ 0 w 223"/>
                  <a:gd name="T3" fmla="*/ 0 h 112"/>
                  <a:gd name="T4" fmla="*/ 0 w 223"/>
                  <a:gd name="T5" fmla="*/ 5 h 112"/>
                  <a:gd name="T6" fmla="*/ 223 w 223"/>
                  <a:gd name="T7" fmla="*/ 112 h 112"/>
                  <a:gd name="T8" fmla="*/ 223 w 223"/>
                  <a:gd name="T9" fmla="*/ 106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6"/>
                    </a:moveTo>
                    <a:lnTo>
                      <a:pt x="0" y="0"/>
                    </a:lnTo>
                    <a:lnTo>
                      <a:pt x="0" y="5"/>
                    </a:lnTo>
                    <a:lnTo>
                      <a:pt x="223" y="112"/>
                    </a:lnTo>
                    <a:lnTo>
                      <a:pt x="223" y="106"/>
                    </a:lnTo>
                    <a:close/>
                  </a:path>
                </a:pathLst>
              </a:custGeom>
              <a:solidFill>
                <a:srgbClr val="B9B9B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34" name="Freeform 793"/>
              <p:cNvSpPr>
                <a:spLocks/>
              </p:cNvSpPr>
              <p:nvPr/>
            </p:nvSpPr>
            <p:spPr bwMode="auto">
              <a:xfrm>
                <a:off x="1868" y="1354"/>
                <a:ext cx="223" cy="110"/>
              </a:xfrm>
              <a:custGeom>
                <a:avLst/>
                <a:gdLst>
                  <a:gd name="T0" fmla="*/ 223 w 223"/>
                  <a:gd name="T1" fmla="*/ 107 h 110"/>
                  <a:gd name="T2" fmla="*/ 0 w 223"/>
                  <a:gd name="T3" fmla="*/ 0 h 110"/>
                  <a:gd name="T4" fmla="*/ 0 w 223"/>
                  <a:gd name="T5" fmla="*/ 4 h 110"/>
                  <a:gd name="T6" fmla="*/ 223 w 223"/>
                  <a:gd name="T7" fmla="*/ 110 h 110"/>
                  <a:gd name="T8" fmla="*/ 223 w 223"/>
                  <a:gd name="T9" fmla="*/ 107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7"/>
                    </a:moveTo>
                    <a:lnTo>
                      <a:pt x="0" y="0"/>
                    </a:lnTo>
                    <a:lnTo>
                      <a:pt x="0" y="4"/>
                    </a:lnTo>
                    <a:lnTo>
                      <a:pt x="223" y="110"/>
                    </a:lnTo>
                    <a:lnTo>
                      <a:pt x="223" y="107"/>
                    </a:lnTo>
                    <a:close/>
                  </a:path>
                </a:pathLst>
              </a:custGeom>
              <a:solidFill>
                <a:srgbClr val="B6B6B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35" name="Freeform 794"/>
              <p:cNvSpPr>
                <a:spLocks/>
              </p:cNvSpPr>
              <p:nvPr/>
            </p:nvSpPr>
            <p:spPr bwMode="auto">
              <a:xfrm>
                <a:off x="1868" y="1358"/>
                <a:ext cx="223" cy="112"/>
              </a:xfrm>
              <a:custGeom>
                <a:avLst/>
                <a:gdLst>
                  <a:gd name="T0" fmla="*/ 223 w 223"/>
                  <a:gd name="T1" fmla="*/ 106 h 112"/>
                  <a:gd name="T2" fmla="*/ 0 w 223"/>
                  <a:gd name="T3" fmla="*/ 0 h 112"/>
                  <a:gd name="T4" fmla="*/ 0 w 223"/>
                  <a:gd name="T5" fmla="*/ 5 h 112"/>
                  <a:gd name="T6" fmla="*/ 223 w 223"/>
                  <a:gd name="T7" fmla="*/ 112 h 112"/>
                  <a:gd name="T8" fmla="*/ 223 w 223"/>
                  <a:gd name="T9" fmla="*/ 106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6"/>
                    </a:moveTo>
                    <a:lnTo>
                      <a:pt x="0" y="0"/>
                    </a:lnTo>
                    <a:lnTo>
                      <a:pt x="0" y="5"/>
                    </a:lnTo>
                    <a:lnTo>
                      <a:pt x="223" y="112"/>
                    </a:lnTo>
                    <a:lnTo>
                      <a:pt x="223" y="106"/>
                    </a:lnTo>
                    <a:close/>
                  </a:path>
                </a:pathLst>
              </a:custGeom>
              <a:solidFill>
                <a:srgbClr val="B3B3B3"/>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36" name="Freeform 795"/>
              <p:cNvSpPr>
                <a:spLocks/>
              </p:cNvSpPr>
              <p:nvPr/>
            </p:nvSpPr>
            <p:spPr bwMode="auto">
              <a:xfrm>
                <a:off x="1868" y="1363"/>
                <a:ext cx="223" cy="110"/>
              </a:xfrm>
              <a:custGeom>
                <a:avLst/>
                <a:gdLst>
                  <a:gd name="T0" fmla="*/ 223 w 223"/>
                  <a:gd name="T1" fmla="*/ 107 h 110"/>
                  <a:gd name="T2" fmla="*/ 0 w 223"/>
                  <a:gd name="T3" fmla="*/ 0 h 110"/>
                  <a:gd name="T4" fmla="*/ 0 w 223"/>
                  <a:gd name="T5" fmla="*/ 4 h 110"/>
                  <a:gd name="T6" fmla="*/ 223 w 223"/>
                  <a:gd name="T7" fmla="*/ 110 h 110"/>
                  <a:gd name="T8" fmla="*/ 223 w 223"/>
                  <a:gd name="T9" fmla="*/ 107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7"/>
                    </a:moveTo>
                    <a:lnTo>
                      <a:pt x="0" y="0"/>
                    </a:lnTo>
                    <a:lnTo>
                      <a:pt x="0" y="4"/>
                    </a:lnTo>
                    <a:lnTo>
                      <a:pt x="223" y="110"/>
                    </a:lnTo>
                    <a:lnTo>
                      <a:pt x="223" y="107"/>
                    </a:lnTo>
                    <a:close/>
                  </a:path>
                </a:pathLst>
              </a:custGeom>
              <a:solidFill>
                <a:srgbClr val="B1B1B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37" name="Freeform 796"/>
              <p:cNvSpPr>
                <a:spLocks/>
              </p:cNvSpPr>
              <p:nvPr/>
            </p:nvSpPr>
            <p:spPr bwMode="auto">
              <a:xfrm>
                <a:off x="1868" y="1367"/>
                <a:ext cx="223" cy="112"/>
              </a:xfrm>
              <a:custGeom>
                <a:avLst/>
                <a:gdLst>
                  <a:gd name="T0" fmla="*/ 223 w 223"/>
                  <a:gd name="T1" fmla="*/ 106 h 112"/>
                  <a:gd name="T2" fmla="*/ 0 w 223"/>
                  <a:gd name="T3" fmla="*/ 0 h 112"/>
                  <a:gd name="T4" fmla="*/ 0 w 223"/>
                  <a:gd name="T5" fmla="*/ 5 h 112"/>
                  <a:gd name="T6" fmla="*/ 223 w 223"/>
                  <a:gd name="T7" fmla="*/ 112 h 112"/>
                  <a:gd name="T8" fmla="*/ 223 w 223"/>
                  <a:gd name="T9" fmla="*/ 106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6"/>
                    </a:moveTo>
                    <a:lnTo>
                      <a:pt x="0" y="0"/>
                    </a:lnTo>
                    <a:lnTo>
                      <a:pt x="0" y="5"/>
                    </a:lnTo>
                    <a:lnTo>
                      <a:pt x="223" y="112"/>
                    </a:lnTo>
                    <a:lnTo>
                      <a:pt x="223" y="106"/>
                    </a:lnTo>
                    <a:close/>
                  </a:path>
                </a:pathLst>
              </a:custGeom>
              <a:solidFill>
                <a:srgbClr val="AEAEA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38" name="Freeform 797"/>
              <p:cNvSpPr>
                <a:spLocks/>
              </p:cNvSpPr>
              <p:nvPr/>
            </p:nvSpPr>
            <p:spPr bwMode="auto">
              <a:xfrm>
                <a:off x="1868" y="1372"/>
                <a:ext cx="223" cy="110"/>
              </a:xfrm>
              <a:custGeom>
                <a:avLst/>
                <a:gdLst>
                  <a:gd name="T0" fmla="*/ 223 w 223"/>
                  <a:gd name="T1" fmla="*/ 107 h 110"/>
                  <a:gd name="T2" fmla="*/ 0 w 223"/>
                  <a:gd name="T3" fmla="*/ 0 h 110"/>
                  <a:gd name="T4" fmla="*/ 0 w 223"/>
                  <a:gd name="T5" fmla="*/ 4 h 110"/>
                  <a:gd name="T6" fmla="*/ 223 w 223"/>
                  <a:gd name="T7" fmla="*/ 110 h 110"/>
                  <a:gd name="T8" fmla="*/ 223 w 223"/>
                  <a:gd name="T9" fmla="*/ 107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7"/>
                    </a:moveTo>
                    <a:lnTo>
                      <a:pt x="0" y="0"/>
                    </a:lnTo>
                    <a:lnTo>
                      <a:pt x="0" y="4"/>
                    </a:lnTo>
                    <a:lnTo>
                      <a:pt x="223" y="110"/>
                    </a:lnTo>
                    <a:lnTo>
                      <a:pt x="223" y="107"/>
                    </a:lnTo>
                    <a:close/>
                  </a:path>
                </a:pathLst>
              </a:custGeom>
              <a:solidFill>
                <a:srgbClr val="ACACA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39" name="Freeform 798"/>
              <p:cNvSpPr>
                <a:spLocks/>
              </p:cNvSpPr>
              <p:nvPr/>
            </p:nvSpPr>
            <p:spPr bwMode="auto">
              <a:xfrm>
                <a:off x="1868" y="1376"/>
                <a:ext cx="223" cy="112"/>
              </a:xfrm>
              <a:custGeom>
                <a:avLst/>
                <a:gdLst>
                  <a:gd name="T0" fmla="*/ 223 w 223"/>
                  <a:gd name="T1" fmla="*/ 106 h 112"/>
                  <a:gd name="T2" fmla="*/ 0 w 223"/>
                  <a:gd name="T3" fmla="*/ 0 h 112"/>
                  <a:gd name="T4" fmla="*/ 0 w 223"/>
                  <a:gd name="T5" fmla="*/ 5 h 112"/>
                  <a:gd name="T6" fmla="*/ 223 w 223"/>
                  <a:gd name="T7" fmla="*/ 112 h 112"/>
                  <a:gd name="T8" fmla="*/ 223 w 223"/>
                  <a:gd name="T9" fmla="*/ 106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6"/>
                    </a:moveTo>
                    <a:lnTo>
                      <a:pt x="0" y="0"/>
                    </a:lnTo>
                    <a:lnTo>
                      <a:pt x="0" y="5"/>
                    </a:lnTo>
                    <a:lnTo>
                      <a:pt x="223" y="112"/>
                    </a:lnTo>
                    <a:lnTo>
                      <a:pt x="223" y="106"/>
                    </a:lnTo>
                    <a:close/>
                  </a:path>
                </a:pathLst>
              </a:custGeom>
              <a:solidFill>
                <a:srgbClr val="AAAAA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40" name="Freeform 799"/>
              <p:cNvSpPr>
                <a:spLocks/>
              </p:cNvSpPr>
              <p:nvPr/>
            </p:nvSpPr>
            <p:spPr bwMode="auto">
              <a:xfrm>
                <a:off x="1868" y="1381"/>
                <a:ext cx="223" cy="110"/>
              </a:xfrm>
              <a:custGeom>
                <a:avLst/>
                <a:gdLst>
                  <a:gd name="T0" fmla="*/ 223 w 223"/>
                  <a:gd name="T1" fmla="*/ 107 h 110"/>
                  <a:gd name="T2" fmla="*/ 0 w 223"/>
                  <a:gd name="T3" fmla="*/ 0 h 110"/>
                  <a:gd name="T4" fmla="*/ 0 w 223"/>
                  <a:gd name="T5" fmla="*/ 4 h 110"/>
                  <a:gd name="T6" fmla="*/ 223 w 223"/>
                  <a:gd name="T7" fmla="*/ 110 h 110"/>
                  <a:gd name="T8" fmla="*/ 223 w 223"/>
                  <a:gd name="T9" fmla="*/ 107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7"/>
                    </a:moveTo>
                    <a:lnTo>
                      <a:pt x="0" y="0"/>
                    </a:lnTo>
                    <a:lnTo>
                      <a:pt x="0" y="4"/>
                    </a:lnTo>
                    <a:lnTo>
                      <a:pt x="223" y="110"/>
                    </a:lnTo>
                    <a:lnTo>
                      <a:pt x="223" y="107"/>
                    </a:lnTo>
                    <a:close/>
                  </a:path>
                </a:pathLst>
              </a:custGeom>
              <a:solidFill>
                <a:srgbClr val="A8A8A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41" name="Freeform 800"/>
              <p:cNvSpPr>
                <a:spLocks/>
              </p:cNvSpPr>
              <p:nvPr/>
            </p:nvSpPr>
            <p:spPr bwMode="auto">
              <a:xfrm>
                <a:off x="1868" y="1385"/>
                <a:ext cx="223" cy="112"/>
              </a:xfrm>
              <a:custGeom>
                <a:avLst/>
                <a:gdLst>
                  <a:gd name="T0" fmla="*/ 223 w 223"/>
                  <a:gd name="T1" fmla="*/ 106 h 112"/>
                  <a:gd name="T2" fmla="*/ 0 w 223"/>
                  <a:gd name="T3" fmla="*/ 0 h 112"/>
                  <a:gd name="T4" fmla="*/ 0 w 223"/>
                  <a:gd name="T5" fmla="*/ 5 h 112"/>
                  <a:gd name="T6" fmla="*/ 223 w 223"/>
                  <a:gd name="T7" fmla="*/ 112 h 112"/>
                  <a:gd name="T8" fmla="*/ 223 w 223"/>
                  <a:gd name="T9" fmla="*/ 106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6"/>
                    </a:moveTo>
                    <a:lnTo>
                      <a:pt x="0" y="0"/>
                    </a:lnTo>
                    <a:lnTo>
                      <a:pt x="0" y="5"/>
                    </a:lnTo>
                    <a:lnTo>
                      <a:pt x="223" y="112"/>
                    </a:lnTo>
                    <a:lnTo>
                      <a:pt x="223" y="106"/>
                    </a:lnTo>
                    <a:close/>
                  </a:path>
                </a:pathLst>
              </a:custGeom>
              <a:solidFill>
                <a:srgbClr val="A7A7A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42" name="Freeform 801"/>
              <p:cNvSpPr>
                <a:spLocks/>
              </p:cNvSpPr>
              <p:nvPr/>
            </p:nvSpPr>
            <p:spPr bwMode="auto">
              <a:xfrm>
                <a:off x="1868" y="1390"/>
                <a:ext cx="223" cy="110"/>
              </a:xfrm>
              <a:custGeom>
                <a:avLst/>
                <a:gdLst>
                  <a:gd name="T0" fmla="*/ 223 w 223"/>
                  <a:gd name="T1" fmla="*/ 107 h 110"/>
                  <a:gd name="T2" fmla="*/ 0 w 223"/>
                  <a:gd name="T3" fmla="*/ 0 h 110"/>
                  <a:gd name="T4" fmla="*/ 0 w 223"/>
                  <a:gd name="T5" fmla="*/ 4 h 110"/>
                  <a:gd name="T6" fmla="*/ 223 w 223"/>
                  <a:gd name="T7" fmla="*/ 110 h 110"/>
                  <a:gd name="T8" fmla="*/ 223 w 223"/>
                  <a:gd name="T9" fmla="*/ 107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7"/>
                    </a:moveTo>
                    <a:lnTo>
                      <a:pt x="0" y="0"/>
                    </a:lnTo>
                    <a:lnTo>
                      <a:pt x="0" y="4"/>
                    </a:lnTo>
                    <a:lnTo>
                      <a:pt x="223" y="110"/>
                    </a:lnTo>
                    <a:lnTo>
                      <a:pt x="223" y="107"/>
                    </a:lnTo>
                    <a:close/>
                  </a:path>
                </a:pathLst>
              </a:custGeom>
              <a:solidFill>
                <a:srgbClr val="A6A6A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43" name="Freeform 802"/>
              <p:cNvSpPr>
                <a:spLocks/>
              </p:cNvSpPr>
              <p:nvPr/>
            </p:nvSpPr>
            <p:spPr bwMode="auto">
              <a:xfrm>
                <a:off x="1868" y="1394"/>
                <a:ext cx="223" cy="112"/>
              </a:xfrm>
              <a:custGeom>
                <a:avLst/>
                <a:gdLst>
                  <a:gd name="T0" fmla="*/ 223 w 223"/>
                  <a:gd name="T1" fmla="*/ 106 h 112"/>
                  <a:gd name="T2" fmla="*/ 0 w 223"/>
                  <a:gd name="T3" fmla="*/ 0 h 112"/>
                  <a:gd name="T4" fmla="*/ 0 w 223"/>
                  <a:gd name="T5" fmla="*/ 5 h 112"/>
                  <a:gd name="T6" fmla="*/ 223 w 223"/>
                  <a:gd name="T7" fmla="*/ 112 h 112"/>
                  <a:gd name="T8" fmla="*/ 223 w 223"/>
                  <a:gd name="T9" fmla="*/ 106 h 112"/>
                  <a:gd name="T10" fmla="*/ 0 60000 65536"/>
                  <a:gd name="T11" fmla="*/ 0 60000 65536"/>
                  <a:gd name="T12" fmla="*/ 0 60000 65536"/>
                  <a:gd name="T13" fmla="*/ 0 60000 65536"/>
                  <a:gd name="T14" fmla="*/ 0 60000 65536"/>
                  <a:gd name="T15" fmla="*/ 0 w 223"/>
                  <a:gd name="T16" fmla="*/ 0 h 112"/>
                  <a:gd name="T17" fmla="*/ 223 w 223"/>
                  <a:gd name="T18" fmla="*/ 112 h 112"/>
                </a:gdLst>
                <a:ahLst/>
                <a:cxnLst>
                  <a:cxn ang="T10">
                    <a:pos x="T0" y="T1"/>
                  </a:cxn>
                  <a:cxn ang="T11">
                    <a:pos x="T2" y="T3"/>
                  </a:cxn>
                  <a:cxn ang="T12">
                    <a:pos x="T4" y="T5"/>
                  </a:cxn>
                  <a:cxn ang="T13">
                    <a:pos x="T6" y="T7"/>
                  </a:cxn>
                  <a:cxn ang="T14">
                    <a:pos x="T8" y="T9"/>
                  </a:cxn>
                </a:cxnLst>
                <a:rect l="T15" t="T16" r="T17" b="T18"/>
                <a:pathLst>
                  <a:path w="223" h="112">
                    <a:moveTo>
                      <a:pt x="223" y="106"/>
                    </a:moveTo>
                    <a:lnTo>
                      <a:pt x="0" y="0"/>
                    </a:lnTo>
                    <a:lnTo>
                      <a:pt x="0" y="5"/>
                    </a:lnTo>
                    <a:lnTo>
                      <a:pt x="223" y="112"/>
                    </a:lnTo>
                    <a:lnTo>
                      <a:pt x="223" y="106"/>
                    </a:lnTo>
                    <a:close/>
                  </a:path>
                </a:pathLst>
              </a:custGeom>
              <a:solidFill>
                <a:srgbClr val="A5A5A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44" name="Freeform 803"/>
              <p:cNvSpPr>
                <a:spLocks/>
              </p:cNvSpPr>
              <p:nvPr/>
            </p:nvSpPr>
            <p:spPr bwMode="auto">
              <a:xfrm>
                <a:off x="1868" y="1399"/>
                <a:ext cx="223" cy="110"/>
              </a:xfrm>
              <a:custGeom>
                <a:avLst/>
                <a:gdLst>
                  <a:gd name="T0" fmla="*/ 223 w 223"/>
                  <a:gd name="T1" fmla="*/ 107 h 110"/>
                  <a:gd name="T2" fmla="*/ 0 w 223"/>
                  <a:gd name="T3" fmla="*/ 0 h 110"/>
                  <a:gd name="T4" fmla="*/ 0 w 223"/>
                  <a:gd name="T5" fmla="*/ 4 h 110"/>
                  <a:gd name="T6" fmla="*/ 223 w 223"/>
                  <a:gd name="T7" fmla="*/ 110 h 110"/>
                  <a:gd name="T8" fmla="*/ 223 w 223"/>
                  <a:gd name="T9" fmla="*/ 107 h 110"/>
                  <a:gd name="T10" fmla="*/ 0 60000 65536"/>
                  <a:gd name="T11" fmla="*/ 0 60000 65536"/>
                  <a:gd name="T12" fmla="*/ 0 60000 65536"/>
                  <a:gd name="T13" fmla="*/ 0 60000 65536"/>
                  <a:gd name="T14" fmla="*/ 0 60000 65536"/>
                  <a:gd name="T15" fmla="*/ 0 w 223"/>
                  <a:gd name="T16" fmla="*/ 0 h 110"/>
                  <a:gd name="T17" fmla="*/ 223 w 223"/>
                  <a:gd name="T18" fmla="*/ 110 h 110"/>
                </a:gdLst>
                <a:ahLst/>
                <a:cxnLst>
                  <a:cxn ang="T10">
                    <a:pos x="T0" y="T1"/>
                  </a:cxn>
                  <a:cxn ang="T11">
                    <a:pos x="T2" y="T3"/>
                  </a:cxn>
                  <a:cxn ang="T12">
                    <a:pos x="T4" y="T5"/>
                  </a:cxn>
                  <a:cxn ang="T13">
                    <a:pos x="T6" y="T7"/>
                  </a:cxn>
                  <a:cxn ang="T14">
                    <a:pos x="T8" y="T9"/>
                  </a:cxn>
                </a:cxnLst>
                <a:rect l="T15" t="T16" r="T17" b="T18"/>
                <a:pathLst>
                  <a:path w="223" h="110">
                    <a:moveTo>
                      <a:pt x="223" y="107"/>
                    </a:moveTo>
                    <a:lnTo>
                      <a:pt x="0" y="0"/>
                    </a:lnTo>
                    <a:lnTo>
                      <a:pt x="0" y="4"/>
                    </a:lnTo>
                    <a:lnTo>
                      <a:pt x="223" y="110"/>
                    </a:lnTo>
                    <a:lnTo>
                      <a:pt x="223" y="107"/>
                    </a:lnTo>
                    <a:close/>
                  </a:path>
                </a:pathLst>
              </a:custGeom>
              <a:solidFill>
                <a:srgbClr val="A5A5A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grpSp>
        <p:sp>
          <p:nvSpPr>
            <p:cNvPr id="78" name="Freeform 805"/>
            <p:cNvSpPr>
              <a:spLocks/>
            </p:cNvSpPr>
            <p:nvPr/>
          </p:nvSpPr>
          <p:spPr bwMode="auto">
            <a:xfrm>
              <a:off x="2395910" y="2326407"/>
              <a:ext cx="11112" cy="11113"/>
            </a:xfrm>
            <a:custGeom>
              <a:avLst/>
              <a:gdLst>
                <a:gd name="T0" fmla="*/ 0 w 7"/>
                <a:gd name="T1" fmla="*/ 0 h 7"/>
                <a:gd name="T2" fmla="*/ 0 w 7"/>
                <a:gd name="T3" fmla="*/ 3 h 7"/>
                <a:gd name="T4" fmla="*/ 7 w 7"/>
                <a:gd name="T5" fmla="*/ 7 h 7"/>
                <a:gd name="T6" fmla="*/ 7 w 7"/>
                <a:gd name="T7" fmla="*/ 0 h 7"/>
                <a:gd name="T8" fmla="*/ 0 w 7"/>
                <a:gd name="T9" fmla="*/ 0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0" y="0"/>
                  </a:moveTo>
                  <a:lnTo>
                    <a:pt x="0" y="3"/>
                  </a:lnTo>
                  <a:lnTo>
                    <a:pt x="7" y="7"/>
                  </a:lnTo>
                  <a:lnTo>
                    <a:pt x="7" y="0"/>
                  </a:lnTo>
                  <a:lnTo>
                    <a:pt x="0" y="0"/>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9" name="Freeform 806"/>
            <p:cNvSpPr>
              <a:spLocks/>
            </p:cNvSpPr>
            <p:nvPr/>
          </p:nvSpPr>
          <p:spPr bwMode="auto">
            <a:xfrm>
              <a:off x="2424485" y="2326407"/>
              <a:ext cx="12700" cy="11113"/>
            </a:xfrm>
            <a:custGeom>
              <a:avLst/>
              <a:gdLst>
                <a:gd name="T0" fmla="*/ 8 w 8"/>
                <a:gd name="T1" fmla="*/ 0 h 7"/>
                <a:gd name="T2" fmla="*/ 8 w 8"/>
                <a:gd name="T3" fmla="*/ 3 h 7"/>
                <a:gd name="T4" fmla="*/ 0 w 8"/>
                <a:gd name="T5" fmla="*/ 7 h 7"/>
                <a:gd name="T6" fmla="*/ 0 w 8"/>
                <a:gd name="T7" fmla="*/ 0 h 7"/>
                <a:gd name="T8" fmla="*/ 8 w 8"/>
                <a:gd name="T9" fmla="*/ 0 h 7"/>
                <a:gd name="T10" fmla="*/ 0 60000 65536"/>
                <a:gd name="T11" fmla="*/ 0 60000 65536"/>
                <a:gd name="T12" fmla="*/ 0 60000 65536"/>
                <a:gd name="T13" fmla="*/ 0 60000 65536"/>
                <a:gd name="T14" fmla="*/ 0 60000 65536"/>
                <a:gd name="T15" fmla="*/ 0 w 8"/>
                <a:gd name="T16" fmla="*/ 0 h 7"/>
                <a:gd name="T17" fmla="*/ 8 w 8"/>
                <a:gd name="T18" fmla="*/ 7 h 7"/>
              </a:gdLst>
              <a:ahLst/>
              <a:cxnLst>
                <a:cxn ang="T10">
                  <a:pos x="T0" y="T1"/>
                </a:cxn>
                <a:cxn ang="T11">
                  <a:pos x="T2" y="T3"/>
                </a:cxn>
                <a:cxn ang="T12">
                  <a:pos x="T4" y="T5"/>
                </a:cxn>
                <a:cxn ang="T13">
                  <a:pos x="T6" y="T7"/>
                </a:cxn>
                <a:cxn ang="T14">
                  <a:pos x="T8" y="T9"/>
                </a:cxn>
              </a:cxnLst>
              <a:rect l="T15" t="T16" r="T17" b="T18"/>
              <a:pathLst>
                <a:path w="8" h="7">
                  <a:moveTo>
                    <a:pt x="8" y="0"/>
                  </a:moveTo>
                  <a:lnTo>
                    <a:pt x="8" y="3"/>
                  </a:lnTo>
                  <a:lnTo>
                    <a:pt x="0" y="7"/>
                  </a:lnTo>
                  <a:lnTo>
                    <a:pt x="0" y="0"/>
                  </a:lnTo>
                  <a:lnTo>
                    <a:pt x="8" y="0"/>
                  </a:lnTo>
                  <a:close/>
                </a:path>
              </a:pathLst>
            </a:custGeom>
            <a:solidFill>
              <a:srgbClr val="67676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0" name="Rectangle 807"/>
            <p:cNvSpPr>
              <a:spLocks noChangeArrowheads="1"/>
            </p:cNvSpPr>
            <p:nvPr/>
          </p:nvSpPr>
          <p:spPr bwMode="auto">
            <a:xfrm>
              <a:off x="2410197" y="2331169"/>
              <a:ext cx="14287" cy="6350"/>
            </a:xfrm>
            <a:prstGeom prst="rect">
              <a:avLst/>
            </a:prstGeom>
            <a:solidFill>
              <a:srgbClr val="91919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81" name="Freeform 808"/>
            <p:cNvSpPr>
              <a:spLocks/>
            </p:cNvSpPr>
            <p:nvPr/>
          </p:nvSpPr>
          <p:spPr bwMode="auto">
            <a:xfrm>
              <a:off x="2399085" y="2320057"/>
              <a:ext cx="38100" cy="9525"/>
            </a:xfrm>
            <a:custGeom>
              <a:avLst/>
              <a:gdLst>
                <a:gd name="T0" fmla="*/ 5 w 24"/>
                <a:gd name="T1" fmla="*/ 6 h 6"/>
                <a:gd name="T2" fmla="*/ 14 w 24"/>
                <a:gd name="T3" fmla="*/ 6 h 6"/>
                <a:gd name="T4" fmla="*/ 24 w 24"/>
                <a:gd name="T5" fmla="*/ 4 h 6"/>
                <a:gd name="T6" fmla="*/ 14 w 24"/>
                <a:gd name="T7" fmla="*/ 0 h 6"/>
                <a:gd name="T8" fmla="*/ 7 w 24"/>
                <a:gd name="T9" fmla="*/ 0 h 6"/>
                <a:gd name="T10" fmla="*/ 0 w 24"/>
                <a:gd name="T11" fmla="*/ 2 h 6"/>
                <a:gd name="T12" fmla="*/ 5 w 24"/>
                <a:gd name="T13" fmla="*/ 6 h 6"/>
                <a:gd name="T14" fmla="*/ 0 60000 65536"/>
                <a:gd name="T15" fmla="*/ 0 60000 65536"/>
                <a:gd name="T16" fmla="*/ 0 60000 65536"/>
                <a:gd name="T17" fmla="*/ 0 60000 65536"/>
                <a:gd name="T18" fmla="*/ 0 60000 65536"/>
                <a:gd name="T19" fmla="*/ 0 60000 65536"/>
                <a:gd name="T20" fmla="*/ 0 60000 65536"/>
                <a:gd name="T21" fmla="*/ 0 w 24"/>
                <a:gd name="T22" fmla="*/ 0 h 6"/>
                <a:gd name="T23" fmla="*/ 24 w 24"/>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6">
                  <a:moveTo>
                    <a:pt x="5" y="6"/>
                  </a:moveTo>
                  <a:lnTo>
                    <a:pt x="14" y="6"/>
                  </a:lnTo>
                  <a:lnTo>
                    <a:pt x="24" y="4"/>
                  </a:lnTo>
                  <a:lnTo>
                    <a:pt x="14" y="0"/>
                  </a:lnTo>
                  <a:lnTo>
                    <a:pt x="7" y="0"/>
                  </a:lnTo>
                  <a:lnTo>
                    <a:pt x="0" y="2"/>
                  </a:lnTo>
                  <a:lnTo>
                    <a:pt x="5" y="6"/>
                  </a:lnTo>
                  <a:close/>
                </a:path>
              </a:pathLst>
            </a:custGeom>
            <a:solidFill>
              <a:srgbClr val="DADAD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2" name="Oval 809"/>
            <p:cNvSpPr>
              <a:spLocks noChangeArrowheads="1"/>
            </p:cNvSpPr>
            <p:nvPr/>
          </p:nvSpPr>
          <p:spPr bwMode="auto">
            <a:xfrm>
              <a:off x="2410197" y="2323232"/>
              <a:ext cx="17462" cy="7938"/>
            </a:xfrm>
            <a:prstGeom prst="ellipse">
              <a:avLst/>
            </a:pr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3" name="Freeform 810"/>
            <p:cNvSpPr>
              <a:spLocks/>
            </p:cNvSpPr>
            <p:nvPr/>
          </p:nvSpPr>
          <p:spPr bwMode="auto">
            <a:xfrm>
              <a:off x="3054722" y="2291482"/>
              <a:ext cx="11112" cy="11113"/>
            </a:xfrm>
            <a:custGeom>
              <a:avLst/>
              <a:gdLst>
                <a:gd name="T0" fmla="*/ 0 w 7"/>
                <a:gd name="T1" fmla="*/ 0 h 7"/>
                <a:gd name="T2" fmla="*/ 0 w 7"/>
                <a:gd name="T3" fmla="*/ 4 h 7"/>
                <a:gd name="T4" fmla="*/ 7 w 7"/>
                <a:gd name="T5" fmla="*/ 7 h 7"/>
                <a:gd name="T6" fmla="*/ 7 w 7"/>
                <a:gd name="T7" fmla="*/ 0 h 7"/>
                <a:gd name="T8" fmla="*/ 0 w 7"/>
                <a:gd name="T9" fmla="*/ 0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0" y="0"/>
                  </a:moveTo>
                  <a:lnTo>
                    <a:pt x="0" y="4"/>
                  </a:lnTo>
                  <a:lnTo>
                    <a:pt x="7" y="7"/>
                  </a:lnTo>
                  <a:lnTo>
                    <a:pt x="7" y="0"/>
                  </a:lnTo>
                  <a:lnTo>
                    <a:pt x="0" y="0"/>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4" name="Freeform 811"/>
            <p:cNvSpPr>
              <a:spLocks/>
            </p:cNvSpPr>
            <p:nvPr/>
          </p:nvSpPr>
          <p:spPr bwMode="auto">
            <a:xfrm>
              <a:off x="3084885" y="2294657"/>
              <a:ext cx="11112" cy="7938"/>
            </a:xfrm>
            <a:custGeom>
              <a:avLst/>
              <a:gdLst>
                <a:gd name="T0" fmla="*/ 7 w 7"/>
                <a:gd name="T1" fmla="*/ 0 h 5"/>
                <a:gd name="T2" fmla="*/ 7 w 7"/>
                <a:gd name="T3" fmla="*/ 2 h 5"/>
                <a:gd name="T4" fmla="*/ 0 w 7"/>
                <a:gd name="T5" fmla="*/ 5 h 5"/>
                <a:gd name="T6" fmla="*/ 0 w 7"/>
                <a:gd name="T7" fmla="*/ 0 h 5"/>
                <a:gd name="T8" fmla="*/ 7 w 7"/>
                <a:gd name="T9" fmla="*/ 0 h 5"/>
                <a:gd name="T10" fmla="*/ 0 60000 65536"/>
                <a:gd name="T11" fmla="*/ 0 60000 65536"/>
                <a:gd name="T12" fmla="*/ 0 60000 65536"/>
                <a:gd name="T13" fmla="*/ 0 60000 65536"/>
                <a:gd name="T14" fmla="*/ 0 60000 65536"/>
                <a:gd name="T15" fmla="*/ 0 w 7"/>
                <a:gd name="T16" fmla="*/ 0 h 5"/>
                <a:gd name="T17" fmla="*/ 7 w 7"/>
                <a:gd name="T18" fmla="*/ 5 h 5"/>
              </a:gdLst>
              <a:ahLst/>
              <a:cxnLst>
                <a:cxn ang="T10">
                  <a:pos x="T0" y="T1"/>
                </a:cxn>
                <a:cxn ang="T11">
                  <a:pos x="T2" y="T3"/>
                </a:cxn>
                <a:cxn ang="T12">
                  <a:pos x="T4" y="T5"/>
                </a:cxn>
                <a:cxn ang="T13">
                  <a:pos x="T6" y="T7"/>
                </a:cxn>
                <a:cxn ang="T14">
                  <a:pos x="T8" y="T9"/>
                </a:cxn>
              </a:cxnLst>
              <a:rect l="T15" t="T16" r="T17" b="T18"/>
              <a:pathLst>
                <a:path w="7" h="5">
                  <a:moveTo>
                    <a:pt x="7" y="0"/>
                  </a:moveTo>
                  <a:lnTo>
                    <a:pt x="7" y="2"/>
                  </a:lnTo>
                  <a:lnTo>
                    <a:pt x="0" y="5"/>
                  </a:lnTo>
                  <a:lnTo>
                    <a:pt x="0" y="0"/>
                  </a:lnTo>
                  <a:lnTo>
                    <a:pt x="7" y="0"/>
                  </a:lnTo>
                  <a:close/>
                </a:path>
              </a:pathLst>
            </a:custGeom>
            <a:solidFill>
              <a:srgbClr val="67676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5" name="Rectangle 812"/>
            <p:cNvSpPr>
              <a:spLocks noChangeArrowheads="1"/>
            </p:cNvSpPr>
            <p:nvPr/>
          </p:nvSpPr>
          <p:spPr bwMode="auto">
            <a:xfrm>
              <a:off x="3065835" y="2297832"/>
              <a:ext cx="19050" cy="4763"/>
            </a:xfrm>
            <a:prstGeom prst="rect">
              <a:avLst/>
            </a:prstGeom>
            <a:solidFill>
              <a:srgbClr val="91919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86" name="Freeform 813"/>
            <p:cNvSpPr>
              <a:spLocks/>
            </p:cNvSpPr>
            <p:nvPr/>
          </p:nvSpPr>
          <p:spPr bwMode="auto">
            <a:xfrm>
              <a:off x="3054722" y="2286719"/>
              <a:ext cx="41275" cy="7938"/>
            </a:xfrm>
            <a:custGeom>
              <a:avLst/>
              <a:gdLst>
                <a:gd name="T0" fmla="*/ 7 w 26"/>
                <a:gd name="T1" fmla="*/ 5 h 5"/>
                <a:gd name="T2" fmla="*/ 17 w 26"/>
                <a:gd name="T3" fmla="*/ 5 h 5"/>
                <a:gd name="T4" fmla="*/ 26 w 26"/>
                <a:gd name="T5" fmla="*/ 3 h 5"/>
                <a:gd name="T6" fmla="*/ 17 w 26"/>
                <a:gd name="T7" fmla="*/ 0 h 5"/>
                <a:gd name="T8" fmla="*/ 7 w 26"/>
                <a:gd name="T9" fmla="*/ 0 h 5"/>
                <a:gd name="T10" fmla="*/ 0 w 26"/>
                <a:gd name="T11" fmla="*/ 1 h 5"/>
                <a:gd name="T12" fmla="*/ 7 w 26"/>
                <a:gd name="T13" fmla="*/ 5 h 5"/>
                <a:gd name="T14" fmla="*/ 0 60000 65536"/>
                <a:gd name="T15" fmla="*/ 0 60000 65536"/>
                <a:gd name="T16" fmla="*/ 0 60000 65536"/>
                <a:gd name="T17" fmla="*/ 0 60000 65536"/>
                <a:gd name="T18" fmla="*/ 0 60000 65536"/>
                <a:gd name="T19" fmla="*/ 0 60000 65536"/>
                <a:gd name="T20" fmla="*/ 0 60000 65536"/>
                <a:gd name="T21" fmla="*/ 0 w 26"/>
                <a:gd name="T22" fmla="*/ 0 h 5"/>
                <a:gd name="T23" fmla="*/ 26 w 2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5">
                  <a:moveTo>
                    <a:pt x="7" y="5"/>
                  </a:moveTo>
                  <a:lnTo>
                    <a:pt x="17" y="5"/>
                  </a:lnTo>
                  <a:lnTo>
                    <a:pt x="26" y="3"/>
                  </a:lnTo>
                  <a:lnTo>
                    <a:pt x="17" y="0"/>
                  </a:lnTo>
                  <a:lnTo>
                    <a:pt x="7" y="0"/>
                  </a:lnTo>
                  <a:lnTo>
                    <a:pt x="0" y="1"/>
                  </a:lnTo>
                  <a:lnTo>
                    <a:pt x="7" y="5"/>
                  </a:lnTo>
                  <a:close/>
                </a:path>
              </a:pathLst>
            </a:custGeom>
            <a:solidFill>
              <a:srgbClr val="DADAD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7" name="Oval 814"/>
            <p:cNvSpPr>
              <a:spLocks noChangeArrowheads="1"/>
            </p:cNvSpPr>
            <p:nvPr/>
          </p:nvSpPr>
          <p:spPr bwMode="auto">
            <a:xfrm>
              <a:off x="3065835" y="2288307"/>
              <a:ext cx="20637" cy="9525"/>
            </a:xfrm>
            <a:prstGeom prst="ellipse">
              <a:avLst/>
            </a:pr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8" name="Freeform 815"/>
            <p:cNvSpPr>
              <a:spLocks/>
            </p:cNvSpPr>
            <p:nvPr/>
          </p:nvSpPr>
          <p:spPr bwMode="auto">
            <a:xfrm>
              <a:off x="3027735" y="2315294"/>
              <a:ext cx="12700" cy="14288"/>
            </a:xfrm>
            <a:custGeom>
              <a:avLst/>
              <a:gdLst>
                <a:gd name="T0" fmla="*/ 0 w 8"/>
                <a:gd name="T1" fmla="*/ 0 h 9"/>
                <a:gd name="T2" fmla="*/ 0 w 8"/>
                <a:gd name="T3" fmla="*/ 5 h 9"/>
                <a:gd name="T4" fmla="*/ 8 w 8"/>
                <a:gd name="T5" fmla="*/ 9 h 9"/>
                <a:gd name="T6" fmla="*/ 8 w 8"/>
                <a:gd name="T7" fmla="*/ 0 h 9"/>
                <a:gd name="T8" fmla="*/ 0 w 8"/>
                <a:gd name="T9" fmla="*/ 0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0" y="0"/>
                  </a:moveTo>
                  <a:lnTo>
                    <a:pt x="0" y="5"/>
                  </a:lnTo>
                  <a:lnTo>
                    <a:pt x="8" y="9"/>
                  </a:lnTo>
                  <a:lnTo>
                    <a:pt x="8" y="0"/>
                  </a:lnTo>
                  <a:lnTo>
                    <a:pt x="0" y="0"/>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9" name="Freeform 816"/>
            <p:cNvSpPr>
              <a:spLocks/>
            </p:cNvSpPr>
            <p:nvPr/>
          </p:nvSpPr>
          <p:spPr bwMode="auto">
            <a:xfrm>
              <a:off x="3057897" y="2315294"/>
              <a:ext cx="11112" cy="14288"/>
            </a:xfrm>
            <a:custGeom>
              <a:avLst/>
              <a:gdLst>
                <a:gd name="T0" fmla="*/ 7 w 7"/>
                <a:gd name="T1" fmla="*/ 0 h 9"/>
                <a:gd name="T2" fmla="*/ 7 w 7"/>
                <a:gd name="T3" fmla="*/ 5 h 9"/>
                <a:gd name="T4" fmla="*/ 0 w 7"/>
                <a:gd name="T5" fmla="*/ 9 h 9"/>
                <a:gd name="T6" fmla="*/ 0 w 7"/>
                <a:gd name="T7" fmla="*/ 0 h 9"/>
                <a:gd name="T8" fmla="*/ 7 w 7"/>
                <a:gd name="T9" fmla="*/ 0 h 9"/>
                <a:gd name="T10" fmla="*/ 0 60000 65536"/>
                <a:gd name="T11" fmla="*/ 0 60000 65536"/>
                <a:gd name="T12" fmla="*/ 0 60000 65536"/>
                <a:gd name="T13" fmla="*/ 0 60000 65536"/>
                <a:gd name="T14" fmla="*/ 0 60000 65536"/>
                <a:gd name="T15" fmla="*/ 0 w 7"/>
                <a:gd name="T16" fmla="*/ 0 h 9"/>
                <a:gd name="T17" fmla="*/ 7 w 7"/>
                <a:gd name="T18" fmla="*/ 9 h 9"/>
              </a:gdLst>
              <a:ahLst/>
              <a:cxnLst>
                <a:cxn ang="T10">
                  <a:pos x="T0" y="T1"/>
                </a:cxn>
                <a:cxn ang="T11">
                  <a:pos x="T2" y="T3"/>
                </a:cxn>
                <a:cxn ang="T12">
                  <a:pos x="T4" y="T5"/>
                </a:cxn>
                <a:cxn ang="T13">
                  <a:pos x="T6" y="T7"/>
                </a:cxn>
                <a:cxn ang="T14">
                  <a:pos x="T8" y="T9"/>
                </a:cxn>
              </a:cxnLst>
              <a:rect l="T15" t="T16" r="T17" b="T18"/>
              <a:pathLst>
                <a:path w="7" h="9">
                  <a:moveTo>
                    <a:pt x="7" y="0"/>
                  </a:moveTo>
                  <a:lnTo>
                    <a:pt x="7" y="5"/>
                  </a:lnTo>
                  <a:lnTo>
                    <a:pt x="0" y="9"/>
                  </a:lnTo>
                  <a:lnTo>
                    <a:pt x="0" y="0"/>
                  </a:lnTo>
                  <a:lnTo>
                    <a:pt x="7" y="0"/>
                  </a:lnTo>
                  <a:close/>
                </a:path>
              </a:pathLst>
            </a:custGeom>
            <a:solidFill>
              <a:srgbClr val="67676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0" name="Rectangle 817"/>
            <p:cNvSpPr>
              <a:spLocks noChangeArrowheads="1"/>
            </p:cNvSpPr>
            <p:nvPr/>
          </p:nvSpPr>
          <p:spPr bwMode="auto">
            <a:xfrm>
              <a:off x="3040435" y="2320057"/>
              <a:ext cx="17462" cy="9525"/>
            </a:xfrm>
            <a:prstGeom prst="rect">
              <a:avLst/>
            </a:prstGeom>
            <a:solidFill>
              <a:srgbClr val="91919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1" name="Freeform 818"/>
            <p:cNvSpPr>
              <a:spLocks/>
            </p:cNvSpPr>
            <p:nvPr/>
          </p:nvSpPr>
          <p:spPr bwMode="auto">
            <a:xfrm>
              <a:off x="3027735" y="2312119"/>
              <a:ext cx="41275" cy="7938"/>
            </a:xfrm>
            <a:custGeom>
              <a:avLst/>
              <a:gdLst>
                <a:gd name="T0" fmla="*/ 8 w 26"/>
                <a:gd name="T1" fmla="*/ 5 h 5"/>
                <a:gd name="T2" fmla="*/ 17 w 26"/>
                <a:gd name="T3" fmla="*/ 5 h 5"/>
                <a:gd name="T4" fmla="*/ 26 w 26"/>
                <a:gd name="T5" fmla="*/ 2 h 5"/>
                <a:gd name="T6" fmla="*/ 17 w 26"/>
                <a:gd name="T7" fmla="*/ 0 h 5"/>
                <a:gd name="T8" fmla="*/ 8 w 26"/>
                <a:gd name="T9" fmla="*/ 0 h 5"/>
                <a:gd name="T10" fmla="*/ 0 w 26"/>
                <a:gd name="T11" fmla="*/ 2 h 5"/>
                <a:gd name="T12" fmla="*/ 8 w 26"/>
                <a:gd name="T13" fmla="*/ 5 h 5"/>
                <a:gd name="T14" fmla="*/ 0 60000 65536"/>
                <a:gd name="T15" fmla="*/ 0 60000 65536"/>
                <a:gd name="T16" fmla="*/ 0 60000 65536"/>
                <a:gd name="T17" fmla="*/ 0 60000 65536"/>
                <a:gd name="T18" fmla="*/ 0 60000 65536"/>
                <a:gd name="T19" fmla="*/ 0 60000 65536"/>
                <a:gd name="T20" fmla="*/ 0 60000 65536"/>
                <a:gd name="T21" fmla="*/ 0 w 26"/>
                <a:gd name="T22" fmla="*/ 0 h 5"/>
                <a:gd name="T23" fmla="*/ 26 w 2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5">
                  <a:moveTo>
                    <a:pt x="8" y="5"/>
                  </a:moveTo>
                  <a:lnTo>
                    <a:pt x="17" y="5"/>
                  </a:lnTo>
                  <a:lnTo>
                    <a:pt x="26" y="2"/>
                  </a:lnTo>
                  <a:lnTo>
                    <a:pt x="17" y="0"/>
                  </a:lnTo>
                  <a:lnTo>
                    <a:pt x="8" y="0"/>
                  </a:lnTo>
                  <a:lnTo>
                    <a:pt x="0" y="2"/>
                  </a:lnTo>
                  <a:lnTo>
                    <a:pt x="8" y="5"/>
                  </a:lnTo>
                  <a:close/>
                </a:path>
              </a:pathLst>
            </a:custGeom>
            <a:solidFill>
              <a:srgbClr val="DADAD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2" name="Oval 819"/>
            <p:cNvSpPr>
              <a:spLocks noChangeArrowheads="1"/>
            </p:cNvSpPr>
            <p:nvPr/>
          </p:nvSpPr>
          <p:spPr bwMode="auto">
            <a:xfrm>
              <a:off x="3040435" y="2312119"/>
              <a:ext cx="20637" cy="11113"/>
            </a:xfrm>
            <a:prstGeom prst="ellipse">
              <a:avLst/>
            </a:pr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3" name="Freeform 820"/>
            <p:cNvSpPr>
              <a:spLocks/>
            </p:cNvSpPr>
            <p:nvPr/>
          </p:nvSpPr>
          <p:spPr bwMode="auto">
            <a:xfrm>
              <a:off x="3178547" y="2223219"/>
              <a:ext cx="111125" cy="111125"/>
            </a:xfrm>
            <a:custGeom>
              <a:avLst/>
              <a:gdLst>
                <a:gd name="T0" fmla="*/ 48 w 70"/>
                <a:gd name="T1" fmla="*/ 2 h 70"/>
                <a:gd name="T2" fmla="*/ 35 w 70"/>
                <a:gd name="T3" fmla="*/ 0 h 70"/>
                <a:gd name="T4" fmla="*/ 22 w 70"/>
                <a:gd name="T5" fmla="*/ 2 h 70"/>
                <a:gd name="T6" fmla="*/ 9 w 70"/>
                <a:gd name="T7" fmla="*/ 11 h 70"/>
                <a:gd name="T8" fmla="*/ 2 w 70"/>
                <a:gd name="T9" fmla="*/ 22 h 70"/>
                <a:gd name="T10" fmla="*/ 0 w 70"/>
                <a:gd name="T11" fmla="*/ 36 h 70"/>
                <a:gd name="T12" fmla="*/ 2 w 70"/>
                <a:gd name="T13" fmla="*/ 49 h 70"/>
                <a:gd name="T14" fmla="*/ 11 w 70"/>
                <a:gd name="T15" fmla="*/ 61 h 70"/>
                <a:gd name="T16" fmla="*/ 22 w 70"/>
                <a:gd name="T17" fmla="*/ 68 h 70"/>
                <a:gd name="T18" fmla="*/ 35 w 70"/>
                <a:gd name="T19" fmla="*/ 70 h 70"/>
                <a:gd name="T20" fmla="*/ 48 w 70"/>
                <a:gd name="T21" fmla="*/ 68 h 70"/>
                <a:gd name="T22" fmla="*/ 61 w 70"/>
                <a:gd name="T23" fmla="*/ 61 h 70"/>
                <a:gd name="T24" fmla="*/ 68 w 70"/>
                <a:gd name="T25" fmla="*/ 49 h 70"/>
                <a:gd name="T26" fmla="*/ 70 w 70"/>
                <a:gd name="T27" fmla="*/ 34 h 70"/>
                <a:gd name="T28" fmla="*/ 68 w 70"/>
                <a:gd name="T29" fmla="*/ 22 h 70"/>
                <a:gd name="T30" fmla="*/ 61 w 70"/>
                <a:gd name="T31" fmla="*/ 9 h 70"/>
                <a:gd name="T32" fmla="*/ 48 w 70"/>
                <a:gd name="T33" fmla="*/ 2 h 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0"/>
                <a:gd name="T52" fmla="*/ 0 h 70"/>
                <a:gd name="T53" fmla="*/ 70 w 70"/>
                <a:gd name="T54" fmla="*/ 70 h 7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0" h="70">
                  <a:moveTo>
                    <a:pt x="48" y="2"/>
                  </a:moveTo>
                  <a:lnTo>
                    <a:pt x="35" y="0"/>
                  </a:lnTo>
                  <a:lnTo>
                    <a:pt x="22" y="2"/>
                  </a:lnTo>
                  <a:lnTo>
                    <a:pt x="9" y="11"/>
                  </a:lnTo>
                  <a:lnTo>
                    <a:pt x="2" y="22"/>
                  </a:lnTo>
                  <a:lnTo>
                    <a:pt x="0" y="36"/>
                  </a:lnTo>
                  <a:lnTo>
                    <a:pt x="2" y="49"/>
                  </a:lnTo>
                  <a:lnTo>
                    <a:pt x="11" y="61"/>
                  </a:lnTo>
                  <a:lnTo>
                    <a:pt x="22" y="68"/>
                  </a:lnTo>
                  <a:lnTo>
                    <a:pt x="35" y="70"/>
                  </a:lnTo>
                  <a:lnTo>
                    <a:pt x="48" y="68"/>
                  </a:lnTo>
                  <a:lnTo>
                    <a:pt x="61" y="61"/>
                  </a:lnTo>
                  <a:lnTo>
                    <a:pt x="68" y="49"/>
                  </a:lnTo>
                  <a:lnTo>
                    <a:pt x="70" y="34"/>
                  </a:lnTo>
                  <a:lnTo>
                    <a:pt x="68" y="22"/>
                  </a:lnTo>
                  <a:lnTo>
                    <a:pt x="61" y="9"/>
                  </a:lnTo>
                  <a:lnTo>
                    <a:pt x="48" y="2"/>
                  </a:lnTo>
                  <a:close/>
                </a:path>
              </a:pathLst>
            </a:custGeom>
            <a:solidFill>
              <a:srgbClr val="DADAD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4" name="Freeform 821"/>
            <p:cNvSpPr>
              <a:spLocks/>
            </p:cNvSpPr>
            <p:nvPr/>
          </p:nvSpPr>
          <p:spPr bwMode="auto">
            <a:xfrm>
              <a:off x="3184897" y="2231157"/>
              <a:ext cx="101600" cy="103188"/>
            </a:xfrm>
            <a:custGeom>
              <a:avLst/>
              <a:gdLst>
                <a:gd name="T0" fmla="*/ 44 w 64"/>
                <a:gd name="T1" fmla="*/ 2 h 65"/>
                <a:gd name="T2" fmla="*/ 31 w 64"/>
                <a:gd name="T3" fmla="*/ 0 h 65"/>
                <a:gd name="T4" fmla="*/ 20 w 64"/>
                <a:gd name="T5" fmla="*/ 4 h 65"/>
                <a:gd name="T6" fmla="*/ 9 w 64"/>
                <a:gd name="T7" fmla="*/ 9 h 65"/>
                <a:gd name="T8" fmla="*/ 1 w 64"/>
                <a:gd name="T9" fmla="*/ 20 h 65"/>
                <a:gd name="T10" fmla="*/ 0 w 64"/>
                <a:gd name="T11" fmla="*/ 33 h 65"/>
                <a:gd name="T12" fmla="*/ 1 w 64"/>
                <a:gd name="T13" fmla="*/ 45 h 65"/>
                <a:gd name="T14" fmla="*/ 9 w 64"/>
                <a:gd name="T15" fmla="*/ 56 h 65"/>
                <a:gd name="T16" fmla="*/ 20 w 64"/>
                <a:gd name="T17" fmla="*/ 63 h 65"/>
                <a:gd name="T18" fmla="*/ 33 w 64"/>
                <a:gd name="T19" fmla="*/ 65 h 65"/>
                <a:gd name="T20" fmla="*/ 44 w 64"/>
                <a:gd name="T21" fmla="*/ 63 h 65"/>
                <a:gd name="T22" fmla="*/ 55 w 64"/>
                <a:gd name="T23" fmla="*/ 56 h 65"/>
                <a:gd name="T24" fmla="*/ 63 w 64"/>
                <a:gd name="T25" fmla="*/ 45 h 65"/>
                <a:gd name="T26" fmla="*/ 64 w 64"/>
                <a:gd name="T27" fmla="*/ 33 h 65"/>
                <a:gd name="T28" fmla="*/ 63 w 64"/>
                <a:gd name="T29" fmla="*/ 20 h 65"/>
                <a:gd name="T30" fmla="*/ 55 w 64"/>
                <a:gd name="T31" fmla="*/ 9 h 65"/>
                <a:gd name="T32" fmla="*/ 44 w 64"/>
                <a:gd name="T33" fmla="*/ 2 h 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65"/>
                <a:gd name="T53" fmla="*/ 64 w 64"/>
                <a:gd name="T54" fmla="*/ 65 h 6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65">
                  <a:moveTo>
                    <a:pt x="44" y="2"/>
                  </a:moveTo>
                  <a:lnTo>
                    <a:pt x="31" y="0"/>
                  </a:lnTo>
                  <a:lnTo>
                    <a:pt x="20" y="4"/>
                  </a:lnTo>
                  <a:lnTo>
                    <a:pt x="9" y="9"/>
                  </a:lnTo>
                  <a:lnTo>
                    <a:pt x="1" y="20"/>
                  </a:lnTo>
                  <a:lnTo>
                    <a:pt x="0" y="33"/>
                  </a:lnTo>
                  <a:lnTo>
                    <a:pt x="1" y="45"/>
                  </a:lnTo>
                  <a:lnTo>
                    <a:pt x="9" y="56"/>
                  </a:lnTo>
                  <a:lnTo>
                    <a:pt x="20" y="63"/>
                  </a:lnTo>
                  <a:lnTo>
                    <a:pt x="33" y="65"/>
                  </a:lnTo>
                  <a:lnTo>
                    <a:pt x="44" y="63"/>
                  </a:lnTo>
                  <a:lnTo>
                    <a:pt x="55" y="56"/>
                  </a:lnTo>
                  <a:lnTo>
                    <a:pt x="63" y="45"/>
                  </a:lnTo>
                  <a:lnTo>
                    <a:pt x="64" y="33"/>
                  </a:lnTo>
                  <a:lnTo>
                    <a:pt x="63" y="20"/>
                  </a:lnTo>
                  <a:lnTo>
                    <a:pt x="55" y="9"/>
                  </a:lnTo>
                  <a:lnTo>
                    <a:pt x="44" y="2"/>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5" name="Freeform 822"/>
            <p:cNvSpPr>
              <a:spLocks/>
            </p:cNvSpPr>
            <p:nvPr/>
          </p:nvSpPr>
          <p:spPr bwMode="auto">
            <a:xfrm>
              <a:off x="3196010" y="2240682"/>
              <a:ext cx="88900" cy="82550"/>
            </a:xfrm>
            <a:custGeom>
              <a:avLst/>
              <a:gdLst>
                <a:gd name="T0" fmla="*/ 37 w 56"/>
                <a:gd name="T1" fmla="*/ 3 h 52"/>
                <a:gd name="T2" fmla="*/ 28 w 56"/>
                <a:gd name="T3" fmla="*/ 0 h 52"/>
                <a:gd name="T4" fmla="*/ 17 w 56"/>
                <a:gd name="T5" fmla="*/ 2 h 52"/>
                <a:gd name="T6" fmla="*/ 7 w 56"/>
                <a:gd name="T7" fmla="*/ 7 h 52"/>
                <a:gd name="T8" fmla="*/ 2 w 56"/>
                <a:gd name="T9" fmla="*/ 16 h 52"/>
                <a:gd name="T10" fmla="*/ 0 w 56"/>
                <a:gd name="T11" fmla="*/ 25 h 52"/>
                <a:gd name="T12" fmla="*/ 2 w 56"/>
                <a:gd name="T13" fmla="*/ 36 h 52"/>
                <a:gd name="T14" fmla="*/ 9 w 56"/>
                <a:gd name="T15" fmla="*/ 43 h 52"/>
                <a:gd name="T16" fmla="*/ 19 w 56"/>
                <a:gd name="T17" fmla="*/ 48 h 52"/>
                <a:gd name="T18" fmla="*/ 30 w 56"/>
                <a:gd name="T19" fmla="*/ 52 h 52"/>
                <a:gd name="T20" fmla="*/ 39 w 56"/>
                <a:gd name="T21" fmla="*/ 50 h 52"/>
                <a:gd name="T22" fmla="*/ 48 w 56"/>
                <a:gd name="T23" fmla="*/ 45 h 52"/>
                <a:gd name="T24" fmla="*/ 54 w 56"/>
                <a:gd name="T25" fmla="*/ 36 h 52"/>
                <a:gd name="T26" fmla="*/ 56 w 56"/>
                <a:gd name="T27" fmla="*/ 27 h 52"/>
                <a:gd name="T28" fmla="*/ 54 w 56"/>
                <a:gd name="T29" fmla="*/ 18 h 52"/>
                <a:gd name="T30" fmla="*/ 46 w 56"/>
                <a:gd name="T31" fmla="*/ 9 h 52"/>
                <a:gd name="T32" fmla="*/ 37 w 56"/>
                <a:gd name="T33" fmla="*/ 3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6"/>
                <a:gd name="T52" fmla="*/ 0 h 52"/>
                <a:gd name="T53" fmla="*/ 56 w 56"/>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6" h="52">
                  <a:moveTo>
                    <a:pt x="37" y="3"/>
                  </a:moveTo>
                  <a:lnTo>
                    <a:pt x="28" y="0"/>
                  </a:lnTo>
                  <a:lnTo>
                    <a:pt x="17" y="2"/>
                  </a:lnTo>
                  <a:lnTo>
                    <a:pt x="7" y="7"/>
                  </a:lnTo>
                  <a:lnTo>
                    <a:pt x="2" y="16"/>
                  </a:lnTo>
                  <a:lnTo>
                    <a:pt x="0" y="25"/>
                  </a:lnTo>
                  <a:lnTo>
                    <a:pt x="2" y="36"/>
                  </a:lnTo>
                  <a:lnTo>
                    <a:pt x="9" y="43"/>
                  </a:lnTo>
                  <a:lnTo>
                    <a:pt x="19" y="48"/>
                  </a:lnTo>
                  <a:lnTo>
                    <a:pt x="30" y="52"/>
                  </a:lnTo>
                  <a:lnTo>
                    <a:pt x="39" y="50"/>
                  </a:lnTo>
                  <a:lnTo>
                    <a:pt x="48" y="45"/>
                  </a:lnTo>
                  <a:lnTo>
                    <a:pt x="54" y="36"/>
                  </a:lnTo>
                  <a:lnTo>
                    <a:pt x="56" y="27"/>
                  </a:lnTo>
                  <a:lnTo>
                    <a:pt x="54" y="18"/>
                  </a:lnTo>
                  <a:lnTo>
                    <a:pt x="46" y="9"/>
                  </a:lnTo>
                  <a:lnTo>
                    <a:pt x="37" y="3"/>
                  </a:lnTo>
                  <a:close/>
                </a:path>
              </a:pathLst>
            </a:custGeom>
            <a:solidFill>
              <a:srgbClr val="91919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6" name="Freeform 823"/>
            <p:cNvSpPr>
              <a:spLocks/>
            </p:cNvSpPr>
            <p:nvPr/>
          </p:nvSpPr>
          <p:spPr bwMode="auto">
            <a:xfrm>
              <a:off x="3202360" y="2245444"/>
              <a:ext cx="76200" cy="71438"/>
            </a:xfrm>
            <a:custGeom>
              <a:avLst/>
              <a:gdLst>
                <a:gd name="T0" fmla="*/ 33 w 48"/>
                <a:gd name="T1" fmla="*/ 2 h 45"/>
                <a:gd name="T2" fmla="*/ 24 w 48"/>
                <a:gd name="T3" fmla="*/ 0 h 45"/>
                <a:gd name="T4" fmla="*/ 15 w 48"/>
                <a:gd name="T5" fmla="*/ 2 h 45"/>
                <a:gd name="T6" fmla="*/ 7 w 48"/>
                <a:gd name="T7" fmla="*/ 8 h 45"/>
                <a:gd name="T8" fmla="*/ 2 w 48"/>
                <a:gd name="T9" fmla="*/ 15 h 45"/>
                <a:gd name="T10" fmla="*/ 0 w 48"/>
                <a:gd name="T11" fmla="*/ 24 h 45"/>
                <a:gd name="T12" fmla="*/ 2 w 48"/>
                <a:gd name="T13" fmla="*/ 31 h 45"/>
                <a:gd name="T14" fmla="*/ 7 w 48"/>
                <a:gd name="T15" fmla="*/ 38 h 45"/>
                <a:gd name="T16" fmla="*/ 15 w 48"/>
                <a:gd name="T17" fmla="*/ 44 h 45"/>
                <a:gd name="T18" fmla="*/ 24 w 48"/>
                <a:gd name="T19" fmla="*/ 45 h 45"/>
                <a:gd name="T20" fmla="*/ 33 w 48"/>
                <a:gd name="T21" fmla="*/ 44 h 45"/>
                <a:gd name="T22" fmla="*/ 40 w 48"/>
                <a:gd name="T23" fmla="*/ 40 h 45"/>
                <a:gd name="T24" fmla="*/ 46 w 48"/>
                <a:gd name="T25" fmla="*/ 31 h 45"/>
                <a:gd name="T26" fmla="*/ 48 w 48"/>
                <a:gd name="T27" fmla="*/ 22 h 45"/>
                <a:gd name="T28" fmla="*/ 46 w 48"/>
                <a:gd name="T29" fmla="*/ 15 h 45"/>
                <a:gd name="T30" fmla="*/ 40 w 48"/>
                <a:gd name="T31" fmla="*/ 8 h 45"/>
                <a:gd name="T32" fmla="*/ 33 w 48"/>
                <a:gd name="T33" fmla="*/ 2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45"/>
                <a:gd name="T53" fmla="*/ 48 w 48"/>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45">
                  <a:moveTo>
                    <a:pt x="33" y="2"/>
                  </a:moveTo>
                  <a:lnTo>
                    <a:pt x="24" y="0"/>
                  </a:lnTo>
                  <a:lnTo>
                    <a:pt x="15" y="2"/>
                  </a:lnTo>
                  <a:lnTo>
                    <a:pt x="7" y="8"/>
                  </a:lnTo>
                  <a:lnTo>
                    <a:pt x="2" y="15"/>
                  </a:lnTo>
                  <a:lnTo>
                    <a:pt x="0" y="24"/>
                  </a:lnTo>
                  <a:lnTo>
                    <a:pt x="2" y="31"/>
                  </a:lnTo>
                  <a:lnTo>
                    <a:pt x="7" y="38"/>
                  </a:lnTo>
                  <a:lnTo>
                    <a:pt x="15" y="44"/>
                  </a:lnTo>
                  <a:lnTo>
                    <a:pt x="24" y="45"/>
                  </a:lnTo>
                  <a:lnTo>
                    <a:pt x="33" y="44"/>
                  </a:lnTo>
                  <a:lnTo>
                    <a:pt x="40" y="40"/>
                  </a:lnTo>
                  <a:lnTo>
                    <a:pt x="46" y="31"/>
                  </a:lnTo>
                  <a:lnTo>
                    <a:pt x="48" y="22"/>
                  </a:lnTo>
                  <a:lnTo>
                    <a:pt x="46" y="15"/>
                  </a:lnTo>
                  <a:lnTo>
                    <a:pt x="40" y="8"/>
                  </a:lnTo>
                  <a:lnTo>
                    <a:pt x="33" y="2"/>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grpSp>
          <p:nvGrpSpPr>
            <p:cNvPr id="97" name="Group 888"/>
            <p:cNvGrpSpPr>
              <a:grpSpLocks/>
            </p:cNvGrpSpPr>
            <p:nvPr/>
          </p:nvGrpSpPr>
          <p:grpSpPr bwMode="auto">
            <a:xfrm>
              <a:off x="3210297" y="2251794"/>
              <a:ext cx="68262" cy="65088"/>
              <a:chOff x="2068" y="1356"/>
              <a:chExt cx="43" cy="41"/>
            </a:xfrm>
          </p:grpSpPr>
          <p:sp>
            <p:nvSpPr>
              <p:cNvPr id="1483" name="Rectangle 824"/>
              <p:cNvSpPr>
                <a:spLocks noChangeArrowheads="1"/>
              </p:cNvSpPr>
              <p:nvPr/>
            </p:nvSpPr>
            <p:spPr bwMode="auto">
              <a:xfrm>
                <a:off x="2068" y="1356"/>
                <a:ext cx="43" cy="2"/>
              </a:xfrm>
              <a:prstGeom prst="rect">
                <a:avLst/>
              </a:prstGeom>
              <a:solidFill>
                <a:srgbClr val="30303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84" name="Rectangle 825"/>
              <p:cNvSpPr>
                <a:spLocks noChangeArrowheads="1"/>
              </p:cNvSpPr>
              <p:nvPr/>
            </p:nvSpPr>
            <p:spPr bwMode="auto">
              <a:xfrm>
                <a:off x="2068" y="1358"/>
                <a:ext cx="2" cy="39"/>
              </a:xfrm>
              <a:prstGeom prst="rect">
                <a:avLst/>
              </a:prstGeom>
              <a:solidFill>
                <a:srgbClr val="30303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85" name="Rectangle 826"/>
              <p:cNvSpPr>
                <a:spLocks noChangeArrowheads="1"/>
              </p:cNvSpPr>
              <p:nvPr/>
            </p:nvSpPr>
            <p:spPr bwMode="auto">
              <a:xfrm>
                <a:off x="2070" y="1358"/>
                <a:ext cx="41" cy="2"/>
              </a:xfrm>
              <a:prstGeom prst="rect">
                <a:avLst/>
              </a:prstGeom>
              <a:solidFill>
                <a:srgbClr val="3B3B3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86" name="Rectangle 827"/>
              <p:cNvSpPr>
                <a:spLocks noChangeArrowheads="1"/>
              </p:cNvSpPr>
              <p:nvPr/>
            </p:nvSpPr>
            <p:spPr bwMode="auto">
              <a:xfrm>
                <a:off x="2070" y="1360"/>
                <a:ext cx="2" cy="37"/>
              </a:xfrm>
              <a:prstGeom prst="rect">
                <a:avLst/>
              </a:prstGeom>
              <a:solidFill>
                <a:srgbClr val="3B3B3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87" name="Rectangle 828"/>
              <p:cNvSpPr>
                <a:spLocks noChangeArrowheads="1"/>
              </p:cNvSpPr>
              <p:nvPr/>
            </p:nvSpPr>
            <p:spPr bwMode="auto">
              <a:xfrm>
                <a:off x="2072" y="1360"/>
                <a:ext cx="39" cy="3"/>
              </a:xfrm>
              <a:prstGeom prst="rect">
                <a:avLst/>
              </a:prstGeom>
              <a:solidFill>
                <a:srgbClr val="47474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88" name="Rectangle 829"/>
              <p:cNvSpPr>
                <a:spLocks noChangeArrowheads="1"/>
              </p:cNvSpPr>
              <p:nvPr/>
            </p:nvSpPr>
            <p:spPr bwMode="auto">
              <a:xfrm>
                <a:off x="2072" y="1363"/>
                <a:ext cx="4" cy="34"/>
              </a:xfrm>
              <a:prstGeom prst="rect">
                <a:avLst/>
              </a:prstGeom>
              <a:solidFill>
                <a:srgbClr val="47474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89" name="Rectangle 830"/>
              <p:cNvSpPr>
                <a:spLocks noChangeArrowheads="1"/>
              </p:cNvSpPr>
              <p:nvPr/>
            </p:nvSpPr>
            <p:spPr bwMode="auto">
              <a:xfrm>
                <a:off x="2076" y="1363"/>
                <a:ext cx="35" cy="2"/>
              </a:xfrm>
              <a:prstGeom prst="rect">
                <a:avLst/>
              </a:prstGeom>
              <a:solidFill>
                <a:srgbClr val="55555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90" name="Rectangle 831"/>
              <p:cNvSpPr>
                <a:spLocks noChangeArrowheads="1"/>
              </p:cNvSpPr>
              <p:nvPr/>
            </p:nvSpPr>
            <p:spPr bwMode="auto">
              <a:xfrm>
                <a:off x="2076" y="1365"/>
                <a:ext cx="2" cy="32"/>
              </a:xfrm>
              <a:prstGeom prst="rect">
                <a:avLst/>
              </a:prstGeom>
              <a:solidFill>
                <a:srgbClr val="55555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91" name="Rectangle 832"/>
              <p:cNvSpPr>
                <a:spLocks noChangeArrowheads="1"/>
              </p:cNvSpPr>
              <p:nvPr/>
            </p:nvSpPr>
            <p:spPr bwMode="auto">
              <a:xfrm>
                <a:off x="2078" y="1365"/>
                <a:ext cx="33" cy="4"/>
              </a:xfrm>
              <a:prstGeom prst="rect">
                <a:avLst/>
              </a:prstGeom>
              <a:solidFill>
                <a:srgbClr val="65656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92" name="Rectangle 833"/>
              <p:cNvSpPr>
                <a:spLocks noChangeArrowheads="1"/>
              </p:cNvSpPr>
              <p:nvPr/>
            </p:nvSpPr>
            <p:spPr bwMode="auto">
              <a:xfrm>
                <a:off x="2078" y="1369"/>
                <a:ext cx="3" cy="28"/>
              </a:xfrm>
              <a:prstGeom prst="rect">
                <a:avLst/>
              </a:prstGeom>
              <a:solidFill>
                <a:srgbClr val="65656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93" name="Rectangle 834"/>
              <p:cNvSpPr>
                <a:spLocks noChangeArrowheads="1"/>
              </p:cNvSpPr>
              <p:nvPr/>
            </p:nvSpPr>
            <p:spPr bwMode="auto">
              <a:xfrm>
                <a:off x="2081" y="1369"/>
                <a:ext cx="30" cy="1"/>
              </a:xfrm>
              <a:prstGeom prst="rect">
                <a:avLst/>
              </a:prstGeom>
              <a:solidFill>
                <a:srgbClr val="75757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94" name="Rectangle 835"/>
              <p:cNvSpPr>
                <a:spLocks noChangeArrowheads="1"/>
              </p:cNvSpPr>
              <p:nvPr/>
            </p:nvSpPr>
            <p:spPr bwMode="auto">
              <a:xfrm>
                <a:off x="2081" y="1370"/>
                <a:ext cx="2" cy="27"/>
              </a:xfrm>
              <a:prstGeom prst="rect">
                <a:avLst/>
              </a:prstGeom>
              <a:solidFill>
                <a:srgbClr val="75757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95" name="Rectangle 836"/>
              <p:cNvSpPr>
                <a:spLocks noChangeArrowheads="1"/>
              </p:cNvSpPr>
              <p:nvPr/>
            </p:nvSpPr>
            <p:spPr bwMode="auto">
              <a:xfrm>
                <a:off x="2083" y="1370"/>
                <a:ext cx="28" cy="4"/>
              </a:xfrm>
              <a:prstGeom prst="rect">
                <a:avLst/>
              </a:prstGeom>
              <a:solidFill>
                <a:srgbClr val="85858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96" name="Rectangle 837"/>
              <p:cNvSpPr>
                <a:spLocks noChangeArrowheads="1"/>
              </p:cNvSpPr>
              <p:nvPr/>
            </p:nvSpPr>
            <p:spPr bwMode="auto">
              <a:xfrm>
                <a:off x="2083" y="1374"/>
                <a:ext cx="4" cy="23"/>
              </a:xfrm>
              <a:prstGeom prst="rect">
                <a:avLst/>
              </a:prstGeom>
              <a:solidFill>
                <a:srgbClr val="85858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97" name="Rectangle 838"/>
              <p:cNvSpPr>
                <a:spLocks noChangeArrowheads="1"/>
              </p:cNvSpPr>
              <p:nvPr/>
            </p:nvSpPr>
            <p:spPr bwMode="auto">
              <a:xfrm>
                <a:off x="2087" y="1374"/>
                <a:ext cx="24" cy="2"/>
              </a:xfrm>
              <a:prstGeom prst="rect">
                <a:avLst/>
              </a:prstGeom>
              <a:solidFill>
                <a:srgbClr val="94949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98" name="Rectangle 839"/>
              <p:cNvSpPr>
                <a:spLocks noChangeArrowheads="1"/>
              </p:cNvSpPr>
              <p:nvPr/>
            </p:nvSpPr>
            <p:spPr bwMode="auto">
              <a:xfrm>
                <a:off x="2087" y="1376"/>
                <a:ext cx="2" cy="21"/>
              </a:xfrm>
              <a:prstGeom prst="rect">
                <a:avLst/>
              </a:prstGeom>
              <a:solidFill>
                <a:srgbClr val="94949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99" name="Rectangle 840"/>
              <p:cNvSpPr>
                <a:spLocks noChangeArrowheads="1"/>
              </p:cNvSpPr>
              <p:nvPr/>
            </p:nvSpPr>
            <p:spPr bwMode="auto">
              <a:xfrm>
                <a:off x="2089" y="1376"/>
                <a:ext cx="22" cy="2"/>
              </a:xfrm>
              <a:prstGeom prst="rect">
                <a:avLst/>
              </a:prstGeom>
              <a:solidFill>
                <a:srgbClr val="A1A1A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00" name="Rectangle 841"/>
              <p:cNvSpPr>
                <a:spLocks noChangeArrowheads="1"/>
              </p:cNvSpPr>
              <p:nvPr/>
            </p:nvSpPr>
            <p:spPr bwMode="auto">
              <a:xfrm>
                <a:off x="2089" y="1378"/>
                <a:ext cx="2" cy="19"/>
              </a:xfrm>
              <a:prstGeom prst="rect">
                <a:avLst/>
              </a:prstGeom>
              <a:solidFill>
                <a:srgbClr val="A1A1A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01" name="Rectangle 842"/>
              <p:cNvSpPr>
                <a:spLocks noChangeArrowheads="1"/>
              </p:cNvSpPr>
              <p:nvPr/>
            </p:nvSpPr>
            <p:spPr bwMode="auto">
              <a:xfrm>
                <a:off x="2091" y="1378"/>
                <a:ext cx="20" cy="3"/>
              </a:xfrm>
              <a:prstGeom prst="rect">
                <a:avLst/>
              </a:prstGeom>
              <a:solidFill>
                <a:srgbClr val="ADADA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02" name="Rectangle 843"/>
              <p:cNvSpPr>
                <a:spLocks noChangeArrowheads="1"/>
              </p:cNvSpPr>
              <p:nvPr/>
            </p:nvSpPr>
            <p:spPr bwMode="auto">
              <a:xfrm>
                <a:off x="2091" y="1381"/>
                <a:ext cx="3" cy="16"/>
              </a:xfrm>
              <a:prstGeom prst="rect">
                <a:avLst/>
              </a:prstGeom>
              <a:solidFill>
                <a:srgbClr val="ADADA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03" name="Rectangle 844"/>
              <p:cNvSpPr>
                <a:spLocks noChangeArrowheads="1"/>
              </p:cNvSpPr>
              <p:nvPr/>
            </p:nvSpPr>
            <p:spPr bwMode="auto">
              <a:xfrm>
                <a:off x="2094" y="1381"/>
                <a:ext cx="17" cy="2"/>
              </a:xfrm>
              <a:prstGeom prst="rect">
                <a:avLst/>
              </a:prstGeom>
              <a:solidFill>
                <a:srgbClr val="B7B7B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04" name="Rectangle 845"/>
              <p:cNvSpPr>
                <a:spLocks noChangeArrowheads="1"/>
              </p:cNvSpPr>
              <p:nvPr/>
            </p:nvSpPr>
            <p:spPr bwMode="auto">
              <a:xfrm>
                <a:off x="2094" y="1383"/>
                <a:ext cx="2" cy="14"/>
              </a:xfrm>
              <a:prstGeom prst="rect">
                <a:avLst/>
              </a:prstGeom>
              <a:solidFill>
                <a:srgbClr val="B7B7B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05" name="Rectangle 846"/>
              <p:cNvSpPr>
                <a:spLocks noChangeArrowheads="1"/>
              </p:cNvSpPr>
              <p:nvPr/>
            </p:nvSpPr>
            <p:spPr bwMode="auto">
              <a:xfrm>
                <a:off x="2096" y="1383"/>
                <a:ext cx="15" cy="4"/>
              </a:xfrm>
              <a:prstGeom prst="rect">
                <a:avLst/>
              </a:prstGeom>
              <a:solidFill>
                <a:srgbClr val="BFBFBF"/>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06" name="Rectangle 847"/>
              <p:cNvSpPr>
                <a:spLocks noChangeArrowheads="1"/>
              </p:cNvSpPr>
              <p:nvPr/>
            </p:nvSpPr>
            <p:spPr bwMode="auto">
              <a:xfrm>
                <a:off x="2096" y="1387"/>
                <a:ext cx="4" cy="10"/>
              </a:xfrm>
              <a:prstGeom prst="rect">
                <a:avLst/>
              </a:prstGeom>
              <a:solidFill>
                <a:srgbClr val="BFBFBF"/>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07" name="Rectangle 848"/>
              <p:cNvSpPr>
                <a:spLocks noChangeArrowheads="1"/>
              </p:cNvSpPr>
              <p:nvPr/>
            </p:nvSpPr>
            <p:spPr bwMode="auto">
              <a:xfrm>
                <a:off x="2100" y="1387"/>
                <a:ext cx="11" cy="1"/>
              </a:xfrm>
              <a:prstGeom prst="rect">
                <a:avLst/>
              </a:prstGeom>
              <a:solidFill>
                <a:srgbClr val="C5C5C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08" name="Rectangle 849"/>
              <p:cNvSpPr>
                <a:spLocks noChangeArrowheads="1"/>
              </p:cNvSpPr>
              <p:nvPr/>
            </p:nvSpPr>
            <p:spPr bwMode="auto">
              <a:xfrm>
                <a:off x="2100" y="1388"/>
                <a:ext cx="2" cy="9"/>
              </a:xfrm>
              <a:prstGeom prst="rect">
                <a:avLst/>
              </a:prstGeom>
              <a:solidFill>
                <a:srgbClr val="C5C5C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09" name="Rectangle 850"/>
              <p:cNvSpPr>
                <a:spLocks noChangeArrowheads="1"/>
              </p:cNvSpPr>
              <p:nvPr/>
            </p:nvSpPr>
            <p:spPr bwMode="auto">
              <a:xfrm>
                <a:off x="2102" y="1388"/>
                <a:ext cx="9" cy="4"/>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10" name="Rectangle 851"/>
              <p:cNvSpPr>
                <a:spLocks noChangeArrowheads="1"/>
              </p:cNvSpPr>
              <p:nvPr/>
            </p:nvSpPr>
            <p:spPr bwMode="auto">
              <a:xfrm>
                <a:off x="2102" y="1392"/>
                <a:ext cx="3" cy="5"/>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11" name="Rectangle 852"/>
              <p:cNvSpPr>
                <a:spLocks noChangeArrowheads="1"/>
              </p:cNvSpPr>
              <p:nvPr/>
            </p:nvSpPr>
            <p:spPr bwMode="auto">
              <a:xfrm>
                <a:off x="2105" y="1392"/>
                <a:ext cx="6" cy="2"/>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12" name="Rectangle 853"/>
              <p:cNvSpPr>
                <a:spLocks noChangeArrowheads="1"/>
              </p:cNvSpPr>
              <p:nvPr/>
            </p:nvSpPr>
            <p:spPr bwMode="auto">
              <a:xfrm>
                <a:off x="2105" y="1394"/>
                <a:ext cx="2" cy="3"/>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13" name="Rectangle 854"/>
              <p:cNvSpPr>
                <a:spLocks noChangeArrowheads="1"/>
              </p:cNvSpPr>
              <p:nvPr/>
            </p:nvSpPr>
            <p:spPr bwMode="auto">
              <a:xfrm>
                <a:off x="2107" y="1394"/>
                <a:ext cx="4" cy="3"/>
              </a:xfrm>
              <a:prstGeom prst="rect">
                <a:avLst/>
              </a:prstGeom>
              <a:solidFill>
                <a:srgbClr val="CECEC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14" name="Freeform 855"/>
              <p:cNvSpPr>
                <a:spLocks/>
              </p:cNvSpPr>
              <p:nvPr/>
            </p:nvSpPr>
            <p:spPr bwMode="auto">
              <a:xfrm>
                <a:off x="2068" y="1356"/>
                <a:ext cx="41" cy="40"/>
              </a:xfrm>
              <a:custGeom>
                <a:avLst/>
                <a:gdLst>
                  <a:gd name="T0" fmla="*/ 28 w 41"/>
                  <a:gd name="T1" fmla="*/ 2 h 40"/>
                  <a:gd name="T2" fmla="*/ 21 w 41"/>
                  <a:gd name="T3" fmla="*/ 0 h 40"/>
                  <a:gd name="T4" fmla="*/ 13 w 41"/>
                  <a:gd name="T5" fmla="*/ 2 h 40"/>
                  <a:gd name="T6" fmla="*/ 8 w 41"/>
                  <a:gd name="T7" fmla="*/ 5 h 40"/>
                  <a:gd name="T8" fmla="*/ 2 w 41"/>
                  <a:gd name="T9" fmla="*/ 13 h 40"/>
                  <a:gd name="T10" fmla="*/ 0 w 41"/>
                  <a:gd name="T11" fmla="*/ 20 h 40"/>
                  <a:gd name="T12" fmla="*/ 2 w 41"/>
                  <a:gd name="T13" fmla="*/ 29 h 40"/>
                  <a:gd name="T14" fmla="*/ 8 w 41"/>
                  <a:gd name="T15" fmla="*/ 34 h 40"/>
                  <a:gd name="T16" fmla="*/ 13 w 41"/>
                  <a:gd name="T17" fmla="*/ 38 h 40"/>
                  <a:gd name="T18" fmla="*/ 21 w 41"/>
                  <a:gd name="T19" fmla="*/ 40 h 40"/>
                  <a:gd name="T20" fmla="*/ 30 w 41"/>
                  <a:gd name="T21" fmla="*/ 38 h 40"/>
                  <a:gd name="T22" fmla="*/ 35 w 41"/>
                  <a:gd name="T23" fmla="*/ 34 h 40"/>
                  <a:gd name="T24" fmla="*/ 39 w 41"/>
                  <a:gd name="T25" fmla="*/ 27 h 40"/>
                  <a:gd name="T26" fmla="*/ 41 w 41"/>
                  <a:gd name="T27" fmla="*/ 20 h 40"/>
                  <a:gd name="T28" fmla="*/ 39 w 41"/>
                  <a:gd name="T29" fmla="*/ 13 h 40"/>
                  <a:gd name="T30" fmla="*/ 35 w 41"/>
                  <a:gd name="T31" fmla="*/ 5 h 40"/>
                  <a:gd name="T32" fmla="*/ 28 w 41"/>
                  <a:gd name="T33" fmla="*/ 2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1"/>
                  <a:gd name="T52" fmla="*/ 0 h 40"/>
                  <a:gd name="T53" fmla="*/ 41 w 41"/>
                  <a:gd name="T54" fmla="*/ 40 h 4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1" h="40">
                    <a:moveTo>
                      <a:pt x="28" y="2"/>
                    </a:moveTo>
                    <a:lnTo>
                      <a:pt x="21" y="0"/>
                    </a:lnTo>
                    <a:lnTo>
                      <a:pt x="13" y="2"/>
                    </a:lnTo>
                    <a:lnTo>
                      <a:pt x="8" y="5"/>
                    </a:lnTo>
                    <a:lnTo>
                      <a:pt x="2" y="13"/>
                    </a:lnTo>
                    <a:lnTo>
                      <a:pt x="0" y="20"/>
                    </a:lnTo>
                    <a:lnTo>
                      <a:pt x="2" y="29"/>
                    </a:lnTo>
                    <a:lnTo>
                      <a:pt x="8" y="34"/>
                    </a:lnTo>
                    <a:lnTo>
                      <a:pt x="13" y="38"/>
                    </a:lnTo>
                    <a:lnTo>
                      <a:pt x="21" y="40"/>
                    </a:lnTo>
                    <a:lnTo>
                      <a:pt x="30" y="38"/>
                    </a:lnTo>
                    <a:lnTo>
                      <a:pt x="35" y="34"/>
                    </a:lnTo>
                    <a:lnTo>
                      <a:pt x="39" y="27"/>
                    </a:lnTo>
                    <a:lnTo>
                      <a:pt x="41" y="20"/>
                    </a:lnTo>
                    <a:lnTo>
                      <a:pt x="39" y="13"/>
                    </a:lnTo>
                    <a:lnTo>
                      <a:pt x="35" y="5"/>
                    </a:lnTo>
                    <a:lnTo>
                      <a:pt x="28" y="2"/>
                    </a:lnTo>
                    <a:close/>
                  </a:path>
                </a:pathLst>
              </a:custGeom>
              <a:solidFill>
                <a:srgbClr val="CECECE"/>
              </a:solidFill>
              <a:ln w="0">
                <a:solidFill>
                  <a:srgbClr val="FFFFFF"/>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15" name="Freeform 856"/>
              <p:cNvSpPr>
                <a:spLocks/>
              </p:cNvSpPr>
              <p:nvPr/>
            </p:nvSpPr>
            <p:spPr bwMode="auto">
              <a:xfrm>
                <a:off x="2068" y="1356"/>
                <a:ext cx="41" cy="40"/>
              </a:xfrm>
              <a:custGeom>
                <a:avLst/>
                <a:gdLst>
                  <a:gd name="T0" fmla="*/ 28 w 41"/>
                  <a:gd name="T1" fmla="*/ 2 h 40"/>
                  <a:gd name="T2" fmla="*/ 21 w 41"/>
                  <a:gd name="T3" fmla="*/ 0 h 40"/>
                  <a:gd name="T4" fmla="*/ 13 w 41"/>
                  <a:gd name="T5" fmla="*/ 2 h 40"/>
                  <a:gd name="T6" fmla="*/ 8 w 41"/>
                  <a:gd name="T7" fmla="*/ 5 h 40"/>
                  <a:gd name="T8" fmla="*/ 2 w 41"/>
                  <a:gd name="T9" fmla="*/ 13 h 40"/>
                  <a:gd name="T10" fmla="*/ 0 w 41"/>
                  <a:gd name="T11" fmla="*/ 20 h 40"/>
                  <a:gd name="T12" fmla="*/ 2 w 41"/>
                  <a:gd name="T13" fmla="*/ 29 h 40"/>
                  <a:gd name="T14" fmla="*/ 8 w 41"/>
                  <a:gd name="T15" fmla="*/ 34 h 40"/>
                  <a:gd name="T16" fmla="*/ 13 w 41"/>
                  <a:gd name="T17" fmla="*/ 38 h 40"/>
                  <a:gd name="T18" fmla="*/ 21 w 41"/>
                  <a:gd name="T19" fmla="*/ 40 h 40"/>
                  <a:gd name="T20" fmla="*/ 30 w 41"/>
                  <a:gd name="T21" fmla="*/ 38 h 40"/>
                  <a:gd name="T22" fmla="*/ 35 w 41"/>
                  <a:gd name="T23" fmla="*/ 34 h 40"/>
                  <a:gd name="T24" fmla="*/ 39 w 41"/>
                  <a:gd name="T25" fmla="*/ 27 h 40"/>
                  <a:gd name="T26" fmla="*/ 41 w 41"/>
                  <a:gd name="T27" fmla="*/ 20 h 40"/>
                  <a:gd name="T28" fmla="*/ 39 w 41"/>
                  <a:gd name="T29" fmla="*/ 13 h 40"/>
                  <a:gd name="T30" fmla="*/ 35 w 41"/>
                  <a:gd name="T31" fmla="*/ 5 h 40"/>
                  <a:gd name="T32" fmla="*/ 28 w 41"/>
                  <a:gd name="T33" fmla="*/ 2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1"/>
                  <a:gd name="T52" fmla="*/ 0 h 40"/>
                  <a:gd name="T53" fmla="*/ 41 w 41"/>
                  <a:gd name="T54" fmla="*/ 40 h 4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1" h="40">
                    <a:moveTo>
                      <a:pt x="28" y="2"/>
                    </a:moveTo>
                    <a:lnTo>
                      <a:pt x="21" y="0"/>
                    </a:lnTo>
                    <a:lnTo>
                      <a:pt x="13" y="2"/>
                    </a:lnTo>
                    <a:lnTo>
                      <a:pt x="8" y="5"/>
                    </a:lnTo>
                    <a:lnTo>
                      <a:pt x="2" y="13"/>
                    </a:lnTo>
                    <a:lnTo>
                      <a:pt x="0" y="20"/>
                    </a:lnTo>
                    <a:lnTo>
                      <a:pt x="2" y="29"/>
                    </a:lnTo>
                    <a:lnTo>
                      <a:pt x="8" y="34"/>
                    </a:lnTo>
                    <a:lnTo>
                      <a:pt x="13" y="38"/>
                    </a:lnTo>
                    <a:lnTo>
                      <a:pt x="21" y="40"/>
                    </a:lnTo>
                    <a:lnTo>
                      <a:pt x="30" y="38"/>
                    </a:lnTo>
                    <a:lnTo>
                      <a:pt x="35" y="34"/>
                    </a:lnTo>
                    <a:lnTo>
                      <a:pt x="39" y="27"/>
                    </a:lnTo>
                    <a:lnTo>
                      <a:pt x="41" y="20"/>
                    </a:lnTo>
                    <a:lnTo>
                      <a:pt x="39" y="13"/>
                    </a:lnTo>
                    <a:lnTo>
                      <a:pt x="35" y="5"/>
                    </a:lnTo>
                    <a:lnTo>
                      <a:pt x="28" y="2"/>
                    </a:lnTo>
                    <a:close/>
                  </a:path>
                </a:pathLst>
              </a:cu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16" name="Rectangle 857"/>
              <p:cNvSpPr>
                <a:spLocks noChangeArrowheads="1"/>
              </p:cNvSpPr>
              <p:nvPr/>
            </p:nvSpPr>
            <p:spPr bwMode="auto">
              <a:xfrm>
                <a:off x="2068" y="1356"/>
                <a:ext cx="43" cy="2"/>
              </a:xfrm>
              <a:prstGeom prst="rect">
                <a:avLst/>
              </a:prstGeom>
              <a:solidFill>
                <a:srgbClr val="30303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17" name="Rectangle 858"/>
              <p:cNvSpPr>
                <a:spLocks noChangeArrowheads="1"/>
              </p:cNvSpPr>
              <p:nvPr/>
            </p:nvSpPr>
            <p:spPr bwMode="auto">
              <a:xfrm>
                <a:off x="2068" y="1358"/>
                <a:ext cx="2" cy="39"/>
              </a:xfrm>
              <a:prstGeom prst="rect">
                <a:avLst/>
              </a:prstGeom>
              <a:solidFill>
                <a:srgbClr val="30303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18" name="Rectangle 859"/>
              <p:cNvSpPr>
                <a:spLocks noChangeArrowheads="1"/>
              </p:cNvSpPr>
              <p:nvPr/>
            </p:nvSpPr>
            <p:spPr bwMode="auto">
              <a:xfrm>
                <a:off x="2070" y="1358"/>
                <a:ext cx="41" cy="2"/>
              </a:xfrm>
              <a:prstGeom prst="rect">
                <a:avLst/>
              </a:prstGeom>
              <a:solidFill>
                <a:srgbClr val="3B3B3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19" name="Rectangle 860"/>
              <p:cNvSpPr>
                <a:spLocks noChangeArrowheads="1"/>
              </p:cNvSpPr>
              <p:nvPr/>
            </p:nvSpPr>
            <p:spPr bwMode="auto">
              <a:xfrm>
                <a:off x="2070" y="1360"/>
                <a:ext cx="2" cy="37"/>
              </a:xfrm>
              <a:prstGeom prst="rect">
                <a:avLst/>
              </a:prstGeom>
              <a:solidFill>
                <a:srgbClr val="3B3B3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20" name="Rectangle 861"/>
              <p:cNvSpPr>
                <a:spLocks noChangeArrowheads="1"/>
              </p:cNvSpPr>
              <p:nvPr/>
            </p:nvSpPr>
            <p:spPr bwMode="auto">
              <a:xfrm>
                <a:off x="2072" y="1360"/>
                <a:ext cx="39" cy="3"/>
              </a:xfrm>
              <a:prstGeom prst="rect">
                <a:avLst/>
              </a:prstGeom>
              <a:solidFill>
                <a:srgbClr val="47474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21" name="Rectangle 862"/>
              <p:cNvSpPr>
                <a:spLocks noChangeArrowheads="1"/>
              </p:cNvSpPr>
              <p:nvPr/>
            </p:nvSpPr>
            <p:spPr bwMode="auto">
              <a:xfrm>
                <a:off x="2072" y="1363"/>
                <a:ext cx="4" cy="34"/>
              </a:xfrm>
              <a:prstGeom prst="rect">
                <a:avLst/>
              </a:prstGeom>
              <a:solidFill>
                <a:srgbClr val="47474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22" name="Rectangle 863"/>
              <p:cNvSpPr>
                <a:spLocks noChangeArrowheads="1"/>
              </p:cNvSpPr>
              <p:nvPr/>
            </p:nvSpPr>
            <p:spPr bwMode="auto">
              <a:xfrm>
                <a:off x="2076" y="1363"/>
                <a:ext cx="35" cy="2"/>
              </a:xfrm>
              <a:prstGeom prst="rect">
                <a:avLst/>
              </a:prstGeom>
              <a:solidFill>
                <a:srgbClr val="55555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23" name="Rectangle 864"/>
              <p:cNvSpPr>
                <a:spLocks noChangeArrowheads="1"/>
              </p:cNvSpPr>
              <p:nvPr/>
            </p:nvSpPr>
            <p:spPr bwMode="auto">
              <a:xfrm>
                <a:off x="2076" y="1365"/>
                <a:ext cx="2" cy="32"/>
              </a:xfrm>
              <a:prstGeom prst="rect">
                <a:avLst/>
              </a:prstGeom>
              <a:solidFill>
                <a:srgbClr val="55555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24" name="Rectangle 865"/>
              <p:cNvSpPr>
                <a:spLocks noChangeArrowheads="1"/>
              </p:cNvSpPr>
              <p:nvPr/>
            </p:nvSpPr>
            <p:spPr bwMode="auto">
              <a:xfrm>
                <a:off x="2078" y="1365"/>
                <a:ext cx="33" cy="4"/>
              </a:xfrm>
              <a:prstGeom prst="rect">
                <a:avLst/>
              </a:prstGeom>
              <a:solidFill>
                <a:srgbClr val="65656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25" name="Rectangle 866"/>
              <p:cNvSpPr>
                <a:spLocks noChangeArrowheads="1"/>
              </p:cNvSpPr>
              <p:nvPr/>
            </p:nvSpPr>
            <p:spPr bwMode="auto">
              <a:xfrm>
                <a:off x="2078" y="1369"/>
                <a:ext cx="3" cy="28"/>
              </a:xfrm>
              <a:prstGeom prst="rect">
                <a:avLst/>
              </a:prstGeom>
              <a:solidFill>
                <a:srgbClr val="65656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26" name="Rectangle 867"/>
              <p:cNvSpPr>
                <a:spLocks noChangeArrowheads="1"/>
              </p:cNvSpPr>
              <p:nvPr/>
            </p:nvSpPr>
            <p:spPr bwMode="auto">
              <a:xfrm>
                <a:off x="2081" y="1369"/>
                <a:ext cx="30" cy="1"/>
              </a:xfrm>
              <a:prstGeom prst="rect">
                <a:avLst/>
              </a:prstGeom>
              <a:solidFill>
                <a:srgbClr val="75757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27" name="Rectangle 868"/>
              <p:cNvSpPr>
                <a:spLocks noChangeArrowheads="1"/>
              </p:cNvSpPr>
              <p:nvPr/>
            </p:nvSpPr>
            <p:spPr bwMode="auto">
              <a:xfrm>
                <a:off x="2081" y="1370"/>
                <a:ext cx="2" cy="27"/>
              </a:xfrm>
              <a:prstGeom prst="rect">
                <a:avLst/>
              </a:prstGeom>
              <a:solidFill>
                <a:srgbClr val="75757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28" name="Rectangle 869"/>
              <p:cNvSpPr>
                <a:spLocks noChangeArrowheads="1"/>
              </p:cNvSpPr>
              <p:nvPr/>
            </p:nvSpPr>
            <p:spPr bwMode="auto">
              <a:xfrm>
                <a:off x="2083" y="1370"/>
                <a:ext cx="28" cy="4"/>
              </a:xfrm>
              <a:prstGeom prst="rect">
                <a:avLst/>
              </a:prstGeom>
              <a:solidFill>
                <a:srgbClr val="85858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29" name="Rectangle 870"/>
              <p:cNvSpPr>
                <a:spLocks noChangeArrowheads="1"/>
              </p:cNvSpPr>
              <p:nvPr/>
            </p:nvSpPr>
            <p:spPr bwMode="auto">
              <a:xfrm>
                <a:off x="2083" y="1374"/>
                <a:ext cx="4" cy="23"/>
              </a:xfrm>
              <a:prstGeom prst="rect">
                <a:avLst/>
              </a:prstGeom>
              <a:solidFill>
                <a:srgbClr val="85858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30" name="Rectangle 871"/>
              <p:cNvSpPr>
                <a:spLocks noChangeArrowheads="1"/>
              </p:cNvSpPr>
              <p:nvPr/>
            </p:nvSpPr>
            <p:spPr bwMode="auto">
              <a:xfrm>
                <a:off x="2087" y="1374"/>
                <a:ext cx="24" cy="2"/>
              </a:xfrm>
              <a:prstGeom prst="rect">
                <a:avLst/>
              </a:prstGeom>
              <a:solidFill>
                <a:srgbClr val="94949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31" name="Rectangle 872"/>
              <p:cNvSpPr>
                <a:spLocks noChangeArrowheads="1"/>
              </p:cNvSpPr>
              <p:nvPr/>
            </p:nvSpPr>
            <p:spPr bwMode="auto">
              <a:xfrm>
                <a:off x="2087" y="1376"/>
                <a:ext cx="2" cy="21"/>
              </a:xfrm>
              <a:prstGeom prst="rect">
                <a:avLst/>
              </a:prstGeom>
              <a:solidFill>
                <a:srgbClr val="94949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32" name="Rectangle 873"/>
              <p:cNvSpPr>
                <a:spLocks noChangeArrowheads="1"/>
              </p:cNvSpPr>
              <p:nvPr/>
            </p:nvSpPr>
            <p:spPr bwMode="auto">
              <a:xfrm>
                <a:off x="2089" y="1376"/>
                <a:ext cx="22" cy="2"/>
              </a:xfrm>
              <a:prstGeom prst="rect">
                <a:avLst/>
              </a:prstGeom>
              <a:solidFill>
                <a:srgbClr val="A1A1A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33" name="Rectangle 874"/>
              <p:cNvSpPr>
                <a:spLocks noChangeArrowheads="1"/>
              </p:cNvSpPr>
              <p:nvPr/>
            </p:nvSpPr>
            <p:spPr bwMode="auto">
              <a:xfrm>
                <a:off x="2089" y="1378"/>
                <a:ext cx="2" cy="19"/>
              </a:xfrm>
              <a:prstGeom prst="rect">
                <a:avLst/>
              </a:prstGeom>
              <a:solidFill>
                <a:srgbClr val="A1A1A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34" name="Rectangle 875"/>
              <p:cNvSpPr>
                <a:spLocks noChangeArrowheads="1"/>
              </p:cNvSpPr>
              <p:nvPr/>
            </p:nvSpPr>
            <p:spPr bwMode="auto">
              <a:xfrm>
                <a:off x="2091" y="1378"/>
                <a:ext cx="20" cy="3"/>
              </a:xfrm>
              <a:prstGeom prst="rect">
                <a:avLst/>
              </a:prstGeom>
              <a:solidFill>
                <a:srgbClr val="ADADA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35" name="Rectangle 876"/>
              <p:cNvSpPr>
                <a:spLocks noChangeArrowheads="1"/>
              </p:cNvSpPr>
              <p:nvPr/>
            </p:nvSpPr>
            <p:spPr bwMode="auto">
              <a:xfrm>
                <a:off x="2091" y="1381"/>
                <a:ext cx="3" cy="16"/>
              </a:xfrm>
              <a:prstGeom prst="rect">
                <a:avLst/>
              </a:prstGeom>
              <a:solidFill>
                <a:srgbClr val="ADADA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36" name="Rectangle 877"/>
              <p:cNvSpPr>
                <a:spLocks noChangeArrowheads="1"/>
              </p:cNvSpPr>
              <p:nvPr/>
            </p:nvSpPr>
            <p:spPr bwMode="auto">
              <a:xfrm>
                <a:off x="2094" y="1381"/>
                <a:ext cx="17" cy="2"/>
              </a:xfrm>
              <a:prstGeom prst="rect">
                <a:avLst/>
              </a:prstGeom>
              <a:solidFill>
                <a:srgbClr val="B7B7B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37" name="Rectangle 878"/>
              <p:cNvSpPr>
                <a:spLocks noChangeArrowheads="1"/>
              </p:cNvSpPr>
              <p:nvPr/>
            </p:nvSpPr>
            <p:spPr bwMode="auto">
              <a:xfrm>
                <a:off x="2094" y="1383"/>
                <a:ext cx="2" cy="14"/>
              </a:xfrm>
              <a:prstGeom prst="rect">
                <a:avLst/>
              </a:prstGeom>
              <a:solidFill>
                <a:srgbClr val="B7B7B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38" name="Rectangle 879"/>
              <p:cNvSpPr>
                <a:spLocks noChangeArrowheads="1"/>
              </p:cNvSpPr>
              <p:nvPr/>
            </p:nvSpPr>
            <p:spPr bwMode="auto">
              <a:xfrm>
                <a:off x="2096" y="1383"/>
                <a:ext cx="15" cy="4"/>
              </a:xfrm>
              <a:prstGeom prst="rect">
                <a:avLst/>
              </a:prstGeom>
              <a:solidFill>
                <a:srgbClr val="BFBFBF"/>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39" name="Rectangle 880"/>
              <p:cNvSpPr>
                <a:spLocks noChangeArrowheads="1"/>
              </p:cNvSpPr>
              <p:nvPr/>
            </p:nvSpPr>
            <p:spPr bwMode="auto">
              <a:xfrm>
                <a:off x="2096" y="1387"/>
                <a:ext cx="4" cy="10"/>
              </a:xfrm>
              <a:prstGeom prst="rect">
                <a:avLst/>
              </a:prstGeom>
              <a:solidFill>
                <a:srgbClr val="BFBFBF"/>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40" name="Rectangle 881"/>
              <p:cNvSpPr>
                <a:spLocks noChangeArrowheads="1"/>
              </p:cNvSpPr>
              <p:nvPr/>
            </p:nvSpPr>
            <p:spPr bwMode="auto">
              <a:xfrm>
                <a:off x="2100" y="1387"/>
                <a:ext cx="11" cy="1"/>
              </a:xfrm>
              <a:prstGeom prst="rect">
                <a:avLst/>
              </a:prstGeom>
              <a:solidFill>
                <a:srgbClr val="C5C5C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41" name="Rectangle 882"/>
              <p:cNvSpPr>
                <a:spLocks noChangeArrowheads="1"/>
              </p:cNvSpPr>
              <p:nvPr/>
            </p:nvSpPr>
            <p:spPr bwMode="auto">
              <a:xfrm>
                <a:off x="2100" y="1388"/>
                <a:ext cx="2" cy="9"/>
              </a:xfrm>
              <a:prstGeom prst="rect">
                <a:avLst/>
              </a:prstGeom>
              <a:solidFill>
                <a:srgbClr val="C5C5C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42" name="Rectangle 883"/>
              <p:cNvSpPr>
                <a:spLocks noChangeArrowheads="1"/>
              </p:cNvSpPr>
              <p:nvPr/>
            </p:nvSpPr>
            <p:spPr bwMode="auto">
              <a:xfrm>
                <a:off x="2102" y="1388"/>
                <a:ext cx="9" cy="4"/>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43" name="Rectangle 884"/>
              <p:cNvSpPr>
                <a:spLocks noChangeArrowheads="1"/>
              </p:cNvSpPr>
              <p:nvPr/>
            </p:nvSpPr>
            <p:spPr bwMode="auto">
              <a:xfrm>
                <a:off x="2102" y="1392"/>
                <a:ext cx="3" cy="5"/>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44" name="Rectangle 885"/>
              <p:cNvSpPr>
                <a:spLocks noChangeArrowheads="1"/>
              </p:cNvSpPr>
              <p:nvPr/>
            </p:nvSpPr>
            <p:spPr bwMode="auto">
              <a:xfrm>
                <a:off x="2105" y="1392"/>
                <a:ext cx="6" cy="2"/>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45" name="Rectangle 886"/>
              <p:cNvSpPr>
                <a:spLocks noChangeArrowheads="1"/>
              </p:cNvSpPr>
              <p:nvPr/>
            </p:nvSpPr>
            <p:spPr bwMode="auto">
              <a:xfrm>
                <a:off x="2105" y="1394"/>
                <a:ext cx="2" cy="3"/>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546" name="Rectangle 887"/>
              <p:cNvSpPr>
                <a:spLocks noChangeArrowheads="1"/>
              </p:cNvSpPr>
              <p:nvPr/>
            </p:nvSpPr>
            <p:spPr bwMode="auto">
              <a:xfrm>
                <a:off x="2107" y="1394"/>
                <a:ext cx="4" cy="3"/>
              </a:xfrm>
              <a:prstGeom prst="rect">
                <a:avLst/>
              </a:prstGeom>
              <a:solidFill>
                <a:srgbClr val="CECEC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grpSp>
        <p:sp>
          <p:nvSpPr>
            <p:cNvPr id="98" name="Freeform 889"/>
            <p:cNvSpPr>
              <a:spLocks/>
            </p:cNvSpPr>
            <p:nvPr/>
          </p:nvSpPr>
          <p:spPr bwMode="auto">
            <a:xfrm>
              <a:off x="2457822" y="2626444"/>
              <a:ext cx="96837" cy="46038"/>
            </a:xfrm>
            <a:custGeom>
              <a:avLst/>
              <a:gdLst>
                <a:gd name="T0" fmla="*/ 61 w 61"/>
                <a:gd name="T1" fmla="*/ 11 h 29"/>
                <a:gd name="T2" fmla="*/ 61 w 61"/>
                <a:gd name="T3" fmla="*/ 0 h 29"/>
                <a:gd name="T4" fmla="*/ 0 w 61"/>
                <a:gd name="T5" fmla="*/ 22 h 29"/>
                <a:gd name="T6" fmla="*/ 0 w 61"/>
                <a:gd name="T7" fmla="*/ 27 h 29"/>
                <a:gd name="T8" fmla="*/ 35 w 61"/>
                <a:gd name="T9" fmla="*/ 16 h 29"/>
                <a:gd name="T10" fmla="*/ 35 w 61"/>
                <a:gd name="T11" fmla="*/ 29 h 29"/>
                <a:gd name="T12" fmla="*/ 42 w 61"/>
                <a:gd name="T13" fmla="*/ 25 h 29"/>
                <a:gd name="T14" fmla="*/ 42 w 61"/>
                <a:gd name="T15" fmla="*/ 16 h 29"/>
                <a:gd name="T16" fmla="*/ 61 w 61"/>
                <a:gd name="T17" fmla="*/ 11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29"/>
                <a:gd name="T29" fmla="*/ 61 w 61"/>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29">
                  <a:moveTo>
                    <a:pt x="61" y="11"/>
                  </a:moveTo>
                  <a:lnTo>
                    <a:pt x="61" y="0"/>
                  </a:lnTo>
                  <a:lnTo>
                    <a:pt x="0" y="22"/>
                  </a:lnTo>
                  <a:lnTo>
                    <a:pt x="0" y="27"/>
                  </a:lnTo>
                  <a:lnTo>
                    <a:pt x="35" y="16"/>
                  </a:lnTo>
                  <a:lnTo>
                    <a:pt x="35" y="29"/>
                  </a:lnTo>
                  <a:lnTo>
                    <a:pt x="42" y="25"/>
                  </a:lnTo>
                  <a:lnTo>
                    <a:pt x="42" y="16"/>
                  </a:lnTo>
                  <a:lnTo>
                    <a:pt x="61" y="11"/>
                  </a:lnTo>
                  <a:close/>
                </a:path>
              </a:pathLst>
            </a:custGeom>
            <a:solidFill>
              <a:srgbClr val="FFFFF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9" name="Rectangle 890"/>
            <p:cNvSpPr>
              <a:spLocks noChangeArrowheads="1"/>
            </p:cNvSpPr>
            <p:nvPr/>
          </p:nvSpPr>
          <p:spPr bwMode="auto">
            <a:xfrm>
              <a:off x="2934072" y="2593107"/>
              <a:ext cx="58737" cy="58738"/>
            </a:xfrm>
            <a:prstGeom prst="rect">
              <a:avLst/>
            </a:prstGeom>
            <a:solidFill>
              <a:srgbClr val="CECEC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0" name="Rectangle 891"/>
            <p:cNvSpPr>
              <a:spLocks noChangeArrowheads="1"/>
            </p:cNvSpPr>
            <p:nvPr/>
          </p:nvSpPr>
          <p:spPr bwMode="auto">
            <a:xfrm>
              <a:off x="2500685" y="2594694"/>
              <a:ext cx="57150" cy="57150"/>
            </a:xfrm>
            <a:prstGeom prst="rect">
              <a:avLst/>
            </a:prstGeom>
            <a:solidFill>
              <a:srgbClr val="CECEC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1" name="Freeform 892"/>
            <p:cNvSpPr>
              <a:spLocks/>
            </p:cNvSpPr>
            <p:nvPr/>
          </p:nvSpPr>
          <p:spPr bwMode="auto">
            <a:xfrm>
              <a:off x="2472110" y="2534369"/>
              <a:ext cx="552450" cy="66675"/>
            </a:xfrm>
            <a:custGeom>
              <a:avLst/>
              <a:gdLst>
                <a:gd name="T0" fmla="*/ 41 w 348"/>
                <a:gd name="T1" fmla="*/ 42 h 42"/>
                <a:gd name="T2" fmla="*/ 24 w 348"/>
                <a:gd name="T3" fmla="*/ 38 h 42"/>
                <a:gd name="T4" fmla="*/ 11 w 348"/>
                <a:gd name="T5" fmla="*/ 35 h 42"/>
                <a:gd name="T6" fmla="*/ 4 w 348"/>
                <a:gd name="T7" fmla="*/ 29 h 42"/>
                <a:gd name="T8" fmla="*/ 0 w 348"/>
                <a:gd name="T9" fmla="*/ 26 h 42"/>
                <a:gd name="T10" fmla="*/ 4 w 348"/>
                <a:gd name="T11" fmla="*/ 20 h 42"/>
                <a:gd name="T12" fmla="*/ 13 w 348"/>
                <a:gd name="T13" fmla="*/ 17 h 42"/>
                <a:gd name="T14" fmla="*/ 30 w 348"/>
                <a:gd name="T15" fmla="*/ 13 h 42"/>
                <a:gd name="T16" fmla="*/ 52 w 348"/>
                <a:gd name="T17" fmla="*/ 8 h 42"/>
                <a:gd name="T18" fmla="*/ 76 w 348"/>
                <a:gd name="T19" fmla="*/ 6 h 42"/>
                <a:gd name="T20" fmla="*/ 106 w 348"/>
                <a:gd name="T21" fmla="*/ 2 h 42"/>
                <a:gd name="T22" fmla="*/ 139 w 348"/>
                <a:gd name="T23" fmla="*/ 0 h 42"/>
                <a:gd name="T24" fmla="*/ 174 w 348"/>
                <a:gd name="T25" fmla="*/ 0 h 42"/>
                <a:gd name="T26" fmla="*/ 209 w 348"/>
                <a:gd name="T27" fmla="*/ 0 h 42"/>
                <a:gd name="T28" fmla="*/ 243 w 348"/>
                <a:gd name="T29" fmla="*/ 2 h 42"/>
                <a:gd name="T30" fmla="*/ 272 w 348"/>
                <a:gd name="T31" fmla="*/ 6 h 42"/>
                <a:gd name="T32" fmla="*/ 298 w 348"/>
                <a:gd name="T33" fmla="*/ 8 h 42"/>
                <a:gd name="T34" fmla="*/ 319 w 348"/>
                <a:gd name="T35" fmla="*/ 13 h 42"/>
                <a:gd name="T36" fmla="*/ 335 w 348"/>
                <a:gd name="T37" fmla="*/ 17 h 42"/>
                <a:gd name="T38" fmla="*/ 345 w 348"/>
                <a:gd name="T39" fmla="*/ 20 h 42"/>
                <a:gd name="T40" fmla="*/ 348 w 348"/>
                <a:gd name="T41" fmla="*/ 26 h 42"/>
                <a:gd name="T42" fmla="*/ 347 w 348"/>
                <a:gd name="T43" fmla="*/ 29 h 42"/>
                <a:gd name="T44" fmla="*/ 339 w 348"/>
                <a:gd name="T45" fmla="*/ 35 h 42"/>
                <a:gd name="T46" fmla="*/ 326 w 348"/>
                <a:gd name="T47" fmla="*/ 38 h 42"/>
                <a:gd name="T48" fmla="*/ 308 w 348"/>
                <a:gd name="T49" fmla="*/ 42 h 42"/>
                <a:gd name="T50" fmla="*/ 174 w 348"/>
                <a:gd name="T51" fmla="*/ 26 h 42"/>
                <a:gd name="T52" fmla="*/ 41 w 348"/>
                <a:gd name="T53" fmla="*/ 42 h 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48"/>
                <a:gd name="T82" fmla="*/ 0 h 42"/>
                <a:gd name="T83" fmla="*/ 348 w 348"/>
                <a:gd name="T84" fmla="*/ 42 h 4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48" h="42">
                  <a:moveTo>
                    <a:pt x="41" y="42"/>
                  </a:moveTo>
                  <a:lnTo>
                    <a:pt x="24" y="38"/>
                  </a:lnTo>
                  <a:lnTo>
                    <a:pt x="11" y="35"/>
                  </a:lnTo>
                  <a:lnTo>
                    <a:pt x="4" y="29"/>
                  </a:lnTo>
                  <a:lnTo>
                    <a:pt x="0" y="26"/>
                  </a:lnTo>
                  <a:lnTo>
                    <a:pt x="4" y="20"/>
                  </a:lnTo>
                  <a:lnTo>
                    <a:pt x="13" y="17"/>
                  </a:lnTo>
                  <a:lnTo>
                    <a:pt x="30" y="13"/>
                  </a:lnTo>
                  <a:lnTo>
                    <a:pt x="52" y="8"/>
                  </a:lnTo>
                  <a:lnTo>
                    <a:pt x="76" y="6"/>
                  </a:lnTo>
                  <a:lnTo>
                    <a:pt x="106" y="2"/>
                  </a:lnTo>
                  <a:lnTo>
                    <a:pt x="139" y="0"/>
                  </a:lnTo>
                  <a:lnTo>
                    <a:pt x="174" y="0"/>
                  </a:lnTo>
                  <a:lnTo>
                    <a:pt x="209" y="0"/>
                  </a:lnTo>
                  <a:lnTo>
                    <a:pt x="243" y="2"/>
                  </a:lnTo>
                  <a:lnTo>
                    <a:pt x="272" y="6"/>
                  </a:lnTo>
                  <a:lnTo>
                    <a:pt x="298" y="8"/>
                  </a:lnTo>
                  <a:lnTo>
                    <a:pt x="319" y="13"/>
                  </a:lnTo>
                  <a:lnTo>
                    <a:pt x="335" y="17"/>
                  </a:lnTo>
                  <a:lnTo>
                    <a:pt x="345" y="20"/>
                  </a:lnTo>
                  <a:lnTo>
                    <a:pt x="348" y="26"/>
                  </a:lnTo>
                  <a:lnTo>
                    <a:pt x="347" y="29"/>
                  </a:lnTo>
                  <a:lnTo>
                    <a:pt x="339" y="35"/>
                  </a:lnTo>
                  <a:lnTo>
                    <a:pt x="326" y="38"/>
                  </a:lnTo>
                  <a:lnTo>
                    <a:pt x="308" y="42"/>
                  </a:lnTo>
                  <a:lnTo>
                    <a:pt x="174" y="26"/>
                  </a:lnTo>
                  <a:lnTo>
                    <a:pt x="41" y="42"/>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02" name="Freeform 893"/>
            <p:cNvSpPr>
              <a:spLocks/>
            </p:cNvSpPr>
            <p:nvPr/>
          </p:nvSpPr>
          <p:spPr bwMode="auto">
            <a:xfrm>
              <a:off x="2478460" y="2389907"/>
              <a:ext cx="541337" cy="57150"/>
            </a:xfrm>
            <a:custGeom>
              <a:avLst/>
              <a:gdLst>
                <a:gd name="T0" fmla="*/ 39 w 341"/>
                <a:gd name="T1" fmla="*/ 36 h 36"/>
                <a:gd name="T2" fmla="*/ 22 w 341"/>
                <a:gd name="T3" fmla="*/ 32 h 36"/>
                <a:gd name="T4" fmla="*/ 11 w 341"/>
                <a:gd name="T5" fmla="*/ 28 h 36"/>
                <a:gd name="T6" fmla="*/ 1 w 341"/>
                <a:gd name="T7" fmla="*/ 25 h 36"/>
                <a:gd name="T8" fmla="*/ 0 w 341"/>
                <a:gd name="T9" fmla="*/ 21 h 36"/>
                <a:gd name="T10" fmla="*/ 3 w 341"/>
                <a:gd name="T11" fmla="*/ 18 h 36"/>
                <a:gd name="T12" fmla="*/ 13 w 341"/>
                <a:gd name="T13" fmla="*/ 14 h 36"/>
                <a:gd name="T14" fmla="*/ 29 w 341"/>
                <a:gd name="T15" fmla="*/ 10 h 36"/>
                <a:gd name="T16" fmla="*/ 50 w 341"/>
                <a:gd name="T17" fmla="*/ 7 h 36"/>
                <a:gd name="T18" fmla="*/ 76 w 341"/>
                <a:gd name="T19" fmla="*/ 3 h 36"/>
                <a:gd name="T20" fmla="*/ 103 w 341"/>
                <a:gd name="T21" fmla="*/ 1 h 36"/>
                <a:gd name="T22" fmla="*/ 135 w 341"/>
                <a:gd name="T23" fmla="*/ 0 h 36"/>
                <a:gd name="T24" fmla="*/ 170 w 341"/>
                <a:gd name="T25" fmla="*/ 0 h 36"/>
                <a:gd name="T26" fmla="*/ 205 w 341"/>
                <a:gd name="T27" fmla="*/ 0 h 36"/>
                <a:gd name="T28" fmla="*/ 237 w 341"/>
                <a:gd name="T29" fmla="*/ 1 h 36"/>
                <a:gd name="T30" fmla="*/ 267 w 341"/>
                <a:gd name="T31" fmla="*/ 3 h 36"/>
                <a:gd name="T32" fmla="*/ 291 w 341"/>
                <a:gd name="T33" fmla="*/ 7 h 36"/>
                <a:gd name="T34" fmla="*/ 311 w 341"/>
                <a:gd name="T35" fmla="*/ 10 h 36"/>
                <a:gd name="T36" fmla="*/ 328 w 341"/>
                <a:gd name="T37" fmla="*/ 14 h 36"/>
                <a:gd name="T38" fmla="*/ 337 w 341"/>
                <a:gd name="T39" fmla="*/ 18 h 36"/>
                <a:gd name="T40" fmla="*/ 341 w 341"/>
                <a:gd name="T41" fmla="*/ 21 h 36"/>
                <a:gd name="T42" fmla="*/ 339 w 341"/>
                <a:gd name="T43" fmla="*/ 25 h 36"/>
                <a:gd name="T44" fmla="*/ 331 w 341"/>
                <a:gd name="T45" fmla="*/ 28 h 36"/>
                <a:gd name="T46" fmla="*/ 318 w 341"/>
                <a:gd name="T47" fmla="*/ 32 h 36"/>
                <a:gd name="T48" fmla="*/ 302 w 341"/>
                <a:gd name="T49" fmla="*/ 36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1"/>
                <a:gd name="T76" fmla="*/ 0 h 36"/>
                <a:gd name="T77" fmla="*/ 341 w 341"/>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1" h="36">
                  <a:moveTo>
                    <a:pt x="39" y="36"/>
                  </a:moveTo>
                  <a:lnTo>
                    <a:pt x="22" y="32"/>
                  </a:lnTo>
                  <a:lnTo>
                    <a:pt x="11" y="28"/>
                  </a:lnTo>
                  <a:lnTo>
                    <a:pt x="1" y="25"/>
                  </a:lnTo>
                  <a:lnTo>
                    <a:pt x="0" y="21"/>
                  </a:lnTo>
                  <a:lnTo>
                    <a:pt x="3" y="18"/>
                  </a:lnTo>
                  <a:lnTo>
                    <a:pt x="13" y="14"/>
                  </a:lnTo>
                  <a:lnTo>
                    <a:pt x="29" y="10"/>
                  </a:lnTo>
                  <a:lnTo>
                    <a:pt x="50" y="7"/>
                  </a:lnTo>
                  <a:lnTo>
                    <a:pt x="76" y="3"/>
                  </a:lnTo>
                  <a:lnTo>
                    <a:pt x="103" y="1"/>
                  </a:lnTo>
                  <a:lnTo>
                    <a:pt x="135" y="0"/>
                  </a:lnTo>
                  <a:lnTo>
                    <a:pt x="170" y="0"/>
                  </a:lnTo>
                  <a:lnTo>
                    <a:pt x="205" y="0"/>
                  </a:lnTo>
                  <a:lnTo>
                    <a:pt x="237" y="1"/>
                  </a:lnTo>
                  <a:lnTo>
                    <a:pt x="267" y="3"/>
                  </a:lnTo>
                  <a:lnTo>
                    <a:pt x="291" y="7"/>
                  </a:lnTo>
                  <a:lnTo>
                    <a:pt x="311" y="10"/>
                  </a:lnTo>
                  <a:lnTo>
                    <a:pt x="328" y="14"/>
                  </a:lnTo>
                  <a:lnTo>
                    <a:pt x="337" y="18"/>
                  </a:lnTo>
                  <a:lnTo>
                    <a:pt x="341" y="21"/>
                  </a:lnTo>
                  <a:lnTo>
                    <a:pt x="339" y="25"/>
                  </a:lnTo>
                  <a:lnTo>
                    <a:pt x="331" y="28"/>
                  </a:lnTo>
                  <a:lnTo>
                    <a:pt x="318" y="32"/>
                  </a:lnTo>
                  <a:lnTo>
                    <a:pt x="302" y="36"/>
                  </a:lnTo>
                </a:path>
              </a:pathLst>
            </a:custGeom>
            <a:noFill/>
            <a:ln w="11113">
              <a:solidFill>
                <a:srgbClr val="000000"/>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03" name="Freeform 894"/>
            <p:cNvSpPr>
              <a:spLocks/>
            </p:cNvSpPr>
            <p:nvPr/>
          </p:nvSpPr>
          <p:spPr bwMode="auto">
            <a:xfrm>
              <a:off x="2478460" y="2462932"/>
              <a:ext cx="541337" cy="55563"/>
            </a:xfrm>
            <a:custGeom>
              <a:avLst/>
              <a:gdLst>
                <a:gd name="T0" fmla="*/ 39 w 341"/>
                <a:gd name="T1" fmla="*/ 35 h 35"/>
                <a:gd name="T2" fmla="*/ 22 w 341"/>
                <a:gd name="T3" fmla="*/ 31 h 35"/>
                <a:gd name="T4" fmla="*/ 11 w 341"/>
                <a:gd name="T5" fmla="*/ 29 h 35"/>
                <a:gd name="T6" fmla="*/ 1 w 341"/>
                <a:gd name="T7" fmla="*/ 26 h 35"/>
                <a:gd name="T8" fmla="*/ 0 w 341"/>
                <a:gd name="T9" fmla="*/ 22 h 35"/>
                <a:gd name="T10" fmla="*/ 3 w 341"/>
                <a:gd name="T11" fmla="*/ 18 h 35"/>
                <a:gd name="T12" fmla="*/ 13 w 341"/>
                <a:gd name="T13" fmla="*/ 13 h 35"/>
                <a:gd name="T14" fmla="*/ 29 w 341"/>
                <a:gd name="T15" fmla="*/ 9 h 35"/>
                <a:gd name="T16" fmla="*/ 50 w 341"/>
                <a:gd name="T17" fmla="*/ 6 h 35"/>
                <a:gd name="T18" fmla="*/ 76 w 341"/>
                <a:gd name="T19" fmla="*/ 4 h 35"/>
                <a:gd name="T20" fmla="*/ 103 w 341"/>
                <a:gd name="T21" fmla="*/ 2 h 35"/>
                <a:gd name="T22" fmla="*/ 135 w 341"/>
                <a:gd name="T23" fmla="*/ 0 h 35"/>
                <a:gd name="T24" fmla="*/ 170 w 341"/>
                <a:gd name="T25" fmla="*/ 0 h 35"/>
                <a:gd name="T26" fmla="*/ 205 w 341"/>
                <a:gd name="T27" fmla="*/ 0 h 35"/>
                <a:gd name="T28" fmla="*/ 237 w 341"/>
                <a:gd name="T29" fmla="*/ 2 h 35"/>
                <a:gd name="T30" fmla="*/ 267 w 341"/>
                <a:gd name="T31" fmla="*/ 4 h 35"/>
                <a:gd name="T32" fmla="*/ 291 w 341"/>
                <a:gd name="T33" fmla="*/ 6 h 35"/>
                <a:gd name="T34" fmla="*/ 311 w 341"/>
                <a:gd name="T35" fmla="*/ 9 h 35"/>
                <a:gd name="T36" fmla="*/ 328 w 341"/>
                <a:gd name="T37" fmla="*/ 13 h 35"/>
                <a:gd name="T38" fmla="*/ 337 w 341"/>
                <a:gd name="T39" fmla="*/ 18 h 35"/>
                <a:gd name="T40" fmla="*/ 341 w 341"/>
                <a:gd name="T41" fmla="*/ 22 h 35"/>
                <a:gd name="T42" fmla="*/ 339 w 341"/>
                <a:gd name="T43" fmla="*/ 26 h 35"/>
                <a:gd name="T44" fmla="*/ 331 w 341"/>
                <a:gd name="T45" fmla="*/ 29 h 35"/>
                <a:gd name="T46" fmla="*/ 318 w 341"/>
                <a:gd name="T47" fmla="*/ 31 h 35"/>
                <a:gd name="T48" fmla="*/ 302 w 341"/>
                <a:gd name="T49" fmla="*/ 35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1"/>
                <a:gd name="T76" fmla="*/ 0 h 35"/>
                <a:gd name="T77" fmla="*/ 341 w 341"/>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1" h="35">
                  <a:moveTo>
                    <a:pt x="39" y="35"/>
                  </a:moveTo>
                  <a:lnTo>
                    <a:pt x="22" y="31"/>
                  </a:lnTo>
                  <a:lnTo>
                    <a:pt x="11" y="29"/>
                  </a:lnTo>
                  <a:lnTo>
                    <a:pt x="1" y="26"/>
                  </a:lnTo>
                  <a:lnTo>
                    <a:pt x="0" y="22"/>
                  </a:lnTo>
                  <a:lnTo>
                    <a:pt x="3" y="18"/>
                  </a:lnTo>
                  <a:lnTo>
                    <a:pt x="13" y="13"/>
                  </a:lnTo>
                  <a:lnTo>
                    <a:pt x="29" y="9"/>
                  </a:lnTo>
                  <a:lnTo>
                    <a:pt x="50" y="6"/>
                  </a:lnTo>
                  <a:lnTo>
                    <a:pt x="76" y="4"/>
                  </a:lnTo>
                  <a:lnTo>
                    <a:pt x="103" y="2"/>
                  </a:lnTo>
                  <a:lnTo>
                    <a:pt x="135" y="0"/>
                  </a:lnTo>
                  <a:lnTo>
                    <a:pt x="170" y="0"/>
                  </a:lnTo>
                  <a:lnTo>
                    <a:pt x="205" y="0"/>
                  </a:lnTo>
                  <a:lnTo>
                    <a:pt x="237" y="2"/>
                  </a:lnTo>
                  <a:lnTo>
                    <a:pt x="267" y="4"/>
                  </a:lnTo>
                  <a:lnTo>
                    <a:pt x="291" y="6"/>
                  </a:lnTo>
                  <a:lnTo>
                    <a:pt x="311" y="9"/>
                  </a:lnTo>
                  <a:lnTo>
                    <a:pt x="328" y="13"/>
                  </a:lnTo>
                  <a:lnTo>
                    <a:pt x="337" y="18"/>
                  </a:lnTo>
                  <a:lnTo>
                    <a:pt x="341" y="22"/>
                  </a:lnTo>
                  <a:lnTo>
                    <a:pt x="339" y="26"/>
                  </a:lnTo>
                  <a:lnTo>
                    <a:pt x="331" y="29"/>
                  </a:lnTo>
                  <a:lnTo>
                    <a:pt x="318" y="31"/>
                  </a:lnTo>
                  <a:lnTo>
                    <a:pt x="302" y="35"/>
                  </a:lnTo>
                </a:path>
              </a:pathLst>
            </a:custGeom>
            <a:noFill/>
            <a:ln w="11113">
              <a:solidFill>
                <a:srgbClr val="000000"/>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04" name="Freeform 895"/>
            <p:cNvSpPr>
              <a:spLocks/>
            </p:cNvSpPr>
            <p:nvPr/>
          </p:nvSpPr>
          <p:spPr bwMode="auto">
            <a:xfrm>
              <a:off x="2472110" y="2529607"/>
              <a:ext cx="552450" cy="65088"/>
            </a:xfrm>
            <a:custGeom>
              <a:avLst/>
              <a:gdLst>
                <a:gd name="T0" fmla="*/ 41 w 348"/>
                <a:gd name="T1" fmla="*/ 41 h 41"/>
                <a:gd name="T2" fmla="*/ 24 w 348"/>
                <a:gd name="T3" fmla="*/ 38 h 41"/>
                <a:gd name="T4" fmla="*/ 11 w 348"/>
                <a:gd name="T5" fmla="*/ 34 h 41"/>
                <a:gd name="T6" fmla="*/ 4 w 348"/>
                <a:gd name="T7" fmla="*/ 29 h 41"/>
                <a:gd name="T8" fmla="*/ 0 w 348"/>
                <a:gd name="T9" fmla="*/ 25 h 41"/>
                <a:gd name="T10" fmla="*/ 4 w 348"/>
                <a:gd name="T11" fmla="*/ 20 h 41"/>
                <a:gd name="T12" fmla="*/ 13 w 348"/>
                <a:gd name="T13" fmla="*/ 16 h 41"/>
                <a:gd name="T14" fmla="*/ 30 w 348"/>
                <a:gd name="T15" fmla="*/ 13 h 41"/>
                <a:gd name="T16" fmla="*/ 52 w 348"/>
                <a:gd name="T17" fmla="*/ 7 h 41"/>
                <a:gd name="T18" fmla="*/ 76 w 348"/>
                <a:gd name="T19" fmla="*/ 5 h 41"/>
                <a:gd name="T20" fmla="*/ 106 w 348"/>
                <a:gd name="T21" fmla="*/ 2 h 41"/>
                <a:gd name="T22" fmla="*/ 139 w 348"/>
                <a:gd name="T23" fmla="*/ 0 h 41"/>
                <a:gd name="T24" fmla="*/ 174 w 348"/>
                <a:gd name="T25" fmla="*/ 0 h 41"/>
                <a:gd name="T26" fmla="*/ 209 w 348"/>
                <a:gd name="T27" fmla="*/ 0 h 41"/>
                <a:gd name="T28" fmla="*/ 243 w 348"/>
                <a:gd name="T29" fmla="*/ 2 h 41"/>
                <a:gd name="T30" fmla="*/ 272 w 348"/>
                <a:gd name="T31" fmla="*/ 5 h 41"/>
                <a:gd name="T32" fmla="*/ 298 w 348"/>
                <a:gd name="T33" fmla="*/ 7 h 41"/>
                <a:gd name="T34" fmla="*/ 319 w 348"/>
                <a:gd name="T35" fmla="*/ 13 h 41"/>
                <a:gd name="T36" fmla="*/ 335 w 348"/>
                <a:gd name="T37" fmla="*/ 16 h 41"/>
                <a:gd name="T38" fmla="*/ 345 w 348"/>
                <a:gd name="T39" fmla="*/ 20 h 41"/>
                <a:gd name="T40" fmla="*/ 348 w 348"/>
                <a:gd name="T41" fmla="*/ 25 h 41"/>
                <a:gd name="T42" fmla="*/ 347 w 348"/>
                <a:gd name="T43" fmla="*/ 29 h 41"/>
                <a:gd name="T44" fmla="*/ 339 w 348"/>
                <a:gd name="T45" fmla="*/ 34 h 41"/>
                <a:gd name="T46" fmla="*/ 326 w 348"/>
                <a:gd name="T47" fmla="*/ 38 h 41"/>
                <a:gd name="T48" fmla="*/ 308 w 348"/>
                <a:gd name="T49" fmla="*/ 41 h 41"/>
                <a:gd name="T50" fmla="*/ 174 w 348"/>
                <a:gd name="T51" fmla="*/ 25 h 41"/>
                <a:gd name="T52" fmla="*/ 41 w 348"/>
                <a:gd name="T53" fmla="*/ 41 h 4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48"/>
                <a:gd name="T82" fmla="*/ 0 h 41"/>
                <a:gd name="T83" fmla="*/ 348 w 348"/>
                <a:gd name="T84" fmla="*/ 41 h 4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48" h="41">
                  <a:moveTo>
                    <a:pt x="41" y="41"/>
                  </a:moveTo>
                  <a:lnTo>
                    <a:pt x="24" y="38"/>
                  </a:lnTo>
                  <a:lnTo>
                    <a:pt x="11" y="34"/>
                  </a:lnTo>
                  <a:lnTo>
                    <a:pt x="4" y="29"/>
                  </a:lnTo>
                  <a:lnTo>
                    <a:pt x="0" y="25"/>
                  </a:lnTo>
                  <a:lnTo>
                    <a:pt x="4" y="20"/>
                  </a:lnTo>
                  <a:lnTo>
                    <a:pt x="13" y="16"/>
                  </a:lnTo>
                  <a:lnTo>
                    <a:pt x="30" y="13"/>
                  </a:lnTo>
                  <a:lnTo>
                    <a:pt x="52" y="7"/>
                  </a:lnTo>
                  <a:lnTo>
                    <a:pt x="76" y="5"/>
                  </a:lnTo>
                  <a:lnTo>
                    <a:pt x="106" y="2"/>
                  </a:lnTo>
                  <a:lnTo>
                    <a:pt x="139" y="0"/>
                  </a:lnTo>
                  <a:lnTo>
                    <a:pt x="174" y="0"/>
                  </a:lnTo>
                  <a:lnTo>
                    <a:pt x="209" y="0"/>
                  </a:lnTo>
                  <a:lnTo>
                    <a:pt x="243" y="2"/>
                  </a:lnTo>
                  <a:lnTo>
                    <a:pt x="272" y="5"/>
                  </a:lnTo>
                  <a:lnTo>
                    <a:pt x="298" y="7"/>
                  </a:lnTo>
                  <a:lnTo>
                    <a:pt x="319" y="13"/>
                  </a:lnTo>
                  <a:lnTo>
                    <a:pt x="335" y="16"/>
                  </a:lnTo>
                  <a:lnTo>
                    <a:pt x="345" y="20"/>
                  </a:lnTo>
                  <a:lnTo>
                    <a:pt x="348" y="25"/>
                  </a:lnTo>
                  <a:lnTo>
                    <a:pt x="347" y="29"/>
                  </a:lnTo>
                  <a:lnTo>
                    <a:pt x="339" y="34"/>
                  </a:lnTo>
                  <a:lnTo>
                    <a:pt x="326" y="38"/>
                  </a:lnTo>
                  <a:lnTo>
                    <a:pt x="308" y="41"/>
                  </a:lnTo>
                  <a:lnTo>
                    <a:pt x="174" y="25"/>
                  </a:lnTo>
                  <a:lnTo>
                    <a:pt x="41" y="41"/>
                  </a:lnTo>
                  <a:close/>
                </a:path>
              </a:pathLst>
            </a:custGeom>
            <a:solidFill>
              <a:srgbClr val="FFFFF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05" name="Freeform 896"/>
            <p:cNvSpPr>
              <a:spLocks/>
            </p:cNvSpPr>
            <p:nvPr/>
          </p:nvSpPr>
          <p:spPr bwMode="auto">
            <a:xfrm>
              <a:off x="2500685" y="2532782"/>
              <a:ext cx="492125" cy="50800"/>
            </a:xfrm>
            <a:custGeom>
              <a:avLst/>
              <a:gdLst>
                <a:gd name="T0" fmla="*/ 37 w 310"/>
                <a:gd name="T1" fmla="*/ 32 h 32"/>
                <a:gd name="T2" fmla="*/ 21 w 310"/>
                <a:gd name="T3" fmla="*/ 30 h 32"/>
                <a:gd name="T4" fmla="*/ 10 w 310"/>
                <a:gd name="T5" fmla="*/ 27 h 32"/>
                <a:gd name="T6" fmla="*/ 2 w 310"/>
                <a:gd name="T7" fmla="*/ 23 h 32"/>
                <a:gd name="T8" fmla="*/ 0 w 310"/>
                <a:gd name="T9" fmla="*/ 20 h 32"/>
                <a:gd name="T10" fmla="*/ 4 w 310"/>
                <a:gd name="T11" fmla="*/ 16 h 32"/>
                <a:gd name="T12" fmla="*/ 13 w 310"/>
                <a:gd name="T13" fmla="*/ 12 h 32"/>
                <a:gd name="T14" fmla="*/ 26 w 310"/>
                <a:gd name="T15" fmla="*/ 9 h 32"/>
                <a:gd name="T16" fmla="*/ 47 w 310"/>
                <a:gd name="T17" fmla="*/ 5 h 32"/>
                <a:gd name="T18" fmla="*/ 69 w 310"/>
                <a:gd name="T19" fmla="*/ 3 h 32"/>
                <a:gd name="T20" fmla="*/ 97 w 310"/>
                <a:gd name="T21" fmla="*/ 1 h 32"/>
                <a:gd name="T22" fmla="*/ 125 w 310"/>
                <a:gd name="T23" fmla="*/ 0 h 32"/>
                <a:gd name="T24" fmla="*/ 156 w 310"/>
                <a:gd name="T25" fmla="*/ 0 h 32"/>
                <a:gd name="T26" fmla="*/ 188 w 310"/>
                <a:gd name="T27" fmla="*/ 0 h 32"/>
                <a:gd name="T28" fmla="*/ 215 w 310"/>
                <a:gd name="T29" fmla="*/ 1 h 32"/>
                <a:gd name="T30" fmla="*/ 243 w 310"/>
                <a:gd name="T31" fmla="*/ 3 h 32"/>
                <a:gd name="T32" fmla="*/ 266 w 310"/>
                <a:gd name="T33" fmla="*/ 5 h 32"/>
                <a:gd name="T34" fmla="*/ 284 w 310"/>
                <a:gd name="T35" fmla="*/ 9 h 32"/>
                <a:gd name="T36" fmla="*/ 299 w 310"/>
                <a:gd name="T37" fmla="*/ 12 h 32"/>
                <a:gd name="T38" fmla="*/ 306 w 310"/>
                <a:gd name="T39" fmla="*/ 16 h 32"/>
                <a:gd name="T40" fmla="*/ 310 w 310"/>
                <a:gd name="T41" fmla="*/ 20 h 32"/>
                <a:gd name="T42" fmla="*/ 308 w 310"/>
                <a:gd name="T43" fmla="*/ 23 h 32"/>
                <a:gd name="T44" fmla="*/ 299 w 310"/>
                <a:gd name="T45" fmla="*/ 27 h 32"/>
                <a:gd name="T46" fmla="*/ 288 w 310"/>
                <a:gd name="T47" fmla="*/ 30 h 32"/>
                <a:gd name="T48" fmla="*/ 271 w 310"/>
                <a:gd name="T49" fmla="*/ 32 h 32"/>
                <a:gd name="T50" fmla="*/ 156 w 310"/>
                <a:gd name="T51" fmla="*/ 20 h 32"/>
                <a:gd name="T52" fmla="*/ 37 w 310"/>
                <a:gd name="T53" fmla="*/ 32 h 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10"/>
                <a:gd name="T82" fmla="*/ 0 h 32"/>
                <a:gd name="T83" fmla="*/ 310 w 310"/>
                <a:gd name="T84" fmla="*/ 32 h 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10" h="32">
                  <a:moveTo>
                    <a:pt x="37" y="32"/>
                  </a:moveTo>
                  <a:lnTo>
                    <a:pt x="21" y="30"/>
                  </a:lnTo>
                  <a:lnTo>
                    <a:pt x="10" y="27"/>
                  </a:lnTo>
                  <a:lnTo>
                    <a:pt x="2" y="23"/>
                  </a:lnTo>
                  <a:lnTo>
                    <a:pt x="0" y="20"/>
                  </a:lnTo>
                  <a:lnTo>
                    <a:pt x="4" y="16"/>
                  </a:lnTo>
                  <a:lnTo>
                    <a:pt x="13" y="12"/>
                  </a:lnTo>
                  <a:lnTo>
                    <a:pt x="26" y="9"/>
                  </a:lnTo>
                  <a:lnTo>
                    <a:pt x="47" y="5"/>
                  </a:lnTo>
                  <a:lnTo>
                    <a:pt x="69" y="3"/>
                  </a:lnTo>
                  <a:lnTo>
                    <a:pt x="97" y="1"/>
                  </a:lnTo>
                  <a:lnTo>
                    <a:pt x="125" y="0"/>
                  </a:lnTo>
                  <a:lnTo>
                    <a:pt x="156" y="0"/>
                  </a:lnTo>
                  <a:lnTo>
                    <a:pt x="188" y="0"/>
                  </a:lnTo>
                  <a:lnTo>
                    <a:pt x="215" y="1"/>
                  </a:lnTo>
                  <a:lnTo>
                    <a:pt x="243" y="3"/>
                  </a:lnTo>
                  <a:lnTo>
                    <a:pt x="266" y="5"/>
                  </a:lnTo>
                  <a:lnTo>
                    <a:pt x="284" y="9"/>
                  </a:lnTo>
                  <a:lnTo>
                    <a:pt x="299" y="12"/>
                  </a:lnTo>
                  <a:lnTo>
                    <a:pt x="306" y="16"/>
                  </a:lnTo>
                  <a:lnTo>
                    <a:pt x="310" y="20"/>
                  </a:lnTo>
                  <a:lnTo>
                    <a:pt x="308" y="23"/>
                  </a:lnTo>
                  <a:lnTo>
                    <a:pt x="299" y="27"/>
                  </a:lnTo>
                  <a:lnTo>
                    <a:pt x="288" y="30"/>
                  </a:lnTo>
                  <a:lnTo>
                    <a:pt x="271" y="32"/>
                  </a:lnTo>
                  <a:lnTo>
                    <a:pt x="156" y="20"/>
                  </a:lnTo>
                  <a:lnTo>
                    <a:pt x="37" y="32"/>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06" name="Rectangle 897"/>
            <p:cNvSpPr>
              <a:spLocks noChangeArrowheads="1"/>
            </p:cNvSpPr>
            <p:nvPr/>
          </p:nvSpPr>
          <p:spPr bwMode="auto">
            <a:xfrm>
              <a:off x="2934072" y="2518494"/>
              <a:ext cx="58737" cy="46038"/>
            </a:xfrm>
            <a:prstGeom prst="rect">
              <a:avLst/>
            </a:prstGeom>
            <a:solidFill>
              <a:srgbClr val="CECEC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7" name="Rectangle 898"/>
            <p:cNvSpPr>
              <a:spLocks noChangeArrowheads="1"/>
            </p:cNvSpPr>
            <p:nvPr/>
          </p:nvSpPr>
          <p:spPr bwMode="auto">
            <a:xfrm>
              <a:off x="2500685" y="2518494"/>
              <a:ext cx="58737" cy="46038"/>
            </a:xfrm>
            <a:prstGeom prst="rect">
              <a:avLst/>
            </a:prstGeom>
            <a:solidFill>
              <a:srgbClr val="CECEC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8" name="Freeform 899"/>
            <p:cNvSpPr>
              <a:spLocks/>
            </p:cNvSpPr>
            <p:nvPr/>
          </p:nvSpPr>
          <p:spPr bwMode="auto">
            <a:xfrm>
              <a:off x="2472110" y="2461344"/>
              <a:ext cx="552450" cy="61913"/>
            </a:xfrm>
            <a:custGeom>
              <a:avLst/>
              <a:gdLst>
                <a:gd name="T0" fmla="*/ 39 w 348"/>
                <a:gd name="T1" fmla="*/ 39 h 39"/>
                <a:gd name="T2" fmla="*/ 22 w 348"/>
                <a:gd name="T3" fmla="*/ 36 h 39"/>
                <a:gd name="T4" fmla="*/ 9 w 348"/>
                <a:gd name="T5" fmla="*/ 32 h 39"/>
                <a:gd name="T6" fmla="*/ 2 w 348"/>
                <a:gd name="T7" fmla="*/ 28 h 39"/>
                <a:gd name="T8" fmla="*/ 0 w 348"/>
                <a:gd name="T9" fmla="*/ 25 h 39"/>
                <a:gd name="T10" fmla="*/ 4 w 348"/>
                <a:gd name="T11" fmla="*/ 19 h 39"/>
                <a:gd name="T12" fmla="*/ 13 w 348"/>
                <a:gd name="T13" fmla="*/ 14 h 39"/>
                <a:gd name="T14" fmla="*/ 30 w 348"/>
                <a:gd name="T15" fmla="*/ 10 h 39"/>
                <a:gd name="T16" fmla="*/ 52 w 348"/>
                <a:gd name="T17" fmla="*/ 7 h 39"/>
                <a:gd name="T18" fmla="*/ 76 w 348"/>
                <a:gd name="T19" fmla="*/ 3 h 39"/>
                <a:gd name="T20" fmla="*/ 106 w 348"/>
                <a:gd name="T21" fmla="*/ 1 h 39"/>
                <a:gd name="T22" fmla="*/ 139 w 348"/>
                <a:gd name="T23" fmla="*/ 0 h 39"/>
                <a:gd name="T24" fmla="*/ 174 w 348"/>
                <a:gd name="T25" fmla="*/ 0 h 39"/>
                <a:gd name="T26" fmla="*/ 209 w 348"/>
                <a:gd name="T27" fmla="*/ 0 h 39"/>
                <a:gd name="T28" fmla="*/ 243 w 348"/>
                <a:gd name="T29" fmla="*/ 1 h 39"/>
                <a:gd name="T30" fmla="*/ 272 w 348"/>
                <a:gd name="T31" fmla="*/ 3 h 39"/>
                <a:gd name="T32" fmla="*/ 298 w 348"/>
                <a:gd name="T33" fmla="*/ 7 h 39"/>
                <a:gd name="T34" fmla="*/ 319 w 348"/>
                <a:gd name="T35" fmla="*/ 10 h 39"/>
                <a:gd name="T36" fmla="*/ 335 w 348"/>
                <a:gd name="T37" fmla="*/ 14 h 39"/>
                <a:gd name="T38" fmla="*/ 345 w 348"/>
                <a:gd name="T39" fmla="*/ 19 h 39"/>
                <a:gd name="T40" fmla="*/ 348 w 348"/>
                <a:gd name="T41" fmla="*/ 25 h 39"/>
                <a:gd name="T42" fmla="*/ 347 w 348"/>
                <a:gd name="T43" fmla="*/ 28 h 39"/>
                <a:gd name="T44" fmla="*/ 339 w 348"/>
                <a:gd name="T45" fmla="*/ 32 h 39"/>
                <a:gd name="T46" fmla="*/ 326 w 348"/>
                <a:gd name="T47" fmla="*/ 36 h 39"/>
                <a:gd name="T48" fmla="*/ 308 w 348"/>
                <a:gd name="T49" fmla="*/ 39 h 39"/>
                <a:gd name="T50" fmla="*/ 174 w 348"/>
                <a:gd name="T51" fmla="*/ 25 h 39"/>
                <a:gd name="T52" fmla="*/ 39 w 348"/>
                <a:gd name="T53" fmla="*/ 39 h 3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48"/>
                <a:gd name="T82" fmla="*/ 0 h 39"/>
                <a:gd name="T83" fmla="*/ 348 w 348"/>
                <a:gd name="T84" fmla="*/ 39 h 3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48" h="39">
                  <a:moveTo>
                    <a:pt x="39" y="39"/>
                  </a:moveTo>
                  <a:lnTo>
                    <a:pt x="22" y="36"/>
                  </a:lnTo>
                  <a:lnTo>
                    <a:pt x="9" y="32"/>
                  </a:lnTo>
                  <a:lnTo>
                    <a:pt x="2" y="28"/>
                  </a:lnTo>
                  <a:lnTo>
                    <a:pt x="0" y="25"/>
                  </a:lnTo>
                  <a:lnTo>
                    <a:pt x="4" y="19"/>
                  </a:lnTo>
                  <a:lnTo>
                    <a:pt x="13" y="14"/>
                  </a:lnTo>
                  <a:lnTo>
                    <a:pt x="30" y="10"/>
                  </a:lnTo>
                  <a:lnTo>
                    <a:pt x="52" y="7"/>
                  </a:lnTo>
                  <a:lnTo>
                    <a:pt x="76" y="3"/>
                  </a:lnTo>
                  <a:lnTo>
                    <a:pt x="106" y="1"/>
                  </a:lnTo>
                  <a:lnTo>
                    <a:pt x="139" y="0"/>
                  </a:lnTo>
                  <a:lnTo>
                    <a:pt x="174" y="0"/>
                  </a:lnTo>
                  <a:lnTo>
                    <a:pt x="209" y="0"/>
                  </a:lnTo>
                  <a:lnTo>
                    <a:pt x="243" y="1"/>
                  </a:lnTo>
                  <a:lnTo>
                    <a:pt x="272" y="3"/>
                  </a:lnTo>
                  <a:lnTo>
                    <a:pt x="298" y="7"/>
                  </a:lnTo>
                  <a:lnTo>
                    <a:pt x="319" y="10"/>
                  </a:lnTo>
                  <a:lnTo>
                    <a:pt x="335" y="14"/>
                  </a:lnTo>
                  <a:lnTo>
                    <a:pt x="345" y="19"/>
                  </a:lnTo>
                  <a:lnTo>
                    <a:pt x="348" y="25"/>
                  </a:lnTo>
                  <a:lnTo>
                    <a:pt x="347" y="28"/>
                  </a:lnTo>
                  <a:lnTo>
                    <a:pt x="339" y="32"/>
                  </a:lnTo>
                  <a:lnTo>
                    <a:pt x="326" y="36"/>
                  </a:lnTo>
                  <a:lnTo>
                    <a:pt x="308" y="39"/>
                  </a:lnTo>
                  <a:lnTo>
                    <a:pt x="174" y="25"/>
                  </a:lnTo>
                  <a:lnTo>
                    <a:pt x="39" y="39"/>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09" name="Freeform 900"/>
            <p:cNvSpPr>
              <a:spLocks/>
            </p:cNvSpPr>
            <p:nvPr/>
          </p:nvSpPr>
          <p:spPr bwMode="auto">
            <a:xfrm>
              <a:off x="2472110" y="2454994"/>
              <a:ext cx="552450" cy="63500"/>
            </a:xfrm>
            <a:custGeom>
              <a:avLst/>
              <a:gdLst>
                <a:gd name="T0" fmla="*/ 39 w 348"/>
                <a:gd name="T1" fmla="*/ 40 h 40"/>
                <a:gd name="T2" fmla="*/ 22 w 348"/>
                <a:gd name="T3" fmla="*/ 36 h 40"/>
                <a:gd name="T4" fmla="*/ 9 w 348"/>
                <a:gd name="T5" fmla="*/ 32 h 40"/>
                <a:gd name="T6" fmla="*/ 2 w 348"/>
                <a:gd name="T7" fmla="*/ 29 h 40"/>
                <a:gd name="T8" fmla="*/ 0 w 348"/>
                <a:gd name="T9" fmla="*/ 25 h 40"/>
                <a:gd name="T10" fmla="*/ 4 w 348"/>
                <a:gd name="T11" fmla="*/ 20 h 40"/>
                <a:gd name="T12" fmla="*/ 13 w 348"/>
                <a:gd name="T13" fmla="*/ 14 h 40"/>
                <a:gd name="T14" fmla="*/ 30 w 348"/>
                <a:gd name="T15" fmla="*/ 11 h 40"/>
                <a:gd name="T16" fmla="*/ 52 w 348"/>
                <a:gd name="T17" fmla="*/ 7 h 40"/>
                <a:gd name="T18" fmla="*/ 76 w 348"/>
                <a:gd name="T19" fmla="*/ 4 h 40"/>
                <a:gd name="T20" fmla="*/ 106 w 348"/>
                <a:gd name="T21" fmla="*/ 2 h 40"/>
                <a:gd name="T22" fmla="*/ 139 w 348"/>
                <a:gd name="T23" fmla="*/ 0 h 40"/>
                <a:gd name="T24" fmla="*/ 174 w 348"/>
                <a:gd name="T25" fmla="*/ 0 h 40"/>
                <a:gd name="T26" fmla="*/ 209 w 348"/>
                <a:gd name="T27" fmla="*/ 0 h 40"/>
                <a:gd name="T28" fmla="*/ 243 w 348"/>
                <a:gd name="T29" fmla="*/ 2 h 40"/>
                <a:gd name="T30" fmla="*/ 272 w 348"/>
                <a:gd name="T31" fmla="*/ 4 h 40"/>
                <a:gd name="T32" fmla="*/ 298 w 348"/>
                <a:gd name="T33" fmla="*/ 7 h 40"/>
                <a:gd name="T34" fmla="*/ 319 w 348"/>
                <a:gd name="T35" fmla="*/ 11 h 40"/>
                <a:gd name="T36" fmla="*/ 335 w 348"/>
                <a:gd name="T37" fmla="*/ 14 h 40"/>
                <a:gd name="T38" fmla="*/ 345 w 348"/>
                <a:gd name="T39" fmla="*/ 20 h 40"/>
                <a:gd name="T40" fmla="*/ 348 w 348"/>
                <a:gd name="T41" fmla="*/ 25 h 40"/>
                <a:gd name="T42" fmla="*/ 347 w 348"/>
                <a:gd name="T43" fmla="*/ 29 h 40"/>
                <a:gd name="T44" fmla="*/ 339 w 348"/>
                <a:gd name="T45" fmla="*/ 32 h 40"/>
                <a:gd name="T46" fmla="*/ 326 w 348"/>
                <a:gd name="T47" fmla="*/ 36 h 40"/>
                <a:gd name="T48" fmla="*/ 308 w 348"/>
                <a:gd name="T49" fmla="*/ 40 h 40"/>
                <a:gd name="T50" fmla="*/ 174 w 348"/>
                <a:gd name="T51" fmla="*/ 25 h 40"/>
                <a:gd name="T52" fmla="*/ 39 w 348"/>
                <a:gd name="T53" fmla="*/ 40 h 4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48"/>
                <a:gd name="T82" fmla="*/ 0 h 40"/>
                <a:gd name="T83" fmla="*/ 348 w 348"/>
                <a:gd name="T84" fmla="*/ 40 h 4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48" h="40">
                  <a:moveTo>
                    <a:pt x="39" y="40"/>
                  </a:moveTo>
                  <a:lnTo>
                    <a:pt x="22" y="36"/>
                  </a:lnTo>
                  <a:lnTo>
                    <a:pt x="9" y="32"/>
                  </a:lnTo>
                  <a:lnTo>
                    <a:pt x="2" y="29"/>
                  </a:lnTo>
                  <a:lnTo>
                    <a:pt x="0" y="25"/>
                  </a:lnTo>
                  <a:lnTo>
                    <a:pt x="4" y="20"/>
                  </a:lnTo>
                  <a:lnTo>
                    <a:pt x="13" y="14"/>
                  </a:lnTo>
                  <a:lnTo>
                    <a:pt x="30" y="11"/>
                  </a:lnTo>
                  <a:lnTo>
                    <a:pt x="52" y="7"/>
                  </a:lnTo>
                  <a:lnTo>
                    <a:pt x="76" y="4"/>
                  </a:lnTo>
                  <a:lnTo>
                    <a:pt x="106" y="2"/>
                  </a:lnTo>
                  <a:lnTo>
                    <a:pt x="139" y="0"/>
                  </a:lnTo>
                  <a:lnTo>
                    <a:pt x="174" y="0"/>
                  </a:lnTo>
                  <a:lnTo>
                    <a:pt x="209" y="0"/>
                  </a:lnTo>
                  <a:lnTo>
                    <a:pt x="243" y="2"/>
                  </a:lnTo>
                  <a:lnTo>
                    <a:pt x="272" y="4"/>
                  </a:lnTo>
                  <a:lnTo>
                    <a:pt x="298" y="7"/>
                  </a:lnTo>
                  <a:lnTo>
                    <a:pt x="319" y="11"/>
                  </a:lnTo>
                  <a:lnTo>
                    <a:pt x="335" y="14"/>
                  </a:lnTo>
                  <a:lnTo>
                    <a:pt x="345" y="20"/>
                  </a:lnTo>
                  <a:lnTo>
                    <a:pt x="348" y="25"/>
                  </a:lnTo>
                  <a:lnTo>
                    <a:pt x="347" y="29"/>
                  </a:lnTo>
                  <a:lnTo>
                    <a:pt x="339" y="32"/>
                  </a:lnTo>
                  <a:lnTo>
                    <a:pt x="326" y="36"/>
                  </a:lnTo>
                  <a:lnTo>
                    <a:pt x="308" y="40"/>
                  </a:lnTo>
                  <a:lnTo>
                    <a:pt x="174" y="25"/>
                  </a:lnTo>
                  <a:lnTo>
                    <a:pt x="39" y="40"/>
                  </a:lnTo>
                  <a:close/>
                </a:path>
              </a:pathLst>
            </a:custGeom>
            <a:solidFill>
              <a:srgbClr val="FFFFF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10" name="Freeform 901"/>
            <p:cNvSpPr>
              <a:spLocks/>
            </p:cNvSpPr>
            <p:nvPr/>
          </p:nvSpPr>
          <p:spPr bwMode="auto">
            <a:xfrm>
              <a:off x="2500685" y="2458169"/>
              <a:ext cx="492125" cy="53975"/>
            </a:xfrm>
            <a:custGeom>
              <a:avLst/>
              <a:gdLst>
                <a:gd name="T0" fmla="*/ 37 w 310"/>
                <a:gd name="T1" fmla="*/ 34 h 34"/>
                <a:gd name="T2" fmla="*/ 23 w 310"/>
                <a:gd name="T3" fmla="*/ 30 h 34"/>
                <a:gd name="T4" fmla="*/ 12 w 310"/>
                <a:gd name="T5" fmla="*/ 29 h 34"/>
                <a:gd name="T6" fmla="*/ 2 w 310"/>
                <a:gd name="T7" fmla="*/ 25 h 34"/>
                <a:gd name="T8" fmla="*/ 0 w 310"/>
                <a:gd name="T9" fmla="*/ 21 h 34"/>
                <a:gd name="T10" fmla="*/ 4 w 310"/>
                <a:gd name="T11" fmla="*/ 18 h 34"/>
                <a:gd name="T12" fmla="*/ 13 w 310"/>
                <a:gd name="T13" fmla="*/ 14 h 34"/>
                <a:gd name="T14" fmla="*/ 26 w 310"/>
                <a:gd name="T15" fmla="*/ 11 h 34"/>
                <a:gd name="T16" fmla="*/ 47 w 310"/>
                <a:gd name="T17" fmla="*/ 7 h 34"/>
                <a:gd name="T18" fmla="*/ 69 w 310"/>
                <a:gd name="T19" fmla="*/ 3 h 34"/>
                <a:gd name="T20" fmla="*/ 97 w 310"/>
                <a:gd name="T21" fmla="*/ 2 h 34"/>
                <a:gd name="T22" fmla="*/ 125 w 310"/>
                <a:gd name="T23" fmla="*/ 0 h 34"/>
                <a:gd name="T24" fmla="*/ 156 w 310"/>
                <a:gd name="T25" fmla="*/ 0 h 34"/>
                <a:gd name="T26" fmla="*/ 188 w 310"/>
                <a:gd name="T27" fmla="*/ 0 h 34"/>
                <a:gd name="T28" fmla="*/ 215 w 310"/>
                <a:gd name="T29" fmla="*/ 2 h 34"/>
                <a:gd name="T30" fmla="*/ 243 w 310"/>
                <a:gd name="T31" fmla="*/ 3 h 34"/>
                <a:gd name="T32" fmla="*/ 266 w 310"/>
                <a:gd name="T33" fmla="*/ 7 h 34"/>
                <a:gd name="T34" fmla="*/ 284 w 310"/>
                <a:gd name="T35" fmla="*/ 11 h 34"/>
                <a:gd name="T36" fmla="*/ 299 w 310"/>
                <a:gd name="T37" fmla="*/ 14 h 34"/>
                <a:gd name="T38" fmla="*/ 306 w 310"/>
                <a:gd name="T39" fmla="*/ 18 h 34"/>
                <a:gd name="T40" fmla="*/ 310 w 310"/>
                <a:gd name="T41" fmla="*/ 21 h 34"/>
                <a:gd name="T42" fmla="*/ 308 w 310"/>
                <a:gd name="T43" fmla="*/ 25 h 34"/>
                <a:gd name="T44" fmla="*/ 301 w 310"/>
                <a:gd name="T45" fmla="*/ 29 h 34"/>
                <a:gd name="T46" fmla="*/ 290 w 310"/>
                <a:gd name="T47" fmla="*/ 30 h 34"/>
                <a:gd name="T48" fmla="*/ 273 w 310"/>
                <a:gd name="T49" fmla="*/ 34 h 34"/>
                <a:gd name="T50" fmla="*/ 156 w 310"/>
                <a:gd name="T51" fmla="*/ 21 h 34"/>
                <a:gd name="T52" fmla="*/ 37 w 310"/>
                <a:gd name="T53" fmla="*/ 34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10"/>
                <a:gd name="T82" fmla="*/ 0 h 34"/>
                <a:gd name="T83" fmla="*/ 310 w 310"/>
                <a:gd name="T84" fmla="*/ 34 h 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10" h="34">
                  <a:moveTo>
                    <a:pt x="37" y="34"/>
                  </a:moveTo>
                  <a:lnTo>
                    <a:pt x="23" y="30"/>
                  </a:lnTo>
                  <a:lnTo>
                    <a:pt x="12" y="29"/>
                  </a:lnTo>
                  <a:lnTo>
                    <a:pt x="2" y="25"/>
                  </a:lnTo>
                  <a:lnTo>
                    <a:pt x="0" y="21"/>
                  </a:lnTo>
                  <a:lnTo>
                    <a:pt x="4" y="18"/>
                  </a:lnTo>
                  <a:lnTo>
                    <a:pt x="13" y="14"/>
                  </a:lnTo>
                  <a:lnTo>
                    <a:pt x="26" y="11"/>
                  </a:lnTo>
                  <a:lnTo>
                    <a:pt x="47" y="7"/>
                  </a:lnTo>
                  <a:lnTo>
                    <a:pt x="69" y="3"/>
                  </a:lnTo>
                  <a:lnTo>
                    <a:pt x="97" y="2"/>
                  </a:lnTo>
                  <a:lnTo>
                    <a:pt x="125" y="0"/>
                  </a:lnTo>
                  <a:lnTo>
                    <a:pt x="156" y="0"/>
                  </a:lnTo>
                  <a:lnTo>
                    <a:pt x="188" y="0"/>
                  </a:lnTo>
                  <a:lnTo>
                    <a:pt x="215" y="2"/>
                  </a:lnTo>
                  <a:lnTo>
                    <a:pt x="243" y="3"/>
                  </a:lnTo>
                  <a:lnTo>
                    <a:pt x="266" y="7"/>
                  </a:lnTo>
                  <a:lnTo>
                    <a:pt x="284" y="11"/>
                  </a:lnTo>
                  <a:lnTo>
                    <a:pt x="299" y="14"/>
                  </a:lnTo>
                  <a:lnTo>
                    <a:pt x="306" y="18"/>
                  </a:lnTo>
                  <a:lnTo>
                    <a:pt x="310" y="21"/>
                  </a:lnTo>
                  <a:lnTo>
                    <a:pt x="308" y="25"/>
                  </a:lnTo>
                  <a:lnTo>
                    <a:pt x="301" y="29"/>
                  </a:lnTo>
                  <a:lnTo>
                    <a:pt x="290" y="30"/>
                  </a:lnTo>
                  <a:lnTo>
                    <a:pt x="273" y="34"/>
                  </a:lnTo>
                  <a:lnTo>
                    <a:pt x="156" y="21"/>
                  </a:lnTo>
                  <a:lnTo>
                    <a:pt x="37" y="34"/>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11" name="Rectangle 902"/>
            <p:cNvSpPr>
              <a:spLocks noChangeArrowheads="1"/>
            </p:cNvSpPr>
            <p:nvPr/>
          </p:nvSpPr>
          <p:spPr bwMode="auto">
            <a:xfrm>
              <a:off x="2934072" y="2447057"/>
              <a:ext cx="58737" cy="42863"/>
            </a:xfrm>
            <a:prstGeom prst="rect">
              <a:avLst/>
            </a:prstGeom>
            <a:solidFill>
              <a:srgbClr val="CECEC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2" name="Rectangle 903"/>
            <p:cNvSpPr>
              <a:spLocks noChangeArrowheads="1"/>
            </p:cNvSpPr>
            <p:nvPr/>
          </p:nvSpPr>
          <p:spPr bwMode="auto">
            <a:xfrm>
              <a:off x="2500685" y="2447057"/>
              <a:ext cx="58737" cy="42863"/>
            </a:xfrm>
            <a:prstGeom prst="rect">
              <a:avLst/>
            </a:prstGeom>
            <a:solidFill>
              <a:srgbClr val="CECEC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3" name="Freeform 904"/>
            <p:cNvSpPr>
              <a:spLocks/>
            </p:cNvSpPr>
            <p:nvPr/>
          </p:nvSpPr>
          <p:spPr bwMode="auto">
            <a:xfrm>
              <a:off x="2472110" y="2391494"/>
              <a:ext cx="552450" cy="63500"/>
            </a:xfrm>
            <a:custGeom>
              <a:avLst/>
              <a:gdLst>
                <a:gd name="T0" fmla="*/ 39 w 348"/>
                <a:gd name="T1" fmla="*/ 40 h 40"/>
                <a:gd name="T2" fmla="*/ 22 w 348"/>
                <a:gd name="T3" fmla="*/ 36 h 40"/>
                <a:gd name="T4" fmla="*/ 11 w 348"/>
                <a:gd name="T5" fmla="*/ 33 h 40"/>
                <a:gd name="T6" fmla="*/ 2 w 348"/>
                <a:gd name="T7" fmla="*/ 27 h 40"/>
                <a:gd name="T8" fmla="*/ 0 w 348"/>
                <a:gd name="T9" fmla="*/ 24 h 40"/>
                <a:gd name="T10" fmla="*/ 4 w 348"/>
                <a:gd name="T11" fmla="*/ 18 h 40"/>
                <a:gd name="T12" fmla="*/ 13 w 348"/>
                <a:gd name="T13" fmla="*/ 15 h 40"/>
                <a:gd name="T14" fmla="*/ 30 w 348"/>
                <a:gd name="T15" fmla="*/ 11 h 40"/>
                <a:gd name="T16" fmla="*/ 52 w 348"/>
                <a:gd name="T17" fmla="*/ 8 h 40"/>
                <a:gd name="T18" fmla="*/ 76 w 348"/>
                <a:gd name="T19" fmla="*/ 4 h 40"/>
                <a:gd name="T20" fmla="*/ 106 w 348"/>
                <a:gd name="T21" fmla="*/ 2 h 40"/>
                <a:gd name="T22" fmla="*/ 139 w 348"/>
                <a:gd name="T23" fmla="*/ 0 h 40"/>
                <a:gd name="T24" fmla="*/ 174 w 348"/>
                <a:gd name="T25" fmla="*/ 0 h 40"/>
                <a:gd name="T26" fmla="*/ 209 w 348"/>
                <a:gd name="T27" fmla="*/ 0 h 40"/>
                <a:gd name="T28" fmla="*/ 243 w 348"/>
                <a:gd name="T29" fmla="*/ 2 h 40"/>
                <a:gd name="T30" fmla="*/ 272 w 348"/>
                <a:gd name="T31" fmla="*/ 4 h 40"/>
                <a:gd name="T32" fmla="*/ 298 w 348"/>
                <a:gd name="T33" fmla="*/ 8 h 40"/>
                <a:gd name="T34" fmla="*/ 319 w 348"/>
                <a:gd name="T35" fmla="*/ 11 h 40"/>
                <a:gd name="T36" fmla="*/ 335 w 348"/>
                <a:gd name="T37" fmla="*/ 15 h 40"/>
                <a:gd name="T38" fmla="*/ 345 w 348"/>
                <a:gd name="T39" fmla="*/ 18 h 40"/>
                <a:gd name="T40" fmla="*/ 348 w 348"/>
                <a:gd name="T41" fmla="*/ 24 h 40"/>
                <a:gd name="T42" fmla="*/ 347 w 348"/>
                <a:gd name="T43" fmla="*/ 27 h 40"/>
                <a:gd name="T44" fmla="*/ 339 w 348"/>
                <a:gd name="T45" fmla="*/ 33 h 40"/>
                <a:gd name="T46" fmla="*/ 324 w 348"/>
                <a:gd name="T47" fmla="*/ 36 h 40"/>
                <a:gd name="T48" fmla="*/ 306 w 348"/>
                <a:gd name="T49" fmla="*/ 40 h 40"/>
                <a:gd name="T50" fmla="*/ 174 w 348"/>
                <a:gd name="T51" fmla="*/ 24 h 40"/>
                <a:gd name="T52" fmla="*/ 39 w 348"/>
                <a:gd name="T53" fmla="*/ 40 h 4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48"/>
                <a:gd name="T82" fmla="*/ 0 h 40"/>
                <a:gd name="T83" fmla="*/ 348 w 348"/>
                <a:gd name="T84" fmla="*/ 40 h 4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48" h="40">
                  <a:moveTo>
                    <a:pt x="39" y="40"/>
                  </a:moveTo>
                  <a:lnTo>
                    <a:pt x="22" y="36"/>
                  </a:lnTo>
                  <a:lnTo>
                    <a:pt x="11" y="33"/>
                  </a:lnTo>
                  <a:lnTo>
                    <a:pt x="2" y="27"/>
                  </a:lnTo>
                  <a:lnTo>
                    <a:pt x="0" y="24"/>
                  </a:lnTo>
                  <a:lnTo>
                    <a:pt x="4" y="18"/>
                  </a:lnTo>
                  <a:lnTo>
                    <a:pt x="13" y="15"/>
                  </a:lnTo>
                  <a:lnTo>
                    <a:pt x="30" y="11"/>
                  </a:lnTo>
                  <a:lnTo>
                    <a:pt x="52" y="8"/>
                  </a:lnTo>
                  <a:lnTo>
                    <a:pt x="76" y="4"/>
                  </a:lnTo>
                  <a:lnTo>
                    <a:pt x="106" y="2"/>
                  </a:lnTo>
                  <a:lnTo>
                    <a:pt x="139" y="0"/>
                  </a:lnTo>
                  <a:lnTo>
                    <a:pt x="174" y="0"/>
                  </a:lnTo>
                  <a:lnTo>
                    <a:pt x="209" y="0"/>
                  </a:lnTo>
                  <a:lnTo>
                    <a:pt x="243" y="2"/>
                  </a:lnTo>
                  <a:lnTo>
                    <a:pt x="272" y="4"/>
                  </a:lnTo>
                  <a:lnTo>
                    <a:pt x="298" y="8"/>
                  </a:lnTo>
                  <a:lnTo>
                    <a:pt x="319" y="11"/>
                  </a:lnTo>
                  <a:lnTo>
                    <a:pt x="335" y="15"/>
                  </a:lnTo>
                  <a:lnTo>
                    <a:pt x="345" y="18"/>
                  </a:lnTo>
                  <a:lnTo>
                    <a:pt x="348" y="24"/>
                  </a:lnTo>
                  <a:lnTo>
                    <a:pt x="347" y="27"/>
                  </a:lnTo>
                  <a:lnTo>
                    <a:pt x="339" y="33"/>
                  </a:lnTo>
                  <a:lnTo>
                    <a:pt x="324" y="36"/>
                  </a:lnTo>
                  <a:lnTo>
                    <a:pt x="306" y="40"/>
                  </a:lnTo>
                  <a:lnTo>
                    <a:pt x="174" y="24"/>
                  </a:lnTo>
                  <a:lnTo>
                    <a:pt x="39" y="40"/>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14" name="Freeform 905"/>
            <p:cNvSpPr>
              <a:spLocks/>
            </p:cNvSpPr>
            <p:nvPr/>
          </p:nvSpPr>
          <p:spPr bwMode="auto">
            <a:xfrm>
              <a:off x="2472110" y="2383557"/>
              <a:ext cx="552450" cy="63500"/>
            </a:xfrm>
            <a:custGeom>
              <a:avLst/>
              <a:gdLst>
                <a:gd name="T0" fmla="*/ 39 w 348"/>
                <a:gd name="T1" fmla="*/ 40 h 40"/>
                <a:gd name="T2" fmla="*/ 22 w 348"/>
                <a:gd name="T3" fmla="*/ 36 h 40"/>
                <a:gd name="T4" fmla="*/ 11 w 348"/>
                <a:gd name="T5" fmla="*/ 32 h 40"/>
                <a:gd name="T6" fmla="*/ 2 w 348"/>
                <a:gd name="T7" fmla="*/ 29 h 40"/>
                <a:gd name="T8" fmla="*/ 0 w 348"/>
                <a:gd name="T9" fmla="*/ 25 h 40"/>
                <a:gd name="T10" fmla="*/ 4 w 348"/>
                <a:gd name="T11" fmla="*/ 20 h 40"/>
                <a:gd name="T12" fmla="*/ 13 w 348"/>
                <a:gd name="T13" fmla="*/ 14 h 40"/>
                <a:gd name="T14" fmla="*/ 30 w 348"/>
                <a:gd name="T15" fmla="*/ 11 h 40"/>
                <a:gd name="T16" fmla="*/ 52 w 348"/>
                <a:gd name="T17" fmla="*/ 7 h 40"/>
                <a:gd name="T18" fmla="*/ 76 w 348"/>
                <a:gd name="T19" fmla="*/ 4 h 40"/>
                <a:gd name="T20" fmla="*/ 106 w 348"/>
                <a:gd name="T21" fmla="*/ 2 h 40"/>
                <a:gd name="T22" fmla="*/ 139 w 348"/>
                <a:gd name="T23" fmla="*/ 0 h 40"/>
                <a:gd name="T24" fmla="*/ 174 w 348"/>
                <a:gd name="T25" fmla="*/ 0 h 40"/>
                <a:gd name="T26" fmla="*/ 209 w 348"/>
                <a:gd name="T27" fmla="*/ 0 h 40"/>
                <a:gd name="T28" fmla="*/ 243 w 348"/>
                <a:gd name="T29" fmla="*/ 2 h 40"/>
                <a:gd name="T30" fmla="*/ 272 w 348"/>
                <a:gd name="T31" fmla="*/ 4 h 40"/>
                <a:gd name="T32" fmla="*/ 298 w 348"/>
                <a:gd name="T33" fmla="*/ 7 h 40"/>
                <a:gd name="T34" fmla="*/ 319 w 348"/>
                <a:gd name="T35" fmla="*/ 11 h 40"/>
                <a:gd name="T36" fmla="*/ 335 w 348"/>
                <a:gd name="T37" fmla="*/ 14 h 40"/>
                <a:gd name="T38" fmla="*/ 345 w 348"/>
                <a:gd name="T39" fmla="*/ 20 h 40"/>
                <a:gd name="T40" fmla="*/ 348 w 348"/>
                <a:gd name="T41" fmla="*/ 25 h 40"/>
                <a:gd name="T42" fmla="*/ 347 w 348"/>
                <a:gd name="T43" fmla="*/ 29 h 40"/>
                <a:gd name="T44" fmla="*/ 339 w 348"/>
                <a:gd name="T45" fmla="*/ 32 h 40"/>
                <a:gd name="T46" fmla="*/ 324 w 348"/>
                <a:gd name="T47" fmla="*/ 36 h 40"/>
                <a:gd name="T48" fmla="*/ 306 w 348"/>
                <a:gd name="T49" fmla="*/ 40 h 40"/>
                <a:gd name="T50" fmla="*/ 174 w 348"/>
                <a:gd name="T51" fmla="*/ 25 h 40"/>
                <a:gd name="T52" fmla="*/ 39 w 348"/>
                <a:gd name="T53" fmla="*/ 40 h 4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48"/>
                <a:gd name="T82" fmla="*/ 0 h 40"/>
                <a:gd name="T83" fmla="*/ 348 w 348"/>
                <a:gd name="T84" fmla="*/ 40 h 4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48" h="40">
                  <a:moveTo>
                    <a:pt x="39" y="40"/>
                  </a:moveTo>
                  <a:lnTo>
                    <a:pt x="22" y="36"/>
                  </a:lnTo>
                  <a:lnTo>
                    <a:pt x="11" y="32"/>
                  </a:lnTo>
                  <a:lnTo>
                    <a:pt x="2" y="29"/>
                  </a:lnTo>
                  <a:lnTo>
                    <a:pt x="0" y="25"/>
                  </a:lnTo>
                  <a:lnTo>
                    <a:pt x="4" y="20"/>
                  </a:lnTo>
                  <a:lnTo>
                    <a:pt x="13" y="14"/>
                  </a:lnTo>
                  <a:lnTo>
                    <a:pt x="30" y="11"/>
                  </a:lnTo>
                  <a:lnTo>
                    <a:pt x="52" y="7"/>
                  </a:lnTo>
                  <a:lnTo>
                    <a:pt x="76" y="4"/>
                  </a:lnTo>
                  <a:lnTo>
                    <a:pt x="106" y="2"/>
                  </a:lnTo>
                  <a:lnTo>
                    <a:pt x="139" y="0"/>
                  </a:lnTo>
                  <a:lnTo>
                    <a:pt x="174" y="0"/>
                  </a:lnTo>
                  <a:lnTo>
                    <a:pt x="209" y="0"/>
                  </a:lnTo>
                  <a:lnTo>
                    <a:pt x="243" y="2"/>
                  </a:lnTo>
                  <a:lnTo>
                    <a:pt x="272" y="4"/>
                  </a:lnTo>
                  <a:lnTo>
                    <a:pt x="298" y="7"/>
                  </a:lnTo>
                  <a:lnTo>
                    <a:pt x="319" y="11"/>
                  </a:lnTo>
                  <a:lnTo>
                    <a:pt x="335" y="14"/>
                  </a:lnTo>
                  <a:lnTo>
                    <a:pt x="345" y="20"/>
                  </a:lnTo>
                  <a:lnTo>
                    <a:pt x="348" y="25"/>
                  </a:lnTo>
                  <a:lnTo>
                    <a:pt x="347" y="29"/>
                  </a:lnTo>
                  <a:lnTo>
                    <a:pt x="339" y="32"/>
                  </a:lnTo>
                  <a:lnTo>
                    <a:pt x="324" y="36"/>
                  </a:lnTo>
                  <a:lnTo>
                    <a:pt x="306" y="40"/>
                  </a:lnTo>
                  <a:lnTo>
                    <a:pt x="174" y="25"/>
                  </a:lnTo>
                  <a:lnTo>
                    <a:pt x="39" y="40"/>
                  </a:lnTo>
                  <a:close/>
                </a:path>
              </a:pathLst>
            </a:custGeom>
            <a:solidFill>
              <a:srgbClr val="FFFFF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15" name="Freeform 906"/>
            <p:cNvSpPr>
              <a:spLocks/>
            </p:cNvSpPr>
            <p:nvPr/>
          </p:nvSpPr>
          <p:spPr bwMode="auto">
            <a:xfrm>
              <a:off x="2500685" y="2389907"/>
              <a:ext cx="492125" cy="50800"/>
            </a:xfrm>
            <a:custGeom>
              <a:avLst/>
              <a:gdLst>
                <a:gd name="T0" fmla="*/ 37 w 310"/>
                <a:gd name="T1" fmla="*/ 32 h 32"/>
                <a:gd name="T2" fmla="*/ 21 w 310"/>
                <a:gd name="T3" fmla="*/ 28 h 32"/>
                <a:gd name="T4" fmla="*/ 10 w 310"/>
                <a:gd name="T5" fmla="*/ 27 h 32"/>
                <a:gd name="T6" fmla="*/ 2 w 310"/>
                <a:gd name="T7" fmla="*/ 23 h 32"/>
                <a:gd name="T8" fmla="*/ 0 w 310"/>
                <a:gd name="T9" fmla="*/ 19 h 32"/>
                <a:gd name="T10" fmla="*/ 4 w 310"/>
                <a:gd name="T11" fmla="*/ 16 h 32"/>
                <a:gd name="T12" fmla="*/ 13 w 310"/>
                <a:gd name="T13" fmla="*/ 12 h 32"/>
                <a:gd name="T14" fmla="*/ 26 w 310"/>
                <a:gd name="T15" fmla="*/ 9 h 32"/>
                <a:gd name="T16" fmla="*/ 47 w 310"/>
                <a:gd name="T17" fmla="*/ 5 h 32"/>
                <a:gd name="T18" fmla="*/ 69 w 310"/>
                <a:gd name="T19" fmla="*/ 3 h 32"/>
                <a:gd name="T20" fmla="*/ 97 w 310"/>
                <a:gd name="T21" fmla="*/ 1 h 32"/>
                <a:gd name="T22" fmla="*/ 125 w 310"/>
                <a:gd name="T23" fmla="*/ 0 h 32"/>
                <a:gd name="T24" fmla="*/ 156 w 310"/>
                <a:gd name="T25" fmla="*/ 0 h 32"/>
                <a:gd name="T26" fmla="*/ 188 w 310"/>
                <a:gd name="T27" fmla="*/ 0 h 32"/>
                <a:gd name="T28" fmla="*/ 215 w 310"/>
                <a:gd name="T29" fmla="*/ 1 h 32"/>
                <a:gd name="T30" fmla="*/ 243 w 310"/>
                <a:gd name="T31" fmla="*/ 3 h 32"/>
                <a:gd name="T32" fmla="*/ 266 w 310"/>
                <a:gd name="T33" fmla="*/ 5 h 32"/>
                <a:gd name="T34" fmla="*/ 284 w 310"/>
                <a:gd name="T35" fmla="*/ 9 h 32"/>
                <a:gd name="T36" fmla="*/ 299 w 310"/>
                <a:gd name="T37" fmla="*/ 12 h 32"/>
                <a:gd name="T38" fmla="*/ 306 w 310"/>
                <a:gd name="T39" fmla="*/ 16 h 32"/>
                <a:gd name="T40" fmla="*/ 310 w 310"/>
                <a:gd name="T41" fmla="*/ 19 h 32"/>
                <a:gd name="T42" fmla="*/ 308 w 310"/>
                <a:gd name="T43" fmla="*/ 23 h 32"/>
                <a:gd name="T44" fmla="*/ 299 w 310"/>
                <a:gd name="T45" fmla="*/ 27 h 32"/>
                <a:gd name="T46" fmla="*/ 288 w 310"/>
                <a:gd name="T47" fmla="*/ 28 h 32"/>
                <a:gd name="T48" fmla="*/ 271 w 310"/>
                <a:gd name="T49" fmla="*/ 32 h 32"/>
                <a:gd name="T50" fmla="*/ 156 w 310"/>
                <a:gd name="T51" fmla="*/ 19 h 32"/>
                <a:gd name="T52" fmla="*/ 37 w 310"/>
                <a:gd name="T53" fmla="*/ 32 h 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10"/>
                <a:gd name="T82" fmla="*/ 0 h 32"/>
                <a:gd name="T83" fmla="*/ 310 w 310"/>
                <a:gd name="T84" fmla="*/ 32 h 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10" h="32">
                  <a:moveTo>
                    <a:pt x="37" y="32"/>
                  </a:moveTo>
                  <a:lnTo>
                    <a:pt x="21" y="28"/>
                  </a:lnTo>
                  <a:lnTo>
                    <a:pt x="10" y="27"/>
                  </a:lnTo>
                  <a:lnTo>
                    <a:pt x="2" y="23"/>
                  </a:lnTo>
                  <a:lnTo>
                    <a:pt x="0" y="19"/>
                  </a:lnTo>
                  <a:lnTo>
                    <a:pt x="4" y="16"/>
                  </a:lnTo>
                  <a:lnTo>
                    <a:pt x="13" y="12"/>
                  </a:lnTo>
                  <a:lnTo>
                    <a:pt x="26" y="9"/>
                  </a:lnTo>
                  <a:lnTo>
                    <a:pt x="47" y="5"/>
                  </a:lnTo>
                  <a:lnTo>
                    <a:pt x="69" y="3"/>
                  </a:lnTo>
                  <a:lnTo>
                    <a:pt x="97" y="1"/>
                  </a:lnTo>
                  <a:lnTo>
                    <a:pt x="125" y="0"/>
                  </a:lnTo>
                  <a:lnTo>
                    <a:pt x="156" y="0"/>
                  </a:lnTo>
                  <a:lnTo>
                    <a:pt x="188" y="0"/>
                  </a:lnTo>
                  <a:lnTo>
                    <a:pt x="215" y="1"/>
                  </a:lnTo>
                  <a:lnTo>
                    <a:pt x="243" y="3"/>
                  </a:lnTo>
                  <a:lnTo>
                    <a:pt x="266" y="5"/>
                  </a:lnTo>
                  <a:lnTo>
                    <a:pt x="284" y="9"/>
                  </a:lnTo>
                  <a:lnTo>
                    <a:pt x="299" y="12"/>
                  </a:lnTo>
                  <a:lnTo>
                    <a:pt x="306" y="16"/>
                  </a:lnTo>
                  <a:lnTo>
                    <a:pt x="310" y="19"/>
                  </a:lnTo>
                  <a:lnTo>
                    <a:pt x="308" y="23"/>
                  </a:lnTo>
                  <a:lnTo>
                    <a:pt x="299" y="27"/>
                  </a:lnTo>
                  <a:lnTo>
                    <a:pt x="288" y="28"/>
                  </a:lnTo>
                  <a:lnTo>
                    <a:pt x="271" y="32"/>
                  </a:lnTo>
                  <a:lnTo>
                    <a:pt x="156" y="19"/>
                  </a:lnTo>
                  <a:lnTo>
                    <a:pt x="37" y="32"/>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16" name="Rectangle 907"/>
            <p:cNvSpPr>
              <a:spLocks noChangeArrowheads="1"/>
            </p:cNvSpPr>
            <p:nvPr/>
          </p:nvSpPr>
          <p:spPr bwMode="auto">
            <a:xfrm>
              <a:off x="2500685" y="2348632"/>
              <a:ext cx="58737" cy="69850"/>
            </a:xfrm>
            <a:prstGeom prst="rect">
              <a:avLst/>
            </a:prstGeom>
            <a:solidFill>
              <a:srgbClr val="CECEC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7" name="Rectangle 908"/>
            <p:cNvSpPr>
              <a:spLocks noChangeArrowheads="1"/>
            </p:cNvSpPr>
            <p:nvPr/>
          </p:nvSpPr>
          <p:spPr bwMode="auto">
            <a:xfrm>
              <a:off x="2934072" y="2345457"/>
              <a:ext cx="58737" cy="73025"/>
            </a:xfrm>
            <a:prstGeom prst="rect">
              <a:avLst/>
            </a:prstGeom>
            <a:solidFill>
              <a:srgbClr val="CECEC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8" name="Oval 909"/>
            <p:cNvSpPr>
              <a:spLocks noChangeArrowheads="1"/>
            </p:cNvSpPr>
            <p:nvPr/>
          </p:nvSpPr>
          <p:spPr bwMode="auto">
            <a:xfrm>
              <a:off x="2513385" y="2331169"/>
              <a:ext cx="90487" cy="26988"/>
            </a:xfrm>
            <a:prstGeom prst="ellipse">
              <a:avLst/>
            </a:prstGeom>
            <a:solidFill>
              <a:srgbClr val="91919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19" name="Freeform 910"/>
            <p:cNvSpPr>
              <a:spLocks/>
            </p:cNvSpPr>
            <p:nvPr/>
          </p:nvSpPr>
          <p:spPr bwMode="auto">
            <a:xfrm>
              <a:off x="2968997" y="2329582"/>
              <a:ext cx="100012" cy="168275"/>
            </a:xfrm>
            <a:custGeom>
              <a:avLst/>
              <a:gdLst>
                <a:gd name="T0" fmla="*/ 0 w 63"/>
                <a:gd name="T1" fmla="*/ 0 h 106"/>
                <a:gd name="T2" fmla="*/ 0 w 63"/>
                <a:gd name="T3" fmla="*/ 38 h 106"/>
                <a:gd name="T4" fmla="*/ 32 w 63"/>
                <a:gd name="T5" fmla="*/ 47 h 106"/>
                <a:gd name="T6" fmla="*/ 32 w 63"/>
                <a:gd name="T7" fmla="*/ 97 h 106"/>
                <a:gd name="T8" fmla="*/ 52 w 63"/>
                <a:gd name="T9" fmla="*/ 106 h 106"/>
                <a:gd name="T10" fmla="*/ 63 w 63"/>
                <a:gd name="T11" fmla="*/ 104 h 106"/>
                <a:gd name="T12" fmla="*/ 39 w 63"/>
                <a:gd name="T13" fmla="*/ 95 h 106"/>
                <a:gd name="T14" fmla="*/ 39 w 63"/>
                <a:gd name="T15" fmla="*/ 12 h 106"/>
                <a:gd name="T16" fmla="*/ 0 w 63"/>
                <a:gd name="T17" fmla="*/ 0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
                <a:gd name="T28" fmla="*/ 0 h 106"/>
                <a:gd name="T29" fmla="*/ 63 w 63"/>
                <a:gd name="T30" fmla="*/ 106 h 1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 h="106">
                  <a:moveTo>
                    <a:pt x="0" y="0"/>
                  </a:moveTo>
                  <a:lnTo>
                    <a:pt x="0" y="38"/>
                  </a:lnTo>
                  <a:lnTo>
                    <a:pt x="32" y="47"/>
                  </a:lnTo>
                  <a:lnTo>
                    <a:pt x="32" y="97"/>
                  </a:lnTo>
                  <a:lnTo>
                    <a:pt x="52" y="106"/>
                  </a:lnTo>
                  <a:lnTo>
                    <a:pt x="63" y="104"/>
                  </a:lnTo>
                  <a:lnTo>
                    <a:pt x="39" y="95"/>
                  </a:lnTo>
                  <a:lnTo>
                    <a:pt x="39" y="12"/>
                  </a:lnTo>
                  <a:lnTo>
                    <a:pt x="0" y="0"/>
                  </a:lnTo>
                  <a:close/>
                </a:path>
              </a:pathLst>
            </a:custGeom>
            <a:solidFill>
              <a:srgbClr val="FFFFF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0" name="Freeform 911"/>
            <p:cNvSpPr>
              <a:spLocks/>
            </p:cNvSpPr>
            <p:nvPr/>
          </p:nvSpPr>
          <p:spPr bwMode="auto">
            <a:xfrm>
              <a:off x="2575297" y="2308944"/>
              <a:ext cx="134937" cy="238125"/>
            </a:xfrm>
            <a:custGeom>
              <a:avLst/>
              <a:gdLst>
                <a:gd name="T0" fmla="*/ 0 w 85"/>
                <a:gd name="T1" fmla="*/ 9 h 150"/>
                <a:gd name="T2" fmla="*/ 65 w 85"/>
                <a:gd name="T3" fmla="*/ 150 h 150"/>
                <a:gd name="T4" fmla="*/ 85 w 85"/>
                <a:gd name="T5" fmla="*/ 141 h 150"/>
                <a:gd name="T6" fmla="*/ 20 w 85"/>
                <a:gd name="T7" fmla="*/ 0 h 150"/>
                <a:gd name="T8" fmla="*/ 0 w 85"/>
                <a:gd name="T9" fmla="*/ 9 h 150"/>
                <a:gd name="T10" fmla="*/ 0 60000 65536"/>
                <a:gd name="T11" fmla="*/ 0 60000 65536"/>
                <a:gd name="T12" fmla="*/ 0 60000 65536"/>
                <a:gd name="T13" fmla="*/ 0 60000 65536"/>
                <a:gd name="T14" fmla="*/ 0 60000 65536"/>
                <a:gd name="T15" fmla="*/ 0 w 85"/>
                <a:gd name="T16" fmla="*/ 0 h 150"/>
                <a:gd name="T17" fmla="*/ 85 w 85"/>
                <a:gd name="T18" fmla="*/ 150 h 150"/>
              </a:gdLst>
              <a:ahLst/>
              <a:cxnLst>
                <a:cxn ang="T10">
                  <a:pos x="T0" y="T1"/>
                </a:cxn>
                <a:cxn ang="T11">
                  <a:pos x="T2" y="T3"/>
                </a:cxn>
                <a:cxn ang="T12">
                  <a:pos x="T4" y="T5"/>
                </a:cxn>
                <a:cxn ang="T13">
                  <a:pos x="T6" y="T7"/>
                </a:cxn>
                <a:cxn ang="T14">
                  <a:pos x="T8" y="T9"/>
                </a:cxn>
              </a:cxnLst>
              <a:rect l="T15" t="T16" r="T17" b="T18"/>
              <a:pathLst>
                <a:path w="85" h="150">
                  <a:moveTo>
                    <a:pt x="0" y="9"/>
                  </a:moveTo>
                  <a:lnTo>
                    <a:pt x="65" y="150"/>
                  </a:lnTo>
                  <a:lnTo>
                    <a:pt x="85" y="141"/>
                  </a:lnTo>
                  <a:lnTo>
                    <a:pt x="20" y="0"/>
                  </a:lnTo>
                  <a:lnTo>
                    <a:pt x="0" y="9"/>
                  </a:lnTo>
                  <a:close/>
                </a:path>
              </a:pathLst>
            </a:custGeom>
            <a:solidFill>
              <a:srgbClr val="67676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1" name="Freeform 912"/>
            <p:cNvSpPr>
              <a:spLocks/>
            </p:cNvSpPr>
            <p:nvPr/>
          </p:nvSpPr>
          <p:spPr bwMode="auto">
            <a:xfrm>
              <a:off x="2830885" y="2286719"/>
              <a:ext cx="79375" cy="165100"/>
            </a:xfrm>
            <a:custGeom>
              <a:avLst/>
              <a:gdLst>
                <a:gd name="T0" fmla="*/ 0 w 50"/>
                <a:gd name="T1" fmla="*/ 7 h 104"/>
                <a:gd name="T2" fmla="*/ 28 w 50"/>
                <a:gd name="T3" fmla="*/ 104 h 104"/>
                <a:gd name="T4" fmla="*/ 50 w 50"/>
                <a:gd name="T5" fmla="*/ 99 h 104"/>
                <a:gd name="T6" fmla="*/ 22 w 50"/>
                <a:gd name="T7" fmla="*/ 0 h 104"/>
                <a:gd name="T8" fmla="*/ 0 w 50"/>
                <a:gd name="T9" fmla="*/ 7 h 104"/>
                <a:gd name="T10" fmla="*/ 0 60000 65536"/>
                <a:gd name="T11" fmla="*/ 0 60000 65536"/>
                <a:gd name="T12" fmla="*/ 0 60000 65536"/>
                <a:gd name="T13" fmla="*/ 0 60000 65536"/>
                <a:gd name="T14" fmla="*/ 0 60000 65536"/>
                <a:gd name="T15" fmla="*/ 0 w 50"/>
                <a:gd name="T16" fmla="*/ 0 h 104"/>
                <a:gd name="T17" fmla="*/ 50 w 50"/>
                <a:gd name="T18" fmla="*/ 104 h 104"/>
              </a:gdLst>
              <a:ahLst/>
              <a:cxnLst>
                <a:cxn ang="T10">
                  <a:pos x="T0" y="T1"/>
                </a:cxn>
                <a:cxn ang="T11">
                  <a:pos x="T2" y="T3"/>
                </a:cxn>
                <a:cxn ang="T12">
                  <a:pos x="T4" y="T5"/>
                </a:cxn>
                <a:cxn ang="T13">
                  <a:pos x="T6" y="T7"/>
                </a:cxn>
                <a:cxn ang="T14">
                  <a:pos x="T8" y="T9"/>
                </a:cxn>
              </a:cxnLst>
              <a:rect l="T15" t="T16" r="T17" b="T18"/>
              <a:pathLst>
                <a:path w="50" h="104">
                  <a:moveTo>
                    <a:pt x="0" y="7"/>
                  </a:moveTo>
                  <a:lnTo>
                    <a:pt x="28" y="104"/>
                  </a:lnTo>
                  <a:lnTo>
                    <a:pt x="50" y="99"/>
                  </a:lnTo>
                  <a:lnTo>
                    <a:pt x="22" y="0"/>
                  </a:lnTo>
                  <a:lnTo>
                    <a:pt x="0" y="7"/>
                  </a:lnTo>
                  <a:close/>
                </a:path>
              </a:pathLst>
            </a:custGeom>
            <a:solidFill>
              <a:srgbClr val="67676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grpSp>
          <p:nvGrpSpPr>
            <p:cNvPr id="122" name="Group 979"/>
            <p:cNvGrpSpPr>
              <a:grpSpLocks/>
            </p:cNvGrpSpPr>
            <p:nvPr/>
          </p:nvGrpSpPr>
          <p:grpSpPr bwMode="auto">
            <a:xfrm>
              <a:off x="2495922" y="2821707"/>
              <a:ext cx="476250" cy="134938"/>
              <a:chOff x="1618" y="1715"/>
              <a:chExt cx="300" cy="85"/>
            </a:xfrm>
          </p:grpSpPr>
          <p:sp>
            <p:nvSpPr>
              <p:cNvPr id="1417" name="Rectangle 913"/>
              <p:cNvSpPr>
                <a:spLocks noChangeArrowheads="1"/>
              </p:cNvSpPr>
              <p:nvPr/>
            </p:nvSpPr>
            <p:spPr bwMode="auto">
              <a:xfrm>
                <a:off x="1618" y="1715"/>
                <a:ext cx="9" cy="85"/>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18" name="Rectangle 914"/>
              <p:cNvSpPr>
                <a:spLocks noChangeArrowheads="1"/>
              </p:cNvSpPr>
              <p:nvPr/>
            </p:nvSpPr>
            <p:spPr bwMode="auto">
              <a:xfrm>
                <a:off x="1627" y="1715"/>
                <a:ext cx="9" cy="85"/>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19" name="Rectangle 915"/>
              <p:cNvSpPr>
                <a:spLocks noChangeArrowheads="1"/>
              </p:cNvSpPr>
              <p:nvPr/>
            </p:nvSpPr>
            <p:spPr bwMode="auto">
              <a:xfrm>
                <a:off x="1636" y="1715"/>
                <a:ext cx="10" cy="85"/>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20" name="Rectangle 916"/>
              <p:cNvSpPr>
                <a:spLocks noChangeArrowheads="1"/>
              </p:cNvSpPr>
              <p:nvPr/>
            </p:nvSpPr>
            <p:spPr bwMode="auto">
              <a:xfrm>
                <a:off x="1646" y="1715"/>
                <a:ext cx="9" cy="85"/>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21" name="Rectangle 917"/>
              <p:cNvSpPr>
                <a:spLocks noChangeArrowheads="1"/>
              </p:cNvSpPr>
              <p:nvPr/>
            </p:nvSpPr>
            <p:spPr bwMode="auto">
              <a:xfrm>
                <a:off x="1655" y="1715"/>
                <a:ext cx="9" cy="85"/>
              </a:xfrm>
              <a:prstGeom prst="rect">
                <a:avLst/>
              </a:prstGeom>
              <a:solidFill>
                <a:srgbClr val="CBCBC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22" name="Rectangle 918"/>
              <p:cNvSpPr>
                <a:spLocks noChangeArrowheads="1"/>
              </p:cNvSpPr>
              <p:nvPr/>
            </p:nvSpPr>
            <p:spPr bwMode="auto">
              <a:xfrm>
                <a:off x="1664" y="1715"/>
                <a:ext cx="9" cy="85"/>
              </a:xfrm>
              <a:prstGeom prst="rect">
                <a:avLst/>
              </a:prstGeom>
              <a:solidFill>
                <a:srgbClr val="CACAC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23" name="Rectangle 919"/>
              <p:cNvSpPr>
                <a:spLocks noChangeArrowheads="1"/>
              </p:cNvSpPr>
              <p:nvPr/>
            </p:nvSpPr>
            <p:spPr bwMode="auto">
              <a:xfrm>
                <a:off x="1673" y="1715"/>
                <a:ext cx="10" cy="85"/>
              </a:xfrm>
              <a:prstGeom prst="rect">
                <a:avLst/>
              </a:prstGeom>
              <a:solidFill>
                <a:srgbClr val="C8C8C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24" name="Rectangle 920"/>
              <p:cNvSpPr>
                <a:spLocks noChangeArrowheads="1"/>
              </p:cNvSpPr>
              <p:nvPr/>
            </p:nvSpPr>
            <p:spPr bwMode="auto">
              <a:xfrm>
                <a:off x="1683" y="1715"/>
                <a:ext cx="9" cy="85"/>
              </a:xfrm>
              <a:prstGeom prst="rect">
                <a:avLst/>
              </a:prstGeom>
              <a:solidFill>
                <a:srgbClr val="C7C7C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25" name="Rectangle 921"/>
              <p:cNvSpPr>
                <a:spLocks noChangeArrowheads="1"/>
              </p:cNvSpPr>
              <p:nvPr/>
            </p:nvSpPr>
            <p:spPr bwMode="auto">
              <a:xfrm>
                <a:off x="1692" y="1715"/>
                <a:ext cx="11" cy="85"/>
              </a:xfrm>
              <a:prstGeom prst="rect">
                <a:avLst/>
              </a:prstGeom>
              <a:solidFill>
                <a:srgbClr val="C5C5C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26" name="Rectangle 922"/>
              <p:cNvSpPr>
                <a:spLocks noChangeArrowheads="1"/>
              </p:cNvSpPr>
              <p:nvPr/>
            </p:nvSpPr>
            <p:spPr bwMode="auto">
              <a:xfrm>
                <a:off x="1703" y="1715"/>
                <a:ext cx="9" cy="85"/>
              </a:xfrm>
              <a:prstGeom prst="rect">
                <a:avLst/>
              </a:prstGeom>
              <a:solidFill>
                <a:srgbClr val="C3C3C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27" name="Rectangle 923"/>
              <p:cNvSpPr>
                <a:spLocks noChangeArrowheads="1"/>
              </p:cNvSpPr>
              <p:nvPr/>
            </p:nvSpPr>
            <p:spPr bwMode="auto">
              <a:xfrm>
                <a:off x="1712" y="1715"/>
                <a:ext cx="10" cy="85"/>
              </a:xfrm>
              <a:prstGeom prst="rect">
                <a:avLst/>
              </a:prstGeom>
              <a:solidFill>
                <a:srgbClr val="C1C1C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28" name="Rectangle 924"/>
              <p:cNvSpPr>
                <a:spLocks noChangeArrowheads="1"/>
              </p:cNvSpPr>
              <p:nvPr/>
            </p:nvSpPr>
            <p:spPr bwMode="auto">
              <a:xfrm>
                <a:off x="1722" y="1715"/>
                <a:ext cx="9" cy="85"/>
              </a:xfrm>
              <a:prstGeom prst="rect">
                <a:avLst/>
              </a:prstGeom>
              <a:solidFill>
                <a:srgbClr val="BEBEB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29" name="Rectangle 925"/>
              <p:cNvSpPr>
                <a:spLocks noChangeArrowheads="1"/>
              </p:cNvSpPr>
              <p:nvPr/>
            </p:nvSpPr>
            <p:spPr bwMode="auto">
              <a:xfrm>
                <a:off x="1731" y="1715"/>
                <a:ext cx="9" cy="85"/>
              </a:xfrm>
              <a:prstGeom prst="rect">
                <a:avLst/>
              </a:prstGeom>
              <a:solidFill>
                <a:srgbClr val="BCBCB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30" name="Rectangle 926"/>
              <p:cNvSpPr>
                <a:spLocks noChangeArrowheads="1"/>
              </p:cNvSpPr>
              <p:nvPr/>
            </p:nvSpPr>
            <p:spPr bwMode="auto">
              <a:xfrm>
                <a:off x="1740" y="1715"/>
                <a:ext cx="9" cy="85"/>
              </a:xfrm>
              <a:prstGeom prst="rect">
                <a:avLst/>
              </a:prstGeom>
              <a:solidFill>
                <a:srgbClr val="B9B9B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31" name="Rectangle 927"/>
              <p:cNvSpPr>
                <a:spLocks noChangeArrowheads="1"/>
              </p:cNvSpPr>
              <p:nvPr/>
            </p:nvSpPr>
            <p:spPr bwMode="auto">
              <a:xfrm>
                <a:off x="1749" y="1715"/>
                <a:ext cx="10" cy="85"/>
              </a:xfrm>
              <a:prstGeom prst="rect">
                <a:avLst/>
              </a:prstGeom>
              <a:solidFill>
                <a:srgbClr val="B6B6B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32" name="Rectangle 928"/>
              <p:cNvSpPr>
                <a:spLocks noChangeArrowheads="1"/>
              </p:cNvSpPr>
              <p:nvPr/>
            </p:nvSpPr>
            <p:spPr bwMode="auto">
              <a:xfrm>
                <a:off x="1759" y="1715"/>
                <a:ext cx="9" cy="85"/>
              </a:xfrm>
              <a:prstGeom prst="rect">
                <a:avLst/>
              </a:prstGeom>
              <a:solidFill>
                <a:srgbClr val="B3B3B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33" name="Rectangle 929"/>
              <p:cNvSpPr>
                <a:spLocks noChangeArrowheads="1"/>
              </p:cNvSpPr>
              <p:nvPr/>
            </p:nvSpPr>
            <p:spPr bwMode="auto">
              <a:xfrm>
                <a:off x="1768" y="1715"/>
                <a:ext cx="9" cy="85"/>
              </a:xfrm>
              <a:prstGeom prst="rect">
                <a:avLst/>
              </a:prstGeom>
              <a:solidFill>
                <a:srgbClr val="B0B0B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34" name="Rectangle 930"/>
              <p:cNvSpPr>
                <a:spLocks noChangeArrowheads="1"/>
              </p:cNvSpPr>
              <p:nvPr/>
            </p:nvSpPr>
            <p:spPr bwMode="auto">
              <a:xfrm>
                <a:off x="1777" y="1715"/>
                <a:ext cx="9" cy="85"/>
              </a:xfrm>
              <a:prstGeom prst="rect">
                <a:avLst/>
              </a:prstGeom>
              <a:solidFill>
                <a:srgbClr val="ADADA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35" name="Rectangle 931"/>
              <p:cNvSpPr>
                <a:spLocks noChangeArrowheads="1"/>
              </p:cNvSpPr>
              <p:nvPr/>
            </p:nvSpPr>
            <p:spPr bwMode="auto">
              <a:xfrm>
                <a:off x="1786" y="1715"/>
                <a:ext cx="10" cy="85"/>
              </a:xfrm>
              <a:prstGeom prst="rect">
                <a:avLst/>
              </a:prstGeom>
              <a:solidFill>
                <a:srgbClr val="A9A9A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36" name="Rectangle 932"/>
              <p:cNvSpPr>
                <a:spLocks noChangeArrowheads="1"/>
              </p:cNvSpPr>
              <p:nvPr/>
            </p:nvSpPr>
            <p:spPr bwMode="auto">
              <a:xfrm>
                <a:off x="1796" y="1715"/>
                <a:ext cx="9" cy="85"/>
              </a:xfrm>
              <a:prstGeom prst="rect">
                <a:avLst/>
              </a:prstGeom>
              <a:solidFill>
                <a:srgbClr val="A6A6A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37" name="Rectangle 933"/>
              <p:cNvSpPr>
                <a:spLocks noChangeArrowheads="1"/>
              </p:cNvSpPr>
              <p:nvPr/>
            </p:nvSpPr>
            <p:spPr bwMode="auto">
              <a:xfrm>
                <a:off x="1805" y="1715"/>
                <a:ext cx="9" cy="85"/>
              </a:xfrm>
              <a:prstGeom prst="rect">
                <a:avLst/>
              </a:prstGeom>
              <a:solidFill>
                <a:srgbClr val="A3A3A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38" name="Rectangle 934"/>
              <p:cNvSpPr>
                <a:spLocks noChangeArrowheads="1"/>
              </p:cNvSpPr>
              <p:nvPr/>
            </p:nvSpPr>
            <p:spPr bwMode="auto">
              <a:xfrm>
                <a:off x="1814" y="1715"/>
                <a:ext cx="10" cy="85"/>
              </a:xfrm>
              <a:prstGeom prst="rect">
                <a:avLst/>
              </a:prstGeom>
              <a:solidFill>
                <a:srgbClr val="A0A0A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39" name="Rectangle 935"/>
              <p:cNvSpPr>
                <a:spLocks noChangeArrowheads="1"/>
              </p:cNvSpPr>
              <p:nvPr/>
            </p:nvSpPr>
            <p:spPr bwMode="auto">
              <a:xfrm>
                <a:off x="1824" y="1715"/>
                <a:ext cx="9" cy="85"/>
              </a:xfrm>
              <a:prstGeom prst="rect">
                <a:avLst/>
              </a:prstGeom>
              <a:solidFill>
                <a:srgbClr val="9E9E9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40" name="Rectangle 936"/>
              <p:cNvSpPr>
                <a:spLocks noChangeArrowheads="1"/>
              </p:cNvSpPr>
              <p:nvPr/>
            </p:nvSpPr>
            <p:spPr bwMode="auto">
              <a:xfrm>
                <a:off x="1833" y="1715"/>
                <a:ext cx="9" cy="85"/>
              </a:xfrm>
              <a:prstGeom prst="rect">
                <a:avLst/>
              </a:prstGeom>
              <a:solidFill>
                <a:srgbClr val="9B9B9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41" name="Rectangle 937"/>
              <p:cNvSpPr>
                <a:spLocks noChangeArrowheads="1"/>
              </p:cNvSpPr>
              <p:nvPr/>
            </p:nvSpPr>
            <p:spPr bwMode="auto">
              <a:xfrm>
                <a:off x="1842" y="1715"/>
                <a:ext cx="11" cy="85"/>
              </a:xfrm>
              <a:prstGeom prst="rect">
                <a:avLst/>
              </a:prstGeom>
              <a:solidFill>
                <a:srgbClr val="99999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42" name="Rectangle 938"/>
              <p:cNvSpPr>
                <a:spLocks noChangeArrowheads="1"/>
              </p:cNvSpPr>
              <p:nvPr/>
            </p:nvSpPr>
            <p:spPr bwMode="auto">
              <a:xfrm>
                <a:off x="1853" y="1715"/>
                <a:ext cx="9" cy="85"/>
              </a:xfrm>
              <a:prstGeom prst="rect">
                <a:avLst/>
              </a:prstGeom>
              <a:solidFill>
                <a:srgbClr val="97979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43" name="Rectangle 939"/>
              <p:cNvSpPr>
                <a:spLocks noChangeArrowheads="1"/>
              </p:cNvSpPr>
              <p:nvPr/>
            </p:nvSpPr>
            <p:spPr bwMode="auto">
              <a:xfrm>
                <a:off x="1862" y="1715"/>
                <a:ext cx="10" cy="85"/>
              </a:xfrm>
              <a:prstGeom prst="rect">
                <a:avLst/>
              </a:prstGeom>
              <a:solidFill>
                <a:srgbClr val="95959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44" name="Rectangle 940"/>
              <p:cNvSpPr>
                <a:spLocks noChangeArrowheads="1"/>
              </p:cNvSpPr>
              <p:nvPr/>
            </p:nvSpPr>
            <p:spPr bwMode="auto">
              <a:xfrm>
                <a:off x="1872" y="1715"/>
                <a:ext cx="9" cy="85"/>
              </a:xfrm>
              <a:prstGeom prst="rect">
                <a:avLst/>
              </a:prstGeom>
              <a:solidFill>
                <a:srgbClr val="93939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45" name="Rectangle 941"/>
              <p:cNvSpPr>
                <a:spLocks noChangeArrowheads="1"/>
              </p:cNvSpPr>
              <p:nvPr/>
            </p:nvSpPr>
            <p:spPr bwMode="auto">
              <a:xfrm>
                <a:off x="1881" y="1715"/>
                <a:ext cx="9" cy="85"/>
              </a:xfrm>
              <a:prstGeom prst="rect">
                <a:avLst/>
              </a:prstGeom>
              <a:solidFill>
                <a:srgbClr val="92929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46" name="Rectangle 942"/>
              <p:cNvSpPr>
                <a:spLocks noChangeArrowheads="1"/>
              </p:cNvSpPr>
              <p:nvPr/>
            </p:nvSpPr>
            <p:spPr bwMode="auto">
              <a:xfrm>
                <a:off x="1890" y="1715"/>
                <a:ext cx="10" cy="85"/>
              </a:xfrm>
              <a:prstGeom prst="rect">
                <a:avLst/>
              </a:prstGeom>
              <a:solidFill>
                <a:srgbClr val="91919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47" name="Rectangle 943"/>
              <p:cNvSpPr>
                <a:spLocks noChangeArrowheads="1"/>
              </p:cNvSpPr>
              <p:nvPr/>
            </p:nvSpPr>
            <p:spPr bwMode="auto">
              <a:xfrm>
                <a:off x="1900" y="1715"/>
                <a:ext cx="9" cy="85"/>
              </a:xfrm>
              <a:prstGeom prst="rect">
                <a:avLst/>
              </a:prstGeom>
              <a:solidFill>
                <a:srgbClr val="90909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48" name="Rectangle 944"/>
              <p:cNvSpPr>
                <a:spLocks noChangeArrowheads="1"/>
              </p:cNvSpPr>
              <p:nvPr/>
            </p:nvSpPr>
            <p:spPr bwMode="auto">
              <a:xfrm>
                <a:off x="1909" y="1715"/>
                <a:ext cx="9" cy="85"/>
              </a:xfrm>
              <a:prstGeom prst="rect">
                <a:avLst/>
              </a:prstGeom>
              <a:solidFill>
                <a:srgbClr val="90909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49" name="Freeform 945"/>
              <p:cNvSpPr>
                <a:spLocks/>
              </p:cNvSpPr>
              <p:nvPr/>
            </p:nvSpPr>
            <p:spPr bwMode="auto">
              <a:xfrm>
                <a:off x="1618" y="1715"/>
                <a:ext cx="296" cy="81"/>
              </a:xfrm>
              <a:custGeom>
                <a:avLst/>
                <a:gdLst>
                  <a:gd name="T0" fmla="*/ 148 w 296"/>
                  <a:gd name="T1" fmla="*/ 0 h 81"/>
                  <a:gd name="T2" fmla="*/ 118 w 296"/>
                  <a:gd name="T3" fmla="*/ 0 h 81"/>
                  <a:gd name="T4" fmla="*/ 91 w 296"/>
                  <a:gd name="T5" fmla="*/ 3 h 81"/>
                  <a:gd name="T6" fmla="*/ 65 w 296"/>
                  <a:gd name="T7" fmla="*/ 7 h 81"/>
                  <a:gd name="T8" fmla="*/ 44 w 296"/>
                  <a:gd name="T9" fmla="*/ 12 h 81"/>
                  <a:gd name="T10" fmla="*/ 26 w 296"/>
                  <a:gd name="T11" fmla="*/ 18 h 81"/>
                  <a:gd name="T12" fmla="*/ 11 w 296"/>
                  <a:gd name="T13" fmla="*/ 25 h 81"/>
                  <a:gd name="T14" fmla="*/ 3 w 296"/>
                  <a:gd name="T15" fmla="*/ 32 h 81"/>
                  <a:gd name="T16" fmla="*/ 0 w 296"/>
                  <a:gd name="T17" fmla="*/ 41 h 81"/>
                  <a:gd name="T18" fmla="*/ 3 w 296"/>
                  <a:gd name="T19" fmla="*/ 48 h 81"/>
                  <a:gd name="T20" fmla="*/ 11 w 296"/>
                  <a:gd name="T21" fmla="*/ 58 h 81"/>
                  <a:gd name="T22" fmla="*/ 26 w 296"/>
                  <a:gd name="T23" fmla="*/ 63 h 81"/>
                  <a:gd name="T24" fmla="*/ 44 w 296"/>
                  <a:gd name="T25" fmla="*/ 70 h 81"/>
                  <a:gd name="T26" fmla="*/ 65 w 296"/>
                  <a:gd name="T27" fmla="*/ 74 h 81"/>
                  <a:gd name="T28" fmla="*/ 91 w 296"/>
                  <a:gd name="T29" fmla="*/ 77 h 81"/>
                  <a:gd name="T30" fmla="*/ 118 w 296"/>
                  <a:gd name="T31" fmla="*/ 81 h 81"/>
                  <a:gd name="T32" fmla="*/ 148 w 296"/>
                  <a:gd name="T33" fmla="*/ 81 h 81"/>
                  <a:gd name="T34" fmla="*/ 178 w 296"/>
                  <a:gd name="T35" fmla="*/ 81 h 81"/>
                  <a:gd name="T36" fmla="*/ 206 w 296"/>
                  <a:gd name="T37" fmla="*/ 77 h 81"/>
                  <a:gd name="T38" fmla="*/ 231 w 296"/>
                  <a:gd name="T39" fmla="*/ 74 h 81"/>
                  <a:gd name="T40" fmla="*/ 254 w 296"/>
                  <a:gd name="T41" fmla="*/ 70 h 81"/>
                  <a:gd name="T42" fmla="*/ 270 w 296"/>
                  <a:gd name="T43" fmla="*/ 63 h 81"/>
                  <a:gd name="T44" fmla="*/ 285 w 296"/>
                  <a:gd name="T45" fmla="*/ 58 h 81"/>
                  <a:gd name="T46" fmla="*/ 293 w 296"/>
                  <a:gd name="T47" fmla="*/ 48 h 81"/>
                  <a:gd name="T48" fmla="*/ 296 w 296"/>
                  <a:gd name="T49" fmla="*/ 41 h 81"/>
                  <a:gd name="T50" fmla="*/ 293 w 296"/>
                  <a:gd name="T51" fmla="*/ 32 h 81"/>
                  <a:gd name="T52" fmla="*/ 285 w 296"/>
                  <a:gd name="T53" fmla="*/ 25 h 81"/>
                  <a:gd name="T54" fmla="*/ 270 w 296"/>
                  <a:gd name="T55" fmla="*/ 18 h 81"/>
                  <a:gd name="T56" fmla="*/ 254 w 296"/>
                  <a:gd name="T57" fmla="*/ 12 h 81"/>
                  <a:gd name="T58" fmla="*/ 231 w 296"/>
                  <a:gd name="T59" fmla="*/ 7 h 81"/>
                  <a:gd name="T60" fmla="*/ 206 w 296"/>
                  <a:gd name="T61" fmla="*/ 3 h 81"/>
                  <a:gd name="T62" fmla="*/ 178 w 296"/>
                  <a:gd name="T63" fmla="*/ 0 h 81"/>
                  <a:gd name="T64" fmla="*/ 148 w 296"/>
                  <a:gd name="T65" fmla="*/ 0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96"/>
                  <a:gd name="T100" fmla="*/ 0 h 81"/>
                  <a:gd name="T101" fmla="*/ 296 w 296"/>
                  <a:gd name="T102" fmla="*/ 81 h 8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96" h="81">
                    <a:moveTo>
                      <a:pt x="148" y="0"/>
                    </a:moveTo>
                    <a:lnTo>
                      <a:pt x="118" y="0"/>
                    </a:lnTo>
                    <a:lnTo>
                      <a:pt x="91" y="3"/>
                    </a:lnTo>
                    <a:lnTo>
                      <a:pt x="65" y="7"/>
                    </a:lnTo>
                    <a:lnTo>
                      <a:pt x="44" y="12"/>
                    </a:lnTo>
                    <a:lnTo>
                      <a:pt x="26" y="18"/>
                    </a:lnTo>
                    <a:lnTo>
                      <a:pt x="11" y="25"/>
                    </a:lnTo>
                    <a:lnTo>
                      <a:pt x="3" y="32"/>
                    </a:lnTo>
                    <a:lnTo>
                      <a:pt x="0" y="41"/>
                    </a:lnTo>
                    <a:lnTo>
                      <a:pt x="3" y="48"/>
                    </a:lnTo>
                    <a:lnTo>
                      <a:pt x="11" y="58"/>
                    </a:lnTo>
                    <a:lnTo>
                      <a:pt x="26" y="63"/>
                    </a:lnTo>
                    <a:lnTo>
                      <a:pt x="44" y="70"/>
                    </a:lnTo>
                    <a:lnTo>
                      <a:pt x="65" y="74"/>
                    </a:lnTo>
                    <a:lnTo>
                      <a:pt x="91" y="77"/>
                    </a:lnTo>
                    <a:lnTo>
                      <a:pt x="118" y="81"/>
                    </a:lnTo>
                    <a:lnTo>
                      <a:pt x="148" y="81"/>
                    </a:lnTo>
                    <a:lnTo>
                      <a:pt x="178" y="81"/>
                    </a:lnTo>
                    <a:lnTo>
                      <a:pt x="206" y="77"/>
                    </a:lnTo>
                    <a:lnTo>
                      <a:pt x="231" y="74"/>
                    </a:lnTo>
                    <a:lnTo>
                      <a:pt x="254" y="70"/>
                    </a:lnTo>
                    <a:lnTo>
                      <a:pt x="270" y="63"/>
                    </a:lnTo>
                    <a:lnTo>
                      <a:pt x="285" y="58"/>
                    </a:lnTo>
                    <a:lnTo>
                      <a:pt x="293" y="48"/>
                    </a:lnTo>
                    <a:lnTo>
                      <a:pt x="296" y="41"/>
                    </a:lnTo>
                    <a:lnTo>
                      <a:pt x="293" y="32"/>
                    </a:lnTo>
                    <a:lnTo>
                      <a:pt x="285" y="25"/>
                    </a:lnTo>
                    <a:lnTo>
                      <a:pt x="270" y="18"/>
                    </a:lnTo>
                    <a:lnTo>
                      <a:pt x="254" y="12"/>
                    </a:lnTo>
                    <a:lnTo>
                      <a:pt x="231" y="7"/>
                    </a:lnTo>
                    <a:lnTo>
                      <a:pt x="206" y="3"/>
                    </a:lnTo>
                    <a:lnTo>
                      <a:pt x="178" y="0"/>
                    </a:lnTo>
                    <a:lnTo>
                      <a:pt x="148" y="0"/>
                    </a:lnTo>
                    <a:close/>
                  </a:path>
                </a:pathLst>
              </a:custGeom>
              <a:solidFill>
                <a:srgbClr val="909090"/>
              </a:solidFill>
              <a:ln w="0">
                <a:solidFill>
                  <a:srgbClr val="FFFFFF"/>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450" name="Oval 946"/>
              <p:cNvSpPr>
                <a:spLocks noChangeArrowheads="1"/>
              </p:cNvSpPr>
              <p:nvPr/>
            </p:nvSpPr>
            <p:spPr bwMode="auto">
              <a:xfrm>
                <a:off x="1618" y="1715"/>
                <a:ext cx="298" cy="83"/>
              </a:xfrm>
              <a:prstGeom prst="ellipse">
                <a:avLst/>
              </a:pr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451" name="Rectangle 947"/>
              <p:cNvSpPr>
                <a:spLocks noChangeArrowheads="1"/>
              </p:cNvSpPr>
              <p:nvPr/>
            </p:nvSpPr>
            <p:spPr bwMode="auto">
              <a:xfrm>
                <a:off x="1618" y="1715"/>
                <a:ext cx="9" cy="85"/>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52" name="Rectangle 948"/>
              <p:cNvSpPr>
                <a:spLocks noChangeArrowheads="1"/>
              </p:cNvSpPr>
              <p:nvPr/>
            </p:nvSpPr>
            <p:spPr bwMode="auto">
              <a:xfrm>
                <a:off x="1627" y="1715"/>
                <a:ext cx="9" cy="85"/>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53" name="Rectangle 949"/>
              <p:cNvSpPr>
                <a:spLocks noChangeArrowheads="1"/>
              </p:cNvSpPr>
              <p:nvPr/>
            </p:nvSpPr>
            <p:spPr bwMode="auto">
              <a:xfrm>
                <a:off x="1636" y="1715"/>
                <a:ext cx="10" cy="85"/>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54" name="Rectangle 950"/>
              <p:cNvSpPr>
                <a:spLocks noChangeArrowheads="1"/>
              </p:cNvSpPr>
              <p:nvPr/>
            </p:nvSpPr>
            <p:spPr bwMode="auto">
              <a:xfrm>
                <a:off x="1646" y="1715"/>
                <a:ext cx="9" cy="85"/>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55" name="Rectangle 951"/>
              <p:cNvSpPr>
                <a:spLocks noChangeArrowheads="1"/>
              </p:cNvSpPr>
              <p:nvPr/>
            </p:nvSpPr>
            <p:spPr bwMode="auto">
              <a:xfrm>
                <a:off x="1655" y="1715"/>
                <a:ext cx="9" cy="85"/>
              </a:xfrm>
              <a:prstGeom prst="rect">
                <a:avLst/>
              </a:prstGeom>
              <a:solidFill>
                <a:srgbClr val="CBCBC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56" name="Rectangle 952"/>
              <p:cNvSpPr>
                <a:spLocks noChangeArrowheads="1"/>
              </p:cNvSpPr>
              <p:nvPr/>
            </p:nvSpPr>
            <p:spPr bwMode="auto">
              <a:xfrm>
                <a:off x="1664" y="1715"/>
                <a:ext cx="9" cy="85"/>
              </a:xfrm>
              <a:prstGeom prst="rect">
                <a:avLst/>
              </a:prstGeom>
              <a:solidFill>
                <a:srgbClr val="CACAC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57" name="Rectangle 953"/>
              <p:cNvSpPr>
                <a:spLocks noChangeArrowheads="1"/>
              </p:cNvSpPr>
              <p:nvPr/>
            </p:nvSpPr>
            <p:spPr bwMode="auto">
              <a:xfrm>
                <a:off x="1673" y="1715"/>
                <a:ext cx="10" cy="85"/>
              </a:xfrm>
              <a:prstGeom prst="rect">
                <a:avLst/>
              </a:prstGeom>
              <a:solidFill>
                <a:srgbClr val="C8C8C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58" name="Rectangle 954"/>
              <p:cNvSpPr>
                <a:spLocks noChangeArrowheads="1"/>
              </p:cNvSpPr>
              <p:nvPr/>
            </p:nvSpPr>
            <p:spPr bwMode="auto">
              <a:xfrm>
                <a:off x="1683" y="1715"/>
                <a:ext cx="9" cy="85"/>
              </a:xfrm>
              <a:prstGeom prst="rect">
                <a:avLst/>
              </a:prstGeom>
              <a:solidFill>
                <a:srgbClr val="C7C7C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59" name="Rectangle 955"/>
              <p:cNvSpPr>
                <a:spLocks noChangeArrowheads="1"/>
              </p:cNvSpPr>
              <p:nvPr/>
            </p:nvSpPr>
            <p:spPr bwMode="auto">
              <a:xfrm>
                <a:off x="1692" y="1715"/>
                <a:ext cx="11" cy="85"/>
              </a:xfrm>
              <a:prstGeom prst="rect">
                <a:avLst/>
              </a:prstGeom>
              <a:solidFill>
                <a:srgbClr val="C5C5C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60" name="Rectangle 956"/>
              <p:cNvSpPr>
                <a:spLocks noChangeArrowheads="1"/>
              </p:cNvSpPr>
              <p:nvPr/>
            </p:nvSpPr>
            <p:spPr bwMode="auto">
              <a:xfrm>
                <a:off x="1703" y="1715"/>
                <a:ext cx="9" cy="85"/>
              </a:xfrm>
              <a:prstGeom prst="rect">
                <a:avLst/>
              </a:prstGeom>
              <a:solidFill>
                <a:srgbClr val="C3C3C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61" name="Rectangle 957"/>
              <p:cNvSpPr>
                <a:spLocks noChangeArrowheads="1"/>
              </p:cNvSpPr>
              <p:nvPr/>
            </p:nvSpPr>
            <p:spPr bwMode="auto">
              <a:xfrm>
                <a:off x="1712" y="1715"/>
                <a:ext cx="10" cy="85"/>
              </a:xfrm>
              <a:prstGeom prst="rect">
                <a:avLst/>
              </a:prstGeom>
              <a:solidFill>
                <a:srgbClr val="C1C1C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62" name="Rectangle 958"/>
              <p:cNvSpPr>
                <a:spLocks noChangeArrowheads="1"/>
              </p:cNvSpPr>
              <p:nvPr/>
            </p:nvSpPr>
            <p:spPr bwMode="auto">
              <a:xfrm>
                <a:off x="1722" y="1715"/>
                <a:ext cx="9" cy="85"/>
              </a:xfrm>
              <a:prstGeom prst="rect">
                <a:avLst/>
              </a:prstGeom>
              <a:solidFill>
                <a:srgbClr val="BEBEB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63" name="Rectangle 959"/>
              <p:cNvSpPr>
                <a:spLocks noChangeArrowheads="1"/>
              </p:cNvSpPr>
              <p:nvPr/>
            </p:nvSpPr>
            <p:spPr bwMode="auto">
              <a:xfrm>
                <a:off x="1731" y="1715"/>
                <a:ext cx="9" cy="85"/>
              </a:xfrm>
              <a:prstGeom prst="rect">
                <a:avLst/>
              </a:prstGeom>
              <a:solidFill>
                <a:srgbClr val="BCBCB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64" name="Rectangle 960"/>
              <p:cNvSpPr>
                <a:spLocks noChangeArrowheads="1"/>
              </p:cNvSpPr>
              <p:nvPr/>
            </p:nvSpPr>
            <p:spPr bwMode="auto">
              <a:xfrm>
                <a:off x="1740" y="1715"/>
                <a:ext cx="9" cy="85"/>
              </a:xfrm>
              <a:prstGeom prst="rect">
                <a:avLst/>
              </a:prstGeom>
              <a:solidFill>
                <a:srgbClr val="B9B9B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65" name="Rectangle 961"/>
              <p:cNvSpPr>
                <a:spLocks noChangeArrowheads="1"/>
              </p:cNvSpPr>
              <p:nvPr/>
            </p:nvSpPr>
            <p:spPr bwMode="auto">
              <a:xfrm>
                <a:off x="1749" y="1715"/>
                <a:ext cx="10" cy="85"/>
              </a:xfrm>
              <a:prstGeom prst="rect">
                <a:avLst/>
              </a:prstGeom>
              <a:solidFill>
                <a:srgbClr val="B6B6B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66" name="Rectangle 962"/>
              <p:cNvSpPr>
                <a:spLocks noChangeArrowheads="1"/>
              </p:cNvSpPr>
              <p:nvPr/>
            </p:nvSpPr>
            <p:spPr bwMode="auto">
              <a:xfrm>
                <a:off x="1759" y="1715"/>
                <a:ext cx="9" cy="85"/>
              </a:xfrm>
              <a:prstGeom prst="rect">
                <a:avLst/>
              </a:prstGeom>
              <a:solidFill>
                <a:srgbClr val="B3B3B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67" name="Rectangle 963"/>
              <p:cNvSpPr>
                <a:spLocks noChangeArrowheads="1"/>
              </p:cNvSpPr>
              <p:nvPr/>
            </p:nvSpPr>
            <p:spPr bwMode="auto">
              <a:xfrm>
                <a:off x="1768" y="1715"/>
                <a:ext cx="9" cy="85"/>
              </a:xfrm>
              <a:prstGeom prst="rect">
                <a:avLst/>
              </a:prstGeom>
              <a:solidFill>
                <a:srgbClr val="B0B0B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68" name="Rectangle 964"/>
              <p:cNvSpPr>
                <a:spLocks noChangeArrowheads="1"/>
              </p:cNvSpPr>
              <p:nvPr/>
            </p:nvSpPr>
            <p:spPr bwMode="auto">
              <a:xfrm>
                <a:off x="1777" y="1715"/>
                <a:ext cx="9" cy="85"/>
              </a:xfrm>
              <a:prstGeom prst="rect">
                <a:avLst/>
              </a:prstGeom>
              <a:solidFill>
                <a:srgbClr val="ADADA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69" name="Rectangle 965"/>
              <p:cNvSpPr>
                <a:spLocks noChangeArrowheads="1"/>
              </p:cNvSpPr>
              <p:nvPr/>
            </p:nvSpPr>
            <p:spPr bwMode="auto">
              <a:xfrm>
                <a:off x="1786" y="1715"/>
                <a:ext cx="10" cy="85"/>
              </a:xfrm>
              <a:prstGeom prst="rect">
                <a:avLst/>
              </a:prstGeom>
              <a:solidFill>
                <a:srgbClr val="A9A9A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70" name="Rectangle 966"/>
              <p:cNvSpPr>
                <a:spLocks noChangeArrowheads="1"/>
              </p:cNvSpPr>
              <p:nvPr/>
            </p:nvSpPr>
            <p:spPr bwMode="auto">
              <a:xfrm>
                <a:off x="1796" y="1715"/>
                <a:ext cx="9" cy="85"/>
              </a:xfrm>
              <a:prstGeom prst="rect">
                <a:avLst/>
              </a:prstGeom>
              <a:solidFill>
                <a:srgbClr val="A6A6A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71" name="Rectangle 967"/>
              <p:cNvSpPr>
                <a:spLocks noChangeArrowheads="1"/>
              </p:cNvSpPr>
              <p:nvPr/>
            </p:nvSpPr>
            <p:spPr bwMode="auto">
              <a:xfrm>
                <a:off x="1805" y="1715"/>
                <a:ext cx="9" cy="85"/>
              </a:xfrm>
              <a:prstGeom prst="rect">
                <a:avLst/>
              </a:prstGeom>
              <a:solidFill>
                <a:srgbClr val="A3A3A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72" name="Rectangle 968"/>
              <p:cNvSpPr>
                <a:spLocks noChangeArrowheads="1"/>
              </p:cNvSpPr>
              <p:nvPr/>
            </p:nvSpPr>
            <p:spPr bwMode="auto">
              <a:xfrm>
                <a:off x="1814" y="1715"/>
                <a:ext cx="10" cy="85"/>
              </a:xfrm>
              <a:prstGeom prst="rect">
                <a:avLst/>
              </a:prstGeom>
              <a:solidFill>
                <a:srgbClr val="A0A0A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73" name="Rectangle 969"/>
              <p:cNvSpPr>
                <a:spLocks noChangeArrowheads="1"/>
              </p:cNvSpPr>
              <p:nvPr/>
            </p:nvSpPr>
            <p:spPr bwMode="auto">
              <a:xfrm>
                <a:off x="1824" y="1715"/>
                <a:ext cx="9" cy="85"/>
              </a:xfrm>
              <a:prstGeom prst="rect">
                <a:avLst/>
              </a:prstGeom>
              <a:solidFill>
                <a:srgbClr val="9E9E9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74" name="Rectangle 970"/>
              <p:cNvSpPr>
                <a:spLocks noChangeArrowheads="1"/>
              </p:cNvSpPr>
              <p:nvPr/>
            </p:nvSpPr>
            <p:spPr bwMode="auto">
              <a:xfrm>
                <a:off x="1833" y="1715"/>
                <a:ext cx="9" cy="85"/>
              </a:xfrm>
              <a:prstGeom prst="rect">
                <a:avLst/>
              </a:prstGeom>
              <a:solidFill>
                <a:srgbClr val="9B9B9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75" name="Rectangle 971"/>
              <p:cNvSpPr>
                <a:spLocks noChangeArrowheads="1"/>
              </p:cNvSpPr>
              <p:nvPr/>
            </p:nvSpPr>
            <p:spPr bwMode="auto">
              <a:xfrm>
                <a:off x="1842" y="1715"/>
                <a:ext cx="11" cy="85"/>
              </a:xfrm>
              <a:prstGeom prst="rect">
                <a:avLst/>
              </a:prstGeom>
              <a:solidFill>
                <a:srgbClr val="99999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76" name="Rectangle 972"/>
              <p:cNvSpPr>
                <a:spLocks noChangeArrowheads="1"/>
              </p:cNvSpPr>
              <p:nvPr/>
            </p:nvSpPr>
            <p:spPr bwMode="auto">
              <a:xfrm>
                <a:off x="1853" y="1715"/>
                <a:ext cx="9" cy="85"/>
              </a:xfrm>
              <a:prstGeom prst="rect">
                <a:avLst/>
              </a:prstGeom>
              <a:solidFill>
                <a:srgbClr val="97979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77" name="Rectangle 973"/>
              <p:cNvSpPr>
                <a:spLocks noChangeArrowheads="1"/>
              </p:cNvSpPr>
              <p:nvPr/>
            </p:nvSpPr>
            <p:spPr bwMode="auto">
              <a:xfrm>
                <a:off x="1862" y="1715"/>
                <a:ext cx="10" cy="85"/>
              </a:xfrm>
              <a:prstGeom prst="rect">
                <a:avLst/>
              </a:prstGeom>
              <a:solidFill>
                <a:srgbClr val="95959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78" name="Rectangle 974"/>
              <p:cNvSpPr>
                <a:spLocks noChangeArrowheads="1"/>
              </p:cNvSpPr>
              <p:nvPr/>
            </p:nvSpPr>
            <p:spPr bwMode="auto">
              <a:xfrm>
                <a:off x="1872" y="1715"/>
                <a:ext cx="9" cy="85"/>
              </a:xfrm>
              <a:prstGeom prst="rect">
                <a:avLst/>
              </a:prstGeom>
              <a:solidFill>
                <a:srgbClr val="93939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79" name="Rectangle 975"/>
              <p:cNvSpPr>
                <a:spLocks noChangeArrowheads="1"/>
              </p:cNvSpPr>
              <p:nvPr/>
            </p:nvSpPr>
            <p:spPr bwMode="auto">
              <a:xfrm>
                <a:off x="1881" y="1715"/>
                <a:ext cx="9" cy="85"/>
              </a:xfrm>
              <a:prstGeom prst="rect">
                <a:avLst/>
              </a:prstGeom>
              <a:solidFill>
                <a:srgbClr val="92929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80" name="Rectangle 976"/>
              <p:cNvSpPr>
                <a:spLocks noChangeArrowheads="1"/>
              </p:cNvSpPr>
              <p:nvPr/>
            </p:nvSpPr>
            <p:spPr bwMode="auto">
              <a:xfrm>
                <a:off x="1890" y="1715"/>
                <a:ext cx="10" cy="85"/>
              </a:xfrm>
              <a:prstGeom prst="rect">
                <a:avLst/>
              </a:prstGeom>
              <a:solidFill>
                <a:srgbClr val="91919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81" name="Rectangle 977"/>
              <p:cNvSpPr>
                <a:spLocks noChangeArrowheads="1"/>
              </p:cNvSpPr>
              <p:nvPr/>
            </p:nvSpPr>
            <p:spPr bwMode="auto">
              <a:xfrm>
                <a:off x="1900" y="1715"/>
                <a:ext cx="9" cy="85"/>
              </a:xfrm>
              <a:prstGeom prst="rect">
                <a:avLst/>
              </a:prstGeom>
              <a:solidFill>
                <a:srgbClr val="90909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82" name="Rectangle 978"/>
              <p:cNvSpPr>
                <a:spLocks noChangeArrowheads="1"/>
              </p:cNvSpPr>
              <p:nvPr/>
            </p:nvSpPr>
            <p:spPr bwMode="auto">
              <a:xfrm>
                <a:off x="1909" y="1715"/>
                <a:ext cx="9" cy="85"/>
              </a:xfrm>
              <a:prstGeom prst="rect">
                <a:avLst/>
              </a:prstGeom>
              <a:solidFill>
                <a:srgbClr val="90909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grpSp>
        <p:grpSp>
          <p:nvGrpSpPr>
            <p:cNvPr id="123" name="Group 1012"/>
            <p:cNvGrpSpPr>
              <a:grpSpLocks/>
            </p:cNvGrpSpPr>
            <p:nvPr/>
          </p:nvGrpSpPr>
          <p:grpSpPr bwMode="auto">
            <a:xfrm>
              <a:off x="2495922" y="2850282"/>
              <a:ext cx="469900" cy="31750"/>
              <a:chOff x="1618" y="1733"/>
              <a:chExt cx="296" cy="20"/>
            </a:xfrm>
          </p:grpSpPr>
          <p:sp>
            <p:nvSpPr>
              <p:cNvPr id="1385" name="Rectangle 980"/>
              <p:cNvSpPr>
                <a:spLocks noChangeArrowheads="1"/>
              </p:cNvSpPr>
              <p:nvPr/>
            </p:nvSpPr>
            <p:spPr bwMode="auto">
              <a:xfrm>
                <a:off x="1618" y="1733"/>
                <a:ext cx="9" cy="20"/>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86" name="Rectangle 981"/>
              <p:cNvSpPr>
                <a:spLocks noChangeArrowheads="1"/>
              </p:cNvSpPr>
              <p:nvPr/>
            </p:nvSpPr>
            <p:spPr bwMode="auto">
              <a:xfrm>
                <a:off x="1627" y="1733"/>
                <a:ext cx="9" cy="20"/>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87" name="Rectangle 982"/>
              <p:cNvSpPr>
                <a:spLocks noChangeArrowheads="1"/>
              </p:cNvSpPr>
              <p:nvPr/>
            </p:nvSpPr>
            <p:spPr bwMode="auto">
              <a:xfrm>
                <a:off x="1636" y="1733"/>
                <a:ext cx="10" cy="20"/>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88" name="Rectangle 983"/>
              <p:cNvSpPr>
                <a:spLocks noChangeArrowheads="1"/>
              </p:cNvSpPr>
              <p:nvPr/>
            </p:nvSpPr>
            <p:spPr bwMode="auto">
              <a:xfrm>
                <a:off x="1646" y="1733"/>
                <a:ext cx="9" cy="20"/>
              </a:xfrm>
              <a:prstGeom prst="rect">
                <a:avLst/>
              </a:prstGeom>
              <a:solidFill>
                <a:srgbClr val="CBCBC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89" name="Rectangle 984"/>
              <p:cNvSpPr>
                <a:spLocks noChangeArrowheads="1"/>
              </p:cNvSpPr>
              <p:nvPr/>
            </p:nvSpPr>
            <p:spPr bwMode="auto">
              <a:xfrm>
                <a:off x="1655" y="1733"/>
                <a:ext cx="9" cy="20"/>
              </a:xfrm>
              <a:prstGeom prst="rect">
                <a:avLst/>
              </a:prstGeom>
              <a:solidFill>
                <a:srgbClr val="CBCBC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90" name="Rectangle 985"/>
              <p:cNvSpPr>
                <a:spLocks noChangeArrowheads="1"/>
              </p:cNvSpPr>
              <p:nvPr/>
            </p:nvSpPr>
            <p:spPr bwMode="auto">
              <a:xfrm>
                <a:off x="1664" y="1733"/>
                <a:ext cx="9" cy="20"/>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91" name="Rectangle 986"/>
              <p:cNvSpPr>
                <a:spLocks noChangeArrowheads="1"/>
              </p:cNvSpPr>
              <p:nvPr/>
            </p:nvSpPr>
            <p:spPr bwMode="auto">
              <a:xfrm>
                <a:off x="1673" y="1733"/>
                <a:ext cx="10" cy="20"/>
              </a:xfrm>
              <a:prstGeom prst="rect">
                <a:avLst/>
              </a:prstGeom>
              <a:solidFill>
                <a:srgbClr val="C8C8C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92" name="Rectangle 987"/>
              <p:cNvSpPr>
                <a:spLocks noChangeArrowheads="1"/>
              </p:cNvSpPr>
              <p:nvPr/>
            </p:nvSpPr>
            <p:spPr bwMode="auto">
              <a:xfrm>
                <a:off x="1683" y="1733"/>
                <a:ext cx="9" cy="20"/>
              </a:xfrm>
              <a:prstGeom prst="rect">
                <a:avLst/>
              </a:prstGeom>
              <a:solidFill>
                <a:srgbClr val="C7C7C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93" name="Rectangle 988"/>
              <p:cNvSpPr>
                <a:spLocks noChangeArrowheads="1"/>
              </p:cNvSpPr>
              <p:nvPr/>
            </p:nvSpPr>
            <p:spPr bwMode="auto">
              <a:xfrm>
                <a:off x="1692" y="1733"/>
                <a:ext cx="9" cy="20"/>
              </a:xfrm>
              <a:prstGeom prst="rect">
                <a:avLst/>
              </a:prstGeom>
              <a:solidFill>
                <a:srgbClr val="C5C5C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94" name="Rectangle 989"/>
              <p:cNvSpPr>
                <a:spLocks noChangeArrowheads="1"/>
              </p:cNvSpPr>
              <p:nvPr/>
            </p:nvSpPr>
            <p:spPr bwMode="auto">
              <a:xfrm>
                <a:off x="1701" y="1733"/>
                <a:ext cx="9" cy="20"/>
              </a:xfrm>
              <a:prstGeom prst="rect">
                <a:avLst/>
              </a:prstGeom>
              <a:solidFill>
                <a:srgbClr val="C3C3C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95" name="Rectangle 990"/>
              <p:cNvSpPr>
                <a:spLocks noChangeArrowheads="1"/>
              </p:cNvSpPr>
              <p:nvPr/>
            </p:nvSpPr>
            <p:spPr bwMode="auto">
              <a:xfrm>
                <a:off x="1710" y="1733"/>
                <a:ext cx="10" cy="20"/>
              </a:xfrm>
              <a:prstGeom prst="rect">
                <a:avLst/>
              </a:prstGeom>
              <a:solidFill>
                <a:srgbClr val="C1C1C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96" name="Rectangle 991"/>
              <p:cNvSpPr>
                <a:spLocks noChangeArrowheads="1"/>
              </p:cNvSpPr>
              <p:nvPr/>
            </p:nvSpPr>
            <p:spPr bwMode="auto">
              <a:xfrm>
                <a:off x="1720" y="1733"/>
                <a:ext cx="9" cy="20"/>
              </a:xfrm>
              <a:prstGeom prst="rect">
                <a:avLst/>
              </a:prstGeom>
              <a:solidFill>
                <a:srgbClr val="BEBEB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97" name="Rectangle 992"/>
              <p:cNvSpPr>
                <a:spLocks noChangeArrowheads="1"/>
              </p:cNvSpPr>
              <p:nvPr/>
            </p:nvSpPr>
            <p:spPr bwMode="auto">
              <a:xfrm>
                <a:off x="1729" y="1733"/>
                <a:ext cx="9" cy="20"/>
              </a:xfrm>
              <a:prstGeom prst="rect">
                <a:avLst/>
              </a:prstGeom>
              <a:solidFill>
                <a:srgbClr val="BCBCB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98" name="Rectangle 993"/>
              <p:cNvSpPr>
                <a:spLocks noChangeArrowheads="1"/>
              </p:cNvSpPr>
              <p:nvPr/>
            </p:nvSpPr>
            <p:spPr bwMode="auto">
              <a:xfrm>
                <a:off x="1738" y="1733"/>
                <a:ext cx="9" cy="20"/>
              </a:xfrm>
              <a:prstGeom prst="rect">
                <a:avLst/>
              </a:prstGeom>
              <a:solidFill>
                <a:srgbClr val="B9B9B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99" name="Rectangle 994"/>
              <p:cNvSpPr>
                <a:spLocks noChangeArrowheads="1"/>
              </p:cNvSpPr>
              <p:nvPr/>
            </p:nvSpPr>
            <p:spPr bwMode="auto">
              <a:xfrm>
                <a:off x="1747" y="1733"/>
                <a:ext cx="10" cy="20"/>
              </a:xfrm>
              <a:prstGeom prst="rect">
                <a:avLst/>
              </a:prstGeom>
              <a:solidFill>
                <a:srgbClr val="B6B6B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00" name="Rectangle 995"/>
              <p:cNvSpPr>
                <a:spLocks noChangeArrowheads="1"/>
              </p:cNvSpPr>
              <p:nvPr/>
            </p:nvSpPr>
            <p:spPr bwMode="auto">
              <a:xfrm>
                <a:off x="1757" y="1733"/>
                <a:ext cx="9" cy="20"/>
              </a:xfrm>
              <a:prstGeom prst="rect">
                <a:avLst/>
              </a:prstGeom>
              <a:solidFill>
                <a:srgbClr val="B3B3B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01" name="Rectangle 996"/>
              <p:cNvSpPr>
                <a:spLocks noChangeArrowheads="1"/>
              </p:cNvSpPr>
              <p:nvPr/>
            </p:nvSpPr>
            <p:spPr bwMode="auto">
              <a:xfrm>
                <a:off x="1766" y="1733"/>
                <a:ext cx="9" cy="20"/>
              </a:xfrm>
              <a:prstGeom prst="rect">
                <a:avLst/>
              </a:prstGeom>
              <a:solidFill>
                <a:srgbClr val="AFAFAF"/>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02" name="Rectangle 997"/>
              <p:cNvSpPr>
                <a:spLocks noChangeArrowheads="1"/>
              </p:cNvSpPr>
              <p:nvPr/>
            </p:nvSpPr>
            <p:spPr bwMode="auto">
              <a:xfrm>
                <a:off x="1775" y="1733"/>
                <a:ext cx="10" cy="20"/>
              </a:xfrm>
              <a:prstGeom prst="rect">
                <a:avLst/>
              </a:prstGeom>
              <a:solidFill>
                <a:srgbClr val="ACACA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03" name="Rectangle 998"/>
              <p:cNvSpPr>
                <a:spLocks noChangeArrowheads="1"/>
              </p:cNvSpPr>
              <p:nvPr/>
            </p:nvSpPr>
            <p:spPr bwMode="auto">
              <a:xfrm>
                <a:off x="1785" y="1733"/>
                <a:ext cx="9" cy="20"/>
              </a:xfrm>
              <a:prstGeom prst="rect">
                <a:avLst/>
              </a:prstGeom>
              <a:solidFill>
                <a:srgbClr val="A9A9A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04" name="Rectangle 999"/>
              <p:cNvSpPr>
                <a:spLocks noChangeArrowheads="1"/>
              </p:cNvSpPr>
              <p:nvPr/>
            </p:nvSpPr>
            <p:spPr bwMode="auto">
              <a:xfrm>
                <a:off x="1794" y="1733"/>
                <a:ext cx="9" cy="20"/>
              </a:xfrm>
              <a:prstGeom prst="rect">
                <a:avLst/>
              </a:prstGeom>
              <a:solidFill>
                <a:srgbClr val="A6A6A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05" name="Rectangle 1000"/>
              <p:cNvSpPr>
                <a:spLocks noChangeArrowheads="1"/>
              </p:cNvSpPr>
              <p:nvPr/>
            </p:nvSpPr>
            <p:spPr bwMode="auto">
              <a:xfrm>
                <a:off x="1803" y="1733"/>
                <a:ext cx="9" cy="20"/>
              </a:xfrm>
              <a:prstGeom prst="rect">
                <a:avLst/>
              </a:prstGeom>
              <a:solidFill>
                <a:srgbClr val="A3A3A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06" name="Rectangle 1001"/>
              <p:cNvSpPr>
                <a:spLocks noChangeArrowheads="1"/>
              </p:cNvSpPr>
              <p:nvPr/>
            </p:nvSpPr>
            <p:spPr bwMode="auto">
              <a:xfrm>
                <a:off x="1812" y="1733"/>
                <a:ext cx="10" cy="20"/>
              </a:xfrm>
              <a:prstGeom prst="rect">
                <a:avLst/>
              </a:prstGeom>
              <a:solidFill>
                <a:srgbClr val="A0A0A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07" name="Rectangle 1002"/>
              <p:cNvSpPr>
                <a:spLocks noChangeArrowheads="1"/>
              </p:cNvSpPr>
              <p:nvPr/>
            </p:nvSpPr>
            <p:spPr bwMode="auto">
              <a:xfrm>
                <a:off x="1822" y="1733"/>
                <a:ext cx="9" cy="20"/>
              </a:xfrm>
              <a:prstGeom prst="rect">
                <a:avLst/>
              </a:prstGeom>
              <a:solidFill>
                <a:srgbClr val="9D9D9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08" name="Rectangle 1003"/>
              <p:cNvSpPr>
                <a:spLocks noChangeArrowheads="1"/>
              </p:cNvSpPr>
              <p:nvPr/>
            </p:nvSpPr>
            <p:spPr bwMode="auto">
              <a:xfrm>
                <a:off x="1831" y="1733"/>
                <a:ext cx="9" cy="20"/>
              </a:xfrm>
              <a:prstGeom prst="rect">
                <a:avLst/>
              </a:prstGeom>
              <a:solidFill>
                <a:srgbClr val="9B9B9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09" name="Rectangle 1004"/>
              <p:cNvSpPr>
                <a:spLocks noChangeArrowheads="1"/>
              </p:cNvSpPr>
              <p:nvPr/>
            </p:nvSpPr>
            <p:spPr bwMode="auto">
              <a:xfrm>
                <a:off x="1840" y="1733"/>
                <a:ext cx="9" cy="20"/>
              </a:xfrm>
              <a:prstGeom prst="rect">
                <a:avLst/>
              </a:prstGeom>
              <a:solidFill>
                <a:srgbClr val="99999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10" name="Rectangle 1005"/>
              <p:cNvSpPr>
                <a:spLocks noChangeArrowheads="1"/>
              </p:cNvSpPr>
              <p:nvPr/>
            </p:nvSpPr>
            <p:spPr bwMode="auto">
              <a:xfrm>
                <a:off x="1849" y="1733"/>
                <a:ext cx="10" cy="20"/>
              </a:xfrm>
              <a:prstGeom prst="rect">
                <a:avLst/>
              </a:prstGeom>
              <a:solidFill>
                <a:srgbClr val="97979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11" name="Rectangle 1006"/>
              <p:cNvSpPr>
                <a:spLocks noChangeArrowheads="1"/>
              </p:cNvSpPr>
              <p:nvPr/>
            </p:nvSpPr>
            <p:spPr bwMode="auto">
              <a:xfrm>
                <a:off x="1859" y="1733"/>
                <a:ext cx="9" cy="20"/>
              </a:xfrm>
              <a:prstGeom prst="rect">
                <a:avLst/>
              </a:prstGeom>
              <a:solidFill>
                <a:srgbClr val="95959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12" name="Rectangle 1007"/>
              <p:cNvSpPr>
                <a:spLocks noChangeArrowheads="1"/>
              </p:cNvSpPr>
              <p:nvPr/>
            </p:nvSpPr>
            <p:spPr bwMode="auto">
              <a:xfrm>
                <a:off x="1868" y="1733"/>
                <a:ext cx="9" cy="20"/>
              </a:xfrm>
              <a:prstGeom prst="rect">
                <a:avLst/>
              </a:prstGeom>
              <a:solidFill>
                <a:srgbClr val="93939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13" name="Rectangle 1008"/>
              <p:cNvSpPr>
                <a:spLocks noChangeArrowheads="1"/>
              </p:cNvSpPr>
              <p:nvPr/>
            </p:nvSpPr>
            <p:spPr bwMode="auto">
              <a:xfrm>
                <a:off x="1877" y="1733"/>
                <a:ext cx="10" cy="20"/>
              </a:xfrm>
              <a:prstGeom prst="rect">
                <a:avLst/>
              </a:prstGeom>
              <a:solidFill>
                <a:srgbClr val="92929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14" name="Rectangle 1009"/>
              <p:cNvSpPr>
                <a:spLocks noChangeArrowheads="1"/>
              </p:cNvSpPr>
              <p:nvPr/>
            </p:nvSpPr>
            <p:spPr bwMode="auto">
              <a:xfrm>
                <a:off x="1887" y="1733"/>
                <a:ext cx="9" cy="20"/>
              </a:xfrm>
              <a:prstGeom prst="rect">
                <a:avLst/>
              </a:prstGeom>
              <a:solidFill>
                <a:srgbClr val="91919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15" name="Rectangle 1010"/>
              <p:cNvSpPr>
                <a:spLocks noChangeArrowheads="1"/>
              </p:cNvSpPr>
              <p:nvPr/>
            </p:nvSpPr>
            <p:spPr bwMode="auto">
              <a:xfrm>
                <a:off x="1896" y="1733"/>
                <a:ext cx="9" cy="20"/>
              </a:xfrm>
              <a:prstGeom prst="rect">
                <a:avLst/>
              </a:prstGeom>
              <a:solidFill>
                <a:srgbClr val="90909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16" name="Rectangle 1011"/>
              <p:cNvSpPr>
                <a:spLocks noChangeArrowheads="1"/>
              </p:cNvSpPr>
              <p:nvPr/>
            </p:nvSpPr>
            <p:spPr bwMode="auto">
              <a:xfrm>
                <a:off x="1905" y="1733"/>
                <a:ext cx="9" cy="20"/>
              </a:xfrm>
              <a:prstGeom prst="rect">
                <a:avLst/>
              </a:prstGeom>
              <a:solidFill>
                <a:srgbClr val="90909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grpSp>
        <p:sp>
          <p:nvSpPr>
            <p:cNvPr id="124" name="Oval 1013"/>
            <p:cNvSpPr>
              <a:spLocks noChangeArrowheads="1"/>
            </p:cNvSpPr>
            <p:nvPr/>
          </p:nvSpPr>
          <p:spPr bwMode="auto">
            <a:xfrm>
              <a:off x="2495922" y="2782019"/>
              <a:ext cx="473075" cy="136525"/>
            </a:xfrm>
            <a:prstGeom prst="ellipse">
              <a:avLst/>
            </a:prstGeom>
            <a:solidFill>
              <a:srgbClr val="DADAD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grpSp>
          <p:nvGrpSpPr>
            <p:cNvPr id="125" name="Group 24"/>
            <p:cNvGrpSpPr>
              <a:grpSpLocks/>
            </p:cNvGrpSpPr>
            <p:nvPr/>
          </p:nvGrpSpPr>
          <p:grpSpPr bwMode="auto">
            <a:xfrm>
              <a:off x="2568947" y="2810594"/>
              <a:ext cx="341312" cy="87313"/>
              <a:chOff x="1664" y="1708"/>
              <a:chExt cx="215" cy="55"/>
            </a:xfrm>
          </p:grpSpPr>
          <p:sp>
            <p:nvSpPr>
              <p:cNvPr id="1351" name="Rectangle 1014"/>
              <p:cNvSpPr>
                <a:spLocks noChangeArrowheads="1"/>
              </p:cNvSpPr>
              <p:nvPr/>
            </p:nvSpPr>
            <p:spPr bwMode="auto">
              <a:xfrm>
                <a:off x="1664" y="1708"/>
                <a:ext cx="13" cy="55"/>
              </a:xfrm>
              <a:prstGeom prst="rect">
                <a:avLst/>
              </a:prstGeom>
              <a:solidFill>
                <a:srgbClr val="D9D9D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52" name="Rectangle 1015"/>
              <p:cNvSpPr>
                <a:spLocks noChangeArrowheads="1"/>
              </p:cNvSpPr>
              <p:nvPr/>
            </p:nvSpPr>
            <p:spPr bwMode="auto">
              <a:xfrm>
                <a:off x="1677" y="1708"/>
                <a:ext cx="13" cy="55"/>
              </a:xfrm>
              <a:prstGeom prst="rect">
                <a:avLst/>
              </a:prstGeom>
              <a:solidFill>
                <a:srgbClr val="D9D9D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53" name="Rectangle 1016"/>
              <p:cNvSpPr>
                <a:spLocks noChangeArrowheads="1"/>
              </p:cNvSpPr>
              <p:nvPr/>
            </p:nvSpPr>
            <p:spPr bwMode="auto">
              <a:xfrm>
                <a:off x="1690" y="1708"/>
                <a:ext cx="15" cy="55"/>
              </a:xfrm>
              <a:prstGeom prst="rect">
                <a:avLst/>
              </a:prstGeom>
              <a:solidFill>
                <a:srgbClr val="D8D8D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54" name="Rectangle 1017"/>
              <p:cNvSpPr>
                <a:spLocks noChangeArrowheads="1"/>
              </p:cNvSpPr>
              <p:nvPr/>
            </p:nvSpPr>
            <p:spPr bwMode="auto">
              <a:xfrm>
                <a:off x="1705" y="1708"/>
                <a:ext cx="13" cy="55"/>
              </a:xfrm>
              <a:prstGeom prst="rect">
                <a:avLst/>
              </a:prstGeom>
              <a:solidFill>
                <a:srgbClr val="D7D7D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55" name="Rectangle 1018"/>
              <p:cNvSpPr>
                <a:spLocks noChangeArrowheads="1"/>
              </p:cNvSpPr>
              <p:nvPr/>
            </p:nvSpPr>
            <p:spPr bwMode="auto">
              <a:xfrm>
                <a:off x="1718" y="1708"/>
                <a:ext cx="13" cy="55"/>
              </a:xfrm>
              <a:prstGeom prst="rect">
                <a:avLst/>
              </a:prstGeom>
              <a:solidFill>
                <a:srgbClr val="D6D6D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56" name="Rectangle 1019"/>
              <p:cNvSpPr>
                <a:spLocks noChangeArrowheads="1"/>
              </p:cNvSpPr>
              <p:nvPr/>
            </p:nvSpPr>
            <p:spPr bwMode="auto">
              <a:xfrm>
                <a:off x="1731" y="1708"/>
                <a:ext cx="13" cy="55"/>
              </a:xfrm>
              <a:prstGeom prst="rect">
                <a:avLst/>
              </a:prstGeom>
              <a:solidFill>
                <a:srgbClr val="D4D4D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57" name="Rectangle 1020"/>
              <p:cNvSpPr>
                <a:spLocks noChangeArrowheads="1"/>
              </p:cNvSpPr>
              <p:nvPr/>
            </p:nvSpPr>
            <p:spPr bwMode="auto">
              <a:xfrm>
                <a:off x="1744" y="1708"/>
                <a:ext cx="15" cy="55"/>
              </a:xfrm>
              <a:prstGeom prst="rect">
                <a:avLst/>
              </a:prstGeom>
              <a:solidFill>
                <a:srgbClr val="D2D2D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58" name="Rectangle 1021"/>
              <p:cNvSpPr>
                <a:spLocks noChangeArrowheads="1"/>
              </p:cNvSpPr>
              <p:nvPr/>
            </p:nvSpPr>
            <p:spPr bwMode="auto">
              <a:xfrm>
                <a:off x="1759" y="1708"/>
                <a:ext cx="13" cy="55"/>
              </a:xfrm>
              <a:prstGeom prst="rect">
                <a:avLst/>
              </a:prstGeom>
              <a:solidFill>
                <a:srgbClr val="D0D0D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59" name="Rectangle 1022"/>
              <p:cNvSpPr>
                <a:spLocks noChangeArrowheads="1"/>
              </p:cNvSpPr>
              <p:nvPr/>
            </p:nvSpPr>
            <p:spPr bwMode="auto">
              <a:xfrm>
                <a:off x="1772" y="1708"/>
                <a:ext cx="13" cy="55"/>
              </a:xfrm>
              <a:prstGeom prst="rect">
                <a:avLst/>
              </a:prstGeom>
              <a:solidFill>
                <a:srgbClr val="CECEC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60" name="Rectangle 1023"/>
              <p:cNvSpPr>
                <a:spLocks noChangeArrowheads="1"/>
              </p:cNvSpPr>
              <p:nvPr/>
            </p:nvSpPr>
            <p:spPr bwMode="auto">
              <a:xfrm>
                <a:off x="1785" y="1708"/>
                <a:ext cx="13" cy="55"/>
              </a:xfrm>
              <a:prstGeom prst="rect">
                <a:avLst/>
              </a:prstGeom>
              <a:solidFill>
                <a:srgbClr val="CBCBC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61" name="Rectangle 0"/>
              <p:cNvSpPr>
                <a:spLocks noChangeArrowheads="1"/>
              </p:cNvSpPr>
              <p:nvPr/>
            </p:nvSpPr>
            <p:spPr bwMode="auto">
              <a:xfrm>
                <a:off x="1798" y="1708"/>
                <a:ext cx="14" cy="55"/>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62" name="Rectangle 1"/>
              <p:cNvSpPr>
                <a:spLocks noChangeArrowheads="1"/>
              </p:cNvSpPr>
              <p:nvPr/>
            </p:nvSpPr>
            <p:spPr bwMode="auto">
              <a:xfrm>
                <a:off x="1812" y="1708"/>
                <a:ext cx="13" cy="55"/>
              </a:xfrm>
              <a:prstGeom prst="rect">
                <a:avLst/>
              </a:prstGeom>
              <a:solidFill>
                <a:srgbClr val="C7C7C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63" name="Rectangle 2"/>
              <p:cNvSpPr>
                <a:spLocks noChangeArrowheads="1"/>
              </p:cNvSpPr>
              <p:nvPr/>
            </p:nvSpPr>
            <p:spPr bwMode="auto">
              <a:xfrm>
                <a:off x="1825" y="1708"/>
                <a:ext cx="13" cy="55"/>
              </a:xfrm>
              <a:prstGeom prst="rect">
                <a:avLst/>
              </a:prstGeom>
              <a:solidFill>
                <a:srgbClr val="C6C6C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64" name="Rectangle 3"/>
              <p:cNvSpPr>
                <a:spLocks noChangeArrowheads="1"/>
              </p:cNvSpPr>
              <p:nvPr/>
            </p:nvSpPr>
            <p:spPr bwMode="auto">
              <a:xfrm>
                <a:off x="1838" y="1708"/>
                <a:ext cx="13" cy="55"/>
              </a:xfrm>
              <a:prstGeom prst="rect">
                <a:avLst/>
              </a:prstGeom>
              <a:solidFill>
                <a:srgbClr val="C5C5C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65" name="Rectangle 4"/>
              <p:cNvSpPr>
                <a:spLocks noChangeArrowheads="1"/>
              </p:cNvSpPr>
              <p:nvPr/>
            </p:nvSpPr>
            <p:spPr bwMode="auto">
              <a:xfrm>
                <a:off x="1851" y="1708"/>
                <a:ext cx="15" cy="55"/>
              </a:xfrm>
              <a:prstGeom prst="rect">
                <a:avLst/>
              </a:prstGeom>
              <a:solidFill>
                <a:srgbClr val="C4C4C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66" name="Rectangle 5"/>
              <p:cNvSpPr>
                <a:spLocks noChangeArrowheads="1"/>
              </p:cNvSpPr>
              <p:nvPr/>
            </p:nvSpPr>
            <p:spPr bwMode="auto">
              <a:xfrm>
                <a:off x="1866" y="1708"/>
                <a:ext cx="13" cy="55"/>
              </a:xfrm>
              <a:prstGeom prst="rect">
                <a:avLst/>
              </a:prstGeom>
              <a:solidFill>
                <a:srgbClr val="C4C4C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67" name="Freeform 6"/>
              <p:cNvSpPr>
                <a:spLocks/>
              </p:cNvSpPr>
              <p:nvPr/>
            </p:nvSpPr>
            <p:spPr bwMode="auto">
              <a:xfrm>
                <a:off x="1664" y="1708"/>
                <a:ext cx="211" cy="52"/>
              </a:xfrm>
              <a:custGeom>
                <a:avLst/>
                <a:gdLst>
                  <a:gd name="T0" fmla="*/ 106 w 211"/>
                  <a:gd name="T1" fmla="*/ 0 h 52"/>
                  <a:gd name="T2" fmla="*/ 65 w 211"/>
                  <a:gd name="T3" fmla="*/ 1 h 52"/>
                  <a:gd name="T4" fmla="*/ 46 w 211"/>
                  <a:gd name="T5" fmla="*/ 3 h 52"/>
                  <a:gd name="T6" fmla="*/ 32 w 211"/>
                  <a:gd name="T7" fmla="*/ 7 h 52"/>
                  <a:gd name="T8" fmla="*/ 19 w 211"/>
                  <a:gd name="T9" fmla="*/ 10 h 52"/>
                  <a:gd name="T10" fmla="*/ 9 w 211"/>
                  <a:gd name="T11" fmla="*/ 14 h 52"/>
                  <a:gd name="T12" fmla="*/ 2 w 211"/>
                  <a:gd name="T13" fmla="*/ 19 h 52"/>
                  <a:gd name="T14" fmla="*/ 0 w 211"/>
                  <a:gd name="T15" fmla="*/ 25 h 52"/>
                  <a:gd name="T16" fmla="*/ 2 w 211"/>
                  <a:gd name="T17" fmla="*/ 30 h 52"/>
                  <a:gd name="T18" fmla="*/ 9 w 211"/>
                  <a:gd name="T19" fmla="*/ 36 h 52"/>
                  <a:gd name="T20" fmla="*/ 19 w 211"/>
                  <a:gd name="T21" fmla="*/ 41 h 52"/>
                  <a:gd name="T22" fmla="*/ 32 w 211"/>
                  <a:gd name="T23" fmla="*/ 45 h 52"/>
                  <a:gd name="T24" fmla="*/ 46 w 211"/>
                  <a:gd name="T25" fmla="*/ 48 h 52"/>
                  <a:gd name="T26" fmla="*/ 65 w 211"/>
                  <a:gd name="T27" fmla="*/ 50 h 52"/>
                  <a:gd name="T28" fmla="*/ 106 w 211"/>
                  <a:gd name="T29" fmla="*/ 52 h 52"/>
                  <a:gd name="T30" fmla="*/ 128 w 211"/>
                  <a:gd name="T31" fmla="*/ 52 h 52"/>
                  <a:gd name="T32" fmla="*/ 147 w 211"/>
                  <a:gd name="T33" fmla="*/ 50 h 52"/>
                  <a:gd name="T34" fmla="*/ 165 w 211"/>
                  <a:gd name="T35" fmla="*/ 48 h 52"/>
                  <a:gd name="T36" fmla="*/ 182 w 211"/>
                  <a:gd name="T37" fmla="*/ 45 h 52"/>
                  <a:gd name="T38" fmla="*/ 193 w 211"/>
                  <a:gd name="T39" fmla="*/ 41 h 52"/>
                  <a:gd name="T40" fmla="*/ 204 w 211"/>
                  <a:gd name="T41" fmla="*/ 36 h 52"/>
                  <a:gd name="T42" fmla="*/ 210 w 211"/>
                  <a:gd name="T43" fmla="*/ 30 h 52"/>
                  <a:gd name="T44" fmla="*/ 211 w 211"/>
                  <a:gd name="T45" fmla="*/ 25 h 52"/>
                  <a:gd name="T46" fmla="*/ 210 w 211"/>
                  <a:gd name="T47" fmla="*/ 19 h 52"/>
                  <a:gd name="T48" fmla="*/ 204 w 211"/>
                  <a:gd name="T49" fmla="*/ 14 h 52"/>
                  <a:gd name="T50" fmla="*/ 193 w 211"/>
                  <a:gd name="T51" fmla="*/ 10 h 52"/>
                  <a:gd name="T52" fmla="*/ 182 w 211"/>
                  <a:gd name="T53" fmla="*/ 7 h 52"/>
                  <a:gd name="T54" fmla="*/ 165 w 211"/>
                  <a:gd name="T55" fmla="*/ 3 h 52"/>
                  <a:gd name="T56" fmla="*/ 147 w 211"/>
                  <a:gd name="T57" fmla="*/ 1 h 52"/>
                  <a:gd name="T58" fmla="*/ 128 w 211"/>
                  <a:gd name="T59" fmla="*/ 0 h 52"/>
                  <a:gd name="T60" fmla="*/ 106 w 211"/>
                  <a:gd name="T61" fmla="*/ 0 h 5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11"/>
                  <a:gd name="T94" fmla="*/ 0 h 52"/>
                  <a:gd name="T95" fmla="*/ 211 w 211"/>
                  <a:gd name="T96" fmla="*/ 52 h 5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11" h="52">
                    <a:moveTo>
                      <a:pt x="106" y="0"/>
                    </a:moveTo>
                    <a:lnTo>
                      <a:pt x="65" y="1"/>
                    </a:lnTo>
                    <a:lnTo>
                      <a:pt x="46" y="3"/>
                    </a:lnTo>
                    <a:lnTo>
                      <a:pt x="32" y="7"/>
                    </a:lnTo>
                    <a:lnTo>
                      <a:pt x="19" y="10"/>
                    </a:lnTo>
                    <a:lnTo>
                      <a:pt x="9" y="14"/>
                    </a:lnTo>
                    <a:lnTo>
                      <a:pt x="2" y="19"/>
                    </a:lnTo>
                    <a:lnTo>
                      <a:pt x="0" y="25"/>
                    </a:lnTo>
                    <a:lnTo>
                      <a:pt x="2" y="30"/>
                    </a:lnTo>
                    <a:lnTo>
                      <a:pt x="9" y="36"/>
                    </a:lnTo>
                    <a:lnTo>
                      <a:pt x="19" y="41"/>
                    </a:lnTo>
                    <a:lnTo>
                      <a:pt x="32" y="45"/>
                    </a:lnTo>
                    <a:lnTo>
                      <a:pt x="46" y="48"/>
                    </a:lnTo>
                    <a:lnTo>
                      <a:pt x="65" y="50"/>
                    </a:lnTo>
                    <a:lnTo>
                      <a:pt x="106" y="52"/>
                    </a:lnTo>
                    <a:lnTo>
                      <a:pt x="128" y="52"/>
                    </a:lnTo>
                    <a:lnTo>
                      <a:pt x="147" y="50"/>
                    </a:lnTo>
                    <a:lnTo>
                      <a:pt x="165" y="48"/>
                    </a:lnTo>
                    <a:lnTo>
                      <a:pt x="182" y="45"/>
                    </a:lnTo>
                    <a:lnTo>
                      <a:pt x="193" y="41"/>
                    </a:lnTo>
                    <a:lnTo>
                      <a:pt x="204" y="36"/>
                    </a:lnTo>
                    <a:lnTo>
                      <a:pt x="210" y="30"/>
                    </a:lnTo>
                    <a:lnTo>
                      <a:pt x="211" y="25"/>
                    </a:lnTo>
                    <a:lnTo>
                      <a:pt x="210" y="19"/>
                    </a:lnTo>
                    <a:lnTo>
                      <a:pt x="204" y="14"/>
                    </a:lnTo>
                    <a:lnTo>
                      <a:pt x="193" y="10"/>
                    </a:lnTo>
                    <a:lnTo>
                      <a:pt x="182" y="7"/>
                    </a:lnTo>
                    <a:lnTo>
                      <a:pt x="165" y="3"/>
                    </a:lnTo>
                    <a:lnTo>
                      <a:pt x="147" y="1"/>
                    </a:lnTo>
                    <a:lnTo>
                      <a:pt x="128" y="0"/>
                    </a:lnTo>
                    <a:lnTo>
                      <a:pt x="106" y="0"/>
                    </a:lnTo>
                    <a:close/>
                  </a:path>
                </a:pathLst>
              </a:custGeom>
              <a:solidFill>
                <a:srgbClr val="C4C4C4"/>
              </a:solidFill>
              <a:ln w="0">
                <a:solidFill>
                  <a:srgbClr val="FFFFFF"/>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68" name="Oval 7"/>
              <p:cNvSpPr>
                <a:spLocks noChangeArrowheads="1"/>
              </p:cNvSpPr>
              <p:nvPr/>
            </p:nvSpPr>
            <p:spPr bwMode="auto">
              <a:xfrm>
                <a:off x="1664" y="1708"/>
                <a:ext cx="213" cy="54"/>
              </a:xfrm>
              <a:prstGeom prst="ellipse">
                <a:avLst/>
              </a:pr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69" name="Rectangle 8"/>
              <p:cNvSpPr>
                <a:spLocks noChangeArrowheads="1"/>
              </p:cNvSpPr>
              <p:nvPr/>
            </p:nvSpPr>
            <p:spPr bwMode="auto">
              <a:xfrm>
                <a:off x="1664" y="1708"/>
                <a:ext cx="13" cy="55"/>
              </a:xfrm>
              <a:prstGeom prst="rect">
                <a:avLst/>
              </a:prstGeom>
              <a:solidFill>
                <a:srgbClr val="D9D9D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70" name="Rectangle 9"/>
              <p:cNvSpPr>
                <a:spLocks noChangeArrowheads="1"/>
              </p:cNvSpPr>
              <p:nvPr/>
            </p:nvSpPr>
            <p:spPr bwMode="auto">
              <a:xfrm>
                <a:off x="1677" y="1708"/>
                <a:ext cx="13" cy="55"/>
              </a:xfrm>
              <a:prstGeom prst="rect">
                <a:avLst/>
              </a:prstGeom>
              <a:solidFill>
                <a:srgbClr val="D9D9D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71" name="Rectangle 10"/>
              <p:cNvSpPr>
                <a:spLocks noChangeArrowheads="1"/>
              </p:cNvSpPr>
              <p:nvPr/>
            </p:nvSpPr>
            <p:spPr bwMode="auto">
              <a:xfrm>
                <a:off x="1690" y="1708"/>
                <a:ext cx="15" cy="55"/>
              </a:xfrm>
              <a:prstGeom prst="rect">
                <a:avLst/>
              </a:prstGeom>
              <a:solidFill>
                <a:srgbClr val="D8D8D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72" name="Rectangle 11"/>
              <p:cNvSpPr>
                <a:spLocks noChangeArrowheads="1"/>
              </p:cNvSpPr>
              <p:nvPr/>
            </p:nvSpPr>
            <p:spPr bwMode="auto">
              <a:xfrm>
                <a:off x="1705" y="1708"/>
                <a:ext cx="13" cy="55"/>
              </a:xfrm>
              <a:prstGeom prst="rect">
                <a:avLst/>
              </a:prstGeom>
              <a:solidFill>
                <a:srgbClr val="D7D7D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73" name="Rectangle 12"/>
              <p:cNvSpPr>
                <a:spLocks noChangeArrowheads="1"/>
              </p:cNvSpPr>
              <p:nvPr/>
            </p:nvSpPr>
            <p:spPr bwMode="auto">
              <a:xfrm>
                <a:off x="1718" y="1708"/>
                <a:ext cx="13" cy="55"/>
              </a:xfrm>
              <a:prstGeom prst="rect">
                <a:avLst/>
              </a:prstGeom>
              <a:solidFill>
                <a:srgbClr val="D6D6D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74" name="Rectangle 13"/>
              <p:cNvSpPr>
                <a:spLocks noChangeArrowheads="1"/>
              </p:cNvSpPr>
              <p:nvPr/>
            </p:nvSpPr>
            <p:spPr bwMode="auto">
              <a:xfrm>
                <a:off x="1731" y="1708"/>
                <a:ext cx="13" cy="55"/>
              </a:xfrm>
              <a:prstGeom prst="rect">
                <a:avLst/>
              </a:prstGeom>
              <a:solidFill>
                <a:srgbClr val="D4D4D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75" name="Rectangle 14"/>
              <p:cNvSpPr>
                <a:spLocks noChangeArrowheads="1"/>
              </p:cNvSpPr>
              <p:nvPr/>
            </p:nvSpPr>
            <p:spPr bwMode="auto">
              <a:xfrm>
                <a:off x="1744" y="1708"/>
                <a:ext cx="15" cy="55"/>
              </a:xfrm>
              <a:prstGeom prst="rect">
                <a:avLst/>
              </a:prstGeom>
              <a:solidFill>
                <a:srgbClr val="D2D2D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76" name="Rectangle 15"/>
              <p:cNvSpPr>
                <a:spLocks noChangeArrowheads="1"/>
              </p:cNvSpPr>
              <p:nvPr/>
            </p:nvSpPr>
            <p:spPr bwMode="auto">
              <a:xfrm>
                <a:off x="1759" y="1708"/>
                <a:ext cx="13" cy="55"/>
              </a:xfrm>
              <a:prstGeom prst="rect">
                <a:avLst/>
              </a:prstGeom>
              <a:solidFill>
                <a:srgbClr val="D0D0D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77" name="Rectangle 16"/>
              <p:cNvSpPr>
                <a:spLocks noChangeArrowheads="1"/>
              </p:cNvSpPr>
              <p:nvPr/>
            </p:nvSpPr>
            <p:spPr bwMode="auto">
              <a:xfrm>
                <a:off x="1772" y="1708"/>
                <a:ext cx="13" cy="55"/>
              </a:xfrm>
              <a:prstGeom prst="rect">
                <a:avLst/>
              </a:prstGeom>
              <a:solidFill>
                <a:srgbClr val="CECEC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78" name="Rectangle 17"/>
              <p:cNvSpPr>
                <a:spLocks noChangeArrowheads="1"/>
              </p:cNvSpPr>
              <p:nvPr/>
            </p:nvSpPr>
            <p:spPr bwMode="auto">
              <a:xfrm>
                <a:off x="1785" y="1708"/>
                <a:ext cx="13" cy="55"/>
              </a:xfrm>
              <a:prstGeom prst="rect">
                <a:avLst/>
              </a:prstGeom>
              <a:solidFill>
                <a:srgbClr val="CBCBC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79" name="Rectangle 18"/>
              <p:cNvSpPr>
                <a:spLocks noChangeArrowheads="1"/>
              </p:cNvSpPr>
              <p:nvPr/>
            </p:nvSpPr>
            <p:spPr bwMode="auto">
              <a:xfrm>
                <a:off x="1798" y="1708"/>
                <a:ext cx="14" cy="55"/>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80" name="Rectangle 19"/>
              <p:cNvSpPr>
                <a:spLocks noChangeArrowheads="1"/>
              </p:cNvSpPr>
              <p:nvPr/>
            </p:nvSpPr>
            <p:spPr bwMode="auto">
              <a:xfrm>
                <a:off x="1812" y="1708"/>
                <a:ext cx="13" cy="55"/>
              </a:xfrm>
              <a:prstGeom prst="rect">
                <a:avLst/>
              </a:prstGeom>
              <a:solidFill>
                <a:srgbClr val="C7C7C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81" name="Rectangle 20"/>
              <p:cNvSpPr>
                <a:spLocks noChangeArrowheads="1"/>
              </p:cNvSpPr>
              <p:nvPr/>
            </p:nvSpPr>
            <p:spPr bwMode="auto">
              <a:xfrm>
                <a:off x="1825" y="1708"/>
                <a:ext cx="13" cy="55"/>
              </a:xfrm>
              <a:prstGeom prst="rect">
                <a:avLst/>
              </a:prstGeom>
              <a:solidFill>
                <a:srgbClr val="C6C6C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82" name="Rectangle 21"/>
              <p:cNvSpPr>
                <a:spLocks noChangeArrowheads="1"/>
              </p:cNvSpPr>
              <p:nvPr/>
            </p:nvSpPr>
            <p:spPr bwMode="auto">
              <a:xfrm>
                <a:off x="1838" y="1708"/>
                <a:ext cx="13" cy="55"/>
              </a:xfrm>
              <a:prstGeom prst="rect">
                <a:avLst/>
              </a:prstGeom>
              <a:solidFill>
                <a:srgbClr val="C5C5C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83" name="Rectangle 22"/>
              <p:cNvSpPr>
                <a:spLocks noChangeArrowheads="1"/>
              </p:cNvSpPr>
              <p:nvPr/>
            </p:nvSpPr>
            <p:spPr bwMode="auto">
              <a:xfrm>
                <a:off x="1851" y="1708"/>
                <a:ext cx="15" cy="55"/>
              </a:xfrm>
              <a:prstGeom prst="rect">
                <a:avLst/>
              </a:prstGeom>
              <a:solidFill>
                <a:srgbClr val="C4C4C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84" name="Rectangle 23"/>
              <p:cNvSpPr>
                <a:spLocks noChangeArrowheads="1"/>
              </p:cNvSpPr>
              <p:nvPr/>
            </p:nvSpPr>
            <p:spPr bwMode="auto">
              <a:xfrm>
                <a:off x="1866" y="1708"/>
                <a:ext cx="13" cy="55"/>
              </a:xfrm>
              <a:prstGeom prst="rect">
                <a:avLst/>
              </a:prstGeom>
              <a:solidFill>
                <a:srgbClr val="C4C4C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grpSp>
        <p:sp>
          <p:nvSpPr>
            <p:cNvPr id="126" name="Freeform 25"/>
            <p:cNvSpPr>
              <a:spLocks/>
            </p:cNvSpPr>
            <p:nvPr/>
          </p:nvSpPr>
          <p:spPr bwMode="auto">
            <a:xfrm>
              <a:off x="2338760" y="2640732"/>
              <a:ext cx="342900" cy="352425"/>
            </a:xfrm>
            <a:custGeom>
              <a:avLst/>
              <a:gdLst>
                <a:gd name="T0" fmla="*/ 19 w 216"/>
                <a:gd name="T1" fmla="*/ 42 h 222"/>
                <a:gd name="T2" fmla="*/ 38 w 216"/>
                <a:gd name="T3" fmla="*/ 52 h 222"/>
                <a:gd name="T4" fmla="*/ 47 w 216"/>
                <a:gd name="T5" fmla="*/ 58 h 222"/>
                <a:gd name="T6" fmla="*/ 52 w 216"/>
                <a:gd name="T7" fmla="*/ 63 h 222"/>
                <a:gd name="T8" fmla="*/ 56 w 216"/>
                <a:gd name="T9" fmla="*/ 69 h 222"/>
                <a:gd name="T10" fmla="*/ 58 w 216"/>
                <a:gd name="T11" fmla="*/ 78 h 222"/>
                <a:gd name="T12" fmla="*/ 58 w 216"/>
                <a:gd name="T13" fmla="*/ 85 h 222"/>
                <a:gd name="T14" fmla="*/ 58 w 216"/>
                <a:gd name="T15" fmla="*/ 89 h 222"/>
                <a:gd name="T16" fmla="*/ 54 w 216"/>
                <a:gd name="T17" fmla="*/ 96 h 222"/>
                <a:gd name="T18" fmla="*/ 50 w 216"/>
                <a:gd name="T19" fmla="*/ 101 h 222"/>
                <a:gd name="T20" fmla="*/ 49 w 216"/>
                <a:gd name="T21" fmla="*/ 107 h 222"/>
                <a:gd name="T22" fmla="*/ 39 w 216"/>
                <a:gd name="T23" fmla="*/ 110 h 222"/>
                <a:gd name="T24" fmla="*/ 0 w 216"/>
                <a:gd name="T25" fmla="*/ 128 h 222"/>
                <a:gd name="T26" fmla="*/ 47 w 216"/>
                <a:gd name="T27" fmla="*/ 184 h 222"/>
                <a:gd name="T28" fmla="*/ 78 w 216"/>
                <a:gd name="T29" fmla="*/ 193 h 222"/>
                <a:gd name="T30" fmla="*/ 216 w 216"/>
                <a:gd name="T31" fmla="*/ 222 h 222"/>
                <a:gd name="T32" fmla="*/ 212 w 216"/>
                <a:gd name="T33" fmla="*/ 211 h 222"/>
                <a:gd name="T34" fmla="*/ 201 w 216"/>
                <a:gd name="T35" fmla="*/ 200 h 222"/>
                <a:gd name="T36" fmla="*/ 165 w 216"/>
                <a:gd name="T37" fmla="*/ 197 h 222"/>
                <a:gd name="T38" fmla="*/ 162 w 216"/>
                <a:gd name="T39" fmla="*/ 173 h 222"/>
                <a:gd name="T40" fmla="*/ 106 w 216"/>
                <a:gd name="T41" fmla="*/ 150 h 222"/>
                <a:gd name="T42" fmla="*/ 76 w 216"/>
                <a:gd name="T43" fmla="*/ 119 h 222"/>
                <a:gd name="T44" fmla="*/ 78 w 216"/>
                <a:gd name="T45" fmla="*/ 33 h 222"/>
                <a:gd name="T46" fmla="*/ 101 w 216"/>
                <a:gd name="T47" fmla="*/ 25 h 222"/>
                <a:gd name="T48" fmla="*/ 115 w 216"/>
                <a:gd name="T49" fmla="*/ 18 h 222"/>
                <a:gd name="T50" fmla="*/ 114 w 216"/>
                <a:gd name="T51" fmla="*/ 2 h 222"/>
                <a:gd name="T52" fmla="*/ 76 w 216"/>
                <a:gd name="T53" fmla="*/ 15 h 222"/>
                <a:gd name="T54" fmla="*/ 76 w 216"/>
                <a:gd name="T55" fmla="*/ 0 h 222"/>
                <a:gd name="T56" fmla="*/ 47 w 216"/>
                <a:gd name="T57" fmla="*/ 4 h 222"/>
                <a:gd name="T58" fmla="*/ 19 w 216"/>
                <a:gd name="T59" fmla="*/ 42 h 22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16"/>
                <a:gd name="T91" fmla="*/ 0 h 222"/>
                <a:gd name="T92" fmla="*/ 216 w 216"/>
                <a:gd name="T93" fmla="*/ 222 h 22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16" h="222">
                  <a:moveTo>
                    <a:pt x="19" y="42"/>
                  </a:moveTo>
                  <a:lnTo>
                    <a:pt x="38" y="52"/>
                  </a:lnTo>
                  <a:lnTo>
                    <a:pt x="47" y="58"/>
                  </a:lnTo>
                  <a:lnTo>
                    <a:pt x="52" y="63"/>
                  </a:lnTo>
                  <a:lnTo>
                    <a:pt x="56" y="69"/>
                  </a:lnTo>
                  <a:lnTo>
                    <a:pt x="58" y="78"/>
                  </a:lnTo>
                  <a:lnTo>
                    <a:pt x="58" y="85"/>
                  </a:lnTo>
                  <a:lnTo>
                    <a:pt x="58" y="89"/>
                  </a:lnTo>
                  <a:lnTo>
                    <a:pt x="54" y="96"/>
                  </a:lnTo>
                  <a:lnTo>
                    <a:pt x="50" y="101"/>
                  </a:lnTo>
                  <a:lnTo>
                    <a:pt x="49" y="107"/>
                  </a:lnTo>
                  <a:lnTo>
                    <a:pt x="39" y="110"/>
                  </a:lnTo>
                  <a:lnTo>
                    <a:pt x="0" y="128"/>
                  </a:lnTo>
                  <a:lnTo>
                    <a:pt x="47" y="184"/>
                  </a:lnTo>
                  <a:lnTo>
                    <a:pt x="78" y="193"/>
                  </a:lnTo>
                  <a:lnTo>
                    <a:pt x="216" y="222"/>
                  </a:lnTo>
                  <a:lnTo>
                    <a:pt x="212" y="211"/>
                  </a:lnTo>
                  <a:lnTo>
                    <a:pt x="201" y="200"/>
                  </a:lnTo>
                  <a:lnTo>
                    <a:pt x="165" y="197"/>
                  </a:lnTo>
                  <a:lnTo>
                    <a:pt x="162" y="173"/>
                  </a:lnTo>
                  <a:lnTo>
                    <a:pt x="106" y="150"/>
                  </a:lnTo>
                  <a:lnTo>
                    <a:pt x="76" y="119"/>
                  </a:lnTo>
                  <a:lnTo>
                    <a:pt x="78" y="33"/>
                  </a:lnTo>
                  <a:lnTo>
                    <a:pt x="101" y="25"/>
                  </a:lnTo>
                  <a:lnTo>
                    <a:pt x="115" y="18"/>
                  </a:lnTo>
                  <a:lnTo>
                    <a:pt x="114" y="2"/>
                  </a:lnTo>
                  <a:lnTo>
                    <a:pt x="76" y="15"/>
                  </a:lnTo>
                  <a:lnTo>
                    <a:pt x="76" y="0"/>
                  </a:lnTo>
                  <a:lnTo>
                    <a:pt x="47" y="4"/>
                  </a:lnTo>
                  <a:lnTo>
                    <a:pt x="19" y="42"/>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grpSp>
          <p:nvGrpSpPr>
            <p:cNvPr id="127" name="Group 42"/>
            <p:cNvGrpSpPr>
              <a:grpSpLocks/>
            </p:cNvGrpSpPr>
            <p:nvPr/>
          </p:nvGrpSpPr>
          <p:grpSpPr bwMode="auto">
            <a:xfrm>
              <a:off x="2568947" y="2555007"/>
              <a:ext cx="334962" cy="295275"/>
              <a:chOff x="1664" y="1547"/>
              <a:chExt cx="211" cy="186"/>
            </a:xfrm>
          </p:grpSpPr>
          <p:sp>
            <p:nvSpPr>
              <p:cNvPr id="1335" name="Rectangle 26"/>
              <p:cNvSpPr>
                <a:spLocks noChangeArrowheads="1"/>
              </p:cNvSpPr>
              <p:nvPr/>
            </p:nvSpPr>
            <p:spPr bwMode="auto">
              <a:xfrm>
                <a:off x="1664" y="1547"/>
                <a:ext cx="13" cy="186"/>
              </a:xfrm>
              <a:prstGeom prst="rect">
                <a:avLst/>
              </a:prstGeom>
              <a:solidFill>
                <a:srgbClr val="D9D9D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36" name="Rectangle 27"/>
              <p:cNvSpPr>
                <a:spLocks noChangeArrowheads="1"/>
              </p:cNvSpPr>
              <p:nvPr/>
            </p:nvSpPr>
            <p:spPr bwMode="auto">
              <a:xfrm>
                <a:off x="1677" y="1547"/>
                <a:ext cx="13" cy="186"/>
              </a:xfrm>
              <a:prstGeom prst="rect">
                <a:avLst/>
              </a:prstGeom>
              <a:solidFill>
                <a:srgbClr val="D9D9D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37" name="Rectangle 28"/>
              <p:cNvSpPr>
                <a:spLocks noChangeArrowheads="1"/>
              </p:cNvSpPr>
              <p:nvPr/>
            </p:nvSpPr>
            <p:spPr bwMode="auto">
              <a:xfrm>
                <a:off x="1690" y="1547"/>
                <a:ext cx="13" cy="186"/>
              </a:xfrm>
              <a:prstGeom prst="rect">
                <a:avLst/>
              </a:prstGeom>
              <a:solidFill>
                <a:srgbClr val="D8D8D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38" name="Rectangle 29"/>
              <p:cNvSpPr>
                <a:spLocks noChangeArrowheads="1"/>
              </p:cNvSpPr>
              <p:nvPr/>
            </p:nvSpPr>
            <p:spPr bwMode="auto">
              <a:xfrm>
                <a:off x="1703" y="1547"/>
                <a:ext cx="13" cy="186"/>
              </a:xfrm>
              <a:prstGeom prst="rect">
                <a:avLst/>
              </a:prstGeom>
              <a:solidFill>
                <a:srgbClr val="D7D7D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39" name="Rectangle 30"/>
              <p:cNvSpPr>
                <a:spLocks noChangeArrowheads="1"/>
              </p:cNvSpPr>
              <p:nvPr/>
            </p:nvSpPr>
            <p:spPr bwMode="auto">
              <a:xfrm>
                <a:off x="1716" y="1547"/>
                <a:ext cx="15" cy="186"/>
              </a:xfrm>
              <a:prstGeom prst="rect">
                <a:avLst/>
              </a:prstGeom>
              <a:solidFill>
                <a:srgbClr val="D6D6D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40" name="Rectangle 31"/>
              <p:cNvSpPr>
                <a:spLocks noChangeArrowheads="1"/>
              </p:cNvSpPr>
              <p:nvPr/>
            </p:nvSpPr>
            <p:spPr bwMode="auto">
              <a:xfrm>
                <a:off x="1731" y="1547"/>
                <a:ext cx="13" cy="186"/>
              </a:xfrm>
              <a:prstGeom prst="rect">
                <a:avLst/>
              </a:prstGeom>
              <a:solidFill>
                <a:srgbClr val="D4D4D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41" name="Rectangle 32"/>
              <p:cNvSpPr>
                <a:spLocks noChangeArrowheads="1"/>
              </p:cNvSpPr>
              <p:nvPr/>
            </p:nvSpPr>
            <p:spPr bwMode="auto">
              <a:xfrm>
                <a:off x="1744" y="1547"/>
                <a:ext cx="13" cy="186"/>
              </a:xfrm>
              <a:prstGeom prst="rect">
                <a:avLst/>
              </a:prstGeom>
              <a:solidFill>
                <a:srgbClr val="D2D2D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42" name="Rectangle 33"/>
              <p:cNvSpPr>
                <a:spLocks noChangeArrowheads="1"/>
              </p:cNvSpPr>
              <p:nvPr/>
            </p:nvSpPr>
            <p:spPr bwMode="auto">
              <a:xfrm>
                <a:off x="1757" y="1547"/>
                <a:ext cx="13" cy="186"/>
              </a:xfrm>
              <a:prstGeom prst="rect">
                <a:avLst/>
              </a:prstGeom>
              <a:solidFill>
                <a:srgbClr val="D0D0D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43" name="Rectangle 34"/>
              <p:cNvSpPr>
                <a:spLocks noChangeArrowheads="1"/>
              </p:cNvSpPr>
              <p:nvPr/>
            </p:nvSpPr>
            <p:spPr bwMode="auto">
              <a:xfrm>
                <a:off x="1770" y="1547"/>
                <a:ext cx="13" cy="186"/>
              </a:xfrm>
              <a:prstGeom prst="rect">
                <a:avLst/>
              </a:prstGeom>
              <a:solidFill>
                <a:srgbClr val="CECEC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44" name="Rectangle 35"/>
              <p:cNvSpPr>
                <a:spLocks noChangeArrowheads="1"/>
              </p:cNvSpPr>
              <p:nvPr/>
            </p:nvSpPr>
            <p:spPr bwMode="auto">
              <a:xfrm>
                <a:off x="1783" y="1547"/>
                <a:ext cx="13" cy="186"/>
              </a:xfrm>
              <a:prstGeom prst="rect">
                <a:avLst/>
              </a:prstGeom>
              <a:solidFill>
                <a:srgbClr val="CBCBC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45" name="Rectangle 36"/>
              <p:cNvSpPr>
                <a:spLocks noChangeArrowheads="1"/>
              </p:cNvSpPr>
              <p:nvPr/>
            </p:nvSpPr>
            <p:spPr bwMode="auto">
              <a:xfrm>
                <a:off x="1796" y="1547"/>
                <a:ext cx="13" cy="186"/>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46" name="Rectangle 37"/>
              <p:cNvSpPr>
                <a:spLocks noChangeArrowheads="1"/>
              </p:cNvSpPr>
              <p:nvPr/>
            </p:nvSpPr>
            <p:spPr bwMode="auto">
              <a:xfrm>
                <a:off x="1809" y="1547"/>
                <a:ext cx="13" cy="186"/>
              </a:xfrm>
              <a:prstGeom prst="rect">
                <a:avLst/>
              </a:prstGeom>
              <a:solidFill>
                <a:srgbClr val="C8C8C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47" name="Rectangle 38"/>
              <p:cNvSpPr>
                <a:spLocks noChangeArrowheads="1"/>
              </p:cNvSpPr>
              <p:nvPr/>
            </p:nvSpPr>
            <p:spPr bwMode="auto">
              <a:xfrm>
                <a:off x="1822" y="1547"/>
                <a:ext cx="14" cy="186"/>
              </a:xfrm>
              <a:prstGeom prst="rect">
                <a:avLst/>
              </a:prstGeom>
              <a:solidFill>
                <a:srgbClr val="C6C6C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48" name="Rectangle 39"/>
              <p:cNvSpPr>
                <a:spLocks noChangeArrowheads="1"/>
              </p:cNvSpPr>
              <p:nvPr/>
            </p:nvSpPr>
            <p:spPr bwMode="auto">
              <a:xfrm>
                <a:off x="1836" y="1547"/>
                <a:ext cx="13" cy="186"/>
              </a:xfrm>
              <a:prstGeom prst="rect">
                <a:avLst/>
              </a:prstGeom>
              <a:solidFill>
                <a:srgbClr val="C5C5C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49" name="Rectangle 40"/>
              <p:cNvSpPr>
                <a:spLocks noChangeArrowheads="1"/>
              </p:cNvSpPr>
              <p:nvPr/>
            </p:nvSpPr>
            <p:spPr bwMode="auto">
              <a:xfrm>
                <a:off x="1849" y="1547"/>
                <a:ext cx="13" cy="186"/>
              </a:xfrm>
              <a:prstGeom prst="rect">
                <a:avLst/>
              </a:prstGeom>
              <a:solidFill>
                <a:srgbClr val="C4C4C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50" name="Rectangle 41"/>
              <p:cNvSpPr>
                <a:spLocks noChangeArrowheads="1"/>
              </p:cNvSpPr>
              <p:nvPr/>
            </p:nvSpPr>
            <p:spPr bwMode="auto">
              <a:xfrm>
                <a:off x="1862" y="1547"/>
                <a:ext cx="13" cy="186"/>
              </a:xfrm>
              <a:prstGeom prst="rect">
                <a:avLst/>
              </a:prstGeom>
              <a:solidFill>
                <a:srgbClr val="C4C4C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grpSp>
        <p:grpSp>
          <p:nvGrpSpPr>
            <p:cNvPr id="128" name="Group 141"/>
            <p:cNvGrpSpPr>
              <a:grpSpLocks/>
            </p:cNvGrpSpPr>
            <p:nvPr/>
          </p:nvGrpSpPr>
          <p:grpSpPr bwMode="auto">
            <a:xfrm>
              <a:off x="2568947" y="2423244"/>
              <a:ext cx="344487" cy="266700"/>
              <a:chOff x="1664" y="1464"/>
              <a:chExt cx="217" cy="168"/>
            </a:xfrm>
          </p:grpSpPr>
          <p:sp>
            <p:nvSpPr>
              <p:cNvPr id="1237" name="Freeform 43"/>
              <p:cNvSpPr>
                <a:spLocks/>
              </p:cNvSpPr>
              <p:nvPr/>
            </p:nvSpPr>
            <p:spPr bwMode="auto">
              <a:xfrm>
                <a:off x="1664" y="1464"/>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D9D9D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38" name="Freeform 44"/>
              <p:cNvSpPr>
                <a:spLocks/>
              </p:cNvSpPr>
              <p:nvPr/>
            </p:nvSpPr>
            <p:spPr bwMode="auto">
              <a:xfrm>
                <a:off x="1664" y="1466"/>
                <a:ext cx="217" cy="59"/>
              </a:xfrm>
              <a:custGeom>
                <a:avLst/>
                <a:gdLst>
                  <a:gd name="T0" fmla="*/ 0 w 217"/>
                  <a:gd name="T1" fmla="*/ 56 h 59"/>
                  <a:gd name="T2" fmla="*/ 217 w 217"/>
                  <a:gd name="T3" fmla="*/ 0 h 59"/>
                  <a:gd name="T4" fmla="*/ 217 w 217"/>
                  <a:gd name="T5" fmla="*/ 4 h 59"/>
                  <a:gd name="T6" fmla="*/ 0 w 217"/>
                  <a:gd name="T7" fmla="*/ 59 h 59"/>
                  <a:gd name="T8" fmla="*/ 0 w 217"/>
                  <a:gd name="T9" fmla="*/ 56 h 59"/>
                  <a:gd name="T10" fmla="*/ 0 60000 65536"/>
                  <a:gd name="T11" fmla="*/ 0 60000 65536"/>
                  <a:gd name="T12" fmla="*/ 0 60000 65536"/>
                  <a:gd name="T13" fmla="*/ 0 60000 65536"/>
                  <a:gd name="T14" fmla="*/ 0 60000 65536"/>
                  <a:gd name="T15" fmla="*/ 0 w 217"/>
                  <a:gd name="T16" fmla="*/ 0 h 59"/>
                  <a:gd name="T17" fmla="*/ 217 w 217"/>
                  <a:gd name="T18" fmla="*/ 59 h 59"/>
                </a:gdLst>
                <a:ahLst/>
                <a:cxnLst>
                  <a:cxn ang="T10">
                    <a:pos x="T0" y="T1"/>
                  </a:cxn>
                  <a:cxn ang="T11">
                    <a:pos x="T2" y="T3"/>
                  </a:cxn>
                  <a:cxn ang="T12">
                    <a:pos x="T4" y="T5"/>
                  </a:cxn>
                  <a:cxn ang="T13">
                    <a:pos x="T6" y="T7"/>
                  </a:cxn>
                  <a:cxn ang="T14">
                    <a:pos x="T8" y="T9"/>
                  </a:cxn>
                </a:cxnLst>
                <a:rect l="T15" t="T16" r="T17" b="T18"/>
                <a:pathLst>
                  <a:path w="217" h="59">
                    <a:moveTo>
                      <a:pt x="0" y="56"/>
                    </a:moveTo>
                    <a:lnTo>
                      <a:pt x="217" y="0"/>
                    </a:lnTo>
                    <a:lnTo>
                      <a:pt x="217" y="4"/>
                    </a:lnTo>
                    <a:lnTo>
                      <a:pt x="0" y="59"/>
                    </a:lnTo>
                    <a:lnTo>
                      <a:pt x="0" y="56"/>
                    </a:lnTo>
                    <a:close/>
                  </a:path>
                </a:pathLst>
              </a:custGeom>
              <a:solidFill>
                <a:srgbClr val="D9D9D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39" name="Freeform 45"/>
              <p:cNvSpPr>
                <a:spLocks/>
              </p:cNvSpPr>
              <p:nvPr/>
            </p:nvSpPr>
            <p:spPr bwMode="auto">
              <a:xfrm>
                <a:off x="1664" y="1470"/>
                <a:ext cx="217" cy="57"/>
              </a:xfrm>
              <a:custGeom>
                <a:avLst/>
                <a:gdLst>
                  <a:gd name="T0" fmla="*/ 0 w 217"/>
                  <a:gd name="T1" fmla="*/ 55 h 57"/>
                  <a:gd name="T2" fmla="*/ 217 w 217"/>
                  <a:gd name="T3" fmla="*/ 0 h 57"/>
                  <a:gd name="T4" fmla="*/ 217 w 217"/>
                  <a:gd name="T5" fmla="*/ 1 h 57"/>
                  <a:gd name="T6" fmla="*/ 0 w 217"/>
                  <a:gd name="T7" fmla="*/ 57 h 57"/>
                  <a:gd name="T8" fmla="*/ 0 w 217"/>
                  <a:gd name="T9" fmla="*/ 55 h 57"/>
                  <a:gd name="T10" fmla="*/ 0 60000 65536"/>
                  <a:gd name="T11" fmla="*/ 0 60000 65536"/>
                  <a:gd name="T12" fmla="*/ 0 60000 65536"/>
                  <a:gd name="T13" fmla="*/ 0 60000 65536"/>
                  <a:gd name="T14" fmla="*/ 0 60000 65536"/>
                  <a:gd name="T15" fmla="*/ 0 w 217"/>
                  <a:gd name="T16" fmla="*/ 0 h 57"/>
                  <a:gd name="T17" fmla="*/ 217 w 217"/>
                  <a:gd name="T18" fmla="*/ 57 h 57"/>
                </a:gdLst>
                <a:ahLst/>
                <a:cxnLst>
                  <a:cxn ang="T10">
                    <a:pos x="T0" y="T1"/>
                  </a:cxn>
                  <a:cxn ang="T11">
                    <a:pos x="T2" y="T3"/>
                  </a:cxn>
                  <a:cxn ang="T12">
                    <a:pos x="T4" y="T5"/>
                  </a:cxn>
                  <a:cxn ang="T13">
                    <a:pos x="T6" y="T7"/>
                  </a:cxn>
                  <a:cxn ang="T14">
                    <a:pos x="T8" y="T9"/>
                  </a:cxn>
                </a:cxnLst>
                <a:rect l="T15" t="T16" r="T17" b="T18"/>
                <a:pathLst>
                  <a:path w="217" h="57">
                    <a:moveTo>
                      <a:pt x="0" y="55"/>
                    </a:moveTo>
                    <a:lnTo>
                      <a:pt x="217" y="0"/>
                    </a:lnTo>
                    <a:lnTo>
                      <a:pt x="217" y="1"/>
                    </a:lnTo>
                    <a:lnTo>
                      <a:pt x="0" y="57"/>
                    </a:lnTo>
                    <a:lnTo>
                      <a:pt x="0" y="55"/>
                    </a:lnTo>
                    <a:close/>
                  </a:path>
                </a:pathLst>
              </a:custGeom>
              <a:solidFill>
                <a:srgbClr val="D9D9D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40" name="Freeform 46"/>
              <p:cNvSpPr>
                <a:spLocks/>
              </p:cNvSpPr>
              <p:nvPr/>
            </p:nvSpPr>
            <p:spPr bwMode="auto">
              <a:xfrm>
                <a:off x="1664" y="1471"/>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D8D8D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41" name="Freeform 47"/>
              <p:cNvSpPr>
                <a:spLocks/>
              </p:cNvSpPr>
              <p:nvPr/>
            </p:nvSpPr>
            <p:spPr bwMode="auto">
              <a:xfrm>
                <a:off x="1664" y="1473"/>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D8D8D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42" name="Freeform 48"/>
              <p:cNvSpPr>
                <a:spLocks/>
              </p:cNvSpPr>
              <p:nvPr/>
            </p:nvSpPr>
            <p:spPr bwMode="auto">
              <a:xfrm>
                <a:off x="1664" y="1475"/>
                <a:ext cx="217" cy="59"/>
              </a:xfrm>
              <a:custGeom>
                <a:avLst/>
                <a:gdLst>
                  <a:gd name="T0" fmla="*/ 0 w 217"/>
                  <a:gd name="T1" fmla="*/ 56 h 59"/>
                  <a:gd name="T2" fmla="*/ 217 w 217"/>
                  <a:gd name="T3" fmla="*/ 0 h 59"/>
                  <a:gd name="T4" fmla="*/ 217 w 217"/>
                  <a:gd name="T5" fmla="*/ 4 h 59"/>
                  <a:gd name="T6" fmla="*/ 0 w 217"/>
                  <a:gd name="T7" fmla="*/ 59 h 59"/>
                  <a:gd name="T8" fmla="*/ 0 w 217"/>
                  <a:gd name="T9" fmla="*/ 56 h 59"/>
                  <a:gd name="T10" fmla="*/ 0 60000 65536"/>
                  <a:gd name="T11" fmla="*/ 0 60000 65536"/>
                  <a:gd name="T12" fmla="*/ 0 60000 65536"/>
                  <a:gd name="T13" fmla="*/ 0 60000 65536"/>
                  <a:gd name="T14" fmla="*/ 0 60000 65536"/>
                  <a:gd name="T15" fmla="*/ 0 w 217"/>
                  <a:gd name="T16" fmla="*/ 0 h 59"/>
                  <a:gd name="T17" fmla="*/ 217 w 217"/>
                  <a:gd name="T18" fmla="*/ 59 h 59"/>
                </a:gdLst>
                <a:ahLst/>
                <a:cxnLst>
                  <a:cxn ang="T10">
                    <a:pos x="T0" y="T1"/>
                  </a:cxn>
                  <a:cxn ang="T11">
                    <a:pos x="T2" y="T3"/>
                  </a:cxn>
                  <a:cxn ang="T12">
                    <a:pos x="T4" y="T5"/>
                  </a:cxn>
                  <a:cxn ang="T13">
                    <a:pos x="T6" y="T7"/>
                  </a:cxn>
                  <a:cxn ang="T14">
                    <a:pos x="T8" y="T9"/>
                  </a:cxn>
                </a:cxnLst>
                <a:rect l="T15" t="T16" r="T17" b="T18"/>
                <a:pathLst>
                  <a:path w="217" h="59">
                    <a:moveTo>
                      <a:pt x="0" y="56"/>
                    </a:moveTo>
                    <a:lnTo>
                      <a:pt x="217" y="0"/>
                    </a:lnTo>
                    <a:lnTo>
                      <a:pt x="217" y="4"/>
                    </a:lnTo>
                    <a:lnTo>
                      <a:pt x="0" y="59"/>
                    </a:lnTo>
                    <a:lnTo>
                      <a:pt x="0" y="56"/>
                    </a:lnTo>
                    <a:close/>
                  </a:path>
                </a:pathLst>
              </a:custGeom>
              <a:solidFill>
                <a:srgbClr val="D7D7D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43" name="Freeform 49"/>
              <p:cNvSpPr>
                <a:spLocks/>
              </p:cNvSpPr>
              <p:nvPr/>
            </p:nvSpPr>
            <p:spPr bwMode="auto">
              <a:xfrm>
                <a:off x="1664" y="1479"/>
                <a:ext cx="217" cy="57"/>
              </a:xfrm>
              <a:custGeom>
                <a:avLst/>
                <a:gdLst>
                  <a:gd name="T0" fmla="*/ 0 w 217"/>
                  <a:gd name="T1" fmla="*/ 55 h 57"/>
                  <a:gd name="T2" fmla="*/ 217 w 217"/>
                  <a:gd name="T3" fmla="*/ 0 h 57"/>
                  <a:gd name="T4" fmla="*/ 217 w 217"/>
                  <a:gd name="T5" fmla="*/ 1 h 57"/>
                  <a:gd name="T6" fmla="*/ 0 w 217"/>
                  <a:gd name="T7" fmla="*/ 57 h 57"/>
                  <a:gd name="T8" fmla="*/ 0 w 217"/>
                  <a:gd name="T9" fmla="*/ 55 h 57"/>
                  <a:gd name="T10" fmla="*/ 0 60000 65536"/>
                  <a:gd name="T11" fmla="*/ 0 60000 65536"/>
                  <a:gd name="T12" fmla="*/ 0 60000 65536"/>
                  <a:gd name="T13" fmla="*/ 0 60000 65536"/>
                  <a:gd name="T14" fmla="*/ 0 60000 65536"/>
                  <a:gd name="T15" fmla="*/ 0 w 217"/>
                  <a:gd name="T16" fmla="*/ 0 h 57"/>
                  <a:gd name="T17" fmla="*/ 217 w 217"/>
                  <a:gd name="T18" fmla="*/ 57 h 57"/>
                </a:gdLst>
                <a:ahLst/>
                <a:cxnLst>
                  <a:cxn ang="T10">
                    <a:pos x="T0" y="T1"/>
                  </a:cxn>
                  <a:cxn ang="T11">
                    <a:pos x="T2" y="T3"/>
                  </a:cxn>
                  <a:cxn ang="T12">
                    <a:pos x="T4" y="T5"/>
                  </a:cxn>
                  <a:cxn ang="T13">
                    <a:pos x="T6" y="T7"/>
                  </a:cxn>
                  <a:cxn ang="T14">
                    <a:pos x="T8" y="T9"/>
                  </a:cxn>
                </a:cxnLst>
                <a:rect l="T15" t="T16" r="T17" b="T18"/>
                <a:pathLst>
                  <a:path w="217" h="57">
                    <a:moveTo>
                      <a:pt x="0" y="55"/>
                    </a:moveTo>
                    <a:lnTo>
                      <a:pt x="217" y="0"/>
                    </a:lnTo>
                    <a:lnTo>
                      <a:pt x="217" y="1"/>
                    </a:lnTo>
                    <a:lnTo>
                      <a:pt x="0" y="57"/>
                    </a:lnTo>
                    <a:lnTo>
                      <a:pt x="0" y="55"/>
                    </a:lnTo>
                    <a:close/>
                  </a:path>
                </a:pathLst>
              </a:custGeom>
              <a:solidFill>
                <a:srgbClr val="D7D7D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44" name="Freeform 50"/>
              <p:cNvSpPr>
                <a:spLocks/>
              </p:cNvSpPr>
              <p:nvPr/>
            </p:nvSpPr>
            <p:spPr bwMode="auto">
              <a:xfrm>
                <a:off x="1664" y="1480"/>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D6D6D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45" name="Freeform 51"/>
              <p:cNvSpPr>
                <a:spLocks/>
              </p:cNvSpPr>
              <p:nvPr/>
            </p:nvSpPr>
            <p:spPr bwMode="auto">
              <a:xfrm>
                <a:off x="1664" y="1482"/>
                <a:ext cx="217" cy="60"/>
              </a:xfrm>
              <a:custGeom>
                <a:avLst/>
                <a:gdLst>
                  <a:gd name="T0" fmla="*/ 0 w 217"/>
                  <a:gd name="T1" fmla="*/ 56 h 60"/>
                  <a:gd name="T2" fmla="*/ 217 w 217"/>
                  <a:gd name="T3" fmla="*/ 0 h 60"/>
                  <a:gd name="T4" fmla="*/ 217 w 217"/>
                  <a:gd name="T5" fmla="*/ 4 h 60"/>
                  <a:gd name="T6" fmla="*/ 0 w 217"/>
                  <a:gd name="T7" fmla="*/ 60 h 60"/>
                  <a:gd name="T8" fmla="*/ 0 w 217"/>
                  <a:gd name="T9" fmla="*/ 56 h 60"/>
                  <a:gd name="T10" fmla="*/ 0 60000 65536"/>
                  <a:gd name="T11" fmla="*/ 0 60000 65536"/>
                  <a:gd name="T12" fmla="*/ 0 60000 65536"/>
                  <a:gd name="T13" fmla="*/ 0 60000 65536"/>
                  <a:gd name="T14" fmla="*/ 0 60000 65536"/>
                  <a:gd name="T15" fmla="*/ 0 w 217"/>
                  <a:gd name="T16" fmla="*/ 0 h 60"/>
                  <a:gd name="T17" fmla="*/ 217 w 217"/>
                  <a:gd name="T18" fmla="*/ 60 h 60"/>
                </a:gdLst>
                <a:ahLst/>
                <a:cxnLst>
                  <a:cxn ang="T10">
                    <a:pos x="T0" y="T1"/>
                  </a:cxn>
                  <a:cxn ang="T11">
                    <a:pos x="T2" y="T3"/>
                  </a:cxn>
                  <a:cxn ang="T12">
                    <a:pos x="T4" y="T5"/>
                  </a:cxn>
                  <a:cxn ang="T13">
                    <a:pos x="T6" y="T7"/>
                  </a:cxn>
                  <a:cxn ang="T14">
                    <a:pos x="T8" y="T9"/>
                  </a:cxn>
                </a:cxnLst>
                <a:rect l="T15" t="T16" r="T17" b="T18"/>
                <a:pathLst>
                  <a:path w="217" h="60">
                    <a:moveTo>
                      <a:pt x="0" y="56"/>
                    </a:moveTo>
                    <a:lnTo>
                      <a:pt x="217" y="0"/>
                    </a:lnTo>
                    <a:lnTo>
                      <a:pt x="217" y="4"/>
                    </a:lnTo>
                    <a:lnTo>
                      <a:pt x="0" y="60"/>
                    </a:lnTo>
                    <a:lnTo>
                      <a:pt x="0" y="56"/>
                    </a:lnTo>
                    <a:close/>
                  </a:path>
                </a:pathLst>
              </a:custGeom>
              <a:solidFill>
                <a:srgbClr val="D5D5D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46" name="Freeform 52"/>
              <p:cNvSpPr>
                <a:spLocks/>
              </p:cNvSpPr>
              <p:nvPr/>
            </p:nvSpPr>
            <p:spPr bwMode="auto">
              <a:xfrm>
                <a:off x="1664" y="1486"/>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D4D4D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47" name="Freeform 53"/>
              <p:cNvSpPr>
                <a:spLocks/>
              </p:cNvSpPr>
              <p:nvPr/>
            </p:nvSpPr>
            <p:spPr bwMode="auto">
              <a:xfrm>
                <a:off x="1664" y="1488"/>
                <a:ext cx="217" cy="57"/>
              </a:xfrm>
              <a:custGeom>
                <a:avLst/>
                <a:gdLst>
                  <a:gd name="T0" fmla="*/ 0 w 217"/>
                  <a:gd name="T1" fmla="*/ 56 h 57"/>
                  <a:gd name="T2" fmla="*/ 217 w 217"/>
                  <a:gd name="T3" fmla="*/ 0 h 57"/>
                  <a:gd name="T4" fmla="*/ 217 w 217"/>
                  <a:gd name="T5" fmla="*/ 1 h 57"/>
                  <a:gd name="T6" fmla="*/ 0 w 217"/>
                  <a:gd name="T7" fmla="*/ 57 h 57"/>
                  <a:gd name="T8" fmla="*/ 0 w 217"/>
                  <a:gd name="T9" fmla="*/ 56 h 57"/>
                  <a:gd name="T10" fmla="*/ 0 60000 65536"/>
                  <a:gd name="T11" fmla="*/ 0 60000 65536"/>
                  <a:gd name="T12" fmla="*/ 0 60000 65536"/>
                  <a:gd name="T13" fmla="*/ 0 60000 65536"/>
                  <a:gd name="T14" fmla="*/ 0 60000 65536"/>
                  <a:gd name="T15" fmla="*/ 0 w 217"/>
                  <a:gd name="T16" fmla="*/ 0 h 57"/>
                  <a:gd name="T17" fmla="*/ 217 w 217"/>
                  <a:gd name="T18" fmla="*/ 57 h 57"/>
                </a:gdLst>
                <a:ahLst/>
                <a:cxnLst>
                  <a:cxn ang="T10">
                    <a:pos x="T0" y="T1"/>
                  </a:cxn>
                  <a:cxn ang="T11">
                    <a:pos x="T2" y="T3"/>
                  </a:cxn>
                  <a:cxn ang="T12">
                    <a:pos x="T4" y="T5"/>
                  </a:cxn>
                  <a:cxn ang="T13">
                    <a:pos x="T6" y="T7"/>
                  </a:cxn>
                  <a:cxn ang="T14">
                    <a:pos x="T8" y="T9"/>
                  </a:cxn>
                </a:cxnLst>
                <a:rect l="T15" t="T16" r="T17" b="T18"/>
                <a:pathLst>
                  <a:path w="217" h="57">
                    <a:moveTo>
                      <a:pt x="0" y="56"/>
                    </a:moveTo>
                    <a:lnTo>
                      <a:pt x="217" y="0"/>
                    </a:lnTo>
                    <a:lnTo>
                      <a:pt x="217" y="1"/>
                    </a:lnTo>
                    <a:lnTo>
                      <a:pt x="0" y="57"/>
                    </a:lnTo>
                    <a:lnTo>
                      <a:pt x="0" y="56"/>
                    </a:lnTo>
                    <a:close/>
                  </a:path>
                </a:pathLst>
              </a:custGeom>
              <a:solidFill>
                <a:srgbClr val="D3D3D3"/>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48" name="Freeform 54"/>
              <p:cNvSpPr>
                <a:spLocks/>
              </p:cNvSpPr>
              <p:nvPr/>
            </p:nvSpPr>
            <p:spPr bwMode="auto">
              <a:xfrm>
                <a:off x="1664" y="1489"/>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D2D2D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49" name="Freeform 55"/>
              <p:cNvSpPr>
                <a:spLocks/>
              </p:cNvSpPr>
              <p:nvPr/>
            </p:nvSpPr>
            <p:spPr bwMode="auto">
              <a:xfrm>
                <a:off x="1664" y="1491"/>
                <a:ext cx="217" cy="60"/>
              </a:xfrm>
              <a:custGeom>
                <a:avLst/>
                <a:gdLst>
                  <a:gd name="T0" fmla="*/ 0 w 217"/>
                  <a:gd name="T1" fmla="*/ 56 h 60"/>
                  <a:gd name="T2" fmla="*/ 217 w 217"/>
                  <a:gd name="T3" fmla="*/ 0 h 60"/>
                  <a:gd name="T4" fmla="*/ 217 w 217"/>
                  <a:gd name="T5" fmla="*/ 4 h 60"/>
                  <a:gd name="T6" fmla="*/ 0 w 217"/>
                  <a:gd name="T7" fmla="*/ 60 h 60"/>
                  <a:gd name="T8" fmla="*/ 0 w 217"/>
                  <a:gd name="T9" fmla="*/ 56 h 60"/>
                  <a:gd name="T10" fmla="*/ 0 60000 65536"/>
                  <a:gd name="T11" fmla="*/ 0 60000 65536"/>
                  <a:gd name="T12" fmla="*/ 0 60000 65536"/>
                  <a:gd name="T13" fmla="*/ 0 60000 65536"/>
                  <a:gd name="T14" fmla="*/ 0 60000 65536"/>
                  <a:gd name="T15" fmla="*/ 0 w 217"/>
                  <a:gd name="T16" fmla="*/ 0 h 60"/>
                  <a:gd name="T17" fmla="*/ 217 w 217"/>
                  <a:gd name="T18" fmla="*/ 60 h 60"/>
                </a:gdLst>
                <a:ahLst/>
                <a:cxnLst>
                  <a:cxn ang="T10">
                    <a:pos x="T0" y="T1"/>
                  </a:cxn>
                  <a:cxn ang="T11">
                    <a:pos x="T2" y="T3"/>
                  </a:cxn>
                  <a:cxn ang="T12">
                    <a:pos x="T4" y="T5"/>
                  </a:cxn>
                  <a:cxn ang="T13">
                    <a:pos x="T6" y="T7"/>
                  </a:cxn>
                  <a:cxn ang="T14">
                    <a:pos x="T8" y="T9"/>
                  </a:cxn>
                </a:cxnLst>
                <a:rect l="T15" t="T16" r="T17" b="T18"/>
                <a:pathLst>
                  <a:path w="217" h="60">
                    <a:moveTo>
                      <a:pt x="0" y="56"/>
                    </a:moveTo>
                    <a:lnTo>
                      <a:pt x="217" y="0"/>
                    </a:lnTo>
                    <a:lnTo>
                      <a:pt x="217" y="4"/>
                    </a:lnTo>
                    <a:lnTo>
                      <a:pt x="0" y="60"/>
                    </a:lnTo>
                    <a:lnTo>
                      <a:pt x="0" y="56"/>
                    </a:lnTo>
                    <a:close/>
                  </a:path>
                </a:pathLst>
              </a:custGeom>
              <a:solidFill>
                <a:srgbClr val="D1D1D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50" name="Freeform 56"/>
              <p:cNvSpPr>
                <a:spLocks/>
              </p:cNvSpPr>
              <p:nvPr/>
            </p:nvSpPr>
            <p:spPr bwMode="auto">
              <a:xfrm>
                <a:off x="1664" y="1495"/>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CFCFC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51" name="Freeform 57"/>
              <p:cNvSpPr>
                <a:spLocks/>
              </p:cNvSpPr>
              <p:nvPr/>
            </p:nvSpPr>
            <p:spPr bwMode="auto">
              <a:xfrm>
                <a:off x="1664" y="1497"/>
                <a:ext cx="217" cy="57"/>
              </a:xfrm>
              <a:custGeom>
                <a:avLst/>
                <a:gdLst>
                  <a:gd name="T0" fmla="*/ 0 w 217"/>
                  <a:gd name="T1" fmla="*/ 56 h 57"/>
                  <a:gd name="T2" fmla="*/ 217 w 217"/>
                  <a:gd name="T3" fmla="*/ 0 h 57"/>
                  <a:gd name="T4" fmla="*/ 217 w 217"/>
                  <a:gd name="T5" fmla="*/ 1 h 57"/>
                  <a:gd name="T6" fmla="*/ 0 w 217"/>
                  <a:gd name="T7" fmla="*/ 57 h 57"/>
                  <a:gd name="T8" fmla="*/ 0 w 217"/>
                  <a:gd name="T9" fmla="*/ 56 h 57"/>
                  <a:gd name="T10" fmla="*/ 0 60000 65536"/>
                  <a:gd name="T11" fmla="*/ 0 60000 65536"/>
                  <a:gd name="T12" fmla="*/ 0 60000 65536"/>
                  <a:gd name="T13" fmla="*/ 0 60000 65536"/>
                  <a:gd name="T14" fmla="*/ 0 60000 65536"/>
                  <a:gd name="T15" fmla="*/ 0 w 217"/>
                  <a:gd name="T16" fmla="*/ 0 h 57"/>
                  <a:gd name="T17" fmla="*/ 217 w 217"/>
                  <a:gd name="T18" fmla="*/ 57 h 57"/>
                </a:gdLst>
                <a:ahLst/>
                <a:cxnLst>
                  <a:cxn ang="T10">
                    <a:pos x="T0" y="T1"/>
                  </a:cxn>
                  <a:cxn ang="T11">
                    <a:pos x="T2" y="T3"/>
                  </a:cxn>
                  <a:cxn ang="T12">
                    <a:pos x="T4" y="T5"/>
                  </a:cxn>
                  <a:cxn ang="T13">
                    <a:pos x="T6" y="T7"/>
                  </a:cxn>
                  <a:cxn ang="T14">
                    <a:pos x="T8" y="T9"/>
                  </a:cxn>
                </a:cxnLst>
                <a:rect l="T15" t="T16" r="T17" b="T18"/>
                <a:pathLst>
                  <a:path w="217" h="57">
                    <a:moveTo>
                      <a:pt x="0" y="56"/>
                    </a:moveTo>
                    <a:lnTo>
                      <a:pt x="217" y="0"/>
                    </a:lnTo>
                    <a:lnTo>
                      <a:pt x="217" y="1"/>
                    </a:lnTo>
                    <a:lnTo>
                      <a:pt x="0" y="57"/>
                    </a:lnTo>
                    <a:lnTo>
                      <a:pt x="0" y="56"/>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52" name="Freeform 58"/>
              <p:cNvSpPr>
                <a:spLocks/>
              </p:cNvSpPr>
              <p:nvPr/>
            </p:nvSpPr>
            <p:spPr bwMode="auto">
              <a:xfrm>
                <a:off x="1664" y="1498"/>
                <a:ext cx="217" cy="60"/>
              </a:xfrm>
              <a:custGeom>
                <a:avLst/>
                <a:gdLst>
                  <a:gd name="T0" fmla="*/ 0 w 217"/>
                  <a:gd name="T1" fmla="*/ 56 h 60"/>
                  <a:gd name="T2" fmla="*/ 217 w 217"/>
                  <a:gd name="T3" fmla="*/ 0 h 60"/>
                  <a:gd name="T4" fmla="*/ 217 w 217"/>
                  <a:gd name="T5" fmla="*/ 4 h 60"/>
                  <a:gd name="T6" fmla="*/ 0 w 217"/>
                  <a:gd name="T7" fmla="*/ 60 h 60"/>
                  <a:gd name="T8" fmla="*/ 0 w 217"/>
                  <a:gd name="T9" fmla="*/ 56 h 60"/>
                  <a:gd name="T10" fmla="*/ 0 60000 65536"/>
                  <a:gd name="T11" fmla="*/ 0 60000 65536"/>
                  <a:gd name="T12" fmla="*/ 0 60000 65536"/>
                  <a:gd name="T13" fmla="*/ 0 60000 65536"/>
                  <a:gd name="T14" fmla="*/ 0 60000 65536"/>
                  <a:gd name="T15" fmla="*/ 0 w 217"/>
                  <a:gd name="T16" fmla="*/ 0 h 60"/>
                  <a:gd name="T17" fmla="*/ 217 w 217"/>
                  <a:gd name="T18" fmla="*/ 60 h 60"/>
                </a:gdLst>
                <a:ahLst/>
                <a:cxnLst>
                  <a:cxn ang="T10">
                    <a:pos x="T0" y="T1"/>
                  </a:cxn>
                  <a:cxn ang="T11">
                    <a:pos x="T2" y="T3"/>
                  </a:cxn>
                  <a:cxn ang="T12">
                    <a:pos x="T4" y="T5"/>
                  </a:cxn>
                  <a:cxn ang="T13">
                    <a:pos x="T6" y="T7"/>
                  </a:cxn>
                  <a:cxn ang="T14">
                    <a:pos x="T8" y="T9"/>
                  </a:cxn>
                </a:cxnLst>
                <a:rect l="T15" t="T16" r="T17" b="T18"/>
                <a:pathLst>
                  <a:path w="217" h="60">
                    <a:moveTo>
                      <a:pt x="0" y="56"/>
                    </a:moveTo>
                    <a:lnTo>
                      <a:pt x="217" y="0"/>
                    </a:lnTo>
                    <a:lnTo>
                      <a:pt x="217" y="4"/>
                    </a:lnTo>
                    <a:lnTo>
                      <a:pt x="0" y="60"/>
                    </a:lnTo>
                    <a:lnTo>
                      <a:pt x="0" y="56"/>
                    </a:lnTo>
                    <a:close/>
                  </a:path>
                </a:pathLst>
              </a:custGeom>
              <a:solidFill>
                <a:srgbClr val="CCCCC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53" name="Freeform 59"/>
              <p:cNvSpPr>
                <a:spLocks/>
              </p:cNvSpPr>
              <p:nvPr/>
            </p:nvSpPr>
            <p:spPr bwMode="auto">
              <a:xfrm>
                <a:off x="1664" y="1502"/>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CBCBC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54" name="Freeform 60"/>
              <p:cNvSpPr>
                <a:spLocks/>
              </p:cNvSpPr>
              <p:nvPr/>
            </p:nvSpPr>
            <p:spPr bwMode="auto">
              <a:xfrm>
                <a:off x="1664" y="1504"/>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C9C9C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55" name="Freeform 61"/>
              <p:cNvSpPr>
                <a:spLocks/>
              </p:cNvSpPr>
              <p:nvPr/>
            </p:nvSpPr>
            <p:spPr bwMode="auto">
              <a:xfrm>
                <a:off x="1664" y="1506"/>
                <a:ext cx="217" cy="59"/>
              </a:xfrm>
              <a:custGeom>
                <a:avLst/>
                <a:gdLst>
                  <a:gd name="T0" fmla="*/ 0 w 217"/>
                  <a:gd name="T1" fmla="*/ 56 h 59"/>
                  <a:gd name="T2" fmla="*/ 217 w 217"/>
                  <a:gd name="T3" fmla="*/ 0 h 59"/>
                  <a:gd name="T4" fmla="*/ 217 w 217"/>
                  <a:gd name="T5" fmla="*/ 3 h 59"/>
                  <a:gd name="T6" fmla="*/ 0 w 217"/>
                  <a:gd name="T7" fmla="*/ 59 h 59"/>
                  <a:gd name="T8" fmla="*/ 0 w 217"/>
                  <a:gd name="T9" fmla="*/ 56 h 59"/>
                  <a:gd name="T10" fmla="*/ 0 60000 65536"/>
                  <a:gd name="T11" fmla="*/ 0 60000 65536"/>
                  <a:gd name="T12" fmla="*/ 0 60000 65536"/>
                  <a:gd name="T13" fmla="*/ 0 60000 65536"/>
                  <a:gd name="T14" fmla="*/ 0 60000 65536"/>
                  <a:gd name="T15" fmla="*/ 0 w 217"/>
                  <a:gd name="T16" fmla="*/ 0 h 59"/>
                  <a:gd name="T17" fmla="*/ 217 w 217"/>
                  <a:gd name="T18" fmla="*/ 59 h 59"/>
                </a:gdLst>
                <a:ahLst/>
                <a:cxnLst>
                  <a:cxn ang="T10">
                    <a:pos x="T0" y="T1"/>
                  </a:cxn>
                  <a:cxn ang="T11">
                    <a:pos x="T2" y="T3"/>
                  </a:cxn>
                  <a:cxn ang="T12">
                    <a:pos x="T4" y="T5"/>
                  </a:cxn>
                  <a:cxn ang="T13">
                    <a:pos x="T6" y="T7"/>
                  </a:cxn>
                  <a:cxn ang="T14">
                    <a:pos x="T8" y="T9"/>
                  </a:cxn>
                </a:cxnLst>
                <a:rect l="T15" t="T16" r="T17" b="T18"/>
                <a:pathLst>
                  <a:path w="217" h="59">
                    <a:moveTo>
                      <a:pt x="0" y="56"/>
                    </a:moveTo>
                    <a:lnTo>
                      <a:pt x="217" y="0"/>
                    </a:lnTo>
                    <a:lnTo>
                      <a:pt x="217" y="3"/>
                    </a:lnTo>
                    <a:lnTo>
                      <a:pt x="0" y="59"/>
                    </a:lnTo>
                    <a:lnTo>
                      <a:pt x="0" y="56"/>
                    </a:lnTo>
                    <a:close/>
                  </a:path>
                </a:pathLst>
              </a:custGeom>
              <a:solidFill>
                <a:srgbClr val="C7C7C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56" name="Freeform 62"/>
              <p:cNvSpPr>
                <a:spLocks/>
              </p:cNvSpPr>
              <p:nvPr/>
            </p:nvSpPr>
            <p:spPr bwMode="auto">
              <a:xfrm>
                <a:off x="1664" y="1509"/>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C5C5C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57" name="Freeform 63"/>
              <p:cNvSpPr>
                <a:spLocks/>
              </p:cNvSpPr>
              <p:nvPr/>
            </p:nvSpPr>
            <p:spPr bwMode="auto">
              <a:xfrm>
                <a:off x="1664" y="1511"/>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C3C3C3"/>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58" name="Freeform 64"/>
              <p:cNvSpPr>
                <a:spLocks/>
              </p:cNvSpPr>
              <p:nvPr/>
            </p:nvSpPr>
            <p:spPr bwMode="auto">
              <a:xfrm>
                <a:off x="1664" y="1513"/>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C1C1C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59" name="Freeform 65"/>
              <p:cNvSpPr>
                <a:spLocks/>
              </p:cNvSpPr>
              <p:nvPr/>
            </p:nvSpPr>
            <p:spPr bwMode="auto">
              <a:xfrm>
                <a:off x="1664" y="1515"/>
                <a:ext cx="217" cy="59"/>
              </a:xfrm>
              <a:custGeom>
                <a:avLst/>
                <a:gdLst>
                  <a:gd name="T0" fmla="*/ 0 w 217"/>
                  <a:gd name="T1" fmla="*/ 56 h 59"/>
                  <a:gd name="T2" fmla="*/ 217 w 217"/>
                  <a:gd name="T3" fmla="*/ 0 h 59"/>
                  <a:gd name="T4" fmla="*/ 217 w 217"/>
                  <a:gd name="T5" fmla="*/ 3 h 59"/>
                  <a:gd name="T6" fmla="*/ 0 w 217"/>
                  <a:gd name="T7" fmla="*/ 59 h 59"/>
                  <a:gd name="T8" fmla="*/ 0 w 217"/>
                  <a:gd name="T9" fmla="*/ 56 h 59"/>
                  <a:gd name="T10" fmla="*/ 0 60000 65536"/>
                  <a:gd name="T11" fmla="*/ 0 60000 65536"/>
                  <a:gd name="T12" fmla="*/ 0 60000 65536"/>
                  <a:gd name="T13" fmla="*/ 0 60000 65536"/>
                  <a:gd name="T14" fmla="*/ 0 60000 65536"/>
                  <a:gd name="T15" fmla="*/ 0 w 217"/>
                  <a:gd name="T16" fmla="*/ 0 h 59"/>
                  <a:gd name="T17" fmla="*/ 217 w 217"/>
                  <a:gd name="T18" fmla="*/ 59 h 59"/>
                </a:gdLst>
                <a:ahLst/>
                <a:cxnLst>
                  <a:cxn ang="T10">
                    <a:pos x="T0" y="T1"/>
                  </a:cxn>
                  <a:cxn ang="T11">
                    <a:pos x="T2" y="T3"/>
                  </a:cxn>
                  <a:cxn ang="T12">
                    <a:pos x="T4" y="T5"/>
                  </a:cxn>
                  <a:cxn ang="T13">
                    <a:pos x="T6" y="T7"/>
                  </a:cxn>
                  <a:cxn ang="T14">
                    <a:pos x="T8" y="T9"/>
                  </a:cxn>
                </a:cxnLst>
                <a:rect l="T15" t="T16" r="T17" b="T18"/>
                <a:pathLst>
                  <a:path w="217" h="59">
                    <a:moveTo>
                      <a:pt x="0" y="56"/>
                    </a:moveTo>
                    <a:lnTo>
                      <a:pt x="217" y="0"/>
                    </a:lnTo>
                    <a:lnTo>
                      <a:pt x="217" y="3"/>
                    </a:lnTo>
                    <a:lnTo>
                      <a:pt x="0" y="59"/>
                    </a:lnTo>
                    <a:lnTo>
                      <a:pt x="0" y="56"/>
                    </a:lnTo>
                    <a:close/>
                  </a:path>
                </a:pathLst>
              </a:custGeom>
              <a:solidFill>
                <a:srgbClr val="BFBFB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60" name="Freeform 66"/>
              <p:cNvSpPr>
                <a:spLocks/>
              </p:cNvSpPr>
              <p:nvPr/>
            </p:nvSpPr>
            <p:spPr bwMode="auto">
              <a:xfrm>
                <a:off x="1664" y="1518"/>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BCBCB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61" name="Freeform 67"/>
              <p:cNvSpPr>
                <a:spLocks/>
              </p:cNvSpPr>
              <p:nvPr/>
            </p:nvSpPr>
            <p:spPr bwMode="auto">
              <a:xfrm>
                <a:off x="1664" y="1520"/>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BABAB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62" name="Freeform 68"/>
              <p:cNvSpPr>
                <a:spLocks/>
              </p:cNvSpPr>
              <p:nvPr/>
            </p:nvSpPr>
            <p:spPr bwMode="auto">
              <a:xfrm>
                <a:off x="1664" y="1522"/>
                <a:ext cx="217" cy="59"/>
              </a:xfrm>
              <a:custGeom>
                <a:avLst/>
                <a:gdLst>
                  <a:gd name="T0" fmla="*/ 0 w 217"/>
                  <a:gd name="T1" fmla="*/ 56 h 59"/>
                  <a:gd name="T2" fmla="*/ 217 w 217"/>
                  <a:gd name="T3" fmla="*/ 0 h 59"/>
                  <a:gd name="T4" fmla="*/ 217 w 217"/>
                  <a:gd name="T5" fmla="*/ 3 h 59"/>
                  <a:gd name="T6" fmla="*/ 0 w 217"/>
                  <a:gd name="T7" fmla="*/ 59 h 59"/>
                  <a:gd name="T8" fmla="*/ 0 w 217"/>
                  <a:gd name="T9" fmla="*/ 56 h 59"/>
                  <a:gd name="T10" fmla="*/ 0 60000 65536"/>
                  <a:gd name="T11" fmla="*/ 0 60000 65536"/>
                  <a:gd name="T12" fmla="*/ 0 60000 65536"/>
                  <a:gd name="T13" fmla="*/ 0 60000 65536"/>
                  <a:gd name="T14" fmla="*/ 0 60000 65536"/>
                  <a:gd name="T15" fmla="*/ 0 w 217"/>
                  <a:gd name="T16" fmla="*/ 0 h 59"/>
                  <a:gd name="T17" fmla="*/ 217 w 217"/>
                  <a:gd name="T18" fmla="*/ 59 h 59"/>
                </a:gdLst>
                <a:ahLst/>
                <a:cxnLst>
                  <a:cxn ang="T10">
                    <a:pos x="T0" y="T1"/>
                  </a:cxn>
                  <a:cxn ang="T11">
                    <a:pos x="T2" y="T3"/>
                  </a:cxn>
                  <a:cxn ang="T12">
                    <a:pos x="T4" y="T5"/>
                  </a:cxn>
                  <a:cxn ang="T13">
                    <a:pos x="T6" y="T7"/>
                  </a:cxn>
                  <a:cxn ang="T14">
                    <a:pos x="T8" y="T9"/>
                  </a:cxn>
                </a:cxnLst>
                <a:rect l="T15" t="T16" r="T17" b="T18"/>
                <a:pathLst>
                  <a:path w="217" h="59">
                    <a:moveTo>
                      <a:pt x="0" y="56"/>
                    </a:moveTo>
                    <a:lnTo>
                      <a:pt x="217" y="0"/>
                    </a:lnTo>
                    <a:lnTo>
                      <a:pt x="217" y="3"/>
                    </a:lnTo>
                    <a:lnTo>
                      <a:pt x="0" y="59"/>
                    </a:lnTo>
                    <a:lnTo>
                      <a:pt x="0" y="56"/>
                    </a:lnTo>
                    <a:close/>
                  </a:path>
                </a:pathLst>
              </a:custGeom>
              <a:solidFill>
                <a:srgbClr val="B8B8B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63" name="Freeform 69"/>
              <p:cNvSpPr>
                <a:spLocks/>
              </p:cNvSpPr>
              <p:nvPr/>
            </p:nvSpPr>
            <p:spPr bwMode="auto">
              <a:xfrm>
                <a:off x="1664" y="1525"/>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B5B5B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64" name="Freeform 70"/>
              <p:cNvSpPr>
                <a:spLocks/>
              </p:cNvSpPr>
              <p:nvPr/>
            </p:nvSpPr>
            <p:spPr bwMode="auto">
              <a:xfrm>
                <a:off x="1664" y="1527"/>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B3B3B3"/>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65" name="Freeform 71"/>
              <p:cNvSpPr>
                <a:spLocks/>
              </p:cNvSpPr>
              <p:nvPr/>
            </p:nvSpPr>
            <p:spPr bwMode="auto">
              <a:xfrm>
                <a:off x="1664" y="1529"/>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B2B2B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66" name="Freeform 72"/>
              <p:cNvSpPr>
                <a:spLocks/>
              </p:cNvSpPr>
              <p:nvPr/>
            </p:nvSpPr>
            <p:spPr bwMode="auto">
              <a:xfrm>
                <a:off x="1664" y="1531"/>
                <a:ext cx="217" cy="59"/>
              </a:xfrm>
              <a:custGeom>
                <a:avLst/>
                <a:gdLst>
                  <a:gd name="T0" fmla="*/ 0 w 217"/>
                  <a:gd name="T1" fmla="*/ 56 h 59"/>
                  <a:gd name="T2" fmla="*/ 217 w 217"/>
                  <a:gd name="T3" fmla="*/ 0 h 59"/>
                  <a:gd name="T4" fmla="*/ 217 w 217"/>
                  <a:gd name="T5" fmla="*/ 3 h 59"/>
                  <a:gd name="T6" fmla="*/ 0 w 217"/>
                  <a:gd name="T7" fmla="*/ 59 h 59"/>
                  <a:gd name="T8" fmla="*/ 0 w 217"/>
                  <a:gd name="T9" fmla="*/ 56 h 59"/>
                  <a:gd name="T10" fmla="*/ 0 60000 65536"/>
                  <a:gd name="T11" fmla="*/ 0 60000 65536"/>
                  <a:gd name="T12" fmla="*/ 0 60000 65536"/>
                  <a:gd name="T13" fmla="*/ 0 60000 65536"/>
                  <a:gd name="T14" fmla="*/ 0 60000 65536"/>
                  <a:gd name="T15" fmla="*/ 0 w 217"/>
                  <a:gd name="T16" fmla="*/ 0 h 59"/>
                  <a:gd name="T17" fmla="*/ 217 w 217"/>
                  <a:gd name="T18" fmla="*/ 59 h 59"/>
                </a:gdLst>
                <a:ahLst/>
                <a:cxnLst>
                  <a:cxn ang="T10">
                    <a:pos x="T0" y="T1"/>
                  </a:cxn>
                  <a:cxn ang="T11">
                    <a:pos x="T2" y="T3"/>
                  </a:cxn>
                  <a:cxn ang="T12">
                    <a:pos x="T4" y="T5"/>
                  </a:cxn>
                  <a:cxn ang="T13">
                    <a:pos x="T6" y="T7"/>
                  </a:cxn>
                  <a:cxn ang="T14">
                    <a:pos x="T8" y="T9"/>
                  </a:cxn>
                </a:cxnLst>
                <a:rect l="T15" t="T16" r="T17" b="T18"/>
                <a:pathLst>
                  <a:path w="217" h="59">
                    <a:moveTo>
                      <a:pt x="0" y="56"/>
                    </a:moveTo>
                    <a:lnTo>
                      <a:pt x="217" y="0"/>
                    </a:lnTo>
                    <a:lnTo>
                      <a:pt x="217" y="3"/>
                    </a:lnTo>
                    <a:lnTo>
                      <a:pt x="0" y="59"/>
                    </a:lnTo>
                    <a:lnTo>
                      <a:pt x="0" y="56"/>
                    </a:lnTo>
                    <a:close/>
                  </a:path>
                </a:pathLst>
              </a:custGeom>
              <a:solidFill>
                <a:srgbClr val="AFAFA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67" name="Freeform 73"/>
              <p:cNvSpPr>
                <a:spLocks/>
              </p:cNvSpPr>
              <p:nvPr/>
            </p:nvSpPr>
            <p:spPr bwMode="auto">
              <a:xfrm>
                <a:off x="1664" y="1534"/>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ACACA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68" name="Freeform 74"/>
              <p:cNvSpPr>
                <a:spLocks/>
              </p:cNvSpPr>
              <p:nvPr/>
            </p:nvSpPr>
            <p:spPr bwMode="auto">
              <a:xfrm>
                <a:off x="1664" y="1536"/>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ABABA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69" name="Freeform 75"/>
              <p:cNvSpPr>
                <a:spLocks/>
              </p:cNvSpPr>
              <p:nvPr/>
            </p:nvSpPr>
            <p:spPr bwMode="auto">
              <a:xfrm>
                <a:off x="1664" y="1538"/>
                <a:ext cx="217" cy="60"/>
              </a:xfrm>
              <a:custGeom>
                <a:avLst/>
                <a:gdLst>
                  <a:gd name="T0" fmla="*/ 0 w 217"/>
                  <a:gd name="T1" fmla="*/ 56 h 60"/>
                  <a:gd name="T2" fmla="*/ 217 w 217"/>
                  <a:gd name="T3" fmla="*/ 0 h 60"/>
                  <a:gd name="T4" fmla="*/ 217 w 217"/>
                  <a:gd name="T5" fmla="*/ 4 h 60"/>
                  <a:gd name="T6" fmla="*/ 0 w 217"/>
                  <a:gd name="T7" fmla="*/ 60 h 60"/>
                  <a:gd name="T8" fmla="*/ 0 w 217"/>
                  <a:gd name="T9" fmla="*/ 56 h 60"/>
                  <a:gd name="T10" fmla="*/ 0 60000 65536"/>
                  <a:gd name="T11" fmla="*/ 0 60000 65536"/>
                  <a:gd name="T12" fmla="*/ 0 60000 65536"/>
                  <a:gd name="T13" fmla="*/ 0 60000 65536"/>
                  <a:gd name="T14" fmla="*/ 0 60000 65536"/>
                  <a:gd name="T15" fmla="*/ 0 w 217"/>
                  <a:gd name="T16" fmla="*/ 0 h 60"/>
                  <a:gd name="T17" fmla="*/ 217 w 217"/>
                  <a:gd name="T18" fmla="*/ 60 h 60"/>
                </a:gdLst>
                <a:ahLst/>
                <a:cxnLst>
                  <a:cxn ang="T10">
                    <a:pos x="T0" y="T1"/>
                  </a:cxn>
                  <a:cxn ang="T11">
                    <a:pos x="T2" y="T3"/>
                  </a:cxn>
                  <a:cxn ang="T12">
                    <a:pos x="T4" y="T5"/>
                  </a:cxn>
                  <a:cxn ang="T13">
                    <a:pos x="T6" y="T7"/>
                  </a:cxn>
                  <a:cxn ang="T14">
                    <a:pos x="T8" y="T9"/>
                  </a:cxn>
                </a:cxnLst>
                <a:rect l="T15" t="T16" r="T17" b="T18"/>
                <a:pathLst>
                  <a:path w="217" h="60">
                    <a:moveTo>
                      <a:pt x="0" y="56"/>
                    </a:moveTo>
                    <a:lnTo>
                      <a:pt x="217" y="0"/>
                    </a:lnTo>
                    <a:lnTo>
                      <a:pt x="217" y="4"/>
                    </a:lnTo>
                    <a:lnTo>
                      <a:pt x="0" y="60"/>
                    </a:lnTo>
                    <a:lnTo>
                      <a:pt x="0" y="56"/>
                    </a:lnTo>
                    <a:close/>
                  </a:path>
                </a:pathLst>
              </a:custGeom>
              <a:solidFill>
                <a:srgbClr val="A9A9A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70" name="Freeform 76"/>
              <p:cNvSpPr>
                <a:spLocks/>
              </p:cNvSpPr>
              <p:nvPr/>
            </p:nvSpPr>
            <p:spPr bwMode="auto">
              <a:xfrm>
                <a:off x="1664" y="1542"/>
                <a:ext cx="217" cy="57"/>
              </a:xfrm>
              <a:custGeom>
                <a:avLst/>
                <a:gdLst>
                  <a:gd name="T0" fmla="*/ 0 w 217"/>
                  <a:gd name="T1" fmla="*/ 56 h 57"/>
                  <a:gd name="T2" fmla="*/ 217 w 217"/>
                  <a:gd name="T3" fmla="*/ 0 h 57"/>
                  <a:gd name="T4" fmla="*/ 217 w 217"/>
                  <a:gd name="T5" fmla="*/ 2 h 57"/>
                  <a:gd name="T6" fmla="*/ 0 w 217"/>
                  <a:gd name="T7" fmla="*/ 57 h 57"/>
                  <a:gd name="T8" fmla="*/ 0 w 217"/>
                  <a:gd name="T9" fmla="*/ 56 h 57"/>
                  <a:gd name="T10" fmla="*/ 0 60000 65536"/>
                  <a:gd name="T11" fmla="*/ 0 60000 65536"/>
                  <a:gd name="T12" fmla="*/ 0 60000 65536"/>
                  <a:gd name="T13" fmla="*/ 0 60000 65536"/>
                  <a:gd name="T14" fmla="*/ 0 60000 65536"/>
                  <a:gd name="T15" fmla="*/ 0 w 217"/>
                  <a:gd name="T16" fmla="*/ 0 h 57"/>
                  <a:gd name="T17" fmla="*/ 217 w 217"/>
                  <a:gd name="T18" fmla="*/ 57 h 57"/>
                </a:gdLst>
                <a:ahLst/>
                <a:cxnLst>
                  <a:cxn ang="T10">
                    <a:pos x="T0" y="T1"/>
                  </a:cxn>
                  <a:cxn ang="T11">
                    <a:pos x="T2" y="T3"/>
                  </a:cxn>
                  <a:cxn ang="T12">
                    <a:pos x="T4" y="T5"/>
                  </a:cxn>
                  <a:cxn ang="T13">
                    <a:pos x="T6" y="T7"/>
                  </a:cxn>
                  <a:cxn ang="T14">
                    <a:pos x="T8" y="T9"/>
                  </a:cxn>
                </a:cxnLst>
                <a:rect l="T15" t="T16" r="T17" b="T18"/>
                <a:pathLst>
                  <a:path w="217" h="57">
                    <a:moveTo>
                      <a:pt x="0" y="56"/>
                    </a:moveTo>
                    <a:lnTo>
                      <a:pt x="217" y="0"/>
                    </a:lnTo>
                    <a:lnTo>
                      <a:pt x="217" y="2"/>
                    </a:lnTo>
                    <a:lnTo>
                      <a:pt x="0" y="57"/>
                    </a:lnTo>
                    <a:lnTo>
                      <a:pt x="0" y="56"/>
                    </a:lnTo>
                    <a:close/>
                  </a:path>
                </a:pathLst>
              </a:custGeom>
              <a:solidFill>
                <a:srgbClr val="A6A6A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71" name="Freeform 77"/>
              <p:cNvSpPr>
                <a:spLocks/>
              </p:cNvSpPr>
              <p:nvPr/>
            </p:nvSpPr>
            <p:spPr bwMode="auto">
              <a:xfrm>
                <a:off x="1664" y="1544"/>
                <a:ext cx="217" cy="57"/>
              </a:xfrm>
              <a:custGeom>
                <a:avLst/>
                <a:gdLst>
                  <a:gd name="T0" fmla="*/ 0 w 217"/>
                  <a:gd name="T1" fmla="*/ 55 h 57"/>
                  <a:gd name="T2" fmla="*/ 217 w 217"/>
                  <a:gd name="T3" fmla="*/ 0 h 57"/>
                  <a:gd name="T4" fmla="*/ 217 w 217"/>
                  <a:gd name="T5" fmla="*/ 1 h 57"/>
                  <a:gd name="T6" fmla="*/ 0 w 217"/>
                  <a:gd name="T7" fmla="*/ 57 h 57"/>
                  <a:gd name="T8" fmla="*/ 0 w 217"/>
                  <a:gd name="T9" fmla="*/ 55 h 57"/>
                  <a:gd name="T10" fmla="*/ 0 60000 65536"/>
                  <a:gd name="T11" fmla="*/ 0 60000 65536"/>
                  <a:gd name="T12" fmla="*/ 0 60000 65536"/>
                  <a:gd name="T13" fmla="*/ 0 60000 65536"/>
                  <a:gd name="T14" fmla="*/ 0 60000 65536"/>
                  <a:gd name="T15" fmla="*/ 0 w 217"/>
                  <a:gd name="T16" fmla="*/ 0 h 57"/>
                  <a:gd name="T17" fmla="*/ 217 w 217"/>
                  <a:gd name="T18" fmla="*/ 57 h 57"/>
                </a:gdLst>
                <a:ahLst/>
                <a:cxnLst>
                  <a:cxn ang="T10">
                    <a:pos x="T0" y="T1"/>
                  </a:cxn>
                  <a:cxn ang="T11">
                    <a:pos x="T2" y="T3"/>
                  </a:cxn>
                  <a:cxn ang="T12">
                    <a:pos x="T4" y="T5"/>
                  </a:cxn>
                  <a:cxn ang="T13">
                    <a:pos x="T6" y="T7"/>
                  </a:cxn>
                  <a:cxn ang="T14">
                    <a:pos x="T8" y="T9"/>
                  </a:cxn>
                </a:cxnLst>
                <a:rect l="T15" t="T16" r="T17" b="T18"/>
                <a:pathLst>
                  <a:path w="217" h="57">
                    <a:moveTo>
                      <a:pt x="0" y="55"/>
                    </a:moveTo>
                    <a:lnTo>
                      <a:pt x="217" y="0"/>
                    </a:lnTo>
                    <a:lnTo>
                      <a:pt x="217" y="1"/>
                    </a:lnTo>
                    <a:lnTo>
                      <a:pt x="0" y="57"/>
                    </a:lnTo>
                    <a:lnTo>
                      <a:pt x="0" y="55"/>
                    </a:lnTo>
                    <a:close/>
                  </a:path>
                </a:pathLst>
              </a:custGeom>
              <a:solidFill>
                <a:srgbClr val="A5A5A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72" name="Freeform 78"/>
              <p:cNvSpPr>
                <a:spLocks/>
              </p:cNvSpPr>
              <p:nvPr/>
            </p:nvSpPr>
            <p:spPr bwMode="auto">
              <a:xfrm>
                <a:off x="1664" y="1545"/>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A4A4A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73" name="Freeform 79"/>
              <p:cNvSpPr>
                <a:spLocks/>
              </p:cNvSpPr>
              <p:nvPr/>
            </p:nvSpPr>
            <p:spPr bwMode="auto">
              <a:xfrm>
                <a:off x="1664" y="1547"/>
                <a:ext cx="217" cy="60"/>
              </a:xfrm>
              <a:custGeom>
                <a:avLst/>
                <a:gdLst>
                  <a:gd name="T0" fmla="*/ 0 w 217"/>
                  <a:gd name="T1" fmla="*/ 56 h 60"/>
                  <a:gd name="T2" fmla="*/ 217 w 217"/>
                  <a:gd name="T3" fmla="*/ 0 h 60"/>
                  <a:gd name="T4" fmla="*/ 217 w 217"/>
                  <a:gd name="T5" fmla="*/ 4 h 60"/>
                  <a:gd name="T6" fmla="*/ 0 w 217"/>
                  <a:gd name="T7" fmla="*/ 60 h 60"/>
                  <a:gd name="T8" fmla="*/ 0 w 217"/>
                  <a:gd name="T9" fmla="*/ 56 h 60"/>
                  <a:gd name="T10" fmla="*/ 0 60000 65536"/>
                  <a:gd name="T11" fmla="*/ 0 60000 65536"/>
                  <a:gd name="T12" fmla="*/ 0 60000 65536"/>
                  <a:gd name="T13" fmla="*/ 0 60000 65536"/>
                  <a:gd name="T14" fmla="*/ 0 60000 65536"/>
                  <a:gd name="T15" fmla="*/ 0 w 217"/>
                  <a:gd name="T16" fmla="*/ 0 h 60"/>
                  <a:gd name="T17" fmla="*/ 217 w 217"/>
                  <a:gd name="T18" fmla="*/ 60 h 60"/>
                </a:gdLst>
                <a:ahLst/>
                <a:cxnLst>
                  <a:cxn ang="T10">
                    <a:pos x="T0" y="T1"/>
                  </a:cxn>
                  <a:cxn ang="T11">
                    <a:pos x="T2" y="T3"/>
                  </a:cxn>
                  <a:cxn ang="T12">
                    <a:pos x="T4" y="T5"/>
                  </a:cxn>
                  <a:cxn ang="T13">
                    <a:pos x="T6" y="T7"/>
                  </a:cxn>
                  <a:cxn ang="T14">
                    <a:pos x="T8" y="T9"/>
                  </a:cxn>
                </a:cxnLst>
                <a:rect l="T15" t="T16" r="T17" b="T18"/>
                <a:pathLst>
                  <a:path w="217" h="60">
                    <a:moveTo>
                      <a:pt x="0" y="56"/>
                    </a:moveTo>
                    <a:lnTo>
                      <a:pt x="217" y="0"/>
                    </a:lnTo>
                    <a:lnTo>
                      <a:pt x="217" y="4"/>
                    </a:lnTo>
                    <a:lnTo>
                      <a:pt x="0" y="60"/>
                    </a:lnTo>
                    <a:lnTo>
                      <a:pt x="0" y="56"/>
                    </a:lnTo>
                    <a:close/>
                  </a:path>
                </a:pathLst>
              </a:custGeom>
              <a:solidFill>
                <a:srgbClr val="A2A2A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74" name="Freeform 80"/>
              <p:cNvSpPr>
                <a:spLocks/>
              </p:cNvSpPr>
              <p:nvPr/>
            </p:nvSpPr>
            <p:spPr bwMode="auto">
              <a:xfrm>
                <a:off x="1664" y="1551"/>
                <a:ext cx="217" cy="57"/>
              </a:xfrm>
              <a:custGeom>
                <a:avLst/>
                <a:gdLst>
                  <a:gd name="T0" fmla="*/ 0 w 217"/>
                  <a:gd name="T1" fmla="*/ 56 h 57"/>
                  <a:gd name="T2" fmla="*/ 217 w 217"/>
                  <a:gd name="T3" fmla="*/ 0 h 57"/>
                  <a:gd name="T4" fmla="*/ 217 w 217"/>
                  <a:gd name="T5" fmla="*/ 2 h 57"/>
                  <a:gd name="T6" fmla="*/ 0 w 217"/>
                  <a:gd name="T7" fmla="*/ 57 h 57"/>
                  <a:gd name="T8" fmla="*/ 0 w 217"/>
                  <a:gd name="T9" fmla="*/ 56 h 57"/>
                  <a:gd name="T10" fmla="*/ 0 60000 65536"/>
                  <a:gd name="T11" fmla="*/ 0 60000 65536"/>
                  <a:gd name="T12" fmla="*/ 0 60000 65536"/>
                  <a:gd name="T13" fmla="*/ 0 60000 65536"/>
                  <a:gd name="T14" fmla="*/ 0 60000 65536"/>
                  <a:gd name="T15" fmla="*/ 0 w 217"/>
                  <a:gd name="T16" fmla="*/ 0 h 57"/>
                  <a:gd name="T17" fmla="*/ 217 w 217"/>
                  <a:gd name="T18" fmla="*/ 57 h 57"/>
                </a:gdLst>
                <a:ahLst/>
                <a:cxnLst>
                  <a:cxn ang="T10">
                    <a:pos x="T0" y="T1"/>
                  </a:cxn>
                  <a:cxn ang="T11">
                    <a:pos x="T2" y="T3"/>
                  </a:cxn>
                  <a:cxn ang="T12">
                    <a:pos x="T4" y="T5"/>
                  </a:cxn>
                  <a:cxn ang="T13">
                    <a:pos x="T6" y="T7"/>
                  </a:cxn>
                  <a:cxn ang="T14">
                    <a:pos x="T8" y="T9"/>
                  </a:cxn>
                </a:cxnLst>
                <a:rect l="T15" t="T16" r="T17" b="T18"/>
                <a:pathLst>
                  <a:path w="217" h="57">
                    <a:moveTo>
                      <a:pt x="0" y="56"/>
                    </a:moveTo>
                    <a:lnTo>
                      <a:pt x="217" y="0"/>
                    </a:lnTo>
                    <a:lnTo>
                      <a:pt x="217" y="2"/>
                    </a:lnTo>
                    <a:lnTo>
                      <a:pt x="0" y="57"/>
                    </a:lnTo>
                    <a:lnTo>
                      <a:pt x="0" y="56"/>
                    </a:lnTo>
                    <a:close/>
                  </a:path>
                </a:pathLst>
              </a:custGeom>
              <a:solidFill>
                <a:srgbClr val="A0A0A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75" name="Freeform 81"/>
              <p:cNvSpPr>
                <a:spLocks/>
              </p:cNvSpPr>
              <p:nvPr/>
            </p:nvSpPr>
            <p:spPr bwMode="auto">
              <a:xfrm>
                <a:off x="1664" y="1553"/>
                <a:ext cx="217" cy="57"/>
              </a:xfrm>
              <a:custGeom>
                <a:avLst/>
                <a:gdLst>
                  <a:gd name="T0" fmla="*/ 0 w 217"/>
                  <a:gd name="T1" fmla="*/ 55 h 57"/>
                  <a:gd name="T2" fmla="*/ 217 w 217"/>
                  <a:gd name="T3" fmla="*/ 0 h 57"/>
                  <a:gd name="T4" fmla="*/ 217 w 217"/>
                  <a:gd name="T5" fmla="*/ 1 h 57"/>
                  <a:gd name="T6" fmla="*/ 0 w 217"/>
                  <a:gd name="T7" fmla="*/ 57 h 57"/>
                  <a:gd name="T8" fmla="*/ 0 w 217"/>
                  <a:gd name="T9" fmla="*/ 55 h 57"/>
                  <a:gd name="T10" fmla="*/ 0 60000 65536"/>
                  <a:gd name="T11" fmla="*/ 0 60000 65536"/>
                  <a:gd name="T12" fmla="*/ 0 60000 65536"/>
                  <a:gd name="T13" fmla="*/ 0 60000 65536"/>
                  <a:gd name="T14" fmla="*/ 0 60000 65536"/>
                  <a:gd name="T15" fmla="*/ 0 w 217"/>
                  <a:gd name="T16" fmla="*/ 0 h 57"/>
                  <a:gd name="T17" fmla="*/ 217 w 217"/>
                  <a:gd name="T18" fmla="*/ 57 h 57"/>
                </a:gdLst>
                <a:ahLst/>
                <a:cxnLst>
                  <a:cxn ang="T10">
                    <a:pos x="T0" y="T1"/>
                  </a:cxn>
                  <a:cxn ang="T11">
                    <a:pos x="T2" y="T3"/>
                  </a:cxn>
                  <a:cxn ang="T12">
                    <a:pos x="T4" y="T5"/>
                  </a:cxn>
                  <a:cxn ang="T13">
                    <a:pos x="T6" y="T7"/>
                  </a:cxn>
                  <a:cxn ang="T14">
                    <a:pos x="T8" y="T9"/>
                  </a:cxn>
                </a:cxnLst>
                <a:rect l="T15" t="T16" r="T17" b="T18"/>
                <a:pathLst>
                  <a:path w="217" h="57">
                    <a:moveTo>
                      <a:pt x="0" y="55"/>
                    </a:moveTo>
                    <a:lnTo>
                      <a:pt x="217" y="0"/>
                    </a:lnTo>
                    <a:lnTo>
                      <a:pt x="217" y="1"/>
                    </a:lnTo>
                    <a:lnTo>
                      <a:pt x="0" y="57"/>
                    </a:lnTo>
                    <a:lnTo>
                      <a:pt x="0" y="55"/>
                    </a:lnTo>
                    <a:close/>
                  </a:path>
                </a:pathLst>
              </a:custGeom>
              <a:solidFill>
                <a:srgbClr val="9F9F9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76" name="Freeform 82"/>
              <p:cNvSpPr>
                <a:spLocks/>
              </p:cNvSpPr>
              <p:nvPr/>
            </p:nvSpPr>
            <p:spPr bwMode="auto">
              <a:xfrm>
                <a:off x="1664" y="1554"/>
                <a:ext cx="217" cy="60"/>
              </a:xfrm>
              <a:custGeom>
                <a:avLst/>
                <a:gdLst>
                  <a:gd name="T0" fmla="*/ 0 w 217"/>
                  <a:gd name="T1" fmla="*/ 56 h 60"/>
                  <a:gd name="T2" fmla="*/ 217 w 217"/>
                  <a:gd name="T3" fmla="*/ 0 h 60"/>
                  <a:gd name="T4" fmla="*/ 217 w 217"/>
                  <a:gd name="T5" fmla="*/ 4 h 60"/>
                  <a:gd name="T6" fmla="*/ 0 w 217"/>
                  <a:gd name="T7" fmla="*/ 60 h 60"/>
                  <a:gd name="T8" fmla="*/ 0 w 217"/>
                  <a:gd name="T9" fmla="*/ 56 h 60"/>
                  <a:gd name="T10" fmla="*/ 0 60000 65536"/>
                  <a:gd name="T11" fmla="*/ 0 60000 65536"/>
                  <a:gd name="T12" fmla="*/ 0 60000 65536"/>
                  <a:gd name="T13" fmla="*/ 0 60000 65536"/>
                  <a:gd name="T14" fmla="*/ 0 60000 65536"/>
                  <a:gd name="T15" fmla="*/ 0 w 217"/>
                  <a:gd name="T16" fmla="*/ 0 h 60"/>
                  <a:gd name="T17" fmla="*/ 217 w 217"/>
                  <a:gd name="T18" fmla="*/ 60 h 60"/>
                </a:gdLst>
                <a:ahLst/>
                <a:cxnLst>
                  <a:cxn ang="T10">
                    <a:pos x="T0" y="T1"/>
                  </a:cxn>
                  <a:cxn ang="T11">
                    <a:pos x="T2" y="T3"/>
                  </a:cxn>
                  <a:cxn ang="T12">
                    <a:pos x="T4" y="T5"/>
                  </a:cxn>
                  <a:cxn ang="T13">
                    <a:pos x="T6" y="T7"/>
                  </a:cxn>
                  <a:cxn ang="T14">
                    <a:pos x="T8" y="T9"/>
                  </a:cxn>
                </a:cxnLst>
                <a:rect l="T15" t="T16" r="T17" b="T18"/>
                <a:pathLst>
                  <a:path w="217" h="60">
                    <a:moveTo>
                      <a:pt x="0" y="56"/>
                    </a:moveTo>
                    <a:lnTo>
                      <a:pt x="217" y="0"/>
                    </a:lnTo>
                    <a:lnTo>
                      <a:pt x="217" y="4"/>
                    </a:lnTo>
                    <a:lnTo>
                      <a:pt x="0" y="60"/>
                    </a:lnTo>
                    <a:lnTo>
                      <a:pt x="0" y="56"/>
                    </a:lnTo>
                    <a:close/>
                  </a:path>
                </a:pathLst>
              </a:custGeom>
              <a:solidFill>
                <a:srgbClr val="9E9E9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77" name="Freeform 83"/>
              <p:cNvSpPr>
                <a:spLocks/>
              </p:cNvSpPr>
              <p:nvPr/>
            </p:nvSpPr>
            <p:spPr bwMode="auto">
              <a:xfrm>
                <a:off x="1664" y="1558"/>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9C9C9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78" name="Freeform 84"/>
              <p:cNvSpPr>
                <a:spLocks/>
              </p:cNvSpPr>
              <p:nvPr/>
            </p:nvSpPr>
            <p:spPr bwMode="auto">
              <a:xfrm>
                <a:off x="1664" y="1560"/>
                <a:ext cx="217" cy="57"/>
              </a:xfrm>
              <a:custGeom>
                <a:avLst/>
                <a:gdLst>
                  <a:gd name="T0" fmla="*/ 0 w 217"/>
                  <a:gd name="T1" fmla="*/ 56 h 57"/>
                  <a:gd name="T2" fmla="*/ 217 w 217"/>
                  <a:gd name="T3" fmla="*/ 0 h 57"/>
                  <a:gd name="T4" fmla="*/ 217 w 217"/>
                  <a:gd name="T5" fmla="*/ 2 h 57"/>
                  <a:gd name="T6" fmla="*/ 0 w 217"/>
                  <a:gd name="T7" fmla="*/ 57 h 57"/>
                  <a:gd name="T8" fmla="*/ 0 w 217"/>
                  <a:gd name="T9" fmla="*/ 56 h 57"/>
                  <a:gd name="T10" fmla="*/ 0 60000 65536"/>
                  <a:gd name="T11" fmla="*/ 0 60000 65536"/>
                  <a:gd name="T12" fmla="*/ 0 60000 65536"/>
                  <a:gd name="T13" fmla="*/ 0 60000 65536"/>
                  <a:gd name="T14" fmla="*/ 0 60000 65536"/>
                  <a:gd name="T15" fmla="*/ 0 w 217"/>
                  <a:gd name="T16" fmla="*/ 0 h 57"/>
                  <a:gd name="T17" fmla="*/ 217 w 217"/>
                  <a:gd name="T18" fmla="*/ 57 h 57"/>
                </a:gdLst>
                <a:ahLst/>
                <a:cxnLst>
                  <a:cxn ang="T10">
                    <a:pos x="T0" y="T1"/>
                  </a:cxn>
                  <a:cxn ang="T11">
                    <a:pos x="T2" y="T3"/>
                  </a:cxn>
                  <a:cxn ang="T12">
                    <a:pos x="T4" y="T5"/>
                  </a:cxn>
                  <a:cxn ang="T13">
                    <a:pos x="T6" y="T7"/>
                  </a:cxn>
                  <a:cxn ang="T14">
                    <a:pos x="T8" y="T9"/>
                  </a:cxn>
                </a:cxnLst>
                <a:rect l="T15" t="T16" r="T17" b="T18"/>
                <a:pathLst>
                  <a:path w="217" h="57">
                    <a:moveTo>
                      <a:pt x="0" y="56"/>
                    </a:moveTo>
                    <a:lnTo>
                      <a:pt x="217" y="0"/>
                    </a:lnTo>
                    <a:lnTo>
                      <a:pt x="217" y="2"/>
                    </a:lnTo>
                    <a:lnTo>
                      <a:pt x="0" y="57"/>
                    </a:lnTo>
                    <a:lnTo>
                      <a:pt x="0" y="56"/>
                    </a:lnTo>
                    <a:close/>
                  </a:path>
                </a:pathLst>
              </a:custGeom>
              <a:solidFill>
                <a:srgbClr val="9C9C9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79" name="Freeform 85"/>
              <p:cNvSpPr>
                <a:spLocks/>
              </p:cNvSpPr>
              <p:nvPr/>
            </p:nvSpPr>
            <p:spPr bwMode="auto">
              <a:xfrm>
                <a:off x="1664" y="1562"/>
                <a:ext cx="217" cy="59"/>
              </a:xfrm>
              <a:custGeom>
                <a:avLst/>
                <a:gdLst>
                  <a:gd name="T0" fmla="*/ 0 w 217"/>
                  <a:gd name="T1" fmla="*/ 55 h 59"/>
                  <a:gd name="T2" fmla="*/ 217 w 217"/>
                  <a:gd name="T3" fmla="*/ 0 h 59"/>
                  <a:gd name="T4" fmla="*/ 217 w 217"/>
                  <a:gd name="T5" fmla="*/ 3 h 59"/>
                  <a:gd name="T6" fmla="*/ 0 w 217"/>
                  <a:gd name="T7" fmla="*/ 59 h 59"/>
                  <a:gd name="T8" fmla="*/ 0 w 217"/>
                  <a:gd name="T9" fmla="*/ 55 h 59"/>
                  <a:gd name="T10" fmla="*/ 0 60000 65536"/>
                  <a:gd name="T11" fmla="*/ 0 60000 65536"/>
                  <a:gd name="T12" fmla="*/ 0 60000 65536"/>
                  <a:gd name="T13" fmla="*/ 0 60000 65536"/>
                  <a:gd name="T14" fmla="*/ 0 60000 65536"/>
                  <a:gd name="T15" fmla="*/ 0 w 217"/>
                  <a:gd name="T16" fmla="*/ 0 h 59"/>
                  <a:gd name="T17" fmla="*/ 217 w 217"/>
                  <a:gd name="T18" fmla="*/ 59 h 59"/>
                </a:gdLst>
                <a:ahLst/>
                <a:cxnLst>
                  <a:cxn ang="T10">
                    <a:pos x="T0" y="T1"/>
                  </a:cxn>
                  <a:cxn ang="T11">
                    <a:pos x="T2" y="T3"/>
                  </a:cxn>
                  <a:cxn ang="T12">
                    <a:pos x="T4" y="T5"/>
                  </a:cxn>
                  <a:cxn ang="T13">
                    <a:pos x="T6" y="T7"/>
                  </a:cxn>
                  <a:cxn ang="T14">
                    <a:pos x="T8" y="T9"/>
                  </a:cxn>
                </a:cxnLst>
                <a:rect l="T15" t="T16" r="T17" b="T18"/>
                <a:pathLst>
                  <a:path w="217" h="59">
                    <a:moveTo>
                      <a:pt x="0" y="55"/>
                    </a:moveTo>
                    <a:lnTo>
                      <a:pt x="217" y="0"/>
                    </a:lnTo>
                    <a:lnTo>
                      <a:pt x="217" y="3"/>
                    </a:lnTo>
                    <a:lnTo>
                      <a:pt x="0" y="59"/>
                    </a:lnTo>
                    <a:lnTo>
                      <a:pt x="0" y="55"/>
                    </a:lnTo>
                    <a:close/>
                  </a:path>
                </a:pathLst>
              </a:custGeom>
              <a:solidFill>
                <a:srgbClr val="9B9B9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80" name="Freeform 86"/>
              <p:cNvSpPr>
                <a:spLocks/>
              </p:cNvSpPr>
              <p:nvPr/>
            </p:nvSpPr>
            <p:spPr bwMode="auto">
              <a:xfrm>
                <a:off x="1664" y="1565"/>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9A9A9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81" name="Freeform 87"/>
              <p:cNvSpPr>
                <a:spLocks/>
              </p:cNvSpPr>
              <p:nvPr/>
            </p:nvSpPr>
            <p:spPr bwMode="auto">
              <a:xfrm>
                <a:off x="1664" y="1567"/>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99999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82" name="Freeform 88"/>
              <p:cNvSpPr>
                <a:spLocks/>
              </p:cNvSpPr>
              <p:nvPr/>
            </p:nvSpPr>
            <p:spPr bwMode="auto">
              <a:xfrm>
                <a:off x="1664" y="1569"/>
                <a:ext cx="217" cy="57"/>
              </a:xfrm>
              <a:custGeom>
                <a:avLst/>
                <a:gdLst>
                  <a:gd name="T0" fmla="*/ 0 w 217"/>
                  <a:gd name="T1" fmla="*/ 56 h 57"/>
                  <a:gd name="T2" fmla="*/ 217 w 217"/>
                  <a:gd name="T3" fmla="*/ 0 h 57"/>
                  <a:gd name="T4" fmla="*/ 217 w 217"/>
                  <a:gd name="T5" fmla="*/ 2 h 57"/>
                  <a:gd name="T6" fmla="*/ 0 w 217"/>
                  <a:gd name="T7" fmla="*/ 57 h 57"/>
                  <a:gd name="T8" fmla="*/ 0 w 217"/>
                  <a:gd name="T9" fmla="*/ 56 h 57"/>
                  <a:gd name="T10" fmla="*/ 0 60000 65536"/>
                  <a:gd name="T11" fmla="*/ 0 60000 65536"/>
                  <a:gd name="T12" fmla="*/ 0 60000 65536"/>
                  <a:gd name="T13" fmla="*/ 0 60000 65536"/>
                  <a:gd name="T14" fmla="*/ 0 60000 65536"/>
                  <a:gd name="T15" fmla="*/ 0 w 217"/>
                  <a:gd name="T16" fmla="*/ 0 h 57"/>
                  <a:gd name="T17" fmla="*/ 217 w 217"/>
                  <a:gd name="T18" fmla="*/ 57 h 57"/>
                </a:gdLst>
                <a:ahLst/>
                <a:cxnLst>
                  <a:cxn ang="T10">
                    <a:pos x="T0" y="T1"/>
                  </a:cxn>
                  <a:cxn ang="T11">
                    <a:pos x="T2" y="T3"/>
                  </a:cxn>
                  <a:cxn ang="T12">
                    <a:pos x="T4" y="T5"/>
                  </a:cxn>
                  <a:cxn ang="T13">
                    <a:pos x="T6" y="T7"/>
                  </a:cxn>
                  <a:cxn ang="T14">
                    <a:pos x="T8" y="T9"/>
                  </a:cxn>
                </a:cxnLst>
                <a:rect l="T15" t="T16" r="T17" b="T18"/>
                <a:pathLst>
                  <a:path w="217" h="57">
                    <a:moveTo>
                      <a:pt x="0" y="56"/>
                    </a:moveTo>
                    <a:lnTo>
                      <a:pt x="217" y="0"/>
                    </a:lnTo>
                    <a:lnTo>
                      <a:pt x="217" y="2"/>
                    </a:lnTo>
                    <a:lnTo>
                      <a:pt x="0" y="57"/>
                    </a:lnTo>
                    <a:lnTo>
                      <a:pt x="0" y="56"/>
                    </a:lnTo>
                    <a:close/>
                  </a:path>
                </a:pathLst>
              </a:custGeom>
              <a:solidFill>
                <a:srgbClr val="99999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83" name="Freeform 89"/>
              <p:cNvSpPr>
                <a:spLocks/>
              </p:cNvSpPr>
              <p:nvPr/>
            </p:nvSpPr>
            <p:spPr bwMode="auto">
              <a:xfrm>
                <a:off x="1664" y="1571"/>
                <a:ext cx="217" cy="59"/>
              </a:xfrm>
              <a:custGeom>
                <a:avLst/>
                <a:gdLst>
                  <a:gd name="T0" fmla="*/ 0 w 217"/>
                  <a:gd name="T1" fmla="*/ 55 h 59"/>
                  <a:gd name="T2" fmla="*/ 217 w 217"/>
                  <a:gd name="T3" fmla="*/ 0 h 59"/>
                  <a:gd name="T4" fmla="*/ 217 w 217"/>
                  <a:gd name="T5" fmla="*/ 3 h 59"/>
                  <a:gd name="T6" fmla="*/ 0 w 217"/>
                  <a:gd name="T7" fmla="*/ 59 h 59"/>
                  <a:gd name="T8" fmla="*/ 0 w 217"/>
                  <a:gd name="T9" fmla="*/ 55 h 59"/>
                  <a:gd name="T10" fmla="*/ 0 60000 65536"/>
                  <a:gd name="T11" fmla="*/ 0 60000 65536"/>
                  <a:gd name="T12" fmla="*/ 0 60000 65536"/>
                  <a:gd name="T13" fmla="*/ 0 60000 65536"/>
                  <a:gd name="T14" fmla="*/ 0 60000 65536"/>
                  <a:gd name="T15" fmla="*/ 0 w 217"/>
                  <a:gd name="T16" fmla="*/ 0 h 59"/>
                  <a:gd name="T17" fmla="*/ 217 w 217"/>
                  <a:gd name="T18" fmla="*/ 59 h 59"/>
                </a:gdLst>
                <a:ahLst/>
                <a:cxnLst>
                  <a:cxn ang="T10">
                    <a:pos x="T0" y="T1"/>
                  </a:cxn>
                  <a:cxn ang="T11">
                    <a:pos x="T2" y="T3"/>
                  </a:cxn>
                  <a:cxn ang="T12">
                    <a:pos x="T4" y="T5"/>
                  </a:cxn>
                  <a:cxn ang="T13">
                    <a:pos x="T6" y="T7"/>
                  </a:cxn>
                  <a:cxn ang="T14">
                    <a:pos x="T8" y="T9"/>
                  </a:cxn>
                </a:cxnLst>
                <a:rect l="T15" t="T16" r="T17" b="T18"/>
                <a:pathLst>
                  <a:path w="217" h="59">
                    <a:moveTo>
                      <a:pt x="0" y="55"/>
                    </a:moveTo>
                    <a:lnTo>
                      <a:pt x="217" y="0"/>
                    </a:lnTo>
                    <a:lnTo>
                      <a:pt x="217" y="3"/>
                    </a:lnTo>
                    <a:lnTo>
                      <a:pt x="0" y="59"/>
                    </a:lnTo>
                    <a:lnTo>
                      <a:pt x="0" y="55"/>
                    </a:lnTo>
                    <a:close/>
                  </a:path>
                </a:pathLst>
              </a:custGeom>
              <a:solidFill>
                <a:srgbClr val="98989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84" name="Freeform 90"/>
              <p:cNvSpPr>
                <a:spLocks/>
              </p:cNvSpPr>
              <p:nvPr/>
            </p:nvSpPr>
            <p:spPr bwMode="auto">
              <a:xfrm>
                <a:off x="1664" y="1574"/>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98989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85" name="Freeform 91"/>
              <p:cNvSpPr>
                <a:spLocks/>
              </p:cNvSpPr>
              <p:nvPr/>
            </p:nvSpPr>
            <p:spPr bwMode="auto">
              <a:xfrm>
                <a:off x="1664" y="1520"/>
                <a:ext cx="211" cy="52"/>
              </a:xfrm>
              <a:custGeom>
                <a:avLst/>
                <a:gdLst>
                  <a:gd name="T0" fmla="*/ 106 w 211"/>
                  <a:gd name="T1" fmla="*/ 0 h 52"/>
                  <a:gd name="T2" fmla="*/ 65 w 211"/>
                  <a:gd name="T3" fmla="*/ 2 h 52"/>
                  <a:gd name="T4" fmla="*/ 46 w 211"/>
                  <a:gd name="T5" fmla="*/ 4 h 52"/>
                  <a:gd name="T6" fmla="*/ 32 w 211"/>
                  <a:gd name="T7" fmla="*/ 7 h 52"/>
                  <a:gd name="T8" fmla="*/ 19 w 211"/>
                  <a:gd name="T9" fmla="*/ 11 h 52"/>
                  <a:gd name="T10" fmla="*/ 9 w 211"/>
                  <a:gd name="T11" fmla="*/ 14 h 52"/>
                  <a:gd name="T12" fmla="*/ 2 w 211"/>
                  <a:gd name="T13" fmla="*/ 20 h 52"/>
                  <a:gd name="T14" fmla="*/ 0 w 211"/>
                  <a:gd name="T15" fmla="*/ 25 h 52"/>
                  <a:gd name="T16" fmla="*/ 2 w 211"/>
                  <a:gd name="T17" fmla="*/ 31 h 52"/>
                  <a:gd name="T18" fmla="*/ 9 w 211"/>
                  <a:gd name="T19" fmla="*/ 36 h 52"/>
                  <a:gd name="T20" fmla="*/ 19 w 211"/>
                  <a:gd name="T21" fmla="*/ 42 h 52"/>
                  <a:gd name="T22" fmla="*/ 32 w 211"/>
                  <a:gd name="T23" fmla="*/ 45 h 52"/>
                  <a:gd name="T24" fmla="*/ 46 w 211"/>
                  <a:gd name="T25" fmla="*/ 49 h 52"/>
                  <a:gd name="T26" fmla="*/ 65 w 211"/>
                  <a:gd name="T27" fmla="*/ 51 h 52"/>
                  <a:gd name="T28" fmla="*/ 106 w 211"/>
                  <a:gd name="T29" fmla="*/ 52 h 52"/>
                  <a:gd name="T30" fmla="*/ 128 w 211"/>
                  <a:gd name="T31" fmla="*/ 52 h 52"/>
                  <a:gd name="T32" fmla="*/ 147 w 211"/>
                  <a:gd name="T33" fmla="*/ 51 h 52"/>
                  <a:gd name="T34" fmla="*/ 165 w 211"/>
                  <a:gd name="T35" fmla="*/ 49 h 52"/>
                  <a:gd name="T36" fmla="*/ 182 w 211"/>
                  <a:gd name="T37" fmla="*/ 45 h 52"/>
                  <a:gd name="T38" fmla="*/ 193 w 211"/>
                  <a:gd name="T39" fmla="*/ 42 h 52"/>
                  <a:gd name="T40" fmla="*/ 204 w 211"/>
                  <a:gd name="T41" fmla="*/ 36 h 52"/>
                  <a:gd name="T42" fmla="*/ 210 w 211"/>
                  <a:gd name="T43" fmla="*/ 31 h 52"/>
                  <a:gd name="T44" fmla="*/ 211 w 211"/>
                  <a:gd name="T45" fmla="*/ 25 h 52"/>
                  <a:gd name="T46" fmla="*/ 210 w 211"/>
                  <a:gd name="T47" fmla="*/ 20 h 52"/>
                  <a:gd name="T48" fmla="*/ 204 w 211"/>
                  <a:gd name="T49" fmla="*/ 14 h 52"/>
                  <a:gd name="T50" fmla="*/ 193 w 211"/>
                  <a:gd name="T51" fmla="*/ 11 h 52"/>
                  <a:gd name="T52" fmla="*/ 182 w 211"/>
                  <a:gd name="T53" fmla="*/ 7 h 52"/>
                  <a:gd name="T54" fmla="*/ 165 w 211"/>
                  <a:gd name="T55" fmla="*/ 4 h 52"/>
                  <a:gd name="T56" fmla="*/ 147 w 211"/>
                  <a:gd name="T57" fmla="*/ 2 h 52"/>
                  <a:gd name="T58" fmla="*/ 128 w 211"/>
                  <a:gd name="T59" fmla="*/ 0 h 52"/>
                  <a:gd name="T60" fmla="*/ 106 w 211"/>
                  <a:gd name="T61" fmla="*/ 0 h 5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11"/>
                  <a:gd name="T94" fmla="*/ 0 h 52"/>
                  <a:gd name="T95" fmla="*/ 211 w 211"/>
                  <a:gd name="T96" fmla="*/ 52 h 5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11" h="52">
                    <a:moveTo>
                      <a:pt x="106" y="0"/>
                    </a:moveTo>
                    <a:lnTo>
                      <a:pt x="65" y="2"/>
                    </a:lnTo>
                    <a:lnTo>
                      <a:pt x="46" y="4"/>
                    </a:lnTo>
                    <a:lnTo>
                      <a:pt x="32" y="7"/>
                    </a:lnTo>
                    <a:lnTo>
                      <a:pt x="19" y="11"/>
                    </a:lnTo>
                    <a:lnTo>
                      <a:pt x="9" y="14"/>
                    </a:lnTo>
                    <a:lnTo>
                      <a:pt x="2" y="20"/>
                    </a:lnTo>
                    <a:lnTo>
                      <a:pt x="0" y="25"/>
                    </a:lnTo>
                    <a:lnTo>
                      <a:pt x="2" y="31"/>
                    </a:lnTo>
                    <a:lnTo>
                      <a:pt x="9" y="36"/>
                    </a:lnTo>
                    <a:lnTo>
                      <a:pt x="19" y="42"/>
                    </a:lnTo>
                    <a:lnTo>
                      <a:pt x="32" y="45"/>
                    </a:lnTo>
                    <a:lnTo>
                      <a:pt x="46" y="49"/>
                    </a:lnTo>
                    <a:lnTo>
                      <a:pt x="65" y="51"/>
                    </a:lnTo>
                    <a:lnTo>
                      <a:pt x="106" y="52"/>
                    </a:lnTo>
                    <a:lnTo>
                      <a:pt x="128" y="52"/>
                    </a:lnTo>
                    <a:lnTo>
                      <a:pt x="147" y="51"/>
                    </a:lnTo>
                    <a:lnTo>
                      <a:pt x="165" y="49"/>
                    </a:lnTo>
                    <a:lnTo>
                      <a:pt x="182" y="45"/>
                    </a:lnTo>
                    <a:lnTo>
                      <a:pt x="193" y="42"/>
                    </a:lnTo>
                    <a:lnTo>
                      <a:pt x="204" y="36"/>
                    </a:lnTo>
                    <a:lnTo>
                      <a:pt x="210" y="31"/>
                    </a:lnTo>
                    <a:lnTo>
                      <a:pt x="211" y="25"/>
                    </a:lnTo>
                    <a:lnTo>
                      <a:pt x="210" y="20"/>
                    </a:lnTo>
                    <a:lnTo>
                      <a:pt x="204" y="14"/>
                    </a:lnTo>
                    <a:lnTo>
                      <a:pt x="193" y="11"/>
                    </a:lnTo>
                    <a:lnTo>
                      <a:pt x="182" y="7"/>
                    </a:lnTo>
                    <a:lnTo>
                      <a:pt x="165" y="4"/>
                    </a:lnTo>
                    <a:lnTo>
                      <a:pt x="147" y="2"/>
                    </a:lnTo>
                    <a:lnTo>
                      <a:pt x="128" y="0"/>
                    </a:lnTo>
                    <a:lnTo>
                      <a:pt x="106" y="0"/>
                    </a:lnTo>
                    <a:close/>
                  </a:path>
                </a:pathLst>
              </a:custGeom>
              <a:solidFill>
                <a:srgbClr val="989898"/>
              </a:solidFill>
              <a:ln w="0">
                <a:solidFill>
                  <a:srgbClr val="FFFFFF"/>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86" name="Oval 92"/>
              <p:cNvSpPr>
                <a:spLocks noChangeArrowheads="1"/>
              </p:cNvSpPr>
              <p:nvPr/>
            </p:nvSpPr>
            <p:spPr bwMode="auto">
              <a:xfrm>
                <a:off x="1664" y="1520"/>
                <a:ext cx="213" cy="54"/>
              </a:xfrm>
              <a:prstGeom prst="ellipse">
                <a:avLst/>
              </a:pr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87" name="Freeform 93"/>
              <p:cNvSpPr>
                <a:spLocks/>
              </p:cNvSpPr>
              <p:nvPr/>
            </p:nvSpPr>
            <p:spPr bwMode="auto">
              <a:xfrm>
                <a:off x="1664" y="1464"/>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D9D9D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88" name="Freeform 94"/>
              <p:cNvSpPr>
                <a:spLocks/>
              </p:cNvSpPr>
              <p:nvPr/>
            </p:nvSpPr>
            <p:spPr bwMode="auto">
              <a:xfrm>
                <a:off x="1664" y="1466"/>
                <a:ext cx="217" cy="59"/>
              </a:xfrm>
              <a:custGeom>
                <a:avLst/>
                <a:gdLst>
                  <a:gd name="T0" fmla="*/ 0 w 217"/>
                  <a:gd name="T1" fmla="*/ 56 h 59"/>
                  <a:gd name="T2" fmla="*/ 217 w 217"/>
                  <a:gd name="T3" fmla="*/ 0 h 59"/>
                  <a:gd name="T4" fmla="*/ 217 w 217"/>
                  <a:gd name="T5" fmla="*/ 4 h 59"/>
                  <a:gd name="T6" fmla="*/ 0 w 217"/>
                  <a:gd name="T7" fmla="*/ 59 h 59"/>
                  <a:gd name="T8" fmla="*/ 0 w 217"/>
                  <a:gd name="T9" fmla="*/ 56 h 59"/>
                  <a:gd name="T10" fmla="*/ 0 60000 65536"/>
                  <a:gd name="T11" fmla="*/ 0 60000 65536"/>
                  <a:gd name="T12" fmla="*/ 0 60000 65536"/>
                  <a:gd name="T13" fmla="*/ 0 60000 65536"/>
                  <a:gd name="T14" fmla="*/ 0 60000 65536"/>
                  <a:gd name="T15" fmla="*/ 0 w 217"/>
                  <a:gd name="T16" fmla="*/ 0 h 59"/>
                  <a:gd name="T17" fmla="*/ 217 w 217"/>
                  <a:gd name="T18" fmla="*/ 59 h 59"/>
                </a:gdLst>
                <a:ahLst/>
                <a:cxnLst>
                  <a:cxn ang="T10">
                    <a:pos x="T0" y="T1"/>
                  </a:cxn>
                  <a:cxn ang="T11">
                    <a:pos x="T2" y="T3"/>
                  </a:cxn>
                  <a:cxn ang="T12">
                    <a:pos x="T4" y="T5"/>
                  </a:cxn>
                  <a:cxn ang="T13">
                    <a:pos x="T6" y="T7"/>
                  </a:cxn>
                  <a:cxn ang="T14">
                    <a:pos x="T8" y="T9"/>
                  </a:cxn>
                </a:cxnLst>
                <a:rect l="T15" t="T16" r="T17" b="T18"/>
                <a:pathLst>
                  <a:path w="217" h="59">
                    <a:moveTo>
                      <a:pt x="0" y="56"/>
                    </a:moveTo>
                    <a:lnTo>
                      <a:pt x="217" y="0"/>
                    </a:lnTo>
                    <a:lnTo>
                      <a:pt x="217" y="4"/>
                    </a:lnTo>
                    <a:lnTo>
                      <a:pt x="0" y="59"/>
                    </a:lnTo>
                    <a:lnTo>
                      <a:pt x="0" y="56"/>
                    </a:lnTo>
                    <a:close/>
                  </a:path>
                </a:pathLst>
              </a:custGeom>
              <a:solidFill>
                <a:srgbClr val="D9D9D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89" name="Freeform 95"/>
              <p:cNvSpPr>
                <a:spLocks/>
              </p:cNvSpPr>
              <p:nvPr/>
            </p:nvSpPr>
            <p:spPr bwMode="auto">
              <a:xfrm>
                <a:off x="1664" y="1470"/>
                <a:ext cx="217" cy="57"/>
              </a:xfrm>
              <a:custGeom>
                <a:avLst/>
                <a:gdLst>
                  <a:gd name="T0" fmla="*/ 0 w 217"/>
                  <a:gd name="T1" fmla="*/ 55 h 57"/>
                  <a:gd name="T2" fmla="*/ 217 w 217"/>
                  <a:gd name="T3" fmla="*/ 0 h 57"/>
                  <a:gd name="T4" fmla="*/ 217 w 217"/>
                  <a:gd name="T5" fmla="*/ 1 h 57"/>
                  <a:gd name="T6" fmla="*/ 0 w 217"/>
                  <a:gd name="T7" fmla="*/ 57 h 57"/>
                  <a:gd name="T8" fmla="*/ 0 w 217"/>
                  <a:gd name="T9" fmla="*/ 55 h 57"/>
                  <a:gd name="T10" fmla="*/ 0 60000 65536"/>
                  <a:gd name="T11" fmla="*/ 0 60000 65536"/>
                  <a:gd name="T12" fmla="*/ 0 60000 65536"/>
                  <a:gd name="T13" fmla="*/ 0 60000 65536"/>
                  <a:gd name="T14" fmla="*/ 0 60000 65536"/>
                  <a:gd name="T15" fmla="*/ 0 w 217"/>
                  <a:gd name="T16" fmla="*/ 0 h 57"/>
                  <a:gd name="T17" fmla="*/ 217 w 217"/>
                  <a:gd name="T18" fmla="*/ 57 h 57"/>
                </a:gdLst>
                <a:ahLst/>
                <a:cxnLst>
                  <a:cxn ang="T10">
                    <a:pos x="T0" y="T1"/>
                  </a:cxn>
                  <a:cxn ang="T11">
                    <a:pos x="T2" y="T3"/>
                  </a:cxn>
                  <a:cxn ang="T12">
                    <a:pos x="T4" y="T5"/>
                  </a:cxn>
                  <a:cxn ang="T13">
                    <a:pos x="T6" y="T7"/>
                  </a:cxn>
                  <a:cxn ang="T14">
                    <a:pos x="T8" y="T9"/>
                  </a:cxn>
                </a:cxnLst>
                <a:rect l="T15" t="T16" r="T17" b="T18"/>
                <a:pathLst>
                  <a:path w="217" h="57">
                    <a:moveTo>
                      <a:pt x="0" y="55"/>
                    </a:moveTo>
                    <a:lnTo>
                      <a:pt x="217" y="0"/>
                    </a:lnTo>
                    <a:lnTo>
                      <a:pt x="217" y="1"/>
                    </a:lnTo>
                    <a:lnTo>
                      <a:pt x="0" y="57"/>
                    </a:lnTo>
                    <a:lnTo>
                      <a:pt x="0" y="55"/>
                    </a:lnTo>
                    <a:close/>
                  </a:path>
                </a:pathLst>
              </a:custGeom>
              <a:solidFill>
                <a:srgbClr val="D9D9D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90" name="Freeform 96"/>
              <p:cNvSpPr>
                <a:spLocks/>
              </p:cNvSpPr>
              <p:nvPr/>
            </p:nvSpPr>
            <p:spPr bwMode="auto">
              <a:xfrm>
                <a:off x="1664" y="1471"/>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D8D8D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91" name="Freeform 97"/>
              <p:cNvSpPr>
                <a:spLocks/>
              </p:cNvSpPr>
              <p:nvPr/>
            </p:nvSpPr>
            <p:spPr bwMode="auto">
              <a:xfrm>
                <a:off x="1664" y="1473"/>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D8D8D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92" name="Freeform 98"/>
              <p:cNvSpPr>
                <a:spLocks/>
              </p:cNvSpPr>
              <p:nvPr/>
            </p:nvSpPr>
            <p:spPr bwMode="auto">
              <a:xfrm>
                <a:off x="1664" y="1475"/>
                <a:ext cx="217" cy="59"/>
              </a:xfrm>
              <a:custGeom>
                <a:avLst/>
                <a:gdLst>
                  <a:gd name="T0" fmla="*/ 0 w 217"/>
                  <a:gd name="T1" fmla="*/ 56 h 59"/>
                  <a:gd name="T2" fmla="*/ 217 w 217"/>
                  <a:gd name="T3" fmla="*/ 0 h 59"/>
                  <a:gd name="T4" fmla="*/ 217 w 217"/>
                  <a:gd name="T5" fmla="*/ 4 h 59"/>
                  <a:gd name="T6" fmla="*/ 0 w 217"/>
                  <a:gd name="T7" fmla="*/ 59 h 59"/>
                  <a:gd name="T8" fmla="*/ 0 w 217"/>
                  <a:gd name="T9" fmla="*/ 56 h 59"/>
                  <a:gd name="T10" fmla="*/ 0 60000 65536"/>
                  <a:gd name="T11" fmla="*/ 0 60000 65536"/>
                  <a:gd name="T12" fmla="*/ 0 60000 65536"/>
                  <a:gd name="T13" fmla="*/ 0 60000 65536"/>
                  <a:gd name="T14" fmla="*/ 0 60000 65536"/>
                  <a:gd name="T15" fmla="*/ 0 w 217"/>
                  <a:gd name="T16" fmla="*/ 0 h 59"/>
                  <a:gd name="T17" fmla="*/ 217 w 217"/>
                  <a:gd name="T18" fmla="*/ 59 h 59"/>
                </a:gdLst>
                <a:ahLst/>
                <a:cxnLst>
                  <a:cxn ang="T10">
                    <a:pos x="T0" y="T1"/>
                  </a:cxn>
                  <a:cxn ang="T11">
                    <a:pos x="T2" y="T3"/>
                  </a:cxn>
                  <a:cxn ang="T12">
                    <a:pos x="T4" y="T5"/>
                  </a:cxn>
                  <a:cxn ang="T13">
                    <a:pos x="T6" y="T7"/>
                  </a:cxn>
                  <a:cxn ang="T14">
                    <a:pos x="T8" y="T9"/>
                  </a:cxn>
                </a:cxnLst>
                <a:rect l="T15" t="T16" r="T17" b="T18"/>
                <a:pathLst>
                  <a:path w="217" h="59">
                    <a:moveTo>
                      <a:pt x="0" y="56"/>
                    </a:moveTo>
                    <a:lnTo>
                      <a:pt x="217" y="0"/>
                    </a:lnTo>
                    <a:lnTo>
                      <a:pt x="217" y="4"/>
                    </a:lnTo>
                    <a:lnTo>
                      <a:pt x="0" y="59"/>
                    </a:lnTo>
                    <a:lnTo>
                      <a:pt x="0" y="56"/>
                    </a:lnTo>
                    <a:close/>
                  </a:path>
                </a:pathLst>
              </a:custGeom>
              <a:solidFill>
                <a:srgbClr val="D7D7D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93" name="Freeform 99"/>
              <p:cNvSpPr>
                <a:spLocks/>
              </p:cNvSpPr>
              <p:nvPr/>
            </p:nvSpPr>
            <p:spPr bwMode="auto">
              <a:xfrm>
                <a:off x="1664" y="1479"/>
                <a:ext cx="217" cy="57"/>
              </a:xfrm>
              <a:custGeom>
                <a:avLst/>
                <a:gdLst>
                  <a:gd name="T0" fmla="*/ 0 w 217"/>
                  <a:gd name="T1" fmla="*/ 55 h 57"/>
                  <a:gd name="T2" fmla="*/ 217 w 217"/>
                  <a:gd name="T3" fmla="*/ 0 h 57"/>
                  <a:gd name="T4" fmla="*/ 217 w 217"/>
                  <a:gd name="T5" fmla="*/ 1 h 57"/>
                  <a:gd name="T6" fmla="*/ 0 w 217"/>
                  <a:gd name="T7" fmla="*/ 57 h 57"/>
                  <a:gd name="T8" fmla="*/ 0 w 217"/>
                  <a:gd name="T9" fmla="*/ 55 h 57"/>
                  <a:gd name="T10" fmla="*/ 0 60000 65536"/>
                  <a:gd name="T11" fmla="*/ 0 60000 65536"/>
                  <a:gd name="T12" fmla="*/ 0 60000 65536"/>
                  <a:gd name="T13" fmla="*/ 0 60000 65536"/>
                  <a:gd name="T14" fmla="*/ 0 60000 65536"/>
                  <a:gd name="T15" fmla="*/ 0 w 217"/>
                  <a:gd name="T16" fmla="*/ 0 h 57"/>
                  <a:gd name="T17" fmla="*/ 217 w 217"/>
                  <a:gd name="T18" fmla="*/ 57 h 57"/>
                </a:gdLst>
                <a:ahLst/>
                <a:cxnLst>
                  <a:cxn ang="T10">
                    <a:pos x="T0" y="T1"/>
                  </a:cxn>
                  <a:cxn ang="T11">
                    <a:pos x="T2" y="T3"/>
                  </a:cxn>
                  <a:cxn ang="T12">
                    <a:pos x="T4" y="T5"/>
                  </a:cxn>
                  <a:cxn ang="T13">
                    <a:pos x="T6" y="T7"/>
                  </a:cxn>
                  <a:cxn ang="T14">
                    <a:pos x="T8" y="T9"/>
                  </a:cxn>
                </a:cxnLst>
                <a:rect l="T15" t="T16" r="T17" b="T18"/>
                <a:pathLst>
                  <a:path w="217" h="57">
                    <a:moveTo>
                      <a:pt x="0" y="55"/>
                    </a:moveTo>
                    <a:lnTo>
                      <a:pt x="217" y="0"/>
                    </a:lnTo>
                    <a:lnTo>
                      <a:pt x="217" y="1"/>
                    </a:lnTo>
                    <a:lnTo>
                      <a:pt x="0" y="57"/>
                    </a:lnTo>
                    <a:lnTo>
                      <a:pt x="0" y="55"/>
                    </a:lnTo>
                    <a:close/>
                  </a:path>
                </a:pathLst>
              </a:custGeom>
              <a:solidFill>
                <a:srgbClr val="D7D7D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94" name="Freeform 100"/>
              <p:cNvSpPr>
                <a:spLocks/>
              </p:cNvSpPr>
              <p:nvPr/>
            </p:nvSpPr>
            <p:spPr bwMode="auto">
              <a:xfrm>
                <a:off x="1664" y="1480"/>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D6D6D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95" name="Freeform 101"/>
              <p:cNvSpPr>
                <a:spLocks/>
              </p:cNvSpPr>
              <p:nvPr/>
            </p:nvSpPr>
            <p:spPr bwMode="auto">
              <a:xfrm>
                <a:off x="1664" y="1482"/>
                <a:ext cx="217" cy="60"/>
              </a:xfrm>
              <a:custGeom>
                <a:avLst/>
                <a:gdLst>
                  <a:gd name="T0" fmla="*/ 0 w 217"/>
                  <a:gd name="T1" fmla="*/ 56 h 60"/>
                  <a:gd name="T2" fmla="*/ 217 w 217"/>
                  <a:gd name="T3" fmla="*/ 0 h 60"/>
                  <a:gd name="T4" fmla="*/ 217 w 217"/>
                  <a:gd name="T5" fmla="*/ 4 h 60"/>
                  <a:gd name="T6" fmla="*/ 0 w 217"/>
                  <a:gd name="T7" fmla="*/ 60 h 60"/>
                  <a:gd name="T8" fmla="*/ 0 w 217"/>
                  <a:gd name="T9" fmla="*/ 56 h 60"/>
                  <a:gd name="T10" fmla="*/ 0 60000 65536"/>
                  <a:gd name="T11" fmla="*/ 0 60000 65536"/>
                  <a:gd name="T12" fmla="*/ 0 60000 65536"/>
                  <a:gd name="T13" fmla="*/ 0 60000 65536"/>
                  <a:gd name="T14" fmla="*/ 0 60000 65536"/>
                  <a:gd name="T15" fmla="*/ 0 w 217"/>
                  <a:gd name="T16" fmla="*/ 0 h 60"/>
                  <a:gd name="T17" fmla="*/ 217 w 217"/>
                  <a:gd name="T18" fmla="*/ 60 h 60"/>
                </a:gdLst>
                <a:ahLst/>
                <a:cxnLst>
                  <a:cxn ang="T10">
                    <a:pos x="T0" y="T1"/>
                  </a:cxn>
                  <a:cxn ang="T11">
                    <a:pos x="T2" y="T3"/>
                  </a:cxn>
                  <a:cxn ang="T12">
                    <a:pos x="T4" y="T5"/>
                  </a:cxn>
                  <a:cxn ang="T13">
                    <a:pos x="T6" y="T7"/>
                  </a:cxn>
                  <a:cxn ang="T14">
                    <a:pos x="T8" y="T9"/>
                  </a:cxn>
                </a:cxnLst>
                <a:rect l="T15" t="T16" r="T17" b="T18"/>
                <a:pathLst>
                  <a:path w="217" h="60">
                    <a:moveTo>
                      <a:pt x="0" y="56"/>
                    </a:moveTo>
                    <a:lnTo>
                      <a:pt x="217" y="0"/>
                    </a:lnTo>
                    <a:lnTo>
                      <a:pt x="217" y="4"/>
                    </a:lnTo>
                    <a:lnTo>
                      <a:pt x="0" y="60"/>
                    </a:lnTo>
                    <a:lnTo>
                      <a:pt x="0" y="56"/>
                    </a:lnTo>
                    <a:close/>
                  </a:path>
                </a:pathLst>
              </a:custGeom>
              <a:solidFill>
                <a:srgbClr val="D5D5D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96" name="Freeform 102"/>
              <p:cNvSpPr>
                <a:spLocks/>
              </p:cNvSpPr>
              <p:nvPr/>
            </p:nvSpPr>
            <p:spPr bwMode="auto">
              <a:xfrm>
                <a:off x="1664" y="1486"/>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D4D4D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97" name="Freeform 103"/>
              <p:cNvSpPr>
                <a:spLocks/>
              </p:cNvSpPr>
              <p:nvPr/>
            </p:nvSpPr>
            <p:spPr bwMode="auto">
              <a:xfrm>
                <a:off x="1664" y="1488"/>
                <a:ext cx="217" cy="57"/>
              </a:xfrm>
              <a:custGeom>
                <a:avLst/>
                <a:gdLst>
                  <a:gd name="T0" fmla="*/ 0 w 217"/>
                  <a:gd name="T1" fmla="*/ 56 h 57"/>
                  <a:gd name="T2" fmla="*/ 217 w 217"/>
                  <a:gd name="T3" fmla="*/ 0 h 57"/>
                  <a:gd name="T4" fmla="*/ 217 w 217"/>
                  <a:gd name="T5" fmla="*/ 1 h 57"/>
                  <a:gd name="T6" fmla="*/ 0 w 217"/>
                  <a:gd name="T7" fmla="*/ 57 h 57"/>
                  <a:gd name="T8" fmla="*/ 0 w 217"/>
                  <a:gd name="T9" fmla="*/ 56 h 57"/>
                  <a:gd name="T10" fmla="*/ 0 60000 65536"/>
                  <a:gd name="T11" fmla="*/ 0 60000 65536"/>
                  <a:gd name="T12" fmla="*/ 0 60000 65536"/>
                  <a:gd name="T13" fmla="*/ 0 60000 65536"/>
                  <a:gd name="T14" fmla="*/ 0 60000 65536"/>
                  <a:gd name="T15" fmla="*/ 0 w 217"/>
                  <a:gd name="T16" fmla="*/ 0 h 57"/>
                  <a:gd name="T17" fmla="*/ 217 w 217"/>
                  <a:gd name="T18" fmla="*/ 57 h 57"/>
                </a:gdLst>
                <a:ahLst/>
                <a:cxnLst>
                  <a:cxn ang="T10">
                    <a:pos x="T0" y="T1"/>
                  </a:cxn>
                  <a:cxn ang="T11">
                    <a:pos x="T2" y="T3"/>
                  </a:cxn>
                  <a:cxn ang="T12">
                    <a:pos x="T4" y="T5"/>
                  </a:cxn>
                  <a:cxn ang="T13">
                    <a:pos x="T6" y="T7"/>
                  </a:cxn>
                  <a:cxn ang="T14">
                    <a:pos x="T8" y="T9"/>
                  </a:cxn>
                </a:cxnLst>
                <a:rect l="T15" t="T16" r="T17" b="T18"/>
                <a:pathLst>
                  <a:path w="217" h="57">
                    <a:moveTo>
                      <a:pt x="0" y="56"/>
                    </a:moveTo>
                    <a:lnTo>
                      <a:pt x="217" y="0"/>
                    </a:lnTo>
                    <a:lnTo>
                      <a:pt x="217" y="1"/>
                    </a:lnTo>
                    <a:lnTo>
                      <a:pt x="0" y="57"/>
                    </a:lnTo>
                    <a:lnTo>
                      <a:pt x="0" y="56"/>
                    </a:lnTo>
                    <a:close/>
                  </a:path>
                </a:pathLst>
              </a:custGeom>
              <a:solidFill>
                <a:srgbClr val="D3D3D3"/>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98" name="Freeform 104"/>
              <p:cNvSpPr>
                <a:spLocks/>
              </p:cNvSpPr>
              <p:nvPr/>
            </p:nvSpPr>
            <p:spPr bwMode="auto">
              <a:xfrm>
                <a:off x="1664" y="1489"/>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D2D2D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99" name="Freeform 105"/>
              <p:cNvSpPr>
                <a:spLocks/>
              </p:cNvSpPr>
              <p:nvPr/>
            </p:nvSpPr>
            <p:spPr bwMode="auto">
              <a:xfrm>
                <a:off x="1664" y="1491"/>
                <a:ext cx="217" cy="60"/>
              </a:xfrm>
              <a:custGeom>
                <a:avLst/>
                <a:gdLst>
                  <a:gd name="T0" fmla="*/ 0 w 217"/>
                  <a:gd name="T1" fmla="*/ 56 h 60"/>
                  <a:gd name="T2" fmla="*/ 217 w 217"/>
                  <a:gd name="T3" fmla="*/ 0 h 60"/>
                  <a:gd name="T4" fmla="*/ 217 w 217"/>
                  <a:gd name="T5" fmla="*/ 4 h 60"/>
                  <a:gd name="T6" fmla="*/ 0 w 217"/>
                  <a:gd name="T7" fmla="*/ 60 h 60"/>
                  <a:gd name="T8" fmla="*/ 0 w 217"/>
                  <a:gd name="T9" fmla="*/ 56 h 60"/>
                  <a:gd name="T10" fmla="*/ 0 60000 65536"/>
                  <a:gd name="T11" fmla="*/ 0 60000 65536"/>
                  <a:gd name="T12" fmla="*/ 0 60000 65536"/>
                  <a:gd name="T13" fmla="*/ 0 60000 65536"/>
                  <a:gd name="T14" fmla="*/ 0 60000 65536"/>
                  <a:gd name="T15" fmla="*/ 0 w 217"/>
                  <a:gd name="T16" fmla="*/ 0 h 60"/>
                  <a:gd name="T17" fmla="*/ 217 w 217"/>
                  <a:gd name="T18" fmla="*/ 60 h 60"/>
                </a:gdLst>
                <a:ahLst/>
                <a:cxnLst>
                  <a:cxn ang="T10">
                    <a:pos x="T0" y="T1"/>
                  </a:cxn>
                  <a:cxn ang="T11">
                    <a:pos x="T2" y="T3"/>
                  </a:cxn>
                  <a:cxn ang="T12">
                    <a:pos x="T4" y="T5"/>
                  </a:cxn>
                  <a:cxn ang="T13">
                    <a:pos x="T6" y="T7"/>
                  </a:cxn>
                  <a:cxn ang="T14">
                    <a:pos x="T8" y="T9"/>
                  </a:cxn>
                </a:cxnLst>
                <a:rect l="T15" t="T16" r="T17" b="T18"/>
                <a:pathLst>
                  <a:path w="217" h="60">
                    <a:moveTo>
                      <a:pt x="0" y="56"/>
                    </a:moveTo>
                    <a:lnTo>
                      <a:pt x="217" y="0"/>
                    </a:lnTo>
                    <a:lnTo>
                      <a:pt x="217" y="4"/>
                    </a:lnTo>
                    <a:lnTo>
                      <a:pt x="0" y="60"/>
                    </a:lnTo>
                    <a:lnTo>
                      <a:pt x="0" y="56"/>
                    </a:lnTo>
                    <a:close/>
                  </a:path>
                </a:pathLst>
              </a:custGeom>
              <a:solidFill>
                <a:srgbClr val="D1D1D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00" name="Freeform 106"/>
              <p:cNvSpPr>
                <a:spLocks/>
              </p:cNvSpPr>
              <p:nvPr/>
            </p:nvSpPr>
            <p:spPr bwMode="auto">
              <a:xfrm>
                <a:off x="1664" y="1495"/>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CFCFC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01" name="Freeform 107"/>
              <p:cNvSpPr>
                <a:spLocks/>
              </p:cNvSpPr>
              <p:nvPr/>
            </p:nvSpPr>
            <p:spPr bwMode="auto">
              <a:xfrm>
                <a:off x="1664" y="1497"/>
                <a:ext cx="217" cy="57"/>
              </a:xfrm>
              <a:custGeom>
                <a:avLst/>
                <a:gdLst>
                  <a:gd name="T0" fmla="*/ 0 w 217"/>
                  <a:gd name="T1" fmla="*/ 56 h 57"/>
                  <a:gd name="T2" fmla="*/ 217 w 217"/>
                  <a:gd name="T3" fmla="*/ 0 h 57"/>
                  <a:gd name="T4" fmla="*/ 217 w 217"/>
                  <a:gd name="T5" fmla="*/ 1 h 57"/>
                  <a:gd name="T6" fmla="*/ 0 w 217"/>
                  <a:gd name="T7" fmla="*/ 57 h 57"/>
                  <a:gd name="T8" fmla="*/ 0 w 217"/>
                  <a:gd name="T9" fmla="*/ 56 h 57"/>
                  <a:gd name="T10" fmla="*/ 0 60000 65536"/>
                  <a:gd name="T11" fmla="*/ 0 60000 65536"/>
                  <a:gd name="T12" fmla="*/ 0 60000 65536"/>
                  <a:gd name="T13" fmla="*/ 0 60000 65536"/>
                  <a:gd name="T14" fmla="*/ 0 60000 65536"/>
                  <a:gd name="T15" fmla="*/ 0 w 217"/>
                  <a:gd name="T16" fmla="*/ 0 h 57"/>
                  <a:gd name="T17" fmla="*/ 217 w 217"/>
                  <a:gd name="T18" fmla="*/ 57 h 57"/>
                </a:gdLst>
                <a:ahLst/>
                <a:cxnLst>
                  <a:cxn ang="T10">
                    <a:pos x="T0" y="T1"/>
                  </a:cxn>
                  <a:cxn ang="T11">
                    <a:pos x="T2" y="T3"/>
                  </a:cxn>
                  <a:cxn ang="T12">
                    <a:pos x="T4" y="T5"/>
                  </a:cxn>
                  <a:cxn ang="T13">
                    <a:pos x="T6" y="T7"/>
                  </a:cxn>
                  <a:cxn ang="T14">
                    <a:pos x="T8" y="T9"/>
                  </a:cxn>
                </a:cxnLst>
                <a:rect l="T15" t="T16" r="T17" b="T18"/>
                <a:pathLst>
                  <a:path w="217" h="57">
                    <a:moveTo>
                      <a:pt x="0" y="56"/>
                    </a:moveTo>
                    <a:lnTo>
                      <a:pt x="217" y="0"/>
                    </a:lnTo>
                    <a:lnTo>
                      <a:pt x="217" y="1"/>
                    </a:lnTo>
                    <a:lnTo>
                      <a:pt x="0" y="57"/>
                    </a:lnTo>
                    <a:lnTo>
                      <a:pt x="0" y="56"/>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02" name="Freeform 108"/>
              <p:cNvSpPr>
                <a:spLocks/>
              </p:cNvSpPr>
              <p:nvPr/>
            </p:nvSpPr>
            <p:spPr bwMode="auto">
              <a:xfrm>
                <a:off x="1664" y="1498"/>
                <a:ext cx="217" cy="60"/>
              </a:xfrm>
              <a:custGeom>
                <a:avLst/>
                <a:gdLst>
                  <a:gd name="T0" fmla="*/ 0 w 217"/>
                  <a:gd name="T1" fmla="*/ 56 h 60"/>
                  <a:gd name="T2" fmla="*/ 217 w 217"/>
                  <a:gd name="T3" fmla="*/ 0 h 60"/>
                  <a:gd name="T4" fmla="*/ 217 w 217"/>
                  <a:gd name="T5" fmla="*/ 4 h 60"/>
                  <a:gd name="T6" fmla="*/ 0 w 217"/>
                  <a:gd name="T7" fmla="*/ 60 h 60"/>
                  <a:gd name="T8" fmla="*/ 0 w 217"/>
                  <a:gd name="T9" fmla="*/ 56 h 60"/>
                  <a:gd name="T10" fmla="*/ 0 60000 65536"/>
                  <a:gd name="T11" fmla="*/ 0 60000 65536"/>
                  <a:gd name="T12" fmla="*/ 0 60000 65536"/>
                  <a:gd name="T13" fmla="*/ 0 60000 65536"/>
                  <a:gd name="T14" fmla="*/ 0 60000 65536"/>
                  <a:gd name="T15" fmla="*/ 0 w 217"/>
                  <a:gd name="T16" fmla="*/ 0 h 60"/>
                  <a:gd name="T17" fmla="*/ 217 w 217"/>
                  <a:gd name="T18" fmla="*/ 60 h 60"/>
                </a:gdLst>
                <a:ahLst/>
                <a:cxnLst>
                  <a:cxn ang="T10">
                    <a:pos x="T0" y="T1"/>
                  </a:cxn>
                  <a:cxn ang="T11">
                    <a:pos x="T2" y="T3"/>
                  </a:cxn>
                  <a:cxn ang="T12">
                    <a:pos x="T4" y="T5"/>
                  </a:cxn>
                  <a:cxn ang="T13">
                    <a:pos x="T6" y="T7"/>
                  </a:cxn>
                  <a:cxn ang="T14">
                    <a:pos x="T8" y="T9"/>
                  </a:cxn>
                </a:cxnLst>
                <a:rect l="T15" t="T16" r="T17" b="T18"/>
                <a:pathLst>
                  <a:path w="217" h="60">
                    <a:moveTo>
                      <a:pt x="0" y="56"/>
                    </a:moveTo>
                    <a:lnTo>
                      <a:pt x="217" y="0"/>
                    </a:lnTo>
                    <a:lnTo>
                      <a:pt x="217" y="4"/>
                    </a:lnTo>
                    <a:lnTo>
                      <a:pt x="0" y="60"/>
                    </a:lnTo>
                    <a:lnTo>
                      <a:pt x="0" y="56"/>
                    </a:lnTo>
                    <a:close/>
                  </a:path>
                </a:pathLst>
              </a:custGeom>
              <a:solidFill>
                <a:srgbClr val="CCCCC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03" name="Freeform 109"/>
              <p:cNvSpPr>
                <a:spLocks/>
              </p:cNvSpPr>
              <p:nvPr/>
            </p:nvSpPr>
            <p:spPr bwMode="auto">
              <a:xfrm>
                <a:off x="1664" y="1502"/>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CBCBC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04" name="Freeform 110"/>
              <p:cNvSpPr>
                <a:spLocks/>
              </p:cNvSpPr>
              <p:nvPr/>
            </p:nvSpPr>
            <p:spPr bwMode="auto">
              <a:xfrm>
                <a:off x="1664" y="1504"/>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C9C9C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05" name="Freeform 111"/>
              <p:cNvSpPr>
                <a:spLocks/>
              </p:cNvSpPr>
              <p:nvPr/>
            </p:nvSpPr>
            <p:spPr bwMode="auto">
              <a:xfrm>
                <a:off x="1664" y="1506"/>
                <a:ext cx="217" cy="59"/>
              </a:xfrm>
              <a:custGeom>
                <a:avLst/>
                <a:gdLst>
                  <a:gd name="T0" fmla="*/ 0 w 217"/>
                  <a:gd name="T1" fmla="*/ 56 h 59"/>
                  <a:gd name="T2" fmla="*/ 217 w 217"/>
                  <a:gd name="T3" fmla="*/ 0 h 59"/>
                  <a:gd name="T4" fmla="*/ 217 w 217"/>
                  <a:gd name="T5" fmla="*/ 3 h 59"/>
                  <a:gd name="T6" fmla="*/ 0 w 217"/>
                  <a:gd name="T7" fmla="*/ 59 h 59"/>
                  <a:gd name="T8" fmla="*/ 0 w 217"/>
                  <a:gd name="T9" fmla="*/ 56 h 59"/>
                  <a:gd name="T10" fmla="*/ 0 60000 65536"/>
                  <a:gd name="T11" fmla="*/ 0 60000 65536"/>
                  <a:gd name="T12" fmla="*/ 0 60000 65536"/>
                  <a:gd name="T13" fmla="*/ 0 60000 65536"/>
                  <a:gd name="T14" fmla="*/ 0 60000 65536"/>
                  <a:gd name="T15" fmla="*/ 0 w 217"/>
                  <a:gd name="T16" fmla="*/ 0 h 59"/>
                  <a:gd name="T17" fmla="*/ 217 w 217"/>
                  <a:gd name="T18" fmla="*/ 59 h 59"/>
                </a:gdLst>
                <a:ahLst/>
                <a:cxnLst>
                  <a:cxn ang="T10">
                    <a:pos x="T0" y="T1"/>
                  </a:cxn>
                  <a:cxn ang="T11">
                    <a:pos x="T2" y="T3"/>
                  </a:cxn>
                  <a:cxn ang="T12">
                    <a:pos x="T4" y="T5"/>
                  </a:cxn>
                  <a:cxn ang="T13">
                    <a:pos x="T6" y="T7"/>
                  </a:cxn>
                  <a:cxn ang="T14">
                    <a:pos x="T8" y="T9"/>
                  </a:cxn>
                </a:cxnLst>
                <a:rect l="T15" t="T16" r="T17" b="T18"/>
                <a:pathLst>
                  <a:path w="217" h="59">
                    <a:moveTo>
                      <a:pt x="0" y="56"/>
                    </a:moveTo>
                    <a:lnTo>
                      <a:pt x="217" y="0"/>
                    </a:lnTo>
                    <a:lnTo>
                      <a:pt x="217" y="3"/>
                    </a:lnTo>
                    <a:lnTo>
                      <a:pt x="0" y="59"/>
                    </a:lnTo>
                    <a:lnTo>
                      <a:pt x="0" y="56"/>
                    </a:lnTo>
                    <a:close/>
                  </a:path>
                </a:pathLst>
              </a:custGeom>
              <a:solidFill>
                <a:srgbClr val="C7C7C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06" name="Freeform 112"/>
              <p:cNvSpPr>
                <a:spLocks/>
              </p:cNvSpPr>
              <p:nvPr/>
            </p:nvSpPr>
            <p:spPr bwMode="auto">
              <a:xfrm>
                <a:off x="1664" y="1509"/>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C5C5C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07" name="Freeform 113"/>
              <p:cNvSpPr>
                <a:spLocks/>
              </p:cNvSpPr>
              <p:nvPr/>
            </p:nvSpPr>
            <p:spPr bwMode="auto">
              <a:xfrm>
                <a:off x="1664" y="1511"/>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C3C3C3"/>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08" name="Freeform 114"/>
              <p:cNvSpPr>
                <a:spLocks/>
              </p:cNvSpPr>
              <p:nvPr/>
            </p:nvSpPr>
            <p:spPr bwMode="auto">
              <a:xfrm>
                <a:off x="1664" y="1513"/>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C1C1C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09" name="Freeform 115"/>
              <p:cNvSpPr>
                <a:spLocks/>
              </p:cNvSpPr>
              <p:nvPr/>
            </p:nvSpPr>
            <p:spPr bwMode="auto">
              <a:xfrm>
                <a:off x="1664" y="1515"/>
                <a:ext cx="217" cy="59"/>
              </a:xfrm>
              <a:custGeom>
                <a:avLst/>
                <a:gdLst>
                  <a:gd name="T0" fmla="*/ 0 w 217"/>
                  <a:gd name="T1" fmla="*/ 56 h 59"/>
                  <a:gd name="T2" fmla="*/ 217 w 217"/>
                  <a:gd name="T3" fmla="*/ 0 h 59"/>
                  <a:gd name="T4" fmla="*/ 217 w 217"/>
                  <a:gd name="T5" fmla="*/ 3 h 59"/>
                  <a:gd name="T6" fmla="*/ 0 w 217"/>
                  <a:gd name="T7" fmla="*/ 59 h 59"/>
                  <a:gd name="T8" fmla="*/ 0 w 217"/>
                  <a:gd name="T9" fmla="*/ 56 h 59"/>
                  <a:gd name="T10" fmla="*/ 0 60000 65536"/>
                  <a:gd name="T11" fmla="*/ 0 60000 65536"/>
                  <a:gd name="T12" fmla="*/ 0 60000 65536"/>
                  <a:gd name="T13" fmla="*/ 0 60000 65536"/>
                  <a:gd name="T14" fmla="*/ 0 60000 65536"/>
                  <a:gd name="T15" fmla="*/ 0 w 217"/>
                  <a:gd name="T16" fmla="*/ 0 h 59"/>
                  <a:gd name="T17" fmla="*/ 217 w 217"/>
                  <a:gd name="T18" fmla="*/ 59 h 59"/>
                </a:gdLst>
                <a:ahLst/>
                <a:cxnLst>
                  <a:cxn ang="T10">
                    <a:pos x="T0" y="T1"/>
                  </a:cxn>
                  <a:cxn ang="T11">
                    <a:pos x="T2" y="T3"/>
                  </a:cxn>
                  <a:cxn ang="T12">
                    <a:pos x="T4" y="T5"/>
                  </a:cxn>
                  <a:cxn ang="T13">
                    <a:pos x="T6" y="T7"/>
                  </a:cxn>
                  <a:cxn ang="T14">
                    <a:pos x="T8" y="T9"/>
                  </a:cxn>
                </a:cxnLst>
                <a:rect l="T15" t="T16" r="T17" b="T18"/>
                <a:pathLst>
                  <a:path w="217" h="59">
                    <a:moveTo>
                      <a:pt x="0" y="56"/>
                    </a:moveTo>
                    <a:lnTo>
                      <a:pt x="217" y="0"/>
                    </a:lnTo>
                    <a:lnTo>
                      <a:pt x="217" y="3"/>
                    </a:lnTo>
                    <a:lnTo>
                      <a:pt x="0" y="59"/>
                    </a:lnTo>
                    <a:lnTo>
                      <a:pt x="0" y="56"/>
                    </a:lnTo>
                    <a:close/>
                  </a:path>
                </a:pathLst>
              </a:custGeom>
              <a:solidFill>
                <a:srgbClr val="BFBFB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10" name="Freeform 116"/>
              <p:cNvSpPr>
                <a:spLocks/>
              </p:cNvSpPr>
              <p:nvPr/>
            </p:nvSpPr>
            <p:spPr bwMode="auto">
              <a:xfrm>
                <a:off x="1664" y="1518"/>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BCBCB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11" name="Freeform 117"/>
              <p:cNvSpPr>
                <a:spLocks/>
              </p:cNvSpPr>
              <p:nvPr/>
            </p:nvSpPr>
            <p:spPr bwMode="auto">
              <a:xfrm>
                <a:off x="1664" y="1520"/>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BABAB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12" name="Freeform 118"/>
              <p:cNvSpPr>
                <a:spLocks/>
              </p:cNvSpPr>
              <p:nvPr/>
            </p:nvSpPr>
            <p:spPr bwMode="auto">
              <a:xfrm>
                <a:off x="1664" y="1522"/>
                <a:ext cx="217" cy="59"/>
              </a:xfrm>
              <a:custGeom>
                <a:avLst/>
                <a:gdLst>
                  <a:gd name="T0" fmla="*/ 0 w 217"/>
                  <a:gd name="T1" fmla="*/ 56 h 59"/>
                  <a:gd name="T2" fmla="*/ 217 w 217"/>
                  <a:gd name="T3" fmla="*/ 0 h 59"/>
                  <a:gd name="T4" fmla="*/ 217 w 217"/>
                  <a:gd name="T5" fmla="*/ 3 h 59"/>
                  <a:gd name="T6" fmla="*/ 0 w 217"/>
                  <a:gd name="T7" fmla="*/ 59 h 59"/>
                  <a:gd name="T8" fmla="*/ 0 w 217"/>
                  <a:gd name="T9" fmla="*/ 56 h 59"/>
                  <a:gd name="T10" fmla="*/ 0 60000 65536"/>
                  <a:gd name="T11" fmla="*/ 0 60000 65536"/>
                  <a:gd name="T12" fmla="*/ 0 60000 65536"/>
                  <a:gd name="T13" fmla="*/ 0 60000 65536"/>
                  <a:gd name="T14" fmla="*/ 0 60000 65536"/>
                  <a:gd name="T15" fmla="*/ 0 w 217"/>
                  <a:gd name="T16" fmla="*/ 0 h 59"/>
                  <a:gd name="T17" fmla="*/ 217 w 217"/>
                  <a:gd name="T18" fmla="*/ 59 h 59"/>
                </a:gdLst>
                <a:ahLst/>
                <a:cxnLst>
                  <a:cxn ang="T10">
                    <a:pos x="T0" y="T1"/>
                  </a:cxn>
                  <a:cxn ang="T11">
                    <a:pos x="T2" y="T3"/>
                  </a:cxn>
                  <a:cxn ang="T12">
                    <a:pos x="T4" y="T5"/>
                  </a:cxn>
                  <a:cxn ang="T13">
                    <a:pos x="T6" y="T7"/>
                  </a:cxn>
                  <a:cxn ang="T14">
                    <a:pos x="T8" y="T9"/>
                  </a:cxn>
                </a:cxnLst>
                <a:rect l="T15" t="T16" r="T17" b="T18"/>
                <a:pathLst>
                  <a:path w="217" h="59">
                    <a:moveTo>
                      <a:pt x="0" y="56"/>
                    </a:moveTo>
                    <a:lnTo>
                      <a:pt x="217" y="0"/>
                    </a:lnTo>
                    <a:lnTo>
                      <a:pt x="217" y="3"/>
                    </a:lnTo>
                    <a:lnTo>
                      <a:pt x="0" y="59"/>
                    </a:lnTo>
                    <a:lnTo>
                      <a:pt x="0" y="56"/>
                    </a:lnTo>
                    <a:close/>
                  </a:path>
                </a:pathLst>
              </a:custGeom>
              <a:solidFill>
                <a:srgbClr val="B8B8B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13" name="Freeform 119"/>
              <p:cNvSpPr>
                <a:spLocks/>
              </p:cNvSpPr>
              <p:nvPr/>
            </p:nvSpPr>
            <p:spPr bwMode="auto">
              <a:xfrm>
                <a:off x="1664" y="1525"/>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B5B5B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14" name="Freeform 120"/>
              <p:cNvSpPr>
                <a:spLocks/>
              </p:cNvSpPr>
              <p:nvPr/>
            </p:nvSpPr>
            <p:spPr bwMode="auto">
              <a:xfrm>
                <a:off x="1664" y="1527"/>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B3B3B3"/>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15" name="Freeform 121"/>
              <p:cNvSpPr>
                <a:spLocks/>
              </p:cNvSpPr>
              <p:nvPr/>
            </p:nvSpPr>
            <p:spPr bwMode="auto">
              <a:xfrm>
                <a:off x="1664" y="1529"/>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B2B2B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16" name="Freeform 122"/>
              <p:cNvSpPr>
                <a:spLocks/>
              </p:cNvSpPr>
              <p:nvPr/>
            </p:nvSpPr>
            <p:spPr bwMode="auto">
              <a:xfrm>
                <a:off x="1664" y="1531"/>
                <a:ext cx="217" cy="59"/>
              </a:xfrm>
              <a:custGeom>
                <a:avLst/>
                <a:gdLst>
                  <a:gd name="T0" fmla="*/ 0 w 217"/>
                  <a:gd name="T1" fmla="*/ 56 h 59"/>
                  <a:gd name="T2" fmla="*/ 217 w 217"/>
                  <a:gd name="T3" fmla="*/ 0 h 59"/>
                  <a:gd name="T4" fmla="*/ 217 w 217"/>
                  <a:gd name="T5" fmla="*/ 3 h 59"/>
                  <a:gd name="T6" fmla="*/ 0 w 217"/>
                  <a:gd name="T7" fmla="*/ 59 h 59"/>
                  <a:gd name="T8" fmla="*/ 0 w 217"/>
                  <a:gd name="T9" fmla="*/ 56 h 59"/>
                  <a:gd name="T10" fmla="*/ 0 60000 65536"/>
                  <a:gd name="T11" fmla="*/ 0 60000 65536"/>
                  <a:gd name="T12" fmla="*/ 0 60000 65536"/>
                  <a:gd name="T13" fmla="*/ 0 60000 65536"/>
                  <a:gd name="T14" fmla="*/ 0 60000 65536"/>
                  <a:gd name="T15" fmla="*/ 0 w 217"/>
                  <a:gd name="T16" fmla="*/ 0 h 59"/>
                  <a:gd name="T17" fmla="*/ 217 w 217"/>
                  <a:gd name="T18" fmla="*/ 59 h 59"/>
                </a:gdLst>
                <a:ahLst/>
                <a:cxnLst>
                  <a:cxn ang="T10">
                    <a:pos x="T0" y="T1"/>
                  </a:cxn>
                  <a:cxn ang="T11">
                    <a:pos x="T2" y="T3"/>
                  </a:cxn>
                  <a:cxn ang="T12">
                    <a:pos x="T4" y="T5"/>
                  </a:cxn>
                  <a:cxn ang="T13">
                    <a:pos x="T6" y="T7"/>
                  </a:cxn>
                  <a:cxn ang="T14">
                    <a:pos x="T8" y="T9"/>
                  </a:cxn>
                </a:cxnLst>
                <a:rect l="T15" t="T16" r="T17" b="T18"/>
                <a:pathLst>
                  <a:path w="217" h="59">
                    <a:moveTo>
                      <a:pt x="0" y="56"/>
                    </a:moveTo>
                    <a:lnTo>
                      <a:pt x="217" y="0"/>
                    </a:lnTo>
                    <a:lnTo>
                      <a:pt x="217" y="3"/>
                    </a:lnTo>
                    <a:lnTo>
                      <a:pt x="0" y="59"/>
                    </a:lnTo>
                    <a:lnTo>
                      <a:pt x="0" y="56"/>
                    </a:lnTo>
                    <a:close/>
                  </a:path>
                </a:pathLst>
              </a:custGeom>
              <a:solidFill>
                <a:srgbClr val="AFAFA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17" name="Freeform 123"/>
              <p:cNvSpPr>
                <a:spLocks/>
              </p:cNvSpPr>
              <p:nvPr/>
            </p:nvSpPr>
            <p:spPr bwMode="auto">
              <a:xfrm>
                <a:off x="1664" y="1534"/>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ACACA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18" name="Freeform 124"/>
              <p:cNvSpPr>
                <a:spLocks/>
              </p:cNvSpPr>
              <p:nvPr/>
            </p:nvSpPr>
            <p:spPr bwMode="auto">
              <a:xfrm>
                <a:off x="1664" y="1536"/>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ABABA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19" name="Freeform 125"/>
              <p:cNvSpPr>
                <a:spLocks/>
              </p:cNvSpPr>
              <p:nvPr/>
            </p:nvSpPr>
            <p:spPr bwMode="auto">
              <a:xfrm>
                <a:off x="1664" y="1538"/>
                <a:ext cx="217" cy="60"/>
              </a:xfrm>
              <a:custGeom>
                <a:avLst/>
                <a:gdLst>
                  <a:gd name="T0" fmla="*/ 0 w 217"/>
                  <a:gd name="T1" fmla="*/ 56 h 60"/>
                  <a:gd name="T2" fmla="*/ 217 w 217"/>
                  <a:gd name="T3" fmla="*/ 0 h 60"/>
                  <a:gd name="T4" fmla="*/ 217 w 217"/>
                  <a:gd name="T5" fmla="*/ 4 h 60"/>
                  <a:gd name="T6" fmla="*/ 0 w 217"/>
                  <a:gd name="T7" fmla="*/ 60 h 60"/>
                  <a:gd name="T8" fmla="*/ 0 w 217"/>
                  <a:gd name="T9" fmla="*/ 56 h 60"/>
                  <a:gd name="T10" fmla="*/ 0 60000 65536"/>
                  <a:gd name="T11" fmla="*/ 0 60000 65536"/>
                  <a:gd name="T12" fmla="*/ 0 60000 65536"/>
                  <a:gd name="T13" fmla="*/ 0 60000 65536"/>
                  <a:gd name="T14" fmla="*/ 0 60000 65536"/>
                  <a:gd name="T15" fmla="*/ 0 w 217"/>
                  <a:gd name="T16" fmla="*/ 0 h 60"/>
                  <a:gd name="T17" fmla="*/ 217 w 217"/>
                  <a:gd name="T18" fmla="*/ 60 h 60"/>
                </a:gdLst>
                <a:ahLst/>
                <a:cxnLst>
                  <a:cxn ang="T10">
                    <a:pos x="T0" y="T1"/>
                  </a:cxn>
                  <a:cxn ang="T11">
                    <a:pos x="T2" y="T3"/>
                  </a:cxn>
                  <a:cxn ang="T12">
                    <a:pos x="T4" y="T5"/>
                  </a:cxn>
                  <a:cxn ang="T13">
                    <a:pos x="T6" y="T7"/>
                  </a:cxn>
                  <a:cxn ang="T14">
                    <a:pos x="T8" y="T9"/>
                  </a:cxn>
                </a:cxnLst>
                <a:rect l="T15" t="T16" r="T17" b="T18"/>
                <a:pathLst>
                  <a:path w="217" h="60">
                    <a:moveTo>
                      <a:pt x="0" y="56"/>
                    </a:moveTo>
                    <a:lnTo>
                      <a:pt x="217" y="0"/>
                    </a:lnTo>
                    <a:lnTo>
                      <a:pt x="217" y="4"/>
                    </a:lnTo>
                    <a:lnTo>
                      <a:pt x="0" y="60"/>
                    </a:lnTo>
                    <a:lnTo>
                      <a:pt x="0" y="56"/>
                    </a:lnTo>
                    <a:close/>
                  </a:path>
                </a:pathLst>
              </a:custGeom>
              <a:solidFill>
                <a:srgbClr val="A9A9A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20" name="Freeform 126"/>
              <p:cNvSpPr>
                <a:spLocks/>
              </p:cNvSpPr>
              <p:nvPr/>
            </p:nvSpPr>
            <p:spPr bwMode="auto">
              <a:xfrm>
                <a:off x="1664" y="1542"/>
                <a:ext cx="217" cy="57"/>
              </a:xfrm>
              <a:custGeom>
                <a:avLst/>
                <a:gdLst>
                  <a:gd name="T0" fmla="*/ 0 w 217"/>
                  <a:gd name="T1" fmla="*/ 56 h 57"/>
                  <a:gd name="T2" fmla="*/ 217 w 217"/>
                  <a:gd name="T3" fmla="*/ 0 h 57"/>
                  <a:gd name="T4" fmla="*/ 217 w 217"/>
                  <a:gd name="T5" fmla="*/ 2 h 57"/>
                  <a:gd name="T6" fmla="*/ 0 w 217"/>
                  <a:gd name="T7" fmla="*/ 57 h 57"/>
                  <a:gd name="T8" fmla="*/ 0 w 217"/>
                  <a:gd name="T9" fmla="*/ 56 h 57"/>
                  <a:gd name="T10" fmla="*/ 0 60000 65536"/>
                  <a:gd name="T11" fmla="*/ 0 60000 65536"/>
                  <a:gd name="T12" fmla="*/ 0 60000 65536"/>
                  <a:gd name="T13" fmla="*/ 0 60000 65536"/>
                  <a:gd name="T14" fmla="*/ 0 60000 65536"/>
                  <a:gd name="T15" fmla="*/ 0 w 217"/>
                  <a:gd name="T16" fmla="*/ 0 h 57"/>
                  <a:gd name="T17" fmla="*/ 217 w 217"/>
                  <a:gd name="T18" fmla="*/ 57 h 57"/>
                </a:gdLst>
                <a:ahLst/>
                <a:cxnLst>
                  <a:cxn ang="T10">
                    <a:pos x="T0" y="T1"/>
                  </a:cxn>
                  <a:cxn ang="T11">
                    <a:pos x="T2" y="T3"/>
                  </a:cxn>
                  <a:cxn ang="T12">
                    <a:pos x="T4" y="T5"/>
                  </a:cxn>
                  <a:cxn ang="T13">
                    <a:pos x="T6" y="T7"/>
                  </a:cxn>
                  <a:cxn ang="T14">
                    <a:pos x="T8" y="T9"/>
                  </a:cxn>
                </a:cxnLst>
                <a:rect l="T15" t="T16" r="T17" b="T18"/>
                <a:pathLst>
                  <a:path w="217" h="57">
                    <a:moveTo>
                      <a:pt x="0" y="56"/>
                    </a:moveTo>
                    <a:lnTo>
                      <a:pt x="217" y="0"/>
                    </a:lnTo>
                    <a:lnTo>
                      <a:pt x="217" y="2"/>
                    </a:lnTo>
                    <a:lnTo>
                      <a:pt x="0" y="57"/>
                    </a:lnTo>
                    <a:lnTo>
                      <a:pt x="0" y="56"/>
                    </a:lnTo>
                    <a:close/>
                  </a:path>
                </a:pathLst>
              </a:custGeom>
              <a:solidFill>
                <a:srgbClr val="A6A6A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21" name="Freeform 127"/>
              <p:cNvSpPr>
                <a:spLocks/>
              </p:cNvSpPr>
              <p:nvPr/>
            </p:nvSpPr>
            <p:spPr bwMode="auto">
              <a:xfrm>
                <a:off x="1664" y="1544"/>
                <a:ext cx="217" cy="57"/>
              </a:xfrm>
              <a:custGeom>
                <a:avLst/>
                <a:gdLst>
                  <a:gd name="T0" fmla="*/ 0 w 217"/>
                  <a:gd name="T1" fmla="*/ 55 h 57"/>
                  <a:gd name="T2" fmla="*/ 217 w 217"/>
                  <a:gd name="T3" fmla="*/ 0 h 57"/>
                  <a:gd name="T4" fmla="*/ 217 w 217"/>
                  <a:gd name="T5" fmla="*/ 1 h 57"/>
                  <a:gd name="T6" fmla="*/ 0 w 217"/>
                  <a:gd name="T7" fmla="*/ 57 h 57"/>
                  <a:gd name="T8" fmla="*/ 0 w 217"/>
                  <a:gd name="T9" fmla="*/ 55 h 57"/>
                  <a:gd name="T10" fmla="*/ 0 60000 65536"/>
                  <a:gd name="T11" fmla="*/ 0 60000 65536"/>
                  <a:gd name="T12" fmla="*/ 0 60000 65536"/>
                  <a:gd name="T13" fmla="*/ 0 60000 65536"/>
                  <a:gd name="T14" fmla="*/ 0 60000 65536"/>
                  <a:gd name="T15" fmla="*/ 0 w 217"/>
                  <a:gd name="T16" fmla="*/ 0 h 57"/>
                  <a:gd name="T17" fmla="*/ 217 w 217"/>
                  <a:gd name="T18" fmla="*/ 57 h 57"/>
                </a:gdLst>
                <a:ahLst/>
                <a:cxnLst>
                  <a:cxn ang="T10">
                    <a:pos x="T0" y="T1"/>
                  </a:cxn>
                  <a:cxn ang="T11">
                    <a:pos x="T2" y="T3"/>
                  </a:cxn>
                  <a:cxn ang="T12">
                    <a:pos x="T4" y="T5"/>
                  </a:cxn>
                  <a:cxn ang="T13">
                    <a:pos x="T6" y="T7"/>
                  </a:cxn>
                  <a:cxn ang="T14">
                    <a:pos x="T8" y="T9"/>
                  </a:cxn>
                </a:cxnLst>
                <a:rect l="T15" t="T16" r="T17" b="T18"/>
                <a:pathLst>
                  <a:path w="217" h="57">
                    <a:moveTo>
                      <a:pt x="0" y="55"/>
                    </a:moveTo>
                    <a:lnTo>
                      <a:pt x="217" y="0"/>
                    </a:lnTo>
                    <a:lnTo>
                      <a:pt x="217" y="1"/>
                    </a:lnTo>
                    <a:lnTo>
                      <a:pt x="0" y="57"/>
                    </a:lnTo>
                    <a:lnTo>
                      <a:pt x="0" y="55"/>
                    </a:lnTo>
                    <a:close/>
                  </a:path>
                </a:pathLst>
              </a:custGeom>
              <a:solidFill>
                <a:srgbClr val="A5A5A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22" name="Freeform 128"/>
              <p:cNvSpPr>
                <a:spLocks/>
              </p:cNvSpPr>
              <p:nvPr/>
            </p:nvSpPr>
            <p:spPr bwMode="auto">
              <a:xfrm>
                <a:off x="1664" y="1545"/>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A4A4A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23" name="Freeform 129"/>
              <p:cNvSpPr>
                <a:spLocks/>
              </p:cNvSpPr>
              <p:nvPr/>
            </p:nvSpPr>
            <p:spPr bwMode="auto">
              <a:xfrm>
                <a:off x="1664" y="1547"/>
                <a:ext cx="217" cy="60"/>
              </a:xfrm>
              <a:custGeom>
                <a:avLst/>
                <a:gdLst>
                  <a:gd name="T0" fmla="*/ 0 w 217"/>
                  <a:gd name="T1" fmla="*/ 56 h 60"/>
                  <a:gd name="T2" fmla="*/ 217 w 217"/>
                  <a:gd name="T3" fmla="*/ 0 h 60"/>
                  <a:gd name="T4" fmla="*/ 217 w 217"/>
                  <a:gd name="T5" fmla="*/ 4 h 60"/>
                  <a:gd name="T6" fmla="*/ 0 w 217"/>
                  <a:gd name="T7" fmla="*/ 60 h 60"/>
                  <a:gd name="T8" fmla="*/ 0 w 217"/>
                  <a:gd name="T9" fmla="*/ 56 h 60"/>
                  <a:gd name="T10" fmla="*/ 0 60000 65536"/>
                  <a:gd name="T11" fmla="*/ 0 60000 65536"/>
                  <a:gd name="T12" fmla="*/ 0 60000 65536"/>
                  <a:gd name="T13" fmla="*/ 0 60000 65536"/>
                  <a:gd name="T14" fmla="*/ 0 60000 65536"/>
                  <a:gd name="T15" fmla="*/ 0 w 217"/>
                  <a:gd name="T16" fmla="*/ 0 h 60"/>
                  <a:gd name="T17" fmla="*/ 217 w 217"/>
                  <a:gd name="T18" fmla="*/ 60 h 60"/>
                </a:gdLst>
                <a:ahLst/>
                <a:cxnLst>
                  <a:cxn ang="T10">
                    <a:pos x="T0" y="T1"/>
                  </a:cxn>
                  <a:cxn ang="T11">
                    <a:pos x="T2" y="T3"/>
                  </a:cxn>
                  <a:cxn ang="T12">
                    <a:pos x="T4" y="T5"/>
                  </a:cxn>
                  <a:cxn ang="T13">
                    <a:pos x="T6" y="T7"/>
                  </a:cxn>
                  <a:cxn ang="T14">
                    <a:pos x="T8" y="T9"/>
                  </a:cxn>
                </a:cxnLst>
                <a:rect l="T15" t="T16" r="T17" b="T18"/>
                <a:pathLst>
                  <a:path w="217" h="60">
                    <a:moveTo>
                      <a:pt x="0" y="56"/>
                    </a:moveTo>
                    <a:lnTo>
                      <a:pt x="217" y="0"/>
                    </a:lnTo>
                    <a:lnTo>
                      <a:pt x="217" y="4"/>
                    </a:lnTo>
                    <a:lnTo>
                      <a:pt x="0" y="60"/>
                    </a:lnTo>
                    <a:lnTo>
                      <a:pt x="0" y="56"/>
                    </a:lnTo>
                    <a:close/>
                  </a:path>
                </a:pathLst>
              </a:custGeom>
              <a:solidFill>
                <a:srgbClr val="A2A2A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24" name="Freeform 130"/>
              <p:cNvSpPr>
                <a:spLocks/>
              </p:cNvSpPr>
              <p:nvPr/>
            </p:nvSpPr>
            <p:spPr bwMode="auto">
              <a:xfrm>
                <a:off x="1664" y="1551"/>
                <a:ext cx="217" cy="57"/>
              </a:xfrm>
              <a:custGeom>
                <a:avLst/>
                <a:gdLst>
                  <a:gd name="T0" fmla="*/ 0 w 217"/>
                  <a:gd name="T1" fmla="*/ 56 h 57"/>
                  <a:gd name="T2" fmla="*/ 217 w 217"/>
                  <a:gd name="T3" fmla="*/ 0 h 57"/>
                  <a:gd name="T4" fmla="*/ 217 w 217"/>
                  <a:gd name="T5" fmla="*/ 2 h 57"/>
                  <a:gd name="T6" fmla="*/ 0 w 217"/>
                  <a:gd name="T7" fmla="*/ 57 h 57"/>
                  <a:gd name="T8" fmla="*/ 0 w 217"/>
                  <a:gd name="T9" fmla="*/ 56 h 57"/>
                  <a:gd name="T10" fmla="*/ 0 60000 65536"/>
                  <a:gd name="T11" fmla="*/ 0 60000 65536"/>
                  <a:gd name="T12" fmla="*/ 0 60000 65536"/>
                  <a:gd name="T13" fmla="*/ 0 60000 65536"/>
                  <a:gd name="T14" fmla="*/ 0 60000 65536"/>
                  <a:gd name="T15" fmla="*/ 0 w 217"/>
                  <a:gd name="T16" fmla="*/ 0 h 57"/>
                  <a:gd name="T17" fmla="*/ 217 w 217"/>
                  <a:gd name="T18" fmla="*/ 57 h 57"/>
                </a:gdLst>
                <a:ahLst/>
                <a:cxnLst>
                  <a:cxn ang="T10">
                    <a:pos x="T0" y="T1"/>
                  </a:cxn>
                  <a:cxn ang="T11">
                    <a:pos x="T2" y="T3"/>
                  </a:cxn>
                  <a:cxn ang="T12">
                    <a:pos x="T4" y="T5"/>
                  </a:cxn>
                  <a:cxn ang="T13">
                    <a:pos x="T6" y="T7"/>
                  </a:cxn>
                  <a:cxn ang="T14">
                    <a:pos x="T8" y="T9"/>
                  </a:cxn>
                </a:cxnLst>
                <a:rect l="T15" t="T16" r="T17" b="T18"/>
                <a:pathLst>
                  <a:path w="217" h="57">
                    <a:moveTo>
                      <a:pt x="0" y="56"/>
                    </a:moveTo>
                    <a:lnTo>
                      <a:pt x="217" y="0"/>
                    </a:lnTo>
                    <a:lnTo>
                      <a:pt x="217" y="2"/>
                    </a:lnTo>
                    <a:lnTo>
                      <a:pt x="0" y="57"/>
                    </a:lnTo>
                    <a:lnTo>
                      <a:pt x="0" y="56"/>
                    </a:lnTo>
                    <a:close/>
                  </a:path>
                </a:pathLst>
              </a:custGeom>
              <a:solidFill>
                <a:srgbClr val="A0A0A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25" name="Freeform 131"/>
              <p:cNvSpPr>
                <a:spLocks/>
              </p:cNvSpPr>
              <p:nvPr/>
            </p:nvSpPr>
            <p:spPr bwMode="auto">
              <a:xfrm>
                <a:off x="1664" y="1553"/>
                <a:ext cx="217" cy="57"/>
              </a:xfrm>
              <a:custGeom>
                <a:avLst/>
                <a:gdLst>
                  <a:gd name="T0" fmla="*/ 0 w 217"/>
                  <a:gd name="T1" fmla="*/ 55 h 57"/>
                  <a:gd name="T2" fmla="*/ 217 w 217"/>
                  <a:gd name="T3" fmla="*/ 0 h 57"/>
                  <a:gd name="T4" fmla="*/ 217 w 217"/>
                  <a:gd name="T5" fmla="*/ 1 h 57"/>
                  <a:gd name="T6" fmla="*/ 0 w 217"/>
                  <a:gd name="T7" fmla="*/ 57 h 57"/>
                  <a:gd name="T8" fmla="*/ 0 w 217"/>
                  <a:gd name="T9" fmla="*/ 55 h 57"/>
                  <a:gd name="T10" fmla="*/ 0 60000 65536"/>
                  <a:gd name="T11" fmla="*/ 0 60000 65536"/>
                  <a:gd name="T12" fmla="*/ 0 60000 65536"/>
                  <a:gd name="T13" fmla="*/ 0 60000 65536"/>
                  <a:gd name="T14" fmla="*/ 0 60000 65536"/>
                  <a:gd name="T15" fmla="*/ 0 w 217"/>
                  <a:gd name="T16" fmla="*/ 0 h 57"/>
                  <a:gd name="T17" fmla="*/ 217 w 217"/>
                  <a:gd name="T18" fmla="*/ 57 h 57"/>
                </a:gdLst>
                <a:ahLst/>
                <a:cxnLst>
                  <a:cxn ang="T10">
                    <a:pos x="T0" y="T1"/>
                  </a:cxn>
                  <a:cxn ang="T11">
                    <a:pos x="T2" y="T3"/>
                  </a:cxn>
                  <a:cxn ang="T12">
                    <a:pos x="T4" y="T5"/>
                  </a:cxn>
                  <a:cxn ang="T13">
                    <a:pos x="T6" y="T7"/>
                  </a:cxn>
                  <a:cxn ang="T14">
                    <a:pos x="T8" y="T9"/>
                  </a:cxn>
                </a:cxnLst>
                <a:rect l="T15" t="T16" r="T17" b="T18"/>
                <a:pathLst>
                  <a:path w="217" h="57">
                    <a:moveTo>
                      <a:pt x="0" y="55"/>
                    </a:moveTo>
                    <a:lnTo>
                      <a:pt x="217" y="0"/>
                    </a:lnTo>
                    <a:lnTo>
                      <a:pt x="217" y="1"/>
                    </a:lnTo>
                    <a:lnTo>
                      <a:pt x="0" y="57"/>
                    </a:lnTo>
                    <a:lnTo>
                      <a:pt x="0" y="55"/>
                    </a:lnTo>
                    <a:close/>
                  </a:path>
                </a:pathLst>
              </a:custGeom>
              <a:solidFill>
                <a:srgbClr val="9F9F9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26" name="Freeform 132"/>
              <p:cNvSpPr>
                <a:spLocks/>
              </p:cNvSpPr>
              <p:nvPr/>
            </p:nvSpPr>
            <p:spPr bwMode="auto">
              <a:xfrm>
                <a:off x="1664" y="1554"/>
                <a:ext cx="217" cy="60"/>
              </a:xfrm>
              <a:custGeom>
                <a:avLst/>
                <a:gdLst>
                  <a:gd name="T0" fmla="*/ 0 w 217"/>
                  <a:gd name="T1" fmla="*/ 56 h 60"/>
                  <a:gd name="T2" fmla="*/ 217 w 217"/>
                  <a:gd name="T3" fmla="*/ 0 h 60"/>
                  <a:gd name="T4" fmla="*/ 217 w 217"/>
                  <a:gd name="T5" fmla="*/ 4 h 60"/>
                  <a:gd name="T6" fmla="*/ 0 w 217"/>
                  <a:gd name="T7" fmla="*/ 60 h 60"/>
                  <a:gd name="T8" fmla="*/ 0 w 217"/>
                  <a:gd name="T9" fmla="*/ 56 h 60"/>
                  <a:gd name="T10" fmla="*/ 0 60000 65536"/>
                  <a:gd name="T11" fmla="*/ 0 60000 65536"/>
                  <a:gd name="T12" fmla="*/ 0 60000 65536"/>
                  <a:gd name="T13" fmla="*/ 0 60000 65536"/>
                  <a:gd name="T14" fmla="*/ 0 60000 65536"/>
                  <a:gd name="T15" fmla="*/ 0 w 217"/>
                  <a:gd name="T16" fmla="*/ 0 h 60"/>
                  <a:gd name="T17" fmla="*/ 217 w 217"/>
                  <a:gd name="T18" fmla="*/ 60 h 60"/>
                </a:gdLst>
                <a:ahLst/>
                <a:cxnLst>
                  <a:cxn ang="T10">
                    <a:pos x="T0" y="T1"/>
                  </a:cxn>
                  <a:cxn ang="T11">
                    <a:pos x="T2" y="T3"/>
                  </a:cxn>
                  <a:cxn ang="T12">
                    <a:pos x="T4" y="T5"/>
                  </a:cxn>
                  <a:cxn ang="T13">
                    <a:pos x="T6" y="T7"/>
                  </a:cxn>
                  <a:cxn ang="T14">
                    <a:pos x="T8" y="T9"/>
                  </a:cxn>
                </a:cxnLst>
                <a:rect l="T15" t="T16" r="T17" b="T18"/>
                <a:pathLst>
                  <a:path w="217" h="60">
                    <a:moveTo>
                      <a:pt x="0" y="56"/>
                    </a:moveTo>
                    <a:lnTo>
                      <a:pt x="217" y="0"/>
                    </a:lnTo>
                    <a:lnTo>
                      <a:pt x="217" y="4"/>
                    </a:lnTo>
                    <a:lnTo>
                      <a:pt x="0" y="60"/>
                    </a:lnTo>
                    <a:lnTo>
                      <a:pt x="0" y="56"/>
                    </a:lnTo>
                    <a:close/>
                  </a:path>
                </a:pathLst>
              </a:custGeom>
              <a:solidFill>
                <a:srgbClr val="9E9E9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27" name="Freeform 133"/>
              <p:cNvSpPr>
                <a:spLocks/>
              </p:cNvSpPr>
              <p:nvPr/>
            </p:nvSpPr>
            <p:spPr bwMode="auto">
              <a:xfrm>
                <a:off x="1664" y="1558"/>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9C9C9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28" name="Freeform 134"/>
              <p:cNvSpPr>
                <a:spLocks/>
              </p:cNvSpPr>
              <p:nvPr/>
            </p:nvSpPr>
            <p:spPr bwMode="auto">
              <a:xfrm>
                <a:off x="1664" y="1560"/>
                <a:ext cx="217" cy="57"/>
              </a:xfrm>
              <a:custGeom>
                <a:avLst/>
                <a:gdLst>
                  <a:gd name="T0" fmla="*/ 0 w 217"/>
                  <a:gd name="T1" fmla="*/ 56 h 57"/>
                  <a:gd name="T2" fmla="*/ 217 w 217"/>
                  <a:gd name="T3" fmla="*/ 0 h 57"/>
                  <a:gd name="T4" fmla="*/ 217 w 217"/>
                  <a:gd name="T5" fmla="*/ 2 h 57"/>
                  <a:gd name="T6" fmla="*/ 0 w 217"/>
                  <a:gd name="T7" fmla="*/ 57 h 57"/>
                  <a:gd name="T8" fmla="*/ 0 w 217"/>
                  <a:gd name="T9" fmla="*/ 56 h 57"/>
                  <a:gd name="T10" fmla="*/ 0 60000 65536"/>
                  <a:gd name="T11" fmla="*/ 0 60000 65536"/>
                  <a:gd name="T12" fmla="*/ 0 60000 65536"/>
                  <a:gd name="T13" fmla="*/ 0 60000 65536"/>
                  <a:gd name="T14" fmla="*/ 0 60000 65536"/>
                  <a:gd name="T15" fmla="*/ 0 w 217"/>
                  <a:gd name="T16" fmla="*/ 0 h 57"/>
                  <a:gd name="T17" fmla="*/ 217 w 217"/>
                  <a:gd name="T18" fmla="*/ 57 h 57"/>
                </a:gdLst>
                <a:ahLst/>
                <a:cxnLst>
                  <a:cxn ang="T10">
                    <a:pos x="T0" y="T1"/>
                  </a:cxn>
                  <a:cxn ang="T11">
                    <a:pos x="T2" y="T3"/>
                  </a:cxn>
                  <a:cxn ang="T12">
                    <a:pos x="T4" y="T5"/>
                  </a:cxn>
                  <a:cxn ang="T13">
                    <a:pos x="T6" y="T7"/>
                  </a:cxn>
                  <a:cxn ang="T14">
                    <a:pos x="T8" y="T9"/>
                  </a:cxn>
                </a:cxnLst>
                <a:rect l="T15" t="T16" r="T17" b="T18"/>
                <a:pathLst>
                  <a:path w="217" h="57">
                    <a:moveTo>
                      <a:pt x="0" y="56"/>
                    </a:moveTo>
                    <a:lnTo>
                      <a:pt x="217" y="0"/>
                    </a:lnTo>
                    <a:lnTo>
                      <a:pt x="217" y="2"/>
                    </a:lnTo>
                    <a:lnTo>
                      <a:pt x="0" y="57"/>
                    </a:lnTo>
                    <a:lnTo>
                      <a:pt x="0" y="56"/>
                    </a:lnTo>
                    <a:close/>
                  </a:path>
                </a:pathLst>
              </a:custGeom>
              <a:solidFill>
                <a:srgbClr val="9C9C9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29" name="Freeform 135"/>
              <p:cNvSpPr>
                <a:spLocks/>
              </p:cNvSpPr>
              <p:nvPr/>
            </p:nvSpPr>
            <p:spPr bwMode="auto">
              <a:xfrm>
                <a:off x="1664" y="1562"/>
                <a:ext cx="217" cy="59"/>
              </a:xfrm>
              <a:custGeom>
                <a:avLst/>
                <a:gdLst>
                  <a:gd name="T0" fmla="*/ 0 w 217"/>
                  <a:gd name="T1" fmla="*/ 55 h 59"/>
                  <a:gd name="T2" fmla="*/ 217 w 217"/>
                  <a:gd name="T3" fmla="*/ 0 h 59"/>
                  <a:gd name="T4" fmla="*/ 217 w 217"/>
                  <a:gd name="T5" fmla="*/ 3 h 59"/>
                  <a:gd name="T6" fmla="*/ 0 w 217"/>
                  <a:gd name="T7" fmla="*/ 59 h 59"/>
                  <a:gd name="T8" fmla="*/ 0 w 217"/>
                  <a:gd name="T9" fmla="*/ 55 h 59"/>
                  <a:gd name="T10" fmla="*/ 0 60000 65536"/>
                  <a:gd name="T11" fmla="*/ 0 60000 65536"/>
                  <a:gd name="T12" fmla="*/ 0 60000 65536"/>
                  <a:gd name="T13" fmla="*/ 0 60000 65536"/>
                  <a:gd name="T14" fmla="*/ 0 60000 65536"/>
                  <a:gd name="T15" fmla="*/ 0 w 217"/>
                  <a:gd name="T16" fmla="*/ 0 h 59"/>
                  <a:gd name="T17" fmla="*/ 217 w 217"/>
                  <a:gd name="T18" fmla="*/ 59 h 59"/>
                </a:gdLst>
                <a:ahLst/>
                <a:cxnLst>
                  <a:cxn ang="T10">
                    <a:pos x="T0" y="T1"/>
                  </a:cxn>
                  <a:cxn ang="T11">
                    <a:pos x="T2" y="T3"/>
                  </a:cxn>
                  <a:cxn ang="T12">
                    <a:pos x="T4" y="T5"/>
                  </a:cxn>
                  <a:cxn ang="T13">
                    <a:pos x="T6" y="T7"/>
                  </a:cxn>
                  <a:cxn ang="T14">
                    <a:pos x="T8" y="T9"/>
                  </a:cxn>
                </a:cxnLst>
                <a:rect l="T15" t="T16" r="T17" b="T18"/>
                <a:pathLst>
                  <a:path w="217" h="59">
                    <a:moveTo>
                      <a:pt x="0" y="55"/>
                    </a:moveTo>
                    <a:lnTo>
                      <a:pt x="217" y="0"/>
                    </a:lnTo>
                    <a:lnTo>
                      <a:pt x="217" y="3"/>
                    </a:lnTo>
                    <a:lnTo>
                      <a:pt x="0" y="59"/>
                    </a:lnTo>
                    <a:lnTo>
                      <a:pt x="0" y="55"/>
                    </a:lnTo>
                    <a:close/>
                  </a:path>
                </a:pathLst>
              </a:custGeom>
              <a:solidFill>
                <a:srgbClr val="9B9B9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30" name="Freeform 136"/>
              <p:cNvSpPr>
                <a:spLocks/>
              </p:cNvSpPr>
              <p:nvPr/>
            </p:nvSpPr>
            <p:spPr bwMode="auto">
              <a:xfrm>
                <a:off x="1664" y="1565"/>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9A9A9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31" name="Freeform 137"/>
              <p:cNvSpPr>
                <a:spLocks/>
              </p:cNvSpPr>
              <p:nvPr/>
            </p:nvSpPr>
            <p:spPr bwMode="auto">
              <a:xfrm>
                <a:off x="1664" y="1567"/>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99999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32" name="Freeform 138"/>
              <p:cNvSpPr>
                <a:spLocks/>
              </p:cNvSpPr>
              <p:nvPr/>
            </p:nvSpPr>
            <p:spPr bwMode="auto">
              <a:xfrm>
                <a:off x="1664" y="1569"/>
                <a:ext cx="217" cy="57"/>
              </a:xfrm>
              <a:custGeom>
                <a:avLst/>
                <a:gdLst>
                  <a:gd name="T0" fmla="*/ 0 w 217"/>
                  <a:gd name="T1" fmla="*/ 56 h 57"/>
                  <a:gd name="T2" fmla="*/ 217 w 217"/>
                  <a:gd name="T3" fmla="*/ 0 h 57"/>
                  <a:gd name="T4" fmla="*/ 217 w 217"/>
                  <a:gd name="T5" fmla="*/ 2 h 57"/>
                  <a:gd name="T6" fmla="*/ 0 w 217"/>
                  <a:gd name="T7" fmla="*/ 57 h 57"/>
                  <a:gd name="T8" fmla="*/ 0 w 217"/>
                  <a:gd name="T9" fmla="*/ 56 h 57"/>
                  <a:gd name="T10" fmla="*/ 0 60000 65536"/>
                  <a:gd name="T11" fmla="*/ 0 60000 65536"/>
                  <a:gd name="T12" fmla="*/ 0 60000 65536"/>
                  <a:gd name="T13" fmla="*/ 0 60000 65536"/>
                  <a:gd name="T14" fmla="*/ 0 60000 65536"/>
                  <a:gd name="T15" fmla="*/ 0 w 217"/>
                  <a:gd name="T16" fmla="*/ 0 h 57"/>
                  <a:gd name="T17" fmla="*/ 217 w 217"/>
                  <a:gd name="T18" fmla="*/ 57 h 57"/>
                </a:gdLst>
                <a:ahLst/>
                <a:cxnLst>
                  <a:cxn ang="T10">
                    <a:pos x="T0" y="T1"/>
                  </a:cxn>
                  <a:cxn ang="T11">
                    <a:pos x="T2" y="T3"/>
                  </a:cxn>
                  <a:cxn ang="T12">
                    <a:pos x="T4" y="T5"/>
                  </a:cxn>
                  <a:cxn ang="T13">
                    <a:pos x="T6" y="T7"/>
                  </a:cxn>
                  <a:cxn ang="T14">
                    <a:pos x="T8" y="T9"/>
                  </a:cxn>
                </a:cxnLst>
                <a:rect l="T15" t="T16" r="T17" b="T18"/>
                <a:pathLst>
                  <a:path w="217" h="57">
                    <a:moveTo>
                      <a:pt x="0" y="56"/>
                    </a:moveTo>
                    <a:lnTo>
                      <a:pt x="217" y="0"/>
                    </a:lnTo>
                    <a:lnTo>
                      <a:pt x="217" y="2"/>
                    </a:lnTo>
                    <a:lnTo>
                      <a:pt x="0" y="57"/>
                    </a:lnTo>
                    <a:lnTo>
                      <a:pt x="0" y="56"/>
                    </a:lnTo>
                    <a:close/>
                  </a:path>
                </a:pathLst>
              </a:custGeom>
              <a:solidFill>
                <a:srgbClr val="99999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33" name="Freeform 139"/>
              <p:cNvSpPr>
                <a:spLocks/>
              </p:cNvSpPr>
              <p:nvPr/>
            </p:nvSpPr>
            <p:spPr bwMode="auto">
              <a:xfrm>
                <a:off x="1664" y="1571"/>
                <a:ext cx="217" cy="59"/>
              </a:xfrm>
              <a:custGeom>
                <a:avLst/>
                <a:gdLst>
                  <a:gd name="T0" fmla="*/ 0 w 217"/>
                  <a:gd name="T1" fmla="*/ 55 h 59"/>
                  <a:gd name="T2" fmla="*/ 217 w 217"/>
                  <a:gd name="T3" fmla="*/ 0 h 59"/>
                  <a:gd name="T4" fmla="*/ 217 w 217"/>
                  <a:gd name="T5" fmla="*/ 3 h 59"/>
                  <a:gd name="T6" fmla="*/ 0 w 217"/>
                  <a:gd name="T7" fmla="*/ 59 h 59"/>
                  <a:gd name="T8" fmla="*/ 0 w 217"/>
                  <a:gd name="T9" fmla="*/ 55 h 59"/>
                  <a:gd name="T10" fmla="*/ 0 60000 65536"/>
                  <a:gd name="T11" fmla="*/ 0 60000 65536"/>
                  <a:gd name="T12" fmla="*/ 0 60000 65536"/>
                  <a:gd name="T13" fmla="*/ 0 60000 65536"/>
                  <a:gd name="T14" fmla="*/ 0 60000 65536"/>
                  <a:gd name="T15" fmla="*/ 0 w 217"/>
                  <a:gd name="T16" fmla="*/ 0 h 59"/>
                  <a:gd name="T17" fmla="*/ 217 w 217"/>
                  <a:gd name="T18" fmla="*/ 59 h 59"/>
                </a:gdLst>
                <a:ahLst/>
                <a:cxnLst>
                  <a:cxn ang="T10">
                    <a:pos x="T0" y="T1"/>
                  </a:cxn>
                  <a:cxn ang="T11">
                    <a:pos x="T2" y="T3"/>
                  </a:cxn>
                  <a:cxn ang="T12">
                    <a:pos x="T4" y="T5"/>
                  </a:cxn>
                  <a:cxn ang="T13">
                    <a:pos x="T6" y="T7"/>
                  </a:cxn>
                  <a:cxn ang="T14">
                    <a:pos x="T8" y="T9"/>
                  </a:cxn>
                </a:cxnLst>
                <a:rect l="T15" t="T16" r="T17" b="T18"/>
                <a:pathLst>
                  <a:path w="217" h="59">
                    <a:moveTo>
                      <a:pt x="0" y="55"/>
                    </a:moveTo>
                    <a:lnTo>
                      <a:pt x="217" y="0"/>
                    </a:lnTo>
                    <a:lnTo>
                      <a:pt x="217" y="3"/>
                    </a:lnTo>
                    <a:lnTo>
                      <a:pt x="0" y="59"/>
                    </a:lnTo>
                    <a:lnTo>
                      <a:pt x="0" y="55"/>
                    </a:lnTo>
                    <a:close/>
                  </a:path>
                </a:pathLst>
              </a:custGeom>
              <a:solidFill>
                <a:srgbClr val="98989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34" name="Freeform 140"/>
              <p:cNvSpPr>
                <a:spLocks/>
              </p:cNvSpPr>
              <p:nvPr/>
            </p:nvSpPr>
            <p:spPr bwMode="auto">
              <a:xfrm>
                <a:off x="1664" y="1574"/>
                <a:ext cx="217" cy="58"/>
              </a:xfrm>
              <a:custGeom>
                <a:avLst/>
                <a:gdLst>
                  <a:gd name="T0" fmla="*/ 0 w 217"/>
                  <a:gd name="T1" fmla="*/ 56 h 58"/>
                  <a:gd name="T2" fmla="*/ 217 w 217"/>
                  <a:gd name="T3" fmla="*/ 0 h 58"/>
                  <a:gd name="T4" fmla="*/ 217 w 217"/>
                  <a:gd name="T5" fmla="*/ 2 h 58"/>
                  <a:gd name="T6" fmla="*/ 0 w 217"/>
                  <a:gd name="T7" fmla="*/ 58 h 58"/>
                  <a:gd name="T8" fmla="*/ 0 w 217"/>
                  <a:gd name="T9" fmla="*/ 56 h 58"/>
                  <a:gd name="T10" fmla="*/ 0 60000 65536"/>
                  <a:gd name="T11" fmla="*/ 0 60000 65536"/>
                  <a:gd name="T12" fmla="*/ 0 60000 65536"/>
                  <a:gd name="T13" fmla="*/ 0 60000 65536"/>
                  <a:gd name="T14" fmla="*/ 0 60000 65536"/>
                  <a:gd name="T15" fmla="*/ 0 w 217"/>
                  <a:gd name="T16" fmla="*/ 0 h 58"/>
                  <a:gd name="T17" fmla="*/ 217 w 217"/>
                  <a:gd name="T18" fmla="*/ 58 h 58"/>
                </a:gdLst>
                <a:ahLst/>
                <a:cxnLst>
                  <a:cxn ang="T10">
                    <a:pos x="T0" y="T1"/>
                  </a:cxn>
                  <a:cxn ang="T11">
                    <a:pos x="T2" y="T3"/>
                  </a:cxn>
                  <a:cxn ang="T12">
                    <a:pos x="T4" y="T5"/>
                  </a:cxn>
                  <a:cxn ang="T13">
                    <a:pos x="T6" y="T7"/>
                  </a:cxn>
                  <a:cxn ang="T14">
                    <a:pos x="T8" y="T9"/>
                  </a:cxn>
                </a:cxnLst>
                <a:rect l="T15" t="T16" r="T17" b="T18"/>
                <a:pathLst>
                  <a:path w="217" h="58">
                    <a:moveTo>
                      <a:pt x="0" y="56"/>
                    </a:moveTo>
                    <a:lnTo>
                      <a:pt x="217" y="0"/>
                    </a:lnTo>
                    <a:lnTo>
                      <a:pt x="217" y="2"/>
                    </a:lnTo>
                    <a:lnTo>
                      <a:pt x="0" y="58"/>
                    </a:lnTo>
                    <a:lnTo>
                      <a:pt x="0" y="56"/>
                    </a:lnTo>
                    <a:close/>
                  </a:path>
                </a:pathLst>
              </a:custGeom>
              <a:solidFill>
                <a:srgbClr val="98989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grpSp>
        <p:grpSp>
          <p:nvGrpSpPr>
            <p:cNvPr id="129" name="Group 176"/>
            <p:cNvGrpSpPr>
              <a:grpSpLocks/>
            </p:cNvGrpSpPr>
            <p:nvPr/>
          </p:nvGrpSpPr>
          <p:grpSpPr bwMode="auto">
            <a:xfrm>
              <a:off x="2627685" y="2497857"/>
              <a:ext cx="230187" cy="66675"/>
              <a:chOff x="1701" y="1511"/>
              <a:chExt cx="145" cy="42"/>
            </a:xfrm>
          </p:grpSpPr>
          <p:sp>
            <p:nvSpPr>
              <p:cNvPr id="1203" name="Rectangle 142"/>
              <p:cNvSpPr>
                <a:spLocks noChangeArrowheads="1"/>
              </p:cNvSpPr>
              <p:nvPr/>
            </p:nvSpPr>
            <p:spPr bwMode="auto">
              <a:xfrm>
                <a:off x="1701" y="1511"/>
                <a:ext cx="9" cy="42"/>
              </a:xfrm>
              <a:prstGeom prst="rect">
                <a:avLst/>
              </a:prstGeom>
              <a:solidFill>
                <a:srgbClr val="D9D9D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04" name="Rectangle 143"/>
              <p:cNvSpPr>
                <a:spLocks noChangeArrowheads="1"/>
              </p:cNvSpPr>
              <p:nvPr/>
            </p:nvSpPr>
            <p:spPr bwMode="auto">
              <a:xfrm>
                <a:off x="1710" y="1511"/>
                <a:ext cx="10" cy="42"/>
              </a:xfrm>
              <a:prstGeom prst="rect">
                <a:avLst/>
              </a:prstGeom>
              <a:solidFill>
                <a:srgbClr val="D9D9D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05" name="Rectangle 144"/>
              <p:cNvSpPr>
                <a:spLocks noChangeArrowheads="1"/>
              </p:cNvSpPr>
              <p:nvPr/>
            </p:nvSpPr>
            <p:spPr bwMode="auto">
              <a:xfrm>
                <a:off x="1720" y="1511"/>
                <a:ext cx="9" cy="42"/>
              </a:xfrm>
              <a:prstGeom prst="rect">
                <a:avLst/>
              </a:prstGeom>
              <a:solidFill>
                <a:srgbClr val="D8D8D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06" name="Rectangle 145"/>
              <p:cNvSpPr>
                <a:spLocks noChangeArrowheads="1"/>
              </p:cNvSpPr>
              <p:nvPr/>
            </p:nvSpPr>
            <p:spPr bwMode="auto">
              <a:xfrm>
                <a:off x="1729" y="1511"/>
                <a:ext cx="7" cy="42"/>
              </a:xfrm>
              <a:prstGeom prst="rect">
                <a:avLst/>
              </a:prstGeom>
              <a:solidFill>
                <a:srgbClr val="D7D7D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07" name="Rectangle 146"/>
              <p:cNvSpPr>
                <a:spLocks noChangeArrowheads="1"/>
              </p:cNvSpPr>
              <p:nvPr/>
            </p:nvSpPr>
            <p:spPr bwMode="auto">
              <a:xfrm>
                <a:off x="1736" y="1511"/>
                <a:ext cx="10" cy="42"/>
              </a:xfrm>
              <a:prstGeom prst="rect">
                <a:avLst/>
              </a:prstGeom>
              <a:solidFill>
                <a:srgbClr val="D6D6D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08" name="Rectangle 147"/>
              <p:cNvSpPr>
                <a:spLocks noChangeArrowheads="1"/>
              </p:cNvSpPr>
              <p:nvPr/>
            </p:nvSpPr>
            <p:spPr bwMode="auto">
              <a:xfrm>
                <a:off x="1746" y="1511"/>
                <a:ext cx="9" cy="42"/>
              </a:xfrm>
              <a:prstGeom prst="rect">
                <a:avLst/>
              </a:prstGeom>
              <a:solidFill>
                <a:srgbClr val="D4D4D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09" name="Rectangle 148"/>
              <p:cNvSpPr>
                <a:spLocks noChangeArrowheads="1"/>
              </p:cNvSpPr>
              <p:nvPr/>
            </p:nvSpPr>
            <p:spPr bwMode="auto">
              <a:xfrm>
                <a:off x="1755" y="1511"/>
                <a:ext cx="9" cy="42"/>
              </a:xfrm>
              <a:prstGeom prst="rect">
                <a:avLst/>
              </a:prstGeom>
              <a:solidFill>
                <a:srgbClr val="D2D2D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10" name="Rectangle 149"/>
              <p:cNvSpPr>
                <a:spLocks noChangeArrowheads="1"/>
              </p:cNvSpPr>
              <p:nvPr/>
            </p:nvSpPr>
            <p:spPr bwMode="auto">
              <a:xfrm>
                <a:off x="1764" y="1511"/>
                <a:ext cx="9" cy="42"/>
              </a:xfrm>
              <a:prstGeom prst="rect">
                <a:avLst/>
              </a:prstGeom>
              <a:solidFill>
                <a:srgbClr val="D0D0D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11" name="Rectangle 150"/>
              <p:cNvSpPr>
                <a:spLocks noChangeArrowheads="1"/>
              </p:cNvSpPr>
              <p:nvPr/>
            </p:nvSpPr>
            <p:spPr bwMode="auto">
              <a:xfrm>
                <a:off x="1773" y="1511"/>
                <a:ext cx="10" cy="42"/>
              </a:xfrm>
              <a:prstGeom prst="rect">
                <a:avLst/>
              </a:prstGeom>
              <a:solidFill>
                <a:srgbClr val="CECEC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12" name="Rectangle 151"/>
              <p:cNvSpPr>
                <a:spLocks noChangeArrowheads="1"/>
              </p:cNvSpPr>
              <p:nvPr/>
            </p:nvSpPr>
            <p:spPr bwMode="auto">
              <a:xfrm>
                <a:off x="1783" y="1511"/>
                <a:ext cx="9" cy="42"/>
              </a:xfrm>
              <a:prstGeom prst="rect">
                <a:avLst/>
              </a:prstGeom>
              <a:solidFill>
                <a:srgbClr val="CBCBC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13" name="Rectangle 152"/>
              <p:cNvSpPr>
                <a:spLocks noChangeArrowheads="1"/>
              </p:cNvSpPr>
              <p:nvPr/>
            </p:nvSpPr>
            <p:spPr bwMode="auto">
              <a:xfrm>
                <a:off x="1792" y="1511"/>
                <a:ext cx="9" cy="42"/>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14" name="Rectangle 153"/>
              <p:cNvSpPr>
                <a:spLocks noChangeArrowheads="1"/>
              </p:cNvSpPr>
              <p:nvPr/>
            </p:nvSpPr>
            <p:spPr bwMode="auto">
              <a:xfrm>
                <a:off x="1801" y="1511"/>
                <a:ext cx="8" cy="42"/>
              </a:xfrm>
              <a:prstGeom prst="rect">
                <a:avLst/>
              </a:prstGeom>
              <a:solidFill>
                <a:srgbClr val="C8C8C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15" name="Rectangle 154"/>
              <p:cNvSpPr>
                <a:spLocks noChangeArrowheads="1"/>
              </p:cNvSpPr>
              <p:nvPr/>
            </p:nvSpPr>
            <p:spPr bwMode="auto">
              <a:xfrm>
                <a:off x="1809" y="1511"/>
                <a:ext cx="9" cy="42"/>
              </a:xfrm>
              <a:prstGeom prst="rect">
                <a:avLst/>
              </a:prstGeom>
              <a:solidFill>
                <a:srgbClr val="C6C6C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16" name="Rectangle 155"/>
              <p:cNvSpPr>
                <a:spLocks noChangeArrowheads="1"/>
              </p:cNvSpPr>
              <p:nvPr/>
            </p:nvSpPr>
            <p:spPr bwMode="auto">
              <a:xfrm>
                <a:off x="1818" y="1511"/>
                <a:ext cx="9" cy="42"/>
              </a:xfrm>
              <a:prstGeom prst="rect">
                <a:avLst/>
              </a:prstGeom>
              <a:solidFill>
                <a:srgbClr val="C5C5C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17" name="Rectangle 156"/>
              <p:cNvSpPr>
                <a:spLocks noChangeArrowheads="1"/>
              </p:cNvSpPr>
              <p:nvPr/>
            </p:nvSpPr>
            <p:spPr bwMode="auto">
              <a:xfrm>
                <a:off x="1827" y="1511"/>
                <a:ext cx="9" cy="42"/>
              </a:xfrm>
              <a:prstGeom prst="rect">
                <a:avLst/>
              </a:prstGeom>
              <a:solidFill>
                <a:srgbClr val="C4C4C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18" name="Rectangle 157"/>
              <p:cNvSpPr>
                <a:spLocks noChangeArrowheads="1"/>
              </p:cNvSpPr>
              <p:nvPr/>
            </p:nvSpPr>
            <p:spPr bwMode="auto">
              <a:xfrm>
                <a:off x="1836" y="1511"/>
                <a:ext cx="10" cy="42"/>
              </a:xfrm>
              <a:prstGeom prst="rect">
                <a:avLst/>
              </a:prstGeom>
              <a:solidFill>
                <a:srgbClr val="C4C4C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19" name="Freeform 158"/>
              <p:cNvSpPr>
                <a:spLocks/>
              </p:cNvSpPr>
              <p:nvPr/>
            </p:nvSpPr>
            <p:spPr bwMode="auto">
              <a:xfrm>
                <a:off x="1701" y="1511"/>
                <a:ext cx="141" cy="38"/>
              </a:xfrm>
              <a:custGeom>
                <a:avLst/>
                <a:gdLst>
                  <a:gd name="T0" fmla="*/ 71 w 141"/>
                  <a:gd name="T1" fmla="*/ 0 h 38"/>
                  <a:gd name="T2" fmla="*/ 43 w 141"/>
                  <a:gd name="T3" fmla="*/ 2 h 38"/>
                  <a:gd name="T4" fmla="*/ 21 w 141"/>
                  <a:gd name="T5" fmla="*/ 5 h 38"/>
                  <a:gd name="T6" fmla="*/ 13 w 141"/>
                  <a:gd name="T7" fmla="*/ 9 h 38"/>
                  <a:gd name="T8" fmla="*/ 6 w 141"/>
                  <a:gd name="T9" fmla="*/ 11 h 38"/>
                  <a:gd name="T10" fmla="*/ 2 w 141"/>
                  <a:gd name="T11" fmla="*/ 14 h 38"/>
                  <a:gd name="T12" fmla="*/ 0 w 141"/>
                  <a:gd name="T13" fmla="*/ 18 h 38"/>
                  <a:gd name="T14" fmla="*/ 2 w 141"/>
                  <a:gd name="T15" fmla="*/ 22 h 38"/>
                  <a:gd name="T16" fmla="*/ 6 w 141"/>
                  <a:gd name="T17" fmla="*/ 25 h 38"/>
                  <a:gd name="T18" fmla="*/ 13 w 141"/>
                  <a:gd name="T19" fmla="*/ 29 h 38"/>
                  <a:gd name="T20" fmla="*/ 21 w 141"/>
                  <a:gd name="T21" fmla="*/ 33 h 38"/>
                  <a:gd name="T22" fmla="*/ 43 w 141"/>
                  <a:gd name="T23" fmla="*/ 36 h 38"/>
                  <a:gd name="T24" fmla="*/ 71 w 141"/>
                  <a:gd name="T25" fmla="*/ 38 h 38"/>
                  <a:gd name="T26" fmla="*/ 98 w 141"/>
                  <a:gd name="T27" fmla="*/ 36 h 38"/>
                  <a:gd name="T28" fmla="*/ 121 w 141"/>
                  <a:gd name="T29" fmla="*/ 33 h 38"/>
                  <a:gd name="T30" fmla="*/ 130 w 141"/>
                  <a:gd name="T31" fmla="*/ 29 h 38"/>
                  <a:gd name="T32" fmla="*/ 135 w 141"/>
                  <a:gd name="T33" fmla="*/ 25 h 38"/>
                  <a:gd name="T34" fmla="*/ 139 w 141"/>
                  <a:gd name="T35" fmla="*/ 22 h 38"/>
                  <a:gd name="T36" fmla="*/ 141 w 141"/>
                  <a:gd name="T37" fmla="*/ 18 h 38"/>
                  <a:gd name="T38" fmla="*/ 139 w 141"/>
                  <a:gd name="T39" fmla="*/ 14 h 38"/>
                  <a:gd name="T40" fmla="*/ 135 w 141"/>
                  <a:gd name="T41" fmla="*/ 11 h 38"/>
                  <a:gd name="T42" fmla="*/ 130 w 141"/>
                  <a:gd name="T43" fmla="*/ 9 h 38"/>
                  <a:gd name="T44" fmla="*/ 121 w 141"/>
                  <a:gd name="T45" fmla="*/ 5 h 38"/>
                  <a:gd name="T46" fmla="*/ 98 w 141"/>
                  <a:gd name="T47" fmla="*/ 2 h 38"/>
                  <a:gd name="T48" fmla="*/ 71 w 141"/>
                  <a:gd name="T49" fmla="*/ 0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1"/>
                  <a:gd name="T76" fmla="*/ 0 h 38"/>
                  <a:gd name="T77" fmla="*/ 141 w 141"/>
                  <a:gd name="T78" fmla="*/ 38 h 3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1" h="38">
                    <a:moveTo>
                      <a:pt x="71" y="0"/>
                    </a:moveTo>
                    <a:lnTo>
                      <a:pt x="43" y="2"/>
                    </a:lnTo>
                    <a:lnTo>
                      <a:pt x="21" y="5"/>
                    </a:lnTo>
                    <a:lnTo>
                      <a:pt x="13" y="9"/>
                    </a:lnTo>
                    <a:lnTo>
                      <a:pt x="6" y="11"/>
                    </a:lnTo>
                    <a:lnTo>
                      <a:pt x="2" y="14"/>
                    </a:lnTo>
                    <a:lnTo>
                      <a:pt x="0" y="18"/>
                    </a:lnTo>
                    <a:lnTo>
                      <a:pt x="2" y="22"/>
                    </a:lnTo>
                    <a:lnTo>
                      <a:pt x="6" y="25"/>
                    </a:lnTo>
                    <a:lnTo>
                      <a:pt x="13" y="29"/>
                    </a:lnTo>
                    <a:lnTo>
                      <a:pt x="21" y="33"/>
                    </a:lnTo>
                    <a:lnTo>
                      <a:pt x="43" y="36"/>
                    </a:lnTo>
                    <a:lnTo>
                      <a:pt x="71" y="38"/>
                    </a:lnTo>
                    <a:lnTo>
                      <a:pt x="98" y="36"/>
                    </a:lnTo>
                    <a:lnTo>
                      <a:pt x="121" y="33"/>
                    </a:lnTo>
                    <a:lnTo>
                      <a:pt x="130" y="29"/>
                    </a:lnTo>
                    <a:lnTo>
                      <a:pt x="135" y="25"/>
                    </a:lnTo>
                    <a:lnTo>
                      <a:pt x="139" y="22"/>
                    </a:lnTo>
                    <a:lnTo>
                      <a:pt x="141" y="18"/>
                    </a:lnTo>
                    <a:lnTo>
                      <a:pt x="139" y="14"/>
                    </a:lnTo>
                    <a:lnTo>
                      <a:pt x="135" y="11"/>
                    </a:lnTo>
                    <a:lnTo>
                      <a:pt x="130" y="9"/>
                    </a:lnTo>
                    <a:lnTo>
                      <a:pt x="121" y="5"/>
                    </a:lnTo>
                    <a:lnTo>
                      <a:pt x="98" y="2"/>
                    </a:lnTo>
                    <a:lnTo>
                      <a:pt x="71" y="0"/>
                    </a:lnTo>
                    <a:close/>
                  </a:path>
                </a:pathLst>
              </a:custGeom>
              <a:solidFill>
                <a:srgbClr val="C4C4C4"/>
              </a:solidFill>
              <a:ln w="0">
                <a:solidFill>
                  <a:srgbClr val="FFFFFF"/>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20" name="Oval 159"/>
              <p:cNvSpPr>
                <a:spLocks noChangeArrowheads="1"/>
              </p:cNvSpPr>
              <p:nvPr/>
            </p:nvSpPr>
            <p:spPr bwMode="auto">
              <a:xfrm>
                <a:off x="1701" y="1511"/>
                <a:ext cx="143" cy="40"/>
              </a:xfrm>
              <a:prstGeom prst="ellipse">
                <a:avLst/>
              </a:pr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221" name="Rectangle 160"/>
              <p:cNvSpPr>
                <a:spLocks noChangeArrowheads="1"/>
              </p:cNvSpPr>
              <p:nvPr/>
            </p:nvSpPr>
            <p:spPr bwMode="auto">
              <a:xfrm>
                <a:off x="1701" y="1511"/>
                <a:ext cx="9" cy="42"/>
              </a:xfrm>
              <a:prstGeom prst="rect">
                <a:avLst/>
              </a:prstGeom>
              <a:solidFill>
                <a:srgbClr val="D9D9D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22" name="Rectangle 161"/>
              <p:cNvSpPr>
                <a:spLocks noChangeArrowheads="1"/>
              </p:cNvSpPr>
              <p:nvPr/>
            </p:nvSpPr>
            <p:spPr bwMode="auto">
              <a:xfrm>
                <a:off x="1710" y="1511"/>
                <a:ext cx="10" cy="42"/>
              </a:xfrm>
              <a:prstGeom prst="rect">
                <a:avLst/>
              </a:prstGeom>
              <a:solidFill>
                <a:srgbClr val="D9D9D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23" name="Rectangle 162"/>
              <p:cNvSpPr>
                <a:spLocks noChangeArrowheads="1"/>
              </p:cNvSpPr>
              <p:nvPr/>
            </p:nvSpPr>
            <p:spPr bwMode="auto">
              <a:xfrm>
                <a:off x="1720" y="1511"/>
                <a:ext cx="9" cy="42"/>
              </a:xfrm>
              <a:prstGeom prst="rect">
                <a:avLst/>
              </a:prstGeom>
              <a:solidFill>
                <a:srgbClr val="D8D8D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24" name="Rectangle 163"/>
              <p:cNvSpPr>
                <a:spLocks noChangeArrowheads="1"/>
              </p:cNvSpPr>
              <p:nvPr/>
            </p:nvSpPr>
            <p:spPr bwMode="auto">
              <a:xfrm>
                <a:off x="1729" y="1511"/>
                <a:ext cx="7" cy="42"/>
              </a:xfrm>
              <a:prstGeom prst="rect">
                <a:avLst/>
              </a:prstGeom>
              <a:solidFill>
                <a:srgbClr val="D7D7D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25" name="Rectangle 164"/>
              <p:cNvSpPr>
                <a:spLocks noChangeArrowheads="1"/>
              </p:cNvSpPr>
              <p:nvPr/>
            </p:nvSpPr>
            <p:spPr bwMode="auto">
              <a:xfrm>
                <a:off x="1736" y="1511"/>
                <a:ext cx="10" cy="42"/>
              </a:xfrm>
              <a:prstGeom prst="rect">
                <a:avLst/>
              </a:prstGeom>
              <a:solidFill>
                <a:srgbClr val="D6D6D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26" name="Rectangle 165"/>
              <p:cNvSpPr>
                <a:spLocks noChangeArrowheads="1"/>
              </p:cNvSpPr>
              <p:nvPr/>
            </p:nvSpPr>
            <p:spPr bwMode="auto">
              <a:xfrm>
                <a:off x="1746" y="1511"/>
                <a:ext cx="9" cy="42"/>
              </a:xfrm>
              <a:prstGeom prst="rect">
                <a:avLst/>
              </a:prstGeom>
              <a:solidFill>
                <a:srgbClr val="D4D4D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27" name="Rectangle 166"/>
              <p:cNvSpPr>
                <a:spLocks noChangeArrowheads="1"/>
              </p:cNvSpPr>
              <p:nvPr/>
            </p:nvSpPr>
            <p:spPr bwMode="auto">
              <a:xfrm>
                <a:off x="1755" y="1511"/>
                <a:ext cx="9" cy="42"/>
              </a:xfrm>
              <a:prstGeom prst="rect">
                <a:avLst/>
              </a:prstGeom>
              <a:solidFill>
                <a:srgbClr val="D2D2D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28" name="Rectangle 167"/>
              <p:cNvSpPr>
                <a:spLocks noChangeArrowheads="1"/>
              </p:cNvSpPr>
              <p:nvPr/>
            </p:nvSpPr>
            <p:spPr bwMode="auto">
              <a:xfrm>
                <a:off x="1764" y="1511"/>
                <a:ext cx="9" cy="42"/>
              </a:xfrm>
              <a:prstGeom prst="rect">
                <a:avLst/>
              </a:prstGeom>
              <a:solidFill>
                <a:srgbClr val="D0D0D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29" name="Rectangle 168"/>
              <p:cNvSpPr>
                <a:spLocks noChangeArrowheads="1"/>
              </p:cNvSpPr>
              <p:nvPr/>
            </p:nvSpPr>
            <p:spPr bwMode="auto">
              <a:xfrm>
                <a:off x="1773" y="1511"/>
                <a:ext cx="10" cy="42"/>
              </a:xfrm>
              <a:prstGeom prst="rect">
                <a:avLst/>
              </a:prstGeom>
              <a:solidFill>
                <a:srgbClr val="CECEC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30" name="Rectangle 169"/>
              <p:cNvSpPr>
                <a:spLocks noChangeArrowheads="1"/>
              </p:cNvSpPr>
              <p:nvPr/>
            </p:nvSpPr>
            <p:spPr bwMode="auto">
              <a:xfrm>
                <a:off x="1783" y="1511"/>
                <a:ext cx="9" cy="42"/>
              </a:xfrm>
              <a:prstGeom prst="rect">
                <a:avLst/>
              </a:prstGeom>
              <a:solidFill>
                <a:srgbClr val="CBCBC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31" name="Rectangle 170"/>
              <p:cNvSpPr>
                <a:spLocks noChangeArrowheads="1"/>
              </p:cNvSpPr>
              <p:nvPr/>
            </p:nvSpPr>
            <p:spPr bwMode="auto">
              <a:xfrm>
                <a:off x="1792" y="1511"/>
                <a:ext cx="9" cy="42"/>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32" name="Rectangle 171"/>
              <p:cNvSpPr>
                <a:spLocks noChangeArrowheads="1"/>
              </p:cNvSpPr>
              <p:nvPr/>
            </p:nvSpPr>
            <p:spPr bwMode="auto">
              <a:xfrm>
                <a:off x="1801" y="1511"/>
                <a:ext cx="8" cy="42"/>
              </a:xfrm>
              <a:prstGeom prst="rect">
                <a:avLst/>
              </a:prstGeom>
              <a:solidFill>
                <a:srgbClr val="C8C8C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33" name="Rectangle 172"/>
              <p:cNvSpPr>
                <a:spLocks noChangeArrowheads="1"/>
              </p:cNvSpPr>
              <p:nvPr/>
            </p:nvSpPr>
            <p:spPr bwMode="auto">
              <a:xfrm>
                <a:off x="1809" y="1511"/>
                <a:ext cx="9" cy="42"/>
              </a:xfrm>
              <a:prstGeom prst="rect">
                <a:avLst/>
              </a:prstGeom>
              <a:solidFill>
                <a:srgbClr val="C6C6C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34" name="Rectangle 173"/>
              <p:cNvSpPr>
                <a:spLocks noChangeArrowheads="1"/>
              </p:cNvSpPr>
              <p:nvPr/>
            </p:nvSpPr>
            <p:spPr bwMode="auto">
              <a:xfrm>
                <a:off x="1818" y="1511"/>
                <a:ext cx="9" cy="42"/>
              </a:xfrm>
              <a:prstGeom prst="rect">
                <a:avLst/>
              </a:prstGeom>
              <a:solidFill>
                <a:srgbClr val="C5C5C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35" name="Rectangle 174"/>
              <p:cNvSpPr>
                <a:spLocks noChangeArrowheads="1"/>
              </p:cNvSpPr>
              <p:nvPr/>
            </p:nvSpPr>
            <p:spPr bwMode="auto">
              <a:xfrm>
                <a:off x="1827" y="1511"/>
                <a:ext cx="9" cy="42"/>
              </a:xfrm>
              <a:prstGeom prst="rect">
                <a:avLst/>
              </a:prstGeom>
              <a:solidFill>
                <a:srgbClr val="C4C4C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36" name="Rectangle 175"/>
              <p:cNvSpPr>
                <a:spLocks noChangeArrowheads="1"/>
              </p:cNvSpPr>
              <p:nvPr/>
            </p:nvSpPr>
            <p:spPr bwMode="auto">
              <a:xfrm>
                <a:off x="1836" y="1511"/>
                <a:ext cx="10" cy="42"/>
              </a:xfrm>
              <a:prstGeom prst="rect">
                <a:avLst/>
              </a:prstGeom>
              <a:solidFill>
                <a:srgbClr val="C4C4C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grpSp>
        <p:grpSp>
          <p:nvGrpSpPr>
            <p:cNvPr id="130" name="Group 193"/>
            <p:cNvGrpSpPr>
              <a:grpSpLocks/>
            </p:cNvGrpSpPr>
            <p:nvPr/>
          </p:nvGrpSpPr>
          <p:grpSpPr bwMode="auto">
            <a:xfrm>
              <a:off x="2627685" y="2397844"/>
              <a:ext cx="223837" cy="122238"/>
              <a:chOff x="1701" y="1448"/>
              <a:chExt cx="141" cy="77"/>
            </a:xfrm>
          </p:grpSpPr>
          <p:sp>
            <p:nvSpPr>
              <p:cNvPr id="1187" name="Rectangle 177"/>
              <p:cNvSpPr>
                <a:spLocks noChangeArrowheads="1"/>
              </p:cNvSpPr>
              <p:nvPr/>
            </p:nvSpPr>
            <p:spPr bwMode="auto">
              <a:xfrm>
                <a:off x="1701" y="1448"/>
                <a:ext cx="9" cy="77"/>
              </a:xfrm>
              <a:prstGeom prst="rect">
                <a:avLst/>
              </a:prstGeom>
              <a:solidFill>
                <a:srgbClr val="D9D9D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88" name="Rectangle 178"/>
              <p:cNvSpPr>
                <a:spLocks noChangeArrowheads="1"/>
              </p:cNvSpPr>
              <p:nvPr/>
            </p:nvSpPr>
            <p:spPr bwMode="auto">
              <a:xfrm>
                <a:off x="1710" y="1448"/>
                <a:ext cx="8" cy="77"/>
              </a:xfrm>
              <a:prstGeom prst="rect">
                <a:avLst/>
              </a:prstGeom>
              <a:solidFill>
                <a:srgbClr val="D9D9D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89" name="Rectangle 179"/>
              <p:cNvSpPr>
                <a:spLocks noChangeArrowheads="1"/>
              </p:cNvSpPr>
              <p:nvPr/>
            </p:nvSpPr>
            <p:spPr bwMode="auto">
              <a:xfrm>
                <a:off x="1718" y="1448"/>
                <a:ext cx="9" cy="77"/>
              </a:xfrm>
              <a:prstGeom prst="rect">
                <a:avLst/>
              </a:prstGeom>
              <a:solidFill>
                <a:srgbClr val="D8D8D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90" name="Rectangle 180"/>
              <p:cNvSpPr>
                <a:spLocks noChangeArrowheads="1"/>
              </p:cNvSpPr>
              <p:nvPr/>
            </p:nvSpPr>
            <p:spPr bwMode="auto">
              <a:xfrm>
                <a:off x="1727" y="1448"/>
                <a:ext cx="9" cy="77"/>
              </a:xfrm>
              <a:prstGeom prst="rect">
                <a:avLst/>
              </a:prstGeom>
              <a:solidFill>
                <a:srgbClr val="D7D7D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91" name="Rectangle 181"/>
              <p:cNvSpPr>
                <a:spLocks noChangeArrowheads="1"/>
              </p:cNvSpPr>
              <p:nvPr/>
            </p:nvSpPr>
            <p:spPr bwMode="auto">
              <a:xfrm>
                <a:off x="1736" y="1448"/>
                <a:ext cx="10" cy="77"/>
              </a:xfrm>
              <a:prstGeom prst="rect">
                <a:avLst/>
              </a:prstGeom>
              <a:solidFill>
                <a:srgbClr val="D6D6D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92" name="Rectangle 182"/>
              <p:cNvSpPr>
                <a:spLocks noChangeArrowheads="1"/>
              </p:cNvSpPr>
              <p:nvPr/>
            </p:nvSpPr>
            <p:spPr bwMode="auto">
              <a:xfrm>
                <a:off x="1746" y="1448"/>
                <a:ext cx="7" cy="77"/>
              </a:xfrm>
              <a:prstGeom prst="rect">
                <a:avLst/>
              </a:prstGeom>
              <a:solidFill>
                <a:srgbClr val="D4D4D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93" name="Rectangle 183"/>
              <p:cNvSpPr>
                <a:spLocks noChangeArrowheads="1"/>
              </p:cNvSpPr>
              <p:nvPr/>
            </p:nvSpPr>
            <p:spPr bwMode="auto">
              <a:xfrm>
                <a:off x="1753" y="1448"/>
                <a:ext cx="9" cy="77"/>
              </a:xfrm>
              <a:prstGeom prst="rect">
                <a:avLst/>
              </a:prstGeom>
              <a:solidFill>
                <a:srgbClr val="D2D2D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94" name="Rectangle 184"/>
              <p:cNvSpPr>
                <a:spLocks noChangeArrowheads="1"/>
              </p:cNvSpPr>
              <p:nvPr/>
            </p:nvSpPr>
            <p:spPr bwMode="auto">
              <a:xfrm>
                <a:off x="1762" y="1448"/>
                <a:ext cx="10" cy="77"/>
              </a:xfrm>
              <a:prstGeom prst="rect">
                <a:avLst/>
              </a:prstGeom>
              <a:solidFill>
                <a:srgbClr val="D0D0D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95" name="Rectangle 185"/>
              <p:cNvSpPr>
                <a:spLocks noChangeArrowheads="1"/>
              </p:cNvSpPr>
              <p:nvPr/>
            </p:nvSpPr>
            <p:spPr bwMode="auto">
              <a:xfrm>
                <a:off x="1772" y="1448"/>
                <a:ext cx="9" cy="77"/>
              </a:xfrm>
              <a:prstGeom prst="rect">
                <a:avLst/>
              </a:prstGeom>
              <a:solidFill>
                <a:srgbClr val="CECEC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96" name="Rectangle 186"/>
              <p:cNvSpPr>
                <a:spLocks noChangeArrowheads="1"/>
              </p:cNvSpPr>
              <p:nvPr/>
            </p:nvSpPr>
            <p:spPr bwMode="auto">
              <a:xfrm>
                <a:off x="1781" y="1448"/>
                <a:ext cx="7" cy="77"/>
              </a:xfrm>
              <a:prstGeom prst="rect">
                <a:avLst/>
              </a:prstGeom>
              <a:solidFill>
                <a:srgbClr val="CBCBC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97" name="Rectangle 187"/>
              <p:cNvSpPr>
                <a:spLocks noChangeArrowheads="1"/>
              </p:cNvSpPr>
              <p:nvPr/>
            </p:nvSpPr>
            <p:spPr bwMode="auto">
              <a:xfrm>
                <a:off x="1788" y="1448"/>
                <a:ext cx="10" cy="77"/>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98" name="Rectangle 188"/>
              <p:cNvSpPr>
                <a:spLocks noChangeArrowheads="1"/>
              </p:cNvSpPr>
              <p:nvPr/>
            </p:nvSpPr>
            <p:spPr bwMode="auto">
              <a:xfrm>
                <a:off x="1798" y="1448"/>
                <a:ext cx="9" cy="77"/>
              </a:xfrm>
              <a:prstGeom prst="rect">
                <a:avLst/>
              </a:prstGeom>
              <a:solidFill>
                <a:srgbClr val="C8C8C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99" name="Rectangle 189"/>
              <p:cNvSpPr>
                <a:spLocks noChangeArrowheads="1"/>
              </p:cNvSpPr>
              <p:nvPr/>
            </p:nvSpPr>
            <p:spPr bwMode="auto">
              <a:xfrm>
                <a:off x="1807" y="1448"/>
                <a:ext cx="9" cy="77"/>
              </a:xfrm>
              <a:prstGeom prst="rect">
                <a:avLst/>
              </a:prstGeom>
              <a:solidFill>
                <a:srgbClr val="C6C6C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00" name="Rectangle 190"/>
              <p:cNvSpPr>
                <a:spLocks noChangeArrowheads="1"/>
              </p:cNvSpPr>
              <p:nvPr/>
            </p:nvSpPr>
            <p:spPr bwMode="auto">
              <a:xfrm>
                <a:off x="1816" y="1448"/>
                <a:ext cx="8" cy="77"/>
              </a:xfrm>
              <a:prstGeom prst="rect">
                <a:avLst/>
              </a:prstGeom>
              <a:solidFill>
                <a:srgbClr val="C5C5C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01" name="Rectangle 191"/>
              <p:cNvSpPr>
                <a:spLocks noChangeArrowheads="1"/>
              </p:cNvSpPr>
              <p:nvPr/>
            </p:nvSpPr>
            <p:spPr bwMode="auto">
              <a:xfrm>
                <a:off x="1824" y="1448"/>
                <a:ext cx="9" cy="77"/>
              </a:xfrm>
              <a:prstGeom prst="rect">
                <a:avLst/>
              </a:prstGeom>
              <a:solidFill>
                <a:srgbClr val="C4C4C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202" name="Rectangle 192"/>
              <p:cNvSpPr>
                <a:spLocks noChangeArrowheads="1"/>
              </p:cNvSpPr>
              <p:nvPr/>
            </p:nvSpPr>
            <p:spPr bwMode="auto">
              <a:xfrm>
                <a:off x="1833" y="1448"/>
                <a:ext cx="9" cy="77"/>
              </a:xfrm>
              <a:prstGeom prst="rect">
                <a:avLst/>
              </a:prstGeom>
              <a:solidFill>
                <a:srgbClr val="C4C4C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grpSp>
        <p:sp>
          <p:nvSpPr>
            <p:cNvPr id="131" name="Freeform 194"/>
            <p:cNvSpPr>
              <a:spLocks/>
            </p:cNvSpPr>
            <p:nvPr/>
          </p:nvSpPr>
          <p:spPr bwMode="auto">
            <a:xfrm>
              <a:off x="2792785" y="2504207"/>
              <a:ext cx="20637" cy="4763"/>
            </a:xfrm>
            <a:custGeom>
              <a:avLst/>
              <a:gdLst>
                <a:gd name="T0" fmla="*/ 13 w 13"/>
                <a:gd name="T1" fmla="*/ 0 h 3"/>
                <a:gd name="T2" fmla="*/ 6 w 13"/>
                <a:gd name="T3" fmla="*/ 0 h 3"/>
                <a:gd name="T4" fmla="*/ 0 w 13"/>
                <a:gd name="T5" fmla="*/ 3 h 3"/>
                <a:gd name="T6" fmla="*/ 13 w 13"/>
                <a:gd name="T7" fmla="*/ 3 h 3"/>
                <a:gd name="T8" fmla="*/ 13 w 13"/>
                <a:gd name="T9" fmla="*/ 0 h 3"/>
                <a:gd name="T10" fmla="*/ 0 60000 65536"/>
                <a:gd name="T11" fmla="*/ 0 60000 65536"/>
                <a:gd name="T12" fmla="*/ 0 60000 65536"/>
                <a:gd name="T13" fmla="*/ 0 60000 65536"/>
                <a:gd name="T14" fmla="*/ 0 60000 65536"/>
                <a:gd name="T15" fmla="*/ 0 w 13"/>
                <a:gd name="T16" fmla="*/ 0 h 3"/>
                <a:gd name="T17" fmla="*/ 13 w 13"/>
                <a:gd name="T18" fmla="*/ 3 h 3"/>
              </a:gdLst>
              <a:ahLst/>
              <a:cxnLst>
                <a:cxn ang="T10">
                  <a:pos x="T0" y="T1"/>
                </a:cxn>
                <a:cxn ang="T11">
                  <a:pos x="T2" y="T3"/>
                </a:cxn>
                <a:cxn ang="T12">
                  <a:pos x="T4" y="T5"/>
                </a:cxn>
                <a:cxn ang="T13">
                  <a:pos x="T6" y="T7"/>
                </a:cxn>
                <a:cxn ang="T14">
                  <a:pos x="T8" y="T9"/>
                </a:cxn>
              </a:cxnLst>
              <a:rect l="T15" t="T16" r="T17" b="T18"/>
              <a:pathLst>
                <a:path w="13" h="3">
                  <a:moveTo>
                    <a:pt x="13" y="0"/>
                  </a:moveTo>
                  <a:lnTo>
                    <a:pt x="6" y="0"/>
                  </a:lnTo>
                  <a:lnTo>
                    <a:pt x="0" y="3"/>
                  </a:lnTo>
                  <a:lnTo>
                    <a:pt x="13" y="3"/>
                  </a:lnTo>
                  <a:lnTo>
                    <a:pt x="13" y="0"/>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2" name="Freeform 195"/>
            <p:cNvSpPr>
              <a:spLocks/>
            </p:cNvSpPr>
            <p:nvPr/>
          </p:nvSpPr>
          <p:spPr bwMode="auto">
            <a:xfrm>
              <a:off x="2454647" y="2408957"/>
              <a:ext cx="65087" cy="260350"/>
            </a:xfrm>
            <a:custGeom>
              <a:avLst/>
              <a:gdLst>
                <a:gd name="T0" fmla="*/ 0 w 41"/>
                <a:gd name="T1" fmla="*/ 2 h 164"/>
                <a:gd name="T2" fmla="*/ 0 w 41"/>
                <a:gd name="T3" fmla="*/ 164 h 164"/>
                <a:gd name="T4" fmla="*/ 35 w 41"/>
                <a:gd name="T5" fmla="*/ 152 h 164"/>
                <a:gd name="T6" fmla="*/ 35 w 41"/>
                <a:gd name="T7" fmla="*/ 164 h 164"/>
                <a:gd name="T8" fmla="*/ 41 w 41"/>
                <a:gd name="T9" fmla="*/ 162 h 164"/>
                <a:gd name="T10" fmla="*/ 41 w 41"/>
                <a:gd name="T11" fmla="*/ 144 h 164"/>
                <a:gd name="T12" fmla="*/ 7 w 41"/>
                <a:gd name="T13" fmla="*/ 157 h 164"/>
                <a:gd name="T14" fmla="*/ 7 w 41"/>
                <a:gd name="T15" fmla="*/ 0 h 164"/>
                <a:gd name="T16" fmla="*/ 0 w 41"/>
                <a:gd name="T17" fmla="*/ 2 h 1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
                <a:gd name="T28" fmla="*/ 0 h 164"/>
                <a:gd name="T29" fmla="*/ 41 w 41"/>
                <a:gd name="T30" fmla="*/ 164 h 1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 h="164">
                  <a:moveTo>
                    <a:pt x="0" y="2"/>
                  </a:moveTo>
                  <a:lnTo>
                    <a:pt x="0" y="164"/>
                  </a:lnTo>
                  <a:lnTo>
                    <a:pt x="35" y="152"/>
                  </a:lnTo>
                  <a:lnTo>
                    <a:pt x="35" y="164"/>
                  </a:lnTo>
                  <a:lnTo>
                    <a:pt x="41" y="162"/>
                  </a:lnTo>
                  <a:lnTo>
                    <a:pt x="41" y="144"/>
                  </a:lnTo>
                  <a:lnTo>
                    <a:pt x="7" y="157"/>
                  </a:lnTo>
                  <a:lnTo>
                    <a:pt x="7" y="0"/>
                  </a:lnTo>
                  <a:lnTo>
                    <a:pt x="0" y="2"/>
                  </a:lnTo>
                  <a:close/>
                </a:path>
              </a:pathLst>
            </a:custGeom>
            <a:solidFill>
              <a:srgbClr val="FFFFF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3" name="Freeform 196"/>
            <p:cNvSpPr>
              <a:spLocks/>
            </p:cNvSpPr>
            <p:nvPr/>
          </p:nvSpPr>
          <p:spPr bwMode="auto">
            <a:xfrm>
              <a:off x="2792785" y="2520082"/>
              <a:ext cx="20637" cy="9525"/>
            </a:xfrm>
            <a:custGeom>
              <a:avLst/>
              <a:gdLst>
                <a:gd name="T0" fmla="*/ 13 w 13"/>
                <a:gd name="T1" fmla="*/ 6 h 6"/>
                <a:gd name="T2" fmla="*/ 6 w 13"/>
                <a:gd name="T3" fmla="*/ 6 h 6"/>
                <a:gd name="T4" fmla="*/ 0 w 13"/>
                <a:gd name="T5" fmla="*/ 0 h 6"/>
                <a:gd name="T6" fmla="*/ 13 w 13"/>
                <a:gd name="T7" fmla="*/ 0 h 6"/>
                <a:gd name="T8" fmla="*/ 13 w 13"/>
                <a:gd name="T9" fmla="*/ 6 h 6"/>
                <a:gd name="T10" fmla="*/ 0 60000 65536"/>
                <a:gd name="T11" fmla="*/ 0 60000 65536"/>
                <a:gd name="T12" fmla="*/ 0 60000 65536"/>
                <a:gd name="T13" fmla="*/ 0 60000 65536"/>
                <a:gd name="T14" fmla="*/ 0 60000 65536"/>
                <a:gd name="T15" fmla="*/ 0 w 13"/>
                <a:gd name="T16" fmla="*/ 0 h 6"/>
                <a:gd name="T17" fmla="*/ 13 w 13"/>
                <a:gd name="T18" fmla="*/ 6 h 6"/>
              </a:gdLst>
              <a:ahLst/>
              <a:cxnLst>
                <a:cxn ang="T10">
                  <a:pos x="T0" y="T1"/>
                </a:cxn>
                <a:cxn ang="T11">
                  <a:pos x="T2" y="T3"/>
                </a:cxn>
                <a:cxn ang="T12">
                  <a:pos x="T4" y="T5"/>
                </a:cxn>
                <a:cxn ang="T13">
                  <a:pos x="T6" y="T7"/>
                </a:cxn>
                <a:cxn ang="T14">
                  <a:pos x="T8" y="T9"/>
                </a:cxn>
              </a:cxnLst>
              <a:rect l="T15" t="T16" r="T17" b="T18"/>
              <a:pathLst>
                <a:path w="13" h="6">
                  <a:moveTo>
                    <a:pt x="13" y="6"/>
                  </a:moveTo>
                  <a:lnTo>
                    <a:pt x="6" y="6"/>
                  </a:lnTo>
                  <a:lnTo>
                    <a:pt x="0" y="0"/>
                  </a:lnTo>
                  <a:lnTo>
                    <a:pt x="13" y="0"/>
                  </a:lnTo>
                  <a:lnTo>
                    <a:pt x="13" y="6"/>
                  </a:lnTo>
                  <a:close/>
                </a:path>
              </a:pathLst>
            </a:custGeom>
            <a:solidFill>
              <a:srgbClr val="67676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4" name="Rectangle 197"/>
            <p:cNvSpPr>
              <a:spLocks noChangeArrowheads="1"/>
            </p:cNvSpPr>
            <p:nvPr/>
          </p:nvSpPr>
          <p:spPr bwMode="auto">
            <a:xfrm>
              <a:off x="2792785" y="2512144"/>
              <a:ext cx="14287" cy="7938"/>
            </a:xfrm>
            <a:prstGeom prst="rect">
              <a:avLst/>
            </a:prstGeom>
            <a:solidFill>
              <a:srgbClr val="91919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5" name="Freeform 198"/>
            <p:cNvSpPr>
              <a:spLocks/>
            </p:cNvSpPr>
            <p:nvPr/>
          </p:nvSpPr>
          <p:spPr bwMode="auto">
            <a:xfrm>
              <a:off x="2807072" y="2504207"/>
              <a:ext cx="15875" cy="25400"/>
            </a:xfrm>
            <a:custGeom>
              <a:avLst/>
              <a:gdLst>
                <a:gd name="T0" fmla="*/ 0 w 10"/>
                <a:gd name="T1" fmla="*/ 5 h 16"/>
                <a:gd name="T2" fmla="*/ 0 w 10"/>
                <a:gd name="T3" fmla="*/ 10 h 16"/>
                <a:gd name="T4" fmla="*/ 4 w 10"/>
                <a:gd name="T5" fmla="*/ 16 h 16"/>
                <a:gd name="T6" fmla="*/ 10 w 10"/>
                <a:gd name="T7" fmla="*/ 10 h 16"/>
                <a:gd name="T8" fmla="*/ 10 w 10"/>
                <a:gd name="T9" fmla="*/ 5 h 16"/>
                <a:gd name="T10" fmla="*/ 4 w 10"/>
                <a:gd name="T11" fmla="*/ 0 h 16"/>
                <a:gd name="T12" fmla="*/ 0 w 10"/>
                <a:gd name="T13" fmla="*/ 5 h 16"/>
                <a:gd name="T14" fmla="*/ 0 60000 65536"/>
                <a:gd name="T15" fmla="*/ 0 60000 65536"/>
                <a:gd name="T16" fmla="*/ 0 60000 65536"/>
                <a:gd name="T17" fmla="*/ 0 60000 65536"/>
                <a:gd name="T18" fmla="*/ 0 60000 65536"/>
                <a:gd name="T19" fmla="*/ 0 60000 65536"/>
                <a:gd name="T20" fmla="*/ 0 60000 65536"/>
                <a:gd name="T21" fmla="*/ 0 w 10"/>
                <a:gd name="T22" fmla="*/ 0 h 16"/>
                <a:gd name="T23" fmla="*/ 10 w 10"/>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16">
                  <a:moveTo>
                    <a:pt x="0" y="5"/>
                  </a:moveTo>
                  <a:lnTo>
                    <a:pt x="0" y="10"/>
                  </a:lnTo>
                  <a:lnTo>
                    <a:pt x="4" y="16"/>
                  </a:lnTo>
                  <a:lnTo>
                    <a:pt x="10" y="10"/>
                  </a:lnTo>
                  <a:lnTo>
                    <a:pt x="10" y="5"/>
                  </a:lnTo>
                  <a:lnTo>
                    <a:pt x="4" y="0"/>
                  </a:lnTo>
                  <a:lnTo>
                    <a:pt x="0" y="5"/>
                  </a:lnTo>
                  <a:close/>
                </a:path>
              </a:pathLst>
            </a:custGeom>
            <a:solidFill>
              <a:srgbClr val="DADAD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6" name="Freeform 199"/>
            <p:cNvSpPr>
              <a:spLocks/>
            </p:cNvSpPr>
            <p:nvPr/>
          </p:nvSpPr>
          <p:spPr bwMode="auto">
            <a:xfrm>
              <a:off x="2661022" y="2504207"/>
              <a:ext cx="20637" cy="7938"/>
            </a:xfrm>
            <a:custGeom>
              <a:avLst/>
              <a:gdLst>
                <a:gd name="T0" fmla="*/ 0 w 13"/>
                <a:gd name="T1" fmla="*/ 0 h 5"/>
                <a:gd name="T2" fmla="*/ 7 w 13"/>
                <a:gd name="T3" fmla="*/ 0 h 5"/>
                <a:gd name="T4" fmla="*/ 13 w 13"/>
                <a:gd name="T5" fmla="*/ 5 h 5"/>
                <a:gd name="T6" fmla="*/ 0 w 13"/>
                <a:gd name="T7" fmla="*/ 5 h 5"/>
                <a:gd name="T8" fmla="*/ 0 w 13"/>
                <a:gd name="T9" fmla="*/ 0 h 5"/>
                <a:gd name="T10" fmla="*/ 0 60000 65536"/>
                <a:gd name="T11" fmla="*/ 0 60000 65536"/>
                <a:gd name="T12" fmla="*/ 0 60000 65536"/>
                <a:gd name="T13" fmla="*/ 0 60000 65536"/>
                <a:gd name="T14" fmla="*/ 0 60000 65536"/>
                <a:gd name="T15" fmla="*/ 0 w 13"/>
                <a:gd name="T16" fmla="*/ 0 h 5"/>
                <a:gd name="T17" fmla="*/ 13 w 13"/>
                <a:gd name="T18" fmla="*/ 5 h 5"/>
              </a:gdLst>
              <a:ahLst/>
              <a:cxnLst>
                <a:cxn ang="T10">
                  <a:pos x="T0" y="T1"/>
                </a:cxn>
                <a:cxn ang="T11">
                  <a:pos x="T2" y="T3"/>
                </a:cxn>
                <a:cxn ang="T12">
                  <a:pos x="T4" y="T5"/>
                </a:cxn>
                <a:cxn ang="T13">
                  <a:pos x="T6" y="T7"/>
                </a:cxn>
                <a:cxn ang="T14">
                  <a:pos x="T8" y="T9"/>
                </a:cxn>
              </a:cxnLst>
              <a:rect l="T15" t="T16" r="T17" b="T18"/>
              <a:pathLst>
                <a:path w="13" h="5">
                  <a:moveTo>
                    <a:pt x="0" y="0"/>
                  </a:moveTo>
                  <a:lnTo>
                    <a:pt x="7" y="0"/>
                  </a:lnTo>
                  <a:lnTo>
                    <a:pt x="13" y="5"/>
                  </a:lnTo>
                  <a:lnTo>
                    <a:pt x="0" y="5"/>
                  </a:lnTo>
                  <a:lnTo>
                    <a:pt x="0" y="0"/>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7" name="Freeform 200"/>
            <p:cNvSpPr>
              <a:spLocks/>
            </p:cNvSpPr>
            <p:nvPr/>
          </p:nvSpPr>
          <p:spPr bwMode="auto">
            <a:xfrm>
              <a:off x="2661022" y="2523257"/>
              <a:ext cx="20637" cy="6350"/>
            </a:xfrm>
            <a:custGeom>
              <a:avLst/>
              <a:gdLst>
                <a:gd name="T0" fmla="*/ 0 w 13"/>
                <a:gd name="T1" fmla="*/ 4 h 4"/>
                <a:gd name="T2" fmla="*/ 7 w 13"/>
                <a:gd name="T3" fmla="*/ 4 h 4"/>
                <a:gd name="T4" fmla="*/ 13 w 13"/>
                <a:gd name="T5" fmla="*/ 0 h 4"/>
                <a:gd name="T6" fmla="*/ 0 w 13"/>
                <a:gd name="T7" fmla="*/ 0 h 4"/>
                <a:gd name="T8" fmla="*/ 0 w 13"/>
                <a:gd name="T9" fmla="*/ 4 h 4"/>
                <a:gd name="T10" fmla="*/ 0 60000 65536"/>
                <a:gd name="T11" fmla="*/ 0 60000 65536"/>
                <a:gd name="T12" fmla="*/ 0 60000 65536"/>
                <a:gd name="T13" fmla="*/ 0 60000 65536"/>
                <a:gd name="T14" fmla="*/ 0 60000 65536"/>
                <a:gd name="T15" fmla="*/ 0 w 13"/>
                <a:gd name="T16" fmla="*/ 0 h 4"/>
                <a:gd name="T17" fmla="*/ 13 w 13"/>
                <a:gd name="T18" fmla="*/ 4 h 4"/>
              </a:gdLst>
              <a:ahLst/>
              <a:cxnLst>
                <a:cxn ang="T10">
                  <a:pos x="T0" y="T1"/>
                </a:cxn>
                <a:cxn ang="T11">
                  <a:pos x="T2" y="T3"/>
                </a:cxn>
                <a:cxn ang="T12">
                  <a:pos x="T4" y="T5"/>
                </a:cxn>
                <a:cxn ang="T13">
                  <a:pos x="T6" y="T7"/>
                </a:cxn>
                <a:cxn ang="T14">
                  <a:pos x="T8" y="T9"/>
                </a:cxn>
              </a:cxnLst>
              <a:rect l="T15" t="T16" r="T17" b="T18"/>
              <a:pathLst>
                <a:path w="13" h="4">
                  <a:moveTo>
                    <a:pt x="0" y="4"/>
                  </a:moveTo>
                  <a:lnTo>
                    <a:pt x="7" y="4"/>
                  </a:lnTo>
                  <a:lnTo>
                    <a:pt x="13" y="0"/>
                  </a:lnTo>
                  <a:lnTo>
                    <a:pt x="0" y="0"/>
                  </a:lnTo>
                  <a:lnTo>
                    <a:pt x="0" y="4"/>
                  </a:lnTo>
                  <a:close/>
                </a:path>
              </a:pathLst>
            </a:custGeom>
            <a:solidFill>
              <a:srgbClr val="67676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38" name="Rectangle 201"/>
            <p:cNvSpPr>
              <a:spLocks noChangeArrowheads="1"/>
            </p:cNvSpPr>
            <p:nvPr/>
          </p:nvSpPr>
          <p:spPr bwMode="auto">
            <a:xfrm>
              <a:off x="2668960" y="2515319"/>
              <a:ext cx="14287" cy="7938"/>
            </a:xfrm>
            <a:prstGeom prst="rect">
              <a:avLst/>
            </a:prstGeom>
            <a:solidFill>
              <a:srgbClr val="91919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39" name="Freeform 202"/>
            <p:cNvSpPr>
              <a:spLocks/>
            </p:cNvSpPr>
            <p:nvPr/>
          </p:nvSpPr>
          <p:spPr bwMode="auto">
            <a:xfrm>
              <a:off x="2454647" y="2331169"/>
              <a:ext cx="93662" cy="84138"/>
            </a:xfrm>
            <a:custGeom>
              <a:avLst/>
              <a:gdLst>
                <a:gd name="T0" fmla="*/ 26 w 59"/>
                <a:gd name="T1" fmla="*/ 4 h 53"/>
                <a:gd name="T2" fmla="*/ 26 w 59"/>
                <a:gd name="T3" fmla="*/ 9 h 53"/>
                <a:gd name="T4" fmla="*/ 0 w 59"/>
                <a:gd name="T5" fmla="*/ 18 h 53"/>
                <a:gd name="T6" fmla="*/ 0 w 59"/>
                <a:gd name="T7" fmla="*/ 53 h 53"/>
                <a:gd name="T8" fmla="*/ 37 w 59"/>
                <a:gd name="T9" fmla="*/ 42 h 53"/>
                <a:gd name="T10" fmla="*/ 37 w 59"/>
                <a:gd name="T11" fmla="*/ 29 h 53"/>
                <a:gd name="T12" fmla="*/ 59 w 59"/>
                <a:gd name="T13" fmla="*/ 24 h 53"/>
                <a:gd name="T14" fmla="*/ 59 w 59"/>
                <a:gd name="T15" fmla="*/ 15 h 53"/>
                <a:gd name="T16" fmla="*/ 35 w 59"/>
                <a:gd name="T17" fmla="*/ 20 h 53"/>
                <a:gd name="T18" fmla="*/ 35 w 59"/>
                <a:gd name="T19" fmla="*/ 0 h 53"/>
                <a:gd name="T20" fmla="*/ 26 w 59"/>
                <a:gd name="T21" fmla="*/ 4 h 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9"/>
                <a:gd name="T34" fmla="*/ 0 h 53"/>
                <a:gd name="T35" fmla="*/ 59 w 59"/>
                <a:gd name="T36" fmla="*/ 53 h 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9" h="53">
                  <a:moveTo>
                    <a:pt x="26" y="4"/>
                  </a:moveTo>
                  <a:lnTo>
                    <a:pt x="26" y="9"/>
                  </a:lnTo>
                  <a:lnTo>
                    <a:pt x="0" y="18"/>
                  </a:lnTo>
                  <a:lnTo>
                    <a:pt x="0" y="53"/>
                  </a:lnTo>
                  <a:lnTo>
                    <a:pt x="37" y="42"/>
                  </a:lnTo>
                  <a:lnTo>
                    <a:pt x="37" y="29"/>
                  </a:lnTo>
                  <a:lnTo>
                    <a:pt x="59" y="24"/>
                  </a:lnTo>
                  <a:lnTo>
                    <a:pt x="59" y="15"/>
                  </a:lnTo>
                  <a:lnTo>
                    <a:pt x="35" y="20"/>
                  </a:lnTo>
                  <a:lnTo>
                    <a:pt x="35" y="0"/>
                  </a:lnTo>
                  <a:lnTo>
                    <a:pt x="26" y="4"/>
                  </a:lnTo>
                  <a:close/>
                </a:path>
              </a:pathLst>
            </a:custGeom>
            <a:solidFill>
              <a:srgbClr val="FFFFF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40" name="Freeform 203"/>
            <p:cNvSpPr>
              <a:spLocks/>
            </p:cNvSpPr>
            <p:nvPr/>
          </p:nvSpPr>
          <p:spPr bwMode="auto">
            <a:xfrm>
              <a:off x="2651497" y="2505794"/>
              <a:ext cx="17462" cy="23813"/>
            </a:xfrm>
            <a:custGeom>
              <a:avLst/>
              <a:gdLst>
                <a:gd name="T0" fmla="*/ 11 w 11"/>
                <a:gd name="T1" fmla="*/ 4 h 15"/>
                <a:gd name="T2" fmla="*/ 11 w 11"/>
                <a:gd name="T3" fmla="*/ 9 h 15"/>
                <a:gd name="T4" fmla="*/ 6 w 11"/>
                <a:gd name="T5" fmla="*/ 15 h 15"/>
                <a:gd name="T6" fmla="*/ 0 w 11"/>
                <a:gd name="T7" fmla="*/ 9 h 15"/>
                <a:gd name="T8" fmla="*/ 0 w 11"/>
                <a:gd name="T9" fmla="*/ 4 h 15"/>
                <a:gd name="T10" fmla="*/ 6 w 11"/>
                <a:gd name="T11" fmla="*/ 0 h 15"/>
                <a:gd name="T12" fmla="*/ 11 w 11"/>
                <a:gd name="T13" fmla="*/ 4 h 15"/>
                <a:gd name="T14" fmla="*/ 0 60000 65536"/>
                <a:gd name="T15" fmla="*/ 0 60000 65536"/>
                <a:gd name="T16" fmla="*/ 0 60000 65536"/>
                <a:gd name="T17" fmla="*/ 0 60000 65536"/>
                <a:gd name="T18" fmla="*/ 0 60000 65536"/>
                <a:gd name="T19" fmla="*/ 0 60000 65536"/>
                <a:gd name="T20" fmla="*/ 0 60000 65536"/>
                <a:gd name="T21" fmla="*/ 0 w 11"/>
                <a:gd name="T22" fmla="*/ 0 h 15"/>
                <a:gd name="T23" fmla="*/ 11 w 11"/>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5">
                  <a:moveTo>
                    <a:pt x="11" y="4"/>
                  </a:moveTo>
                  <a:lnTo>
                    <a:pt x="11" y="9"/>
                  </a:lnTo>
                  <a:lnTo>
                    <a:pt x="6" y="15"/>
                  </a:lnTo>
                  <a:lnTo>
                    <a:pt x="0" y="9"/>
                  </a:lnTo>
                  <a:lnTo>
                    <a:pt x="0" y="4"/>
                  </a:lnTo>
                  <a:lnTo>
                    <a:pt x="6" y="0"/>
                  </a:lnTo>
                  <a:lnTo>
                    <a:pt x="11" y="4"/>
                  </a:lnTo>
                  <a:close/>
                </a:path>
              </a:pathLst>
            </a:custGeom>
            <a:solidFill>
              <a:srgbClr val="DADAD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41" name="Freeform 204"/>
            <p:cNvSpPr>
              <a:spLocks/>
            </p:cNvSpPr>
            <p:nvPr/>
          </p:nvSpPr>
          <p:spPr bwMode="auto">
            <a:xfrm>
              <a:off x="2661022" y="2429594"/>
              <a:ext cx="20637" cy="4763"/>
            </a:xfrm>
            <a:custGeom>
              <a:avLst/>
              <a:gdLst>
                <a:gd name="T0" fmla="*/ 0 w 13"/>
                <a:gd name="T1" fmla="*/ 0 h 3"/>
                <a:gd name="T2" fmla="*/ 7 w 13"/>
                <a:gd name="T3" fmla="*/ 0 h 3"/>
                <a:gd name="T4" fmla="*/ 13 w 13"/>
                <a:gd name="T5" fmla="*/ 3 h 3"/>
                <a:gd name="T6" fmla="*/ 0 w 13"/>
                <a:gd name="T7" fmla="*/ 3 h 3"/>
                <a:gd name="T8" fmla="*/ 0 w 13"/>
                <a:gd name="T9" fmla="*/ 0 h 3"/>
                <a:gd name="T10" fmla="*/ 0 60000 65536"/>
                <a:gd name="T11" fmla="*/ 0 60000 65536"/>
                <a:gd name="T12" fmla="*/ 0 60000 65536"/>
                <a:gd name="T13" fmla="*/ 0 60000 65536"/>
                <a:gd name="T14" fmla="*/ 0 60000 65536"/>
                <a:gd name="T15" fmla="*/ 0 w 13"/>
                <a:gd name="T16" fmla="*/ 0 h 3"/>
                <a:gd name="T17" fmla="*/ 13 w 13"/>
                <a:gd name="T18" fmla="*/ 3 h 3"/>
              </a:gdLst>
              <a:ahLst/>
              <a:cxnLst>
                <a:cxn ang="T10">
                  <a:pos x="T0" y="T1"/>
                </a:cxn>
                <a:cxn ang="T11">
                  <a:pos x="T2" y="T3"/>
                </a:cxn>
                <a:cxn ang="T12">
                  <a:pos x="T4" y="T5"/>
                </a:cxn>
                <a:cxn ang="T13">
                  <a:pos x="T6" y="T7"/>
                </a:cxn>
                <a:cxn ang="T14">
                  <a:pos x="T8" y="T9"/>
                </a:cxn>
              </a:cxnLst>
              <a:rect l="T15" t="T16" r="T17" b="T18"/>
              <a:pathLst>
                <a:path w="13" h="3">
                  <a:moveTo>
                    <a:pt x="0" y="0"/>
                  </a:moveTo>
                  <a:lnTo>
                    <a:pt x="7" y="0"/>
                  </a:lnTo>
                  <a:lnTo>
                    <a:pt x="13" y="3"/>
                  </a:lnTo>
                  <a:lnTo>
                    <a:pt x="0" y="3"/>
                  </a:lnTo>
                  <a:lnTo>
                    <a:pt x="0" y="0"/>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42" name="Freeform 205"/>
            <p:cNvSpPr>
              <a:spLocks/>
            </p:cNvSpPr>
            <p:nvPr/>
          </p:nvSpPr>
          <p:spPr bwMode="auto">
            <a:xfrm>
              <a:off x="2661022" y="2447057"/>
              <a:ext cx="20637" cy="7938"/>
            </a:xfrm>
            <a:custGeom>
              <a:avLst/>
              <a:gdLst>
                <a:gd name="T0" fmla="*/ 0 w 13"/>
                <a:gd name="T1" fmla="*/ 5 h 5"/>
                <a:gd name="T2" fmla="*/ 7 w 13"/>
                <a:gd name="T3" fmla="*/ 5 h 5"/>
                <a:gd name="T4" fmla="*/ 13 w 13"/>
                <a:gd name="T5" fmla="*/ 0 h 5"/>
                <a:gd name="T6" fmla="*/ 0 w 13"/>
                <a:gd name="T7" fmla="*/ 0 h 5"/>
                <a:gd name="T8" fmla="*/ 0 w 13"/>
                <a:gd name="T9" fmla="*/ 5 h 5"/>
                <a:gd name="T10" fmla="*/ 0 60000 65536"/>
                <a:gd name="T11" fmla="*/ 0 60000 65536"/>
                <a:gd name="T12" fmla="*/ 0 60000 65536"/>
                <a:gd name="T13" fmla="*/ 0 60000 65536"/>
                <a:gd name="T14" fmla="*/ 0 60000 65536"/>
                <a:gd name="T15" fmla="*/ 0 w 13"/>
                <a:gd name="T16" fmla="*/ 0 h 5"/>
                <a:gd name="T17" fmla="*/ 13 w 13"/>
                <a:gd name="T18" fmla="*/ 5 h 5"/>
              </a:gdLst>
              <a:ahLst/>
              <a:cxnLst>
                <a:cxn ang="T10">
                  <a:pos x="T0" y="T1"/>
                </a:cxn>
                <a:cxn ang="T11">
                  <a:pos x="T2" y="T3"/>
                </a:cxn>
                <a:cxn ang="T12">
                  <a:pos x="T4" y="T5"/>
                </a:cxn>
                <a:cxn ang="T13">
                  <a:pos x="T6" y="T7"/>
                </a:cxn>
                <a:cxn ang="T14">
                  <a:pos x="T8" y="T9"/>
                </a:cxn>
              </a:cxnLst>
              <a:rect l="T15" t="T16" r="T17" b="T18"/>
              <a:pathLst>
                <a:path w="13" h="5">
                  <a:moveTo>
                    <a:pt x="0" y="5"/>
                  </a:moveTo>
                  <a:lnTo>
                    <a:pt x="7" y="5"/>
                  </a:lnTo>
                  <a:lnTo>
                    <a:pt x="13" y="0"/>
                  </a:lnTo>
                  <a:lnTo>
                    <a:pt x="0" y="0"/>
                  </a:lnTo>
                  <a:lnTo>
                    <a:pt x="0" y="5"/>
                  </a:lnTo>
                  <a:close/>
                </a:path>
              </a:pathLst>
            </a:custGeom>
            <a:solidFill>
              <a:srgbClr val="67676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43" name="Rectangle 206"/>
            <p:cNvSpPr>
              <a:spLocks noChangeArrowheads="1"/>
            </p:cNvSpPr>
            <p:nvPr/>
          </p:nvSpPr>
          <p:spPr bwMode="auto">
            <a:xfrm>
              <a:off x="2668960" y="2434357"/>
              <a:ext cx="14287" cy="12700"/>
            </a:xfrm>
            <a:prstGeom prst="rect">
              <a:avLst/>
            </a:prstGeom>
            <a:solidFill>
              <a:srgbClr val="91919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4" name="Freeform 207"/>
            <p:cNvSpPr>
              <a:spLocks/>
            </p:cNvSpPr>
            <p:nvPr/>
          </p:nvSpPr>
          <p:spPr bwMode="auto">
            <a:xfrm>
              <a:off x="2651497" y="2429594"/>
              <a:ext cx="17462" cy="25400"/>
            </a:xfrm>
            <a:custGeom>
              <a:avLst/>
              <a:gdLst>
                <a:gd name="T0" fmla="*/ 11 w 11"/>
                <a:gd name="T1" fmla="*/ 3 h 16"/>
                <a:gd name="T2" fmla="*/ 11 w 11"/>
                <a:gd name="T3" fmla="*/ 11 h 16"/>
                <a:gd name="T4" fmla="*/ 6 w 11"/>
                <a:gd name="T5" fmla="*/ 16 h 16"/>
                <a:gd name="T6" fmla="*/ 0 w 11"/>
                <a:gd name="T7" fmla="*/ 11 h 16"/>
                <a:gd name="T8" fmla="*/ 0 w 11"/>
                <a:gd name="T9" fmla="*/ 5 h 16"/>
                <a:gd name="T10" fmla="*/ 6 w 11"/>
                <a:gd name="T11" fmla="*/ 0 h 16"/>
                <a:gd name="T12" fmla="*/ 11 w 11"/>
                <a:gd name="T13" fmla="*/ 3 h 16"/>
                <a:gd name="T14" fmla="*/ 0 60000 65536"/>
                <a:gd name="T15" fmla="*/ 0 60000 65536"/>
                <a:gd name="T16" fmla="*/ 0 60000 65536"/>
                <a:gd name="T17" fmla="*/ 0 60000 65536"/>
                <a:gd name="T18" fmla="*/ 0 60000 65536"/>
                <a:gd name="T19" fmla="*/ 0 60000 65536"/>
                <a:gd name="T20" fmla="*/ 0 60000 65536"/>
                <a:gd name="T21" fmla="*/ 0 w 11"/>
                <a:gd name="T22" fmla="*/ 0 h 16"/>
                <a:gd name="T23" fmla="*/ 11 w 11"/>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6">
                  <a:moveTo>
                    <a:pt x="11" y="3"/>
                  </a:moveTo>
                  <a:lnTo>
                    <a:pt x="11" y="11"/>
                  </a:lnTo>
                  <a:lnTo>
                    <a:pt x="6" y="16"/>
                  </a:lnTo>
                  <a:lnTo>
                    <a:pt x="0" y="11"/>
                  </a:lnTo>
                  <a:lnTo>
                    <a:pt x="0" y="5"/>
                  </a:lnTo>
                  <a:lnTo>
                    <a:pt x="6" y="0"/>
                  </a:lnTo>
                  <a:lnTo>
                    <a:pt x="11" y="3"/>
                  </a:lnTo>
                  <a:close/>
                </a:path>
              </a:pathLst>
            </a:custGeom>
            <a:solidFill>
              <a:srgbClr val="DADAD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grpSp>
          <p:nvGrpSpPr>
            <p:cNvPr id="145" name="Group 306"/>
            <p:cNvGrpSpPr>
              <a:grpSpLocks/>
            </p:cNvGrpSpPr>
            <p:nvPr/>
          </p:nvGrpSpPr>
          <p:grpSpPr bwMode="auto">
            <a:xfrm>
              <a:off x="2627685" y="2366094"/>
              <a:ext cx="230187" cy="68263"/>
              <a:chOff x="1701" y="1428"/>
              <a:chExt cx="145" cy="43"/>
            </a:xfrm>
          </p:grpSpPr>
          <p:sp>
            <p:nvSpPr>
              <p:cNvPr id="1089" name="Rectangle 208"/>
              <p:cNvSpPr>
                <a:spLocks noChangeArrowheads="1"/>
              </p:cNvSpPr>
              <p:nvPr/>
            </p:nvSpPr>
            <p:spPr bwMode="auto">
              <a:xfrm>
                <a:off x="1701" y="1428"/>
                <a:ext cx="4" cy="43"/>
              </a:xfrm>
              <a:prstGeom prst="rect">
                <a:avLst/>
              </a:prstGeom>
              <a:solidFill>
                <a:srgbClr val="98989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90" name="Rectangle 209"/>
              <p:cNvSpPr>
                <a:spLocks noChangeArrowheads="1"/>
              </p:cNvSpPr>
              <p:nvPr/>
            </p:nvSpPr>
            <p:spPr bwMode="auto">
              <a:xfrm>
                <a:off x="1705" y="1428"/>
                <a:ext cx="2" cy="43"/>
              </a:xfrm>
              <a:prstGeom prst="rect">
                <a:avLst/>
              </a:prstGeom>
              <a:solidFill>
                <a:srgbClr val="98989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91" name="Rectangle 210"/>
              <p:cNvSpPr>
                <a:spLocks noChangeArrowheads="1"/>
              </p:cNvSpPr>
              <p:nvPr/>
            </p:nvSpPr>
            <p:spPr bwMode="auto">
              <a:xfrm>
                <a:off x="1707" y="1428"/>
                <a:ext cx="3" cy="43"/>
              </a:xfrm>
              <a:prstGeom prst="rect">
                <a:avLst/>
              </a:prstGeom>
              <a:solidFill>
                <a:srgbClr val="99999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92" name="Rectangle 211"/>
              <p:cNvSpPr>
                <a:spLocks noChangeArrowheads="1"/>
              </p:cNvSpPr>
              <p:nvPr/>
            </p:nvSpPr>
            <p:spPr bwMode="auto">
              <a:xfrm>
                <a:off x="1710" y="1428"/>
                <a:ext cx="2" cy="43"/>
              </a:xfrm>
              <a:prstGeom prst="rect">
                <a:avLst/>
              </a:prstGeom>
              <a:solidFill>
                <a:srgbClr val="99999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93" name="Rectangle 212"/>
              <p:cNvSpPr>
                <a:spLocks noChangeArrowheads="1"/>
              </p:cNvSpPr>
              <p:nvPr/>
            </p:nvSpPr>
            <p:spPr bwMode="auto">
              <a:xfrm>
                <a:off x="1712" y="1428"/>
                <a:ext cx="4" cy="43"/>
              </a:xfrm>
              <a:prstGeom prst="rect">
                <a:avLst/>
              </a:prstGeom>
              <a:solidFill>
                <a:srgbClr val="9A9A9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94" name="Rectangle 213"/>
              <p:cNvSpPr>
                <a:spLocks noChangeArrowheads="1"/>
              </p:cNvSpPr>
              <p:nvPr/>
            </p:nvSpPr>
            <p:spPr bwMode="auto">
              <a:xfrm>
                <a:off x="1716" y="1428"/>
                <a:ext cx="4" cy="43"/>
              </a:xfrm>
              <a:prstGeom prst="rect">
                <a:avLst/>
              </a:prstGeom>
              <a:solidFill>
                <a:srgbClr val="9B9B9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95" name="Rectangle 214"/>
              <p:cNvSpPr>
                <a:spLocks noChangeArrowheads="1"/>
              </p:cNvSpPr>
              <p:nvPr/>
            </p:nvSpPr>
            <p:spPr bwMode="auto">
              <a:xfrm>
                <a:off x="1720" y="1428"/>
                <a:ext cx="2" cy="43"/>
              </a:xfrm>
              <a:prstGeom prst="rect">
                <a:avLst/>
              </a:prstGeom>
              <a:solidFill>
                <a:srgbClr val="9C9C9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96" name="Rectangle 215"/>
              <p:cNvSpPr>
                <a:spLocks noChangeArrowheads="1"/>
              </p:cNvSpPr>
              <p:nvPr/>
            </p:nvSpPr>
            <p:spPr bwMode="auto">
              <a:xfrm>
                <a:off x="1722" y="1428"/>
                <a:ext cx="3" cy="43"/>
              </a:xfrm>
              <a:prstGeom prst="rect">
                <a:avLst/>
              </a:prstGeom>
              <a:solidFill>
                <a:srgbClr val="9C9C9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97" name="Rectangle 216"/>
              <p:cNvSpPr>
                <a:spLocks noChangeArrowheads="1"/>
              </p:cNvSpPr>
              <p:nvPr/>
            </p:nvSpPr>
            <p:spPr bwMode="auto">
              <a:xfrm>
                <a:off x="1725" y="1428"/>
                <a:ext cx="4" cy="43"/>
              </a:xfrm>
              <a:prstGeom prst="rect">
                <a:avLst/>
              </a:prstGeom>
              <a:solidFill>
                <a:srgbClr val="9E9E9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98" name="Rectangle 217"/>
              <p:cNvSpPr>
                <a:spLocks noChangeArrowheads="1"/>
              </p:cNvSpPr>
              <p:nvPr/>
            </p:nvSpPr>
            <p:spPr bwMode="auto">
              <a:xfrm>
                <a:off x="1729" y="1428"/>
                <a:ext cx="2" cy="43"/>
              </a:xfrm>
              <a:prstGeom prst="rect">
                <a:avLst/>
              </a:prstGeom>
              <a:solidFill>
                <a:srgbClr val="9F9F9F"/>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99" name="Rectangle 218"/>
              <p:cNvSpPr>
                <a:spLocks noChangeArrowheads="1"/>
              </p:cNvSpPr>
              <p:nvPr/>
            </p:nvSpPr>
            <p:spPr bwMode="auto">
              <a:xfrm>
                <a:off x="1731" y="1428"/>
                <a:ext cx="4" cy="43"/>
              </a:xfrm>
              <a:prstGeom prst="rect">
                <a:avLst/>
              </a:prstGeom>
              <a:solidFill>
                <a:srgbClr val="A0A0A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00" name="Rectangle 219"/>
              <p:cNvSpPr>
                <a:spLocks noChangeArrowheads="1"/>
              </p:cNvSpPr>
              <p:nvPr/>
            </p:nvSpPr>
            <p:spPr bwMode="auto">
              <a:xfrm>
                <a:off x="1735" y="1428"/>
                <a:ext cx="1" cy="43"/>
              </a:xfrm>
              <a:prstGeom prst="rect">
                <a:avLst/>
              </a:prstGeom>
              <a:solidFill>
                <a:srgbClr val="A1A1A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01" name="Rectangle 220"/>
              <p:cNvSpPr>
                <a:spLocks noChangeArrowheads="1"/>
              </p:cNvSpPr>
              <p:nvPr/>
            </p:nvSpPr>
            <p:spPr bwMode="auto">
              <a:xfrm>
                <a:off x="1736" y="1428"/>
                <a:ext cx="4" cy="43"/>
              </a:xfrm>
              <a:prstGeom prst="rect">
                <a:avLst/>
              </a:prstGeom>
              <a:solidFill>
                <a:srgbClr val="A3A3A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02" name="Rectangle 221"/>
              <p:cNvSpPr>
                <a:spLocks noChangeArrowheads="1"/>
              </p:cNvSpPr>
              <p:nvPr/>
            </p:nvSpPr>
            <p:spPr bwMode="auto">
              <a:xfrm>
                <a:off x="1740" y="1428"/>
                <a:ext cx="4" cy="43"/>
              </a:xfrm>
              <a:prstGeom prst="rect">
                <a:avLst/>
              </a:prstGeom>
              <a:solidFill>
                <a:srgbClr val="A5A5A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03" name="Rectangle 222"/>
              <p:cNvSpPr>
                <a:spLocks noChangeArrowheads="1"/>
              </p:cNvSpPr>
              <p:nvPr/>
            </p:nvSpPr>
            <p:spPr bwMode="auto">
              <a:xfrm>
                <a:off x="1744" y="1428"/>
                <a:ext cx="2" cy="43"/>
              </a:xfrm>
              <a:prstGeom prst="rect">
                <a:avLst/>
              </a:prstGeom>
              <a:solidFill>
                <a:srgbClr val="A7A7A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04" name="Rectangle 223"/>
              <p:cNvSpPr>
                <a:spLocks noChangeArrowheads="1"/>
              </p:cNvSpPr>
              <p:nvPr/>
            </p:nvSpPr>
            <p:spPr bwMode="auto">
              <a:xfrm>
                <a:off x="1746" y="1428"/>
                <a:ext cx="3" cy="43"/>
              </a:xfrm>
              <a:prstGeom prst="rect">
                <a:avLst/>
              </a:prstGeom>
              <a:solidFill>
                <a:srgbClr val="A9A9A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05" name="Rectangle 224"/>
              <p:cNvSpPr>
                <a:spLocks noChangeArrowheads="1"/>
              </p:cNvSpPr>
              <p:nvPr/>
            </p:nvSpPr>
            <p:spPr bwMode="auto">
              <a:xfrm>
                <a:off x="1749" y="1428"/>
                <a:ext cx="4" cy="43"/>
              </a:xfrm>
              <a:prstGeom prst="rect">
                <a:avLst/>
              </a:prstGeom>
              <a:solidFill>
                <a:srgbClr val="ABABA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06" name="Rectangle 225"/>
              <p:cNvSpPr>
                <a:spLocks noChangeArrowheads="1"/>
              </p:cNvSpPr>
              <p:nvPr/>
            </p:nvSpPr>
            <p:spPr bwMode="auto">
              <a:xfrm>
                <a:off x="1753" y="1428"/>
                <a:ext cx="2" cy="43"/>
              </a:xfrm>
              <a:prstGeom prst="rect">
                <a:avLst/>
              </a:prstGeom>
              <a:solidFill>
                <a:srgbClr val="ADADA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07" name="Rectangle 226"/>
              <p:cNvSpPr>
                <a:spLocks noChangeArrowheads="1"/>
              </p:cNvSpPr>
              <p:nvPr/>
            </p:nvSpPr>
            <p:spPr bwMode="auto">
              <a:xfrm>
                <a:off x="1755" y="1428"/>
                <a:ext cx="4" cy="43"/>
              </a:xfrm>
              <a:prstGeom prst="rect">
                <a:avLst/>
              </a:prstGeom>
              <a:solidFill>
                <a:srgbClr val="AFAFAF"/>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08" name="Rectangle 227"/>
              <p:cNvSpPr>
                <a:spLocks noChangeArrowheads="1"/>
              </p:cNvSpPr>
              <p:nvPr/>
            </p:nvSpPr>
            <p:spPr bwMode="auto">
              <a:xfrm>
                <a:off x="1759" y="1428"/>
                <a:ext cx="1" cy="43"/>
              </a:xfrm>
              <a:prstGeom prst="rect">
                <a:avLst/>
              </a:prstGeom>
              <a:solidFill>
                <a:srgbClr val="B1B1B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09" name="Rectangle 228"/>
              <p:cNvSpPr>
                <a:spLocks noChangeArrowheads="1"/>
              </p:cNvSpPr>
              <p:nvPr/>
            </p:nvSpPr>
            <p:spPr bwMode="auto">
              <a:xfrm>
                <a:off x="1760" y="1428"/>
                <a:ext cx="4" cy="43"/>
              </a:xfrm>
              <a:prstGeom prst="rect">
                <a:avLst/>
              </a:prstGeom>
              <a:solidFill>
                <a:srgbClr val="B3B3B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10" name="Rectangle 229"/>
              <p:cNvSpPr>
                <a:spLocks noChangeArrowheads="1"/>
              </p:cNvSpPr>
              <p:nvPr/>
            </p:nvSpPr>
            <p:spPr bwMode="auto">
              <a:xfrm>
                <a:off x="1764" y="1428"/>
                <a:ext cx="4" cy="43"/>
              </a:xfrm>
              <a:prstGeom prst="rect">
                <a:avLst/>
              </a:prstGeom>
              <a:solidFill>
                <a:srgbClr val="B6B6B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11" name="Rectangle 230"/>
              <p:cNvSpPr>
                <a:spLocks noChangeArrowheads="1"/>
              </p:cNvSpPr>
              <p:nvPr/>
            </p:nvSpPr>
            <p:spPr bwMode="auto">
              <a:xfrm>
                <a:off x="1768" y="1428"/>
                <a:ext cx="2" cy="43"/>
              </a:xfrm>
              <a:prstGeom prst="rect">
                <a:avLst/>
              </a:prstGeom>
              <a:solidFill>
                <a:srgbClr val="B8B8B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12" name="Rectangle 231"/>
              <p:cNvSpPr>
                <a:spLocks noChangeArrowheads="1"/>
              </p:cNvSpPr>
              <p:nvPr/>
            </p:nvSpPr>
            <p:spPr bwMode="auto">
              <a:xfrm>
                <a:off x="1770" y="1428"/>
                <a:ext cx="3" cy="43"/>
              </a:xfrm>
              <a:prstGeom prst="rect">
                <a:avLst/>
              </a:prstGeom>
              <a:solidFill>
                <a:srgbClr val="BABAB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13" name="Rectangle 232"/>
              <p:cNvSpPr>
                <a:spLocks noChangeArrowheads="1"/>
              </p:cNvSpPr>
              <p:nvPr/>
            </p:nvSpPr>
            <p:spPr bwMode="auto">
              <a:xfrm>
                <a:off x="1773" y="1428"/>
                <a:ext cx="4" cy="43"/>
              </a:xfrm>
              <a:prstGeom prst="rect">
                <a:avLst/>
              </a:prstGeom>
              <a:solidFill>
                <a:srgbClr val="BDBDB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14" name="Rectangle 233"/>
              <p:cNvSpPr>
                <a:spLocks noChangeArrowheads="1"/>
              </p:cNvSpPr>
              <p:nvPr/>
            </p:nvSpPr>
            <p:spPr bwMode="auto">
              <a:xfrm>
                <a:off x="1777" y="1428"/>
                <a:ext cx="2" cy="43"/>
              </a:xfrm>
              <a:prstGeom prst="rect">
                <a:avLst/>
              </a:prstGeom>
              <a:solidFill>
                <a:srgbClr val="BFBFBF"/>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15" name="Rectangle 234"/>
              <p:cNvSpPr>
                <a:spLocks noChangeArrowheads="1"/>
              </p:cNvSpPr>
              <p:nvPr/>
            </p:nvSpPr>
            <p:spPr bwMode="auto">
              <a:xfrm>
                <a:off x="1779" y="1428"/>
                <a:ext cx="4" cy="43"/>
              </a:xfrm>
              <a:prstGeom prst="rect">
                <a:avLst/>
              </a:prstGeom>
              <a:solidFill>
                <a:srgbClr val="C1C1C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16" name="Rectangle 235"/>
              <p:cNvSpPr>
                <a:spLocks noChangeArrowheads="1"/>
              </p:cNvSpPr>
              <p:nvPr/>
            </p:nvSpPr>
            <p:spPr bwMode="auto">
              <a:xfrm>
                <a:off x="1783" y="1428"/>
                <a:ext cx="2" cy="43"/>
              </a:xfrm>
              <a:prstGeom prst="rect">
                <a:avLst/>
              </a:prstGeom>
              <a:solidFill>
                <a:srgbClr val="C3C3C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17" name="Rectangle 236"/>
              <p:cNvSpPr>
                <a:spLocks noChangeArrowheads="1"/>
              </p:cNvSpPr>
              <p:nvPr/>
            </p:nvSpPr>
            <p:spPr bwMode="auto">
              <a:xfrm>
                <a:off x="1785" y="1428"/>
                <a:ext cx="3" cy="43"/>
              </a:xfrm>
              <a:prstGeom prst="rect">
                <a:avLst/>
              </a:prstGeom>
              <a:solidFill>
                <a:srgbClr val="C5C5C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18" name="Rectangle 237"/>
              <p:cNvSpPr>
                <a:spLocks noChangeArrowheads="1"/>
              </p:cNvSpPr>
              <p:nvPr/>
            </p:nvSpPr>
            <p:spPr bwMode="auto">
              <a:xfrm>
                <a:off x="1788" y="1428"/>
                <a:ext cx="4" cy="43"/>
              </a:xfrm>
              <a:prstGeom prst="rect">
                <a:avLst/>
              </a:prstGeom>
              <a:solidFill>
                <a:srgbClr val="C7C7C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19" name="Rectangle 238"/>
              <p:cNvSpPr>
                <a:spLocks noChangeArrowheads="1"/>
              </p:cNvSpPr>
              <p:nvPr/>
            </p:nvSpPr>
            <p:spPr bwMode="auto">
              <a:xfrm>
                <a:off x="1792" y="1428"/>
                <a:ext cx="2" cy="43"/>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20" name="Rectangle 239"/>
              <p:cNvSpPr>
                <a:spLocks noChangeArrowheads="1"/>
              </p:cNvSpPr>
              <p:nvPr/>
            </p:nvSpPr>
            <p:spPr bwMode="auto">
              <a:xfrm>
                <a:off x="1794" y="1428"/>
                <a:ext cx="4" cy="43"/>
              </a:xfrm>
              <a:prstGeom prst="rect">
                <a:avLst/>
              </a:prstGeom>
              <a:solidFill>
                <a:srgbClr val="CBCBC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21" name="Rectangle 240"/>
              <p:cNvSpPr>
                <a:spLocks noChangeArrowheads="1"/>
              </p:cNvSpPr>
              <p:nvPr/>
            </p:nvSpPr>
            <p:spPr bwMode="auto">
              <a:xfrm>
                <a:off x="1798" y="1428"/>
                <a:ext cx="3" cy="43"/>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22" name="Rectangle 241"/>
              <p:cNvSpPr>
                <a:spLocks noChangeArrowheads="1"/>
              </p:cNvSpPr>
              <p:nvPr/>
            </p:nvSpPr>
            <p:spPr bwMode="auto">
              <a:xfrm>
                <a:off x="1801" y="1428"/>
                <a:ext cx="2" cy="43"/>
              </a:xfrm>
              <a:prstGeom prst="rect">
                <a:avLst/>
              </a:prstGeom>
              <a:solidFill>
                <a:srgbClr val="CECEC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23" name="Rectangle 242"/>
              <p:cNvSpPr>
                <a:spLocks noChangeArrowheads="1"/>
              </p:cNvSpPr>
              <p:nvPr/>
            </p:nvSpPr>
            <p:spPr bwMode="auto">
              <a:xfrm>
                <a:off x="1803" y="1428"/>
                <a:ext cx="4" cy="43"/>
              </a:xfrm>
              <a:prstGeom prst="rect">
                <a:avLst/>
              </a:prstGeom>
              <a:solidFill>
                <a:srgbClr val="CFCFCF"/>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24" name="Rectangle 243"/>
              <p:cNvSpPr>
                <a:spLocks noChangeArrowheads="1"/>
              </p:cNvSpPr>
              <p:nvPr/>
            </p:nvSpPr>
            <p:spPr bwMode="auto">
              <a:xfrm>
                <a:off x="1807" y="1428"/>
                <a:ext cx="2" cy="43"/>
              </a:xfrm>
              <a:prstGeom prst="rect">
                <a:avLst/>
              </a:prstGeom>
              <a:solidFill>
                <a:srgbClr val="D1D1D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25" name="Rectangle 244"/>
              <p:cNvSpPr>
                <a:spLocks noChangeArrowheads="1"/>
              </p:cNvSpPr>
              <p:nvPr/>
            </p:nvSpPr>
            <p:spPr bwMode="auto">
              <a:xfrm>
                <a:off x="1809" y="1428"/>
                <a:ext cx="3" cy="43"/>
              </a:xfrm>
              <a:prstGeom prst="rect">
                <a:avLst/>
              </a:prstGeom>
              <a:solidFill>
                <a:srgbClr val="D2D2D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26" name="Rectangle 245"/>
              <p:cNvSpPr>
                <a:spLocks noChangeArrowheads="1"/>
              </p:cNvSpPr>
              <p:nvPr/>
            </p:nvSpPr>
            <p:spPr bwMode="auto">
              <a:xfrm>
                <a:off x="1812" y="1428"/>
                <a:ext cx="4" cy="43"/>
              </a:xfrm>
              <a:prstGeom prst="rect">
                <a:avLst/>
              </a:prstGeom>
              <a:solidFill>
                <a:srgbClr val="D3D3D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27" name="Rectangle 246"/>
              <p:cNvSpPr>
                <a:spLocks noChangeArrowheads="1"/>
              </p:cNvSpPr>
              <p:nvPr/>
            </p:nvSpPr>
            <p:spPr bwMode="auto">
              <a:xfrm>
                <a:off x="1816" y="1428"/>
                <a:ext cx="2" cy="43"/>
              </a:xfrm>
              <a:prstGeom prst="rect">
                <a:avLst/>
              </a:prstGeom>
              <a:solidFill>
                <a:srgbClr val="D4D4D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28" name="Rectangle 247"/>
              <p:cNvSpPr>
                <a:spLocks noChangeArrowheads="1"/>
              </p:cNvSpPr>
              <p:nvPr/>
            </p:nvSpPr>
            <p:spPr bwMode="auto">
              <a:xfrm>
                <a:off x="1818" y="1428"/>
                <a:ext cx="4" cy="43"/>
              </a:xfrm>
              <a:prstGeom prst="rect">
                <a:avLst/>
              </a:prstGeom>
              <a:solidFill>
                <a:srgbClr val="D5D5D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29" name="Rectangle 248"/>
              <p:cNvSpPr>
                <a:spLocks noChangeArrowheads="1"/>
              </p:cNvSpPr>
              <p:nvPr/>
            </p:nvSpPr>
            <p:spPr bwMode="auto">
              <a:xfrm>
                <a:off x="1822" y="1428"/>
                <a:ext cx="3" cy="43"/>
              </a:xfrm>
              <a:prstGeom prst="rect">
                <a:avLst/>
              </a:prstGeom>
              <a:solidFill>
                <a:srgbClr val="D6D6D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30" name="Rectangle 249"/>
              <p:cNvSpPr>
                <a:spLocks noChangeArrowheads="1"/>
              </p:cNvSpPr>
              <p:nvPr/>
            </p:nvSpPr>
            <p:spPr bwMode="auto">
              <a:xfrm>
                <a:off x="1825" y="1428"/>
                <a:ext cx="2" cy="43"/>
              </a:xfrm>
              <a:prstGeom prst="rect">
                <a:avLst/>
              </a:prstGeom>
              <a:solidFill>
                <a:srgbClr val="D7D7D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31" name="Rectangle 250"/>
              <p:cNvSpPr>
                <a:spLocks noChangeArrowheads="1"/>
              </p:cNvSpPr>
              <p:nvPr/>
            </p:nvSpPr>
            <p:spPr bwMode="auto">
              <a:xfrm>
                <a:off x="1827" y="1428"/>
                <a:ext cx="4" cy="43"/>
              </a:xfrm>
              <a:prstGeom prst="rect">
                <a:avLst/>
              </a:prstGeom>
              <a:solidFill>
                <a:srgbClr val="D7D7D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32" name="Rectangle 251"/>
              <p:cNvSpPr>
                <a:spLocks noChangeArrowheads="1"/>
              </p:cNvSpPr>
              <p:nvPr/>
            </p:nvSpPr>
            <p:spPr bwMode="auto">
              <a:xfrm>
                <a:off x="1831" y="1428"/>
                <a:ext cx="2" cy="43"/>
              </a:xfrm>
              <a:prstGeom prst="rect">
                <a:avLst/>
              </a:prstGeom>
              <a:solidFill>
                <a:srgbClr val="D8D8D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33" name="Rectangle 252"/>
              <p:cNvSpPr>
                <a:spLocks noChangeArrowheads="1"/>
              </p:cNvSpPr>
              <p:nvPr/>
            </p:nvSpPr>
            <p:spPr bwMode="auto">
              <a:xfrm>
                <a:off x="1833" y="1428"/>
                <a:ext cx="3" cy="43"/>
              </a:xfrm>
              <a:prstGeom prst="rect">
                <a:avLst/>
              </a:prstGeom>
              <a:solidFill>
                <a:srgbClr val="D8D8D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34" name="Rectangle 253"/>
              <p:cNvSpPr>
                <a:spLocks noChangeArrowheads="1"/>
              </p:cNvSpPr>
              <p:nvPr/>
            </p:nvSpPr>
            <p:spPr bwMode="auto">
              <a:xfrm>
                <a:off x="1836" y="1428"/>
                <a:ext cx="4" cy="43"/>
              </a:xfrm>
              <a:prstGeom prst="rect">
                <a:avLst/>
              </a:prstGeom>
              <a:solidFill>
                <a:srgbClr val="D9D9D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35" name="Rectangle 254"/>
              <p:cNvSpPr>
                <a:spLocks noChangeArrowheads="1"/>
              </p:cNvSpPr>
              <p:nvPr/>
            </p:nvSpPr>
            <p:spPr bwMode="auto">
              <a:xfrm>
                <a:off x="1840" y="1428"/>
                <a:ext cx="2" cy="43"/>
              </a:xfrm>
              <a:prstGeom prst="rect">
                <a:avLst/>
              </a:prstGeom>
              <a:solidFill>
                <a:srgbClr val="D9D9D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36" name="Rectangle 255"/>
              <p:cNvSpPr>
                <a:spLocks noChangeArrowheads="1"/>
              </p:cNvSpPr>
              <p:nvPr/>
            </p:nvSpPr>
            <p:spPr bwMode="auto">
              <a:xfrm>
                <a:off x="1842" y="1428"/>
                <a:ext cx="4" cy="43"/>
              </a:xfrm>
              <a:prstGeom prst="rect">
                <a:avLst/>
              </a:prstGeom>
              <a:solidFill>
                <a:srgbClr val="D9D9D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37" name="Freeform 256"/>
              <p:cNvSpPr>
                <a:spLocks/>
              </p:cNvSpPr>
              <p:nvPr/>
            </p:nvSpPr>
            <p:spPr bwMode="auto">
              <a:xfrm>
                <a:off x="1701" y="1428"/>
                <a:ext cx="141" cy="40"/>
              </a:xfrm>
              <a:custGeom>
                <a:avLst/>
                <a:gdLst>
                  <a:gd name="T0" fmla="*/ 71 w 141"/>
                  <a:gd name="T1" fmla="*/ 0 h 40"/>
                  <a:gd name="T2" fmla="*/ 43 w 141"/>
                  <a:gd name="T3" fmla="*/ 2 h 40"/>
                  <a:gd name="T4" fmla="*/ 21 w 141"/>
                  <a:gd name="T5" fmla="*/ 6 h 40"/>
                  <a:gd name="T6" fmla="*/ 13 w 141"/>
                  <a:gd name="T7" fmla="*/ 9 h 40"/>
                  <a:gd name="T8" fmla="*/ 6 w 141"/>
                  <a:gd name="T9" fmla="*/ 13 h 40"/>
                  <a:gd name="T10" fmla="*/ 2 w 141"/>
                  <a:gd name="T11" fmla="*/ 16 h 40"/>
                  <a:gd name="T12" fmla="*/ 0 w 141"/>
                  <a:gd name="T13" fmla="*/ 20 h 40"/>
                  <a:gd name="T14" fmla="*/ 2 w 141"/>
                  <a:gd name="T15" fmla="*/ 24 h 40"/>
                  <a:gd name="T16" fmla="*/ 6 w 141"/>
                  <a:gd name="T17" fmla="*/ 27 h 40"/>
                  <a:gd name="T18" fmla="*/ 13 w 141"/>
                  <a:gd name="T19" fmla="*/ 31 h 40"/>
                  <a:gd name="T20" fmla="*/ 21 w 141"/>
                  <a:gd name="T21" fmla="*/ 34 h 40"/>
                  <a:gd name="T22" fmla="*/ 43 w 141"/>
                  <a:gd name="T23" fmla="*/ 38 h 40"/>
                  <a:gd name="T24" fmla="*/ 71 w 141"/>
                  <a:gd name="T25" fmla="*/ 40 h 40"/>
                  <a:gd name="T26" fmla="*/ 98 w 141"/>
                  <a:gd name="T27" fmla="*/ 38 h 40"/>
                  <a:gd name="T28" fmla="*/ 121 w 141"/>
                  <a:gd name="T29" fmla="*/ 34 h 40"/>
                  <a:gd name="T30" fmla="*/ 130 w 141"/>
                  <a:gd name="T31" fmla="*/ 31 h 40"/>
                  <a:gd name="T32" fmla="*/ 135 w 141"/>
                  <a:gd name="T33" fmla="*/ 27 h 40"/>
                  <a:gd name="T34" fmla="*/ 139 w 141"/>
                  <a:gd name="T35" fmla="*/ 24 h 40"/>
                  <a:gd name="T36" fmla="*/ 141 w 141"/>
                  <a:gd name="T37" fmla="*/ 20 h 40"/>
                  <a:gd name="T38" fmla="*/ 139 w 141"/>
                  <a:gd name="T39" fmla="*/ 16 h 40"/>
                  <a:gd name="T40" fmla="*/ 135 w 141"/>
                  <a:gd name="T41" fmla="*/ 13 h 40"/>
                  <a:gd name="T42" fmla="*/ 130 w 141"/>
                  <a:gd name="T43" fmla="*/ 9 h 40"/>
                  <a:gd name="T44" fmla="*/ 121 w 141"/>
                  <a:gd name="T45" fmla="*/ 6 h 40"/>
                  <a:gd name="T46" fmla="*/ 98 w 141"/>
                  <a:gd name="T47" fmla="*/ 2 h 40"/>
                  <a:gd name="T48" fmla="*/ 71 w 141"/>
                  <a:gd name="T49" fmla="*/ 0 h 4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1"/>
                  <a:gd name="T76" fmla="*/ 0 h 40"/>
                  <a:gd name="T77" fmla="*/ 141 w 141"/>
                  <a:gd name="T78" fmla="*/ 40 h 4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1" h="40">
                    <a:moveTo>
                      <a:pt x="71" y="0"/>
                    </a:moveTo>
                    <a:lnTo>
                      <a:pt x="43" y="2"/>
                    </a:lnTo>
                    <a:lnTo>
                      <a:pt x="21" y="6"/>
                    </a:lnTo>
                    <a:lnTo>
                      <a:pt x="13" y="9"/>
                    </a:lnTo>
                    <a:lnTo>
                      <a:pt x="6" y="13"/>
                    </a:lnTo>
                    <a:lnTo>
                      <a:pt x="2" y="16"/>
                    </a:lnTo>
                    <a:lnTo>
                      <a:pt x="0" y="20"/>
                    </a:lnTo>
                    <a:lnTo>
                      <a:pt x="2" y="24"/>
                    </a:lnTo>
                    <a:lnTo>
                      <a:pt x="6" y="27"/>
                    </a:lnTo>
                    <a:lnTo>
                      <a:pt x="13" y="31"/>
                    </a:lnTo>
                    <a:lnTo>
                      <a:pt x="21" y="34"/>
                    </a:lnTo>
                    <a:lnTo>
                      <a:pt x="43" y="38"/>
                    </a:lnTo>
                    <a:lnTo>
                      <a:pt x="71" y="40"/>
                    </a:lnTo>
                    <a:lnTo>
                      <a:pt x="98" y="38"/>
                    </a:lnTo>
                    <a:lnTo>
                      <a:pt x="121" y="34"/>
                    </a:lnTo>
                    <a:lnTo>
                      <a:pt x="130" y="31"/>
                    </a:lnTo>
                    <a:lnTo>
                      <a:pt x="135" y="27"/>
                    </a:lnTo>
                    <a:lnTo>
                      <a:pt x="139" y="24"/>
                    </a:lnTo>
                    <a:lnTo>
                      <a:pt x="141" y="20"/>
                    </a:lnTo>
                    <a:lnTo>
                      <a:pt x="139" y="16"/>
                    </a:lnTo>
                    <a:lnTo>
                      <a:pt x="135" y="13"/>
                    </a:lnTo>
                    <a:lnTo>
                      <a:pt x="130" y="9"/>
                    </a:lnTo>
                    <a:lnTo>
                      <a:pt x="121" y="6"/>
                    </a:lnTo>
                    <a:lnTo>
                      <a:pt x="98" y="2"/>
                    </a:lnTo>
                    <a:lnTo>
                      <a:pt x="71" y="0"/>
                    </a:lnTo>
                    <a:close/>
                  </a:path>
                </a:pathLst>
              </a:custGeom>
              <a:solidFill>
                <a:srgbClr val="D9D9D9"/>
              </a:solidFill>
              <a:ln w="0">
                <a:solidFill>
                  <a:srgbClr val="FFFFFF"/>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138" name="Oval 257"/>
              <p:cNvSpPr>
                <a:spLocks noChangeArrowheads="1"/>
              </p:cNvSpPr>
              <p:nvPr/>
            </p:nvSpPr>
            <p:spPr bwMode="auto">
              <a:xfrm>
                <a:off x="1701" y="1428"/>
                <a:ext cx="143" cy="42"/>
              </a:xfrm>
              <a:prstGeom prst="ellipse">
                <a:avLst/>
              </a:pr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139" name="Rectangle 258"/>
              <p:cNvSpPr>
                <a:spLocks noChangeArrowheads="1"/>
              </p:cNvSpPr>
              <p:nvPr/>
            </p:nvSpPr>
            <p:spPr bwMode="auto">
              <a:xfrm>
                <a:off x="1701" y="1428"/>
                <a:ext cx="4" cy="43"/>
              </a:xfrm>
              <a:prstGeom prst="rect">
                <a:avLst/>
              </a:prstGeom>
              <a:solidFill>
                <a:srgbClr val="98989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40" name="Rectangle 259"/>
              <p:cNvSpPr>
                <a:spLocks noChangeArrowheads="1"/>
              </p:cNvSpPr>
              <p:nvPr/>
            </p:nvSpPr>
            <p:spPr bwMode="auto">
              <a:xfrm>
                <a:off x="1705" y="1428"/>
                <a:ext cx="2" cy="43"/>
              </a:xfrm>
              <a:prstGeom prst="rect">
                <a:avLst/>
              </a:prstGeom>
              <a:solidFill>
                <a:srgbClr val="98989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41" name="Rectangle 260"/>
              <p:cNvSpPr>
                <a:spLocks noChangeArrowheads="1"/>
              </p:cNvSpPr>
              <p:nvPr/>
            </p:nvSpPr>
            <p:spPr bwMode="auto">
              <a:xfrm>
                <a:off x="1707" y="1428"/>
                <a:ext cx="3" cy="43"/>
              </a:xfrm>
              <a:prstGeom prst="rect">
                <a:avLst/>
              </a:prstGeom>
              <a:solidFill>
                <a:srgbClr val="99999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42" name="Rectangle 261"/>
              <p:cNvSpPr>
                <a:spLocks noChangeArrowheads="1"/>
              </p:cNvSpPr>
              <p:nvPr/>
            </p:nvSpPr>
            <p:spPr bwMode="auto">
              <a:xfrm>
                <a:off x="1710" y="1428"/>
                <a:ext cx="2" cy="43"/>
              </a:xfrm>
              <a:prstGeom prst="rect">
                <a:avLst/>
              </a:prstGeom>
              <a:solidFill>
                <a:srgbClr val="99999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43" name="Rectangle 262"/>
              <p:cNvSpPr>
                <a:spLocks noChangeArrowheads="1"/>
              </p:cNvSpPr>
              <p:nvPr/>
            </p:nvSpPr>
            <p:spPr bwMode="auto">
              <a:xfrm>
                <a:off x="1712" y="1428"/>
                <a:ext cx="4" cy="43"/>
              </a:xfrm>
              <a:prstGeom prst="rect">
                <a:avLst/>
              </a:prstGeom>
              <a:solidFill>
                <a:srgbClr val="9A9A9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44" name="Rectangle 263"/>
              <p:cNvSpPr>
                <a:spLocks noChangeArrowheads="1"/>
              </p:cNvSpPr>
              <p:nvPr/>
            </p:nvSpPr>
            <p:spPr bwMode="auto">
              <a:xfrm>
                <a:off x="1716" y="1428"/>
                <a:ext cx="4" cy="43"/>
              </a:xfrm>
              <a:prstGeom prst="rect">
                <a:avLst/>
              </a:prstGeom>
              <a:solidFill>
                <a:srgbClr val="9B9B9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45" name="Rectangle 264"/>
              <p:cNvSpPr>
                <a:spLocks noChangeArrowheads="1"/>
              </p:cNvSpPr>
              <p:nvPr/>
            </p:nvSpPr>
            <p:spPr bwMode="auto">
              <a:xfrm>
                <a:off x="1720" y="1428"/>
                <a:ext cx="2" cy="43"/>
              </a:xfrm>
              <a:prstGeom prst="rect">
                <a:avLst/>
              </a:prstGeom>
              <a:solidFill>
                <a:srgbClr val="9C9C9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46" name="Rectangle 265"/>
              <p:cNvSpPr>
                <a:spLocks noChangeArrowheads="1"/>
              </p:cNvSpPr>
              <p:nvPr/>
            </p:nvSpPr>
            <p:spPr bwMode="auto">
              <a:xfrm>
                <a:off x="1722" y="1428"/>
                <a:ext cx="3" cy="43"/>
              </a:xfrm>
              <a:prstGeom prst="rect">
                <a:avLst/>
              </a:prstGeom>
              <a:solidFill>
                <a:srgbClr val="9C9C9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47" name="Rectangle 266"/>
              <p:cNvSpPr>
                <a:spLocks noChangeArrowheads="1"/>
              </p:cNvSpPr>
              <p:nvPr/>
            </p:nvSpPr>
            <p:spPr bwMode="auto">
              <a:xfrm>
                <a:off x="1725" y="1428"/>
                <a:ext cx="4" cy="43"/>
              </a:xfrm>
              <a:prstGeom prst="rect">
                <a:avLst/>
              </a:prstGeom>
              <a:solidFill>
                <a:srgbClr val="9E9E9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48" name="Rectangle 267"/>
              <p:cNvSpPr>
                <a:spLocks noChangeArrowheads="1"/>
              </p:cNvSpPr>
              <p:nvPr/>
            </p:nvSpPr>
            <p:spPr bwMode="auto">
              <a:xfrm>
                <a:off x="1729" y="1428"/>
                <a:ext cx="2" cy="43"/>
              </a:xfrm>
              <a:prstGeom prst="rect">
                <a:avLst/>
              </a:prstGeom>
              <a:solidFill>
                <a:srgbClr val="9F9F9F"/>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49" name="Rectangle 268"/>
              <p:cNvSpPr>
                <a:spLocks noChangeArrowheads="1"/>
              </p:cNvSpPr>
              <p:nvPr/>
            </p:nvSpPr>
            <p:spPr bwMode="auto">
              <a:xfrm>
                <a:off x="1731" y="1428"/>
                <a:ext cx="4" cy="43"/>
              </a:xfrm>
              <a:prstGeom prst="rect">
                <a:avLst/>
              </a:prstGeom>
              <a:solidFill>
                <a:srgbClr val="A0A0A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50" name="Rectangle 269"/>
              <p:cNvSpPr>
                <a:spLocks noChangeArrowheads="1"/>
              </p:cNvSpPr>
              <p:nvPr/>
            </p:nvSpPr>
            <p:spPr bwMode="auto">
              <a:xfrm>
                <a:off x="1735" y="1428"/>
                <a:ext cx="1" cy="43"/>
              </a:xfrm>
              <a:prstGeom prst="rect">
                <a:avLst/>
              </a:prstGeom>
              <a:solidFill>
                <a:srgbClr val="A1A1A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51" name="Rectangle 270"/>
              <p:cNvSpPr>
                <a:spLocks noChangeArrowheads="1"/>
              </p:cNvSpPr>
              <p:nvPr/>
            </p:nvSpPr>
            <p:spPr bwMode="auto">
              <a:xfrm>
                <a:off x="1736" y="1428"/>
                <a:ext cx="4" cy="43"/>
              </a:xfrm>
              <a:prstGeom prst="rect">
                <a:avLst/>
              </a:prstGeom>
              <a:solidFill>
                <a:srgbClr val="A3A3A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52" name="Rectangle 271"/>
              <p:cNvSpPr>
                <a:spLocks noChangeArrowheads="1"/>
              </p:cNvSpPr>
              <p:nvPr/>
            </p:nvSpPr>
            <p:spPr bwMode="auto">
              <a:xfrm>
                <a:off x="1740" y="1428"/>
                <a:ext cx="4" cy="43"/>
              </a:xfrm>
              <a:prstGeom prst="rect">
                <a:avLst/>
              </a:prstGeom>
              <a:solidFill>
                <a:srgbClr val="A5A5A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53" name="Rectangle 272"/>
              <p:cNvSpPr>
                <a:spLocks noChangeArrowheads="1"/>
              </p:cNvSpPr>
              <p:nvPr/>
            </p:nvSpPr>
            <p:spPr bwMode="auto">
              <a:xfrm>
                <a:off x="1744" y="1428"/>
                <a:ext cx="2" cy="43"/>
              </a:xfrm>
              <a:prstGeom prst="rect">
                <a:avLst/>
              </a:prstGeom>
              <a:solidFill>
                <a:srgbClr val="A7A7A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54" name="Rectangle 273"/>
              <p:cNvSpPr>
                <a:spLocks noChangeArrowheads="1"/>
              </p:cNvSpPr>
              <p:nvPr/>
            </p:nvSpPr>
            <p:spPr bwMode="auto">
              <a:xfrm>
                <a:off x="1746" y="1428"/>
                <a:ext cx="3" cy="43"/>
              </a:xfrm>
              <a:prstGeom prst="rect">
                <a:avLst/>
              </a:prstGeom>
              <a:solidFill>
                <a:srgbClr val="A9A9A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55" name="Rectangle 274"/>
              <p:cNvSpPr>
                <a:spLocks noChangeArrowheads="1"/>
              </p:cNvSpPr>
              <p:nvPr/>
            </p:nvSpPr>
            <p:spPr bwMode="auto">
              <a:xfrm>
                <a:off x="1749" y="1428"/>
                <a:ext cx="4" cy="43"/>
              </a:xfrm>
              <a:prstGeom prst="rect">
                <a:avLst/>
              </a:prstGeom>
              <a:solidFill>
                <a:srgbClr val="ABABA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56" name="Rectangle 275"/>
              <p:cNvSpPr>
                <a:spLocks noChangeArrowheads="1"/>
              </p:cNvSpPr>
              <p:nvPr/>
            </p:nvSpPr>
            <p:spPr bwMode="auto">
              <a:xfrm>
                <a:off x="1753" y="1428"/>
                <a:ext cx="2" cy="43"/>
              </a:xfrm>
              <a:prstGeom prst="rect">
                <a:avLst/>
              </a:prstGeom>
              <a:solidFill>
                <a:srgbClr val="ADADA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57" name="Rectangle 276"/>
              <p:cNvSpPr>
                <a:spLocks noChangeArrowheads="1"/>
              </p:cNvSpPr>
              <p:nvPr/>
            </p:nvSpPr>
            <p:spPr bwMode="auto">
              <a:xfrm>
                <a:off x="1755" y="1428"/>
                <a:ext cx="4" cy="43"/>
              </a:xfrm>
              <a:prstGeom prst="rect">
                <a:avLst/>
              </a:prstGeom>
              <a:solidFill>
                <a:srgbClr val="AFAFAF"/>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58" name="Rectangle 277"/>
              <p:cNvSpPr>
                <a:spLocks noChangeArrowheads="1"/>
              </p:cNvSpPr>
              <p:nvPr/>
            </p:nvSpPr>
            <p:spPr bwMode="auto">
              <a:xfrm>
                <a:off x="1759" y="1428"/>
                <a:ext cx="1" cy="43"/>
              </a:xfrm>
              <a:prstGeom prst="rect">
                <a:avLst/>
              </a:prstGeom>
              <a:solidFill>
                <a:srgbClr val="B1B1B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59" name="Rectangle 278"/>
              <p:cNvSpPr>
                <a:spLocks noChangeArrowheads="1"/>
              </p:cNvSpPr>
              <p:nvPr/>
            </p:nvSpPr>
            <p:spPr bwMode="auto">
              <a:xfrm>
                <a:off x="1760" y="1428"/>
                <a:ext cx="4" cy="43"/>
              </a:xfrm>
              <a:prstGeom prst="rect">
                <a:avLst/>
              </a:prstGeom>
              <a:solidFill>
                <a:srgbClr val="B3B3B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60" name="Rectangle 279"/>
              <p:cNvSpPr>
                <a:spLocks noChangeArrowheads="1"/>
              </p:cNvSpPr>
              <p:nvPr/>
            </p:nvSpPr>
            <p:spPr bwMode="auto">
              <a:xfrm>
                <a:off x="1764" y="1428"/>
                <a:ext cx="4" cy="43"/>
              </a:xfrm>
              <a:prstGeom prst="rect">
                <a:avLst/>
              </a:prstGeom>
              <a:solidFill>
                <a:srgbClr val="B6B6B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61" name="Rectangle 280"/>
              <p:cNvSpPr>
                <a:spLocks noChangeArrowheads="1"/>
              </p:cNvSpPr>
              <p:nvPr/>
            </p:nvSpPr>
            <p:spPr bwMode="auto">
              <a:xfrm>
                <a:off x="1768" y="1428"/>
                <a:ext cx="2" cy="43"/>
              </a:xfrm>
              <a:prstGeom prst="rect">
                <a:avLst/>
              </a:prstGeom>
              <a:solidFill>
                <a:srgbClr val="B8B8B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62" name="Rectangle 281"/>
              <p:cNvSpPr>
                <a:spLocks noChangeArrowheads="1"/>
              </p:cNvSpPr>
              <p:nvPr/>
            </p:nvSpPr>
            <p:spPr bwMode="auto">
              <a:xfrm>
                <a:off x="1770" y="1428"/>
                <a:ext cx="3" cy="43"/>
              </a:xfrm>
              <a:prstGeom prst="rect">
                <a:avLst/>
              </a:prstGeom>
              <a:solidFill>
                <a:srgbClr val="BABAB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63" name="Rectangle 282"/>
              <p:cNvSpPr>
                <a:spLocks noChangeArrowheads="1"/>
              </p:cNvSpPr>
              <p:nvPr/>
            </p:nvSpPr>
            <p:spPr bwMode="auto">
              <a:xfrm>
                <a:off x="1773" y="1428"/>
                <a:ext cx="4" cy="43"/>
              </a:xfrm>
              <a:prstGeom prst="rect">
                <a:avLst/>
              </a:prstGeom>
              <a:solidFill>
                <a:srgbClr val="BDBDB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64" name="Rectangle 283"/>
              <p:cNvSpPr>
                <a:spLocks noChangeArrowheads="1"/>
              </p:cNvSpPr>
              <p:nvPr/>
            </p:nvSpPr>
            <p:spPr bwMode="auto">
              <a:xfrm>
                <a:off x="1777" y="1428"/>
                <a:ext cx="2" cy="43"/>
              </a:xfrm>
              <a:prstGeom prst="rect">
                <a:avLst/>
              </a:prstGeom>
              <a:solidFill>
                <a:srgbClr val="BFBFBF"/>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65" name="Rectangle 284"/>
              <p:cNvSpPr>
                <a:spLocks noChangeArrowheads="1"/>
              </p:cNvSpPr>
              <p:nvPr/>
            </p:nvSpPr>
            <p:spPr bwMode="auto">
              <a:xfrm>
                <a:off x="1779" y="1428"/>
                <a:ext cx="4" cy="43"/>
              </a:xfrm>
              <a:prstGeom prst="rect">
                <a:avLst/>
              </a:prstGeom>
              <a:solidFill>
                <a:srgbClr val="C1C1C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66" name="Rectangle 285"/>
              <p:cNvSpPr>
                <a:spLocks noChangeArrowheads="1"/>
              </p:cNvSpPr>
              <p:nvPr/>
            </p:nvSpPr>
            <p:spPr bwMode="auto">
              <a:xfrm>
                <a:off x="1783" y="1428"/>
                <a:ext cx="2" cy="43"/>
              </a:xfrm>
              <a:prstGeom prst="rect">
                <a:avLst/>
              </a:prstGeom>
              <a:solidFill>
                <a:srgbClr val="C3C3C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67" name="Rectangle 286"/>
              <p:cNvSpPr>
                <a:spLocks noChangeArrowheads="1"/>
              </p:cNvSpPr>
              <p:nvPr/>
            </p:nvSpPr>
            <p:spPr bwMode="auto">
              <a:xfrm>
                <a:off x="1785" y="1428"/>
                <a:ext cx="3" cy="43"/>
              </a:xfrm>
              <a:prstGeom prst="rect">
                <a:avLst/>
              </a:prstGeom>
              <a:solidFill>
                <a:srgbClr val="C5C5C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68" name="Rectangle 287"/>
              <p:cNvSpPr>
                <a:spLocks noChangeArrowheads="1"/>
              </p:cNvSpPr>
              <p:nvPr/>
            </p:nvSpPr>
            <p:spPr bwMode="auto">
              <a:xfrm>
                <a:off x="1788" y="1428"/>
                <a:ext cx="4" cy="43"/>
              </a:xfrm>
              <a:prstGeom prst="rect">
                <a:avLst/>
              </a:prstGeom>
              <a:solidFill>
                <a:srgbClr val="C7C7C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69" name="Rectangle 288"/>
              <p:cNvSpPr>
                <a:spLocks noChangeArrowheads="1"/>
              </p:cNvSpPr>
              <p:nvPr/>
            </p:nvSpPr>
            <p:spPr bwMode="auto">
              <a:xfrm>
                <a:off x="1792" y="1428"/>
                <a:ext cx="2" cy="43"/>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70" name="Rectangle 289"/>
              <p:cNvSpPr>
                <a:spLocks noChangeArrowheads="1"/>
              </p:cNvSpPr>
              <p:nvPr/>
            </p:nvSpPr>
            <p:spPr bwMode="auto">
              <a:xfrm>
                <a:off x="1794" y="1428"/>
                <a:ext cx="4" cy="43"/>
              </a:xfrm>
              <a:prstGeom prst="rect">
                <a:avLst/>
              </a:prstGeom>
              <a:solidFill>
                <a:srgbClr val="CBCBC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71" name="Rectangle 290"/>
              <p:cNvSpPr>
                <a:spLocks noChangeArrowheads="1"/>
              </p:cNvSpPr>
              <p:nvPr/>
            </p:nvSpPr>
            <p:spPr bwMode="auto">
              <a:xfrm>
                <a:off x="1798" y="1428"/>
                <a:ext cx="3" cy="43"/>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72" name="Rectangle 291"/>
              <p:cNvSpPr>
                <a:spLocks noChangeArrowheads="1"/>
              </p:cNvSpPr>
              <p:nvPr/>
            </p:nvSpPr>
            <p:spPr bwMode="auto">
              <a:xfrm>
                <a:off x="1801" y="1428"/>
                <a:ext cx="2" cy="43"/>
              </a:xfrm>
              <a:prstGeom prst="rect">
                <a:avLst/>
              </a:prstGeom>
              <a:solidFill>
                <a:srgbClr val="CECEC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73" name="Rectangle 292"/>
              <p:cNvSpPr>
                <a:spLocks noChangeArrowheads="1"/>
              </p:cNvSpPr>
              <p:nvPr/>
            </p:nvSpPr>
            <p:spPr bwMode="auto">
              <a:xfrm>
                <a:off x="1803" y="1428"/>
                <a:ext cx="4" cy="43"/>
              </a:xfrm>
              <a:prstGeom prst="rect">
                <a:avLst/>
              </a:prstGeom>
              <a:solidFill>
                <a:srgbClr val="CFCFCF"/>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74" name="Rectangle 293"/>
              <p:cNvSpPr>
                <a:spLocks noChangeArrowheads="1"/>
              </p:cNvSpPr>
              <p:nvPr/>
            </p:nvSpPr>
            <p:spPr bwMode="auto">
              <a:xfrm>
                <a:off x="1807" y="1428"/>
                <a:ext cx="2" cy="43"/>
              </a:xfrm>
              <a:prstGeom prst="rect">
                <a:avLst/>
              </a:prstGeom>
              <a:solidFill>
                <a:srgbClr val="D1D1D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75" name="Rectangle 294"/>
              <p:cNvSpPr>
                <a:spLocks noChangeArrowheads="1"/>
              </p:cNvSpPr>
              <p:nvPr/>
            </p:nvSpPr>
            <p:spPr bwMode="auto">
              <a:xfrm>
                <a:off x="1809" y="1428"/>
                <a:ext cx="3" cy="43"/>
              </a:xfrm>
              <a:prstGeom prst="rect">
                <a:avLst/>
              </a:prstGeom>
              <a:solidFill>
                <a:srgbClr val="D2D2D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76" name="Rectangle 295"/>
              <p:cNvSpPr>
                <a:spLocks noChangeArrowheads="1"/>
              </p:cNvSpPr>
              <p:nvPr/>
            </p:nvSpPr>
            <p:spPr bwMode="auto">
              <a:xfrm>
                <a:off x="1812" y="1428"/>
                <a:ext cx="4" cy="43"/>
              </a:xfrm>
              <a:prstGeom prst="rect">
                <a:avLst/>
              </a:prstGeom>
              <a:solidFill>
                <a:srgbClr val="D3D3D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77" name="Rectangle 296"/>
              <p:cNvSpPr>
                <a:spLocks noChangeArrowheads="1"/>
              </p:cNvSpPr>
              <p:nvPr/>
            </p:nvSpPr>
            <p:spPr bwMode="auto">
              <a:xfrm>
                <a:off x="1816" y="1428"/>
                <a:ext cx="2" cy="43"/>
              </a:xfrm>
              <a:prstGeom prst="rect">
                <a:avLst/>
              </a:prstGeom>
              <a:solidFill>
                <a:srgbClr val="D4D4D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78" name="Rectangle 297"/>
              <p:cNvSpPr>
                <a:spLocks noChangeArrowheads="1"/>
              </p:cNvSpPr>
              <p:nvPr/>
            </p:nvSpPr>
            <p:spPr bwMode="auto">
              <a:xfrm>
                <a:off x="1818" y="1428"/>
                <a:ext cx="4" cy="43"/>
              </a:xfrm>
              <a:prstGeom prst="rect">
                <a:avLst/>
              </a:prstGeom>
              <a:solidFill>
                <a:srgbClr val="D5D5D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79" name="Rectangle 298"/>
              <p:cNvSpPr>
                <a:spLocks noChangeArrowheads="1"/>
              </p:cNvSpPr>
              <p:nvPr/>
            </p:nvSpPr>
            <p:spPr bwMode="auto">
              <a:xfrm>
                <a:off x="1822" y="1428"/>
                <a:ext cx="3" cy="43"/>
              </a:xfrm>
              <a:prstGeom prst="rect">
                <a:avLst/>
              </a:prstGeom>
              <a:solidFill>
                <a:srgbClr val="D6D6D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80" name="Rectangle 299"/>
              <p:cNvSpPr>
                <a:spLocks noChangeArrowheads="1"/>
              </p:cNvSpPr>
              <p:nvPr/>
            </p:nvSpPr>
            <p:spPr bwMode="auto">
              <a:xfrm>
                <a:off x="1825" y="1428"/>
                <a:ext cx="2" cy="43"/>
              </a:xfrm>
              <a:prstGeom prst="rect">
                <a:avLst/>
              </a:prstGeom>
              <a:solidFill>
                <a:srgbClr val="D7D7D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81" name="Rectangle 300"/>
              <p:cNvSpPr>
                <a:spLocks noChangeArrowheads="1"/>
              </p:cNvSpPr>
              <p:nvPr/>
            </p:nvSpPr>
            <p:spPr bwMode="auto">
              <a:xfrm>
                <a:off x="1827" y="1428"/>
                <a:ext cx="4" cy="43"/>
              </a:xfrm>
              <a:prstGeom prst="rect">
                <a:avLst/>
              </a:prstGeom>
              <a:solidFill>
                <a:srgbClr val="D7D7D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82" name="Rectangle 301"/>
              <p:cNvSpPr>
                <a:spLocks noChangeArrowheads="1"/>
              </p:cNvSpPr>
              <p:nvPr/>
            </p:nvSpPr>
            <p:spPr bwMode="auto">
              <a:xfrm>
                <a:off x="1831" y="1428"/>
                <a:ext cx="2" cy="43"/>
              </a:xfrm>
              <a:prstGeom prst="rect">
                <a:avLst/>
              </a:prstGeom>
              <a:solidFill>
                <a:srgbClr val="D8D8D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83" name="Rectangle 302"/>
              <p:cNvSpPr>
                <a:spLocks noChangeArrowheads="1"/>
              </p:cNvSpPr>
              <p:nvPr/>
            </p:nvSpPr>
            <p:spPr bwMode="auto">
              <a:xfrm>
                <a:off x="1833" y="1428"/>
                <a:ext cx="3" cy="43"/>
              </a:xfrm>
              <a:prstGeom prst="rect">
                <a:avLst/>
              </a:prstGeom>
              <a:solidFill>
                <a:srgbClr val="D8D8D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84" name="Rectangle 303"/>
              <p:cNvSpPr>
                <a:spLocks noChangeArrowheads="1"/>
              </p:cNvSpPr>
              <p:nvPr/>
            </p:nvSpPr>
            <p:spPr bwMode="auto">
              <a:xfrm>
                <a:off x="1836" y="1428"/>
                <a:ext cx="4" cy="43"/>
              </a:xfrm>
              <a:prstGeom prst="rect">
                <a:avLst/>
              </a:prstGeom>
              <a:solidFill>
                <a:srgbClr val="D9D9D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85" name="Rectangle 304"/>
              <p:cNvSpPr>
                <a:spLocks noChangeArrowheads="1"/>
              </p:cNvSpPr>
              <p:nvPr/>
            </p:nvSpPr>
            <p:spPr bwMode="auto">
              <a:xfrm>
                <a:off x="1840" y="1428"/>
                <a:ext cx="2" cy="43"/>
              </a:xfrm>
              <a:prstGeom prst="rect">
                <a:avLst/>
              </a:prstGeom>
              <a:solidFill>
                <a:srgbClr val="D9D9D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186" name="Rectangle 305"/>
              <p:cNvSpPr>
                <a:spLocks noChangeArrowheads="1"/>
              </p:cNvSpPr>
              <p:nvPr/>
            </p:nvSpPr>
            <p:spPr bwMode="auto">
              <a:xfrm>
                <a:off x="1842" y="1428"/>
                <a:ext cx="4" cy="43"/>
              </a:xfrm>
              <a:prstGeom prst="rect">
                <a:avLst/>
              </a:prstGeom>
              <a:solidFill>
                <a:srgbClr val="D9D9D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grpSp>
        <p:sp>
          <p:nvSpPr>
            <p:cNvPr id="146" name="Freeform 307"/>
            <p:cNvSpPr>
              <a:spLocks/>
            </p:cNvSpPr>
            <p:nvPr/>
          </p:nvSpPr>
          <p:spPr bwMode="auto">
            <a:xfrm>
              <a:off x="2792785" y="2426419"/>
              <a:ext cx="20637" cy="6350"/>
            </a:xfrm>
            <a:custGeom>
              <a:avLst/>
              <a:gdLst>
                <a:gd name="T0" fmla="*/ 13 w 13"/>
                <a:gd name="T1" fmla="*/ 0 h 4"/>
                <a:gd name="T2" fmla="*/ 6 w 13"/>
                <a:gd name="T3" fmla="*/ 0 h 4"/>
                <a:gd name="T4" fmla="*/ 0 w 13"/>
                <a:gd name="T5" fmla="*/ 4 h 4"/>
                <a:gd name="T6" fmla="*/ 13 w 13"/>
                <a:gd name="T7" fmla="*/ 4 h 4"/>
                <a:gd name="T8" fmla="*/ 13 w 13"/>
                <a:gd name="T9" fmla="*/ 0 h 4"/>
                <a:gd name="T10" fmla="*/ 0 60000 65536"/>
                <a:gd name="T11" fmla="*/ 0 60000 65536"/>
                <a:gd name="T12" fmla="*/ 0 60000 65536"/>
                <a:gd name="T13" fmla="*/ 0 60000 65536"/>
                <a:gd name="T14" fmla="*/ 0 60000 65536"/>
                <a:gd name="T15" fmla="*/ 0 w 13"/>
                <a:gd name="T16" fmla="*/ 0 h 4"/>
                <a:gd name="T17" fmla="*/ 13 w 13"/>
                <a:gd name="T18" fmla="*/ 4 h 4"/>
              </a:gdLst>
              <a:ahLst/>
              <a:cxnLst>
                <a:cxn ang="T10">
                  <a:pos x="T0" y="T1"/>
                </a:cxn>
                <a:cxn ang="T11">
                  <a:pos x="T2" y="T3"/>
                </a:cxn>
                <a:cxn ang="T12">
                  <a:pos x="T4" y="T5"/>
                </a:cxn>
                <a:cxn ang="T13">
                  <a:pos x="T6" y="T7"/>
                </a:cxn>
                <a:cxn ang="T14">
                  <a:pos x="T8" y="T9"/>
                </a:cxn>
              </a:cxnLst>
              <a:rect l="T15" t="T16" r="T17" b="T18"/>
              <a:pathLst>
                <a:path w="13" h="4">
                  <a:moveTo>
                    <a:pt x="13" y="0"/>
                  </a:moveTo>
                  <a:lnTo>
                    <a:pt x="6" y="0"/>
                  </a:lnTo>
                  <a:lnTo>
                    <a:pt x="0" y="4"/>
                  </a:lnTo>
                  <a:lnTo>
                    <a:pt x="13" y="4"/>
                  </a:lnTo>
                  <a:lnTo>
                    <a:pt x="13" y="0"/>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47" name="Freeform 308"/>
            <p:cNvSpPr>
              <a:spLocks/>
            </p:cNvSpPr>
            <p:nvPr/>
          </p:nvSpPr>
          <p:spPr bwMode="auto">
            <a:xfrm>
              <a:off x="2792785" y="2447057"/>
              <a:ext cx="20637" cy="4763"/>
            </a:xfrm>
            <a:custGeom>
              <a:avLst/>
              <a:gdLst>
                <a:gd name="T0" fmla="*/ 13 w 13"/>
                <a:gd name="T1" fmla="*/ 3 h 3"/>
                <a:gd name="T2" fmla="*/ 6 w 13"/>
                <a:gd name="T3" fmla="*/ 3 h 3"/>
                <a:gd name="T4" fmla="*/ 0 w 13"/>
                <a:gd name="T5" fmla="*/ 0 h 3"/>
                <a:gd name="T6" fmla="*/ 13 w 13"/>
                <a:gd name="T7" fmla="*/ 0 h 3"/>
                <a:gd name="T8" fmla="*/ 13 w 13"/>
                <a:gd name="T9" fmla="*/ 3 h 3"/>
                <a:gd name="T10" fmla="*/ 0 60000 65536"/>
                <a:gd name="T11" fmla="*/ 0 60000 65536"/>
                <a:gd name="T12" fmla="*/ 0 60000 65536"/>
                <a:gd name="T13" fmla="*/ 0 60000 65536"/>
                <a:gd name="T14" fmla="*/ 0 60000 65536"/>
                <a:gd name="T15" fmla="*/ 0 w 13"/>
                <a:gd name="T16" fmla="*/ 0 h 3"/>
                <a:gd name="T17" fmla="*/ 13 w 13"/>
                <a:gd name="T18" fmla="*/ 3 h 3"/>
              </a:gdLst>
              <a:ahLst/>
              <a:cxnLst>
                <a:cxn ang="T10">
                  <a:pos x="T0" y="T1"/>
                </a:cxn>
                <a:cxn ang="T11">
                  <a:pos x="T2" y="T3"/>
                </a:cxn>
                <a:cxn ang="T12">
                  <a:pos x="T4" y="T5"/>
                </a:cxn>
                <a:cxn ang="T13">
                  <a:pos x="T6" y="T7"/>
                </a:cxn>
                <a:cxn ang="T14">
                  <a:pos x="T8" y="T9"/>
                </a:cxn>
              </a:cxnLst>
              <a:rect l="T15" t="T16" r="T17" b="T18"/>
              <a:pathLst>
                <a:path w="13" h="3">
                  <a:moveTo>
                    <a:pt x="13" y="3"/>
                  </a:moveTo>
                  <a:lnTo>
                    <a:pt x="6" y="3"/>
                  </a:lnTo>
                  <a:lnTo>
                    <a:pt x="0" y="0"/>
                  </a:lnTo>
                  <a:lnTo>
                    <a:pt x="13" y="0"/>
                  </a:lnTo>
                  <a:lnTo>
                    <a:pt x="13" y="3"/>
                  </a:lnTo>
                  <a:close/>
                </a:path>
              </a:pathLst>
            </a:custGeom>
            <a:solidFill>
              <a:srgbClr val="67676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48" name="Rectangle 309"/>
            <p:cNvSpPr>
              <a:spLocks noChangeArrowheads="1"/>
            </p:cNvSpPr>
            <p:nvPr/>
          </p:nvSpPr>
          <p:spPr bwMode="auto">
            <a:xfrm>
              <a:off x="2792785" y="2434357"/>
              <a:ext cx="14287" cy="12700"/>
            </a:xfrm>
            <a:prstGeom prst="rect">
              <a:avLst/>
            </a:prstGeom>
            <a:solidFill>
              <a:srgbClr val="91919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49" name="Freeform 310"/>
            <p:cNvSpPr>
              <a:spLocks/>
            </p:cNvSpPr>
            <p:nvPr/>
          </p:nvSpPr>
          <p:spPr bwMode="auto">
            <a:xfrm>
              <a:off x="2807072" y="2426419"/>
              <a:ext cx="15875" cy="25400"/>
            </a:xfrm>
            <a:custGeom>
              <a:avLst/>
              <a:gdLst>
                <a:gd name="T0" fmla="*/ 0 w 10"/>
                <a:gd name="T1" fmla="*/ 5 h 16"/>
                <a:gd name="T2" fmla="*/ 0 w 10"/>
                <a:gd name="T3" fmla="*/ 11 h 16"/>
                <a:gd name="T4" fmla="*/ 4 w 10"/>
                <a:gd name="T5" fmla="*/ 16 h 16"/>
                <a:gd name="T6" fmla="*/ 10 w 10"/>
                <a:gd name="T7" fmla="*/ 11 h 16"/>
                <a:gd name="T8" fmla="*/ 10 w 10"/>
                <a:gd name="T9" fmla="*/ 5 h 16"/>
                <a:gd name="T10" fmla="*/ 4 w 10"/>
                <a:gd name="T11" fmla="*/ 0 h 16"/>
                <a:gd name="T12" fmla="*/ 0 w 10"/>
                <a:gd name="T13" fmla="*/ 5 h 16"/>
                <a:gd name="T14" fmla="*/ 0 60000 65536"/>
                <a:gd name="T15" fmla="*/ 0 60000 65536"/>
                <a:gd name="T16" fmla="*/ 0 60000 65536"/>
                <a:gd name="T17" fmla="*/ 0 60000 65536"/>
                <a:gd name="T18" fmla="*/ 0 60000 65536"/>
                <a:gd name="T19" fmla="*/ 0 60000 65536"/>
                <a:gd name="T20" fmla="*/ 0 60000 65536"/>
                <a:gd name="T21" fmla="*/ 0 w 10"/>
                <a:gd name="T22" fmla="*/ 0 h 16"/>
                <a:gd name="T23" fmla="*/ 10 w 10"/>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16">
                  <a:moveTo>
                    <a:pt x="0" y="5"/>
                  </a:moveTo>
                  <a:lnTo>
                    <a:pt x="0" y="11"/>
                  </a:lnTo>
                  <a:lnTo>
                    <a:pt x="4" y="16"/>
                  </a:lnTo>
                  <a:lnTo>
                    <a:pt x="10" y="11"/>
                  </a:lnTo>
                  <a:lnTo>
                    <a:pt x="10" y="5"/>
                  </a:lnTo>
                  <a:lnTo>
                    <a:pt x="4" y="0"/>
                  </a:lnTo>
                  <a:lnTo>
                    <a:pt x="0" y="5"/>
                  </a:lnTo>
                  <a:close/>
                </a:path>
              </a:pathLst>
            </a:custGeom>
            <a:solidFill>
              <a:srgbClr val="DADAD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0" name="Freeform 311"/>
            <p:cNvSpPr>
              <a:spLocks/>
            </p:cNvSpPr>
            <p:nvPr/>
          </p:nvSpPr>
          <p:spPr bwMode="auto">
            <a:xfrm>
              <a:off x="2562597" y="2508969"/>
              <a:ext cx="100012" cy="41275"/>
            </a:xfrm>
            <a:custGeom>
              <a:avLst/>
              <a:gdLst>
                <a:gd name="T0" fmla="*/ 0 w 63"/>
                <a:gd name="T1" fmla="*/ 22 h 26"/>
                <a:gd name="T2" fmla="*/ 0 w 63"/>
                <a:gd name="T3" fmla="*/ 22 h 26"/>
                <a:gd name="T4" fmla="*/ 0 w 63"/>
                <a:gd name="T5" fmla="*/ 24 h 26"/>
                <a:gd name="T6" fmla="*/ 0 w 63"/>
                <a:gd name="T7" fmla="*/ 24 h 26"/>
                <a:gd name="T8" fmla="*/ 2 w 63"/>
                <a:gd name="T9" fmla="*/ 26 h 26"/>
                <a:gd name="T10" fmla="*/ 2 w 63"/>
                <a:gd name="T11" fmla="*/ 26 h 26"/>
                <a:gd name="T12" fmla="*/ 62 w 63"/>
                <a:gd name="T13" fmla="*/ 4 h 26"/>
                <a:gd name="T14" fmla="*/ 63 w 63"/>
                <a:gd name="T15" fmla="*/ 4 h 26"/>
                <a:gd name="T16" fmla="*/ 63 w 63"/>
                <a:gd name="T17" fmla="*/ 2 h 26"/>
                <a:gd name="T18" fmla="*/ 62 w 63"/>
                <a:gd name="T19" fmla="*/ 2 h 26"/>
                <a:gd name="T20" fmla="*/ 62 w 63"/>
                <a:gd name="T21" fmla="*/ 0 h 26"/>
                <a:gd name="T22" fmla="*/ 60 w 63"/>
                <a:gd name="T23" fmla="*/ 0 h 26"/>
                <a:gd name="T24" fmla="*/ 0 w 63"/>
                <a:gd name="T25" fmla="*/ 22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3"/>
                <a:gd name="T40" fmla="*/ 0 h 26"/>
                <a:gd name="T41" fmla="*/ 63 w 63"/>
                <a:gd name="T42" fmla="*/ 26 h 2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3" h="26">
                  <a:moveTo>
                    <a:pt x="0" y="22"/>
                  </a:moveTo>
                  <a:lnTo>
                    <a:pt x="0" y="22"/>
                  </a:lnTo>
                  <a:lnTo>
                    <a:pt x="0" y="24"/>
                  </a:lnTo>
                  <a:lnTo>
                    <a:pt x="2" y="26"/>
                  </a:lnTo>
                  <a:lnTo>
                    <a:pt x="62" y="4"/>
                  </a:lnTo>
                  <a:lnTo>
                    <a:pt x="63" y="4"/>
                  </a:lnTo>
                  <a:lnTo>
                    <a:pt x="63" y="2"/>
                  </a:lnTo>
                  <a:lnTo>
                    <a:pt x="62" y="2"/>
                  </a:lnTo>
                  <a:lnTo>
                    <a:pt x="62" y="0"/>
                  </a:lnTo>
                  <a:lnTo>
                    <a:pt x="60" y="0"/>
                  </a:lnTo>
                  <a:lnTo>
                    <a:pt x="0" y="22"/>
                  </a:lnTo>
                  <a:close/>
                </a:path>
              </a:pathLst>
            </a:custGeom>
            <a:solidFill>
              <a:srgbClr val="91919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1" name="Freeform 312"/>
            <p:cNvSpPr>
              <a:spLocks/>
            </p:cNvSpPr>
            <p:nvPr/>
          </p:nvSpPr>
          <p:spPr bwMode="auto">
            <a:xfrm>
              <a:off x="2627685" y="2437532"/>
              <a:ext cx="34925" cy="14288"/>
            </a:xfrm>
            <a:custGeom>
              <a:avLst/>
              <a:gdLst>
                <a:gd name="T0" fmla="*/ 2 w 22"/>
                <a:gd name="T1" fmla="*/ 6 h 9"/>
                <a:gd name="T2" fmla="*/ 0 w 22"/>
                <a:gd name="T3" fmla="*/ 7 h 9"/>
                <a:gd name="T4" fmla="*/ 0 w 22"/>
                <a:gd name="T5" fmla="*/ 7 h 9"/>
                <a:gd name="T6" fmla="*/ 0 w 22"/>
                <a:gd name="T7" fmla="*/ 7 h 9"/>
                <a:gd name="T8" fmla="*/ 2 w 22"/>
                <a:gd name="T9" fmla="*/ 9 h 9"/>
                <a:gd name="T10" fmla="*/ 2 w 22"/>
                <a:gd name="T11" fmla="*/ 9 h 9"/>
                <a:gd name="T12" fmla="*/ 22 w 22"/>
                <a:gd name="T13" fmla="*/ 2 h 9"/>
                <a:gd name="T14" fmla="*/ 22 w 22"/>
                <a:gd name="T15" fmla="*/ 2 h 9"/>
                <a:gd name="T16" fmla="*/ 22 w 22"/>
                <a:gd name="T17" fmla="*/ 0 h 9"/>
                <a:gd name="T18" fmla="*/ 22 w 22"/>
                <a:gd name="T19" fmla="*/ 0 h 9"/>
                <a:gd name="T20" fmla="*/ 22 w 22"/>
                <a:gd name="T21" fmla="*/ 0 h 9"/>
                <a:gd name="T22" fmla="*/ 21 w 22"/>
                <a:gd name="T23" fmla="*/ 0 h 9"/>
                <a:gd name="T24" fmla="*/ 2 w 22"/>
                <a:gd name="T25" fmla="*/ 6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9"/>
                <a:gd name="T41" fmla="*/ 22 w 22"/>
                <a:gd name="T42" fmla="*/ 9 h 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9">
                  <a:moveTo>
                    <a:pt x="2" y="6"/>
                  </a:moveTo>
                  <a:lnTo>
                    <a:pt x="0" y="7"/>
                  </a:lnTo>
                  <a:lnTo>
                    <a:pt x="2" y="9"/>
                  </a:lnTo>
                  <a:lnTo>
                    <a:pt x="22" y="2"/>
                  </a:lnTo>
                  <a:lnTo>
                    <a:pt x="22" y="0"/>
                  </a:lnTo>
                  <a:lnTo>
                    <a:pt x="21" y="0"/>
                  </a:lnTo>
                  <a:lnTo>
                    <a:pt x="2" y="6"/>
                  </a:lnTo>
                  <a:close/>
                </a:path>
              </a:pathLst>
            </a:custGeom>
            <a:solidFill>
              <a:srgbClr val="91919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2" name="Freeform 313"/>
            <p:cNvSpPr>
              <a:spLocks/>
            </p:cNvSpPr>
            <p:nvPr/>
          </p:nvSpPr>
          <p:spPr bwMode="auto">
            <a:xfrm>
              <a:off x="2607047" y="2369269"/>
              <a:ext cx="71437" cy="28575"/>
            </a:xfrm>
            <a:custGeom>
              <a:avLst/>
              <a:gdLst>
                <a:gd name="T0" fmla="*/ 0 w 45"/>
                <a:gd name="T1" fmla="*/ 4 h 18"/>
                <a:gd name="T2" fmla="*/ 0 w 45"/>
                <a:gd name="T3" fmla="*/ 4 h 18"/>
                <a:gd name="T4" fmla="*/ 2 w 45"/>
                <a:gd name="T5" fmla="*/ 0 h 18"/>
                <a:gd name="T6" fmla="*/ 2 w 45"/>
                <a:gd name="T7" fmla="*/ 0 h 18"/>
                <a:gd name="T8" fmla="*/ 43 w 45"/>
                <a:gd name="T9" fmla="*/ 14 h 18"/>
                <a:gd name="T10" fmla="*/ 45 w 45"/>
                <a:gd name="T11" fmla="*/ 14 h 18"/>
                <a:gd name="T12" fmla="*/ 45 w 45"/>
                <a:gd name="T13" fmla="*/ 16 h 18"/>
                <a:gd name="T14" fmla="*/ 43 w 45"/>
                <a:gd name="T15" fmla="*/ 18 h 18"/>
                <a:gd name="T16" fmla="*/ 43 w 45"/>
                <a:gd name="T17" fmla="*/ 18 h 18"/>
                <a:gd name="T18" fmla="*/ 41 w 45"/>
                <a:gd name="T19" fmla="*/ 18 h 18"/>
                <a:gd name="T20" fmla="*/ 0 w 45"/>
                <a:gd name="T21" fmla="*/ 4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
                <a:gd name="T34" fmla="*/ 0 h 18"/>
                <a:gd name="T35" fmla="*/ 45 w 45"/>
                <a:gd name="T36" fmla="*/ 18 h 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 h="18">
                  <a:moveTo>
                    <a:pt x="0" y="4"/>
                  </a:moveTo>
                  <a:lnTo>
                    <a:pt x="0" y="4"/>
                  </a:lnTo>
                  <a:lnTo>
                    <a:pt x="2" y="0"/>
                  </a:lnTo>
                  <a:lnTo>
                    <a:pt x="43" y="14"/>
                  </a:lnTo>
                  <a:lnTo>
                    <a:pt x="45" y="14"/>
                  </a:lnTo>
                  <a:lnTo>
                    <a:pt x="45" y="16"/>
                  </a:lnTo>
                  <a:lnTo>
                    <a:pt x="43" y="18"/>
                  </a:lnTo>
                  <a:lnTo>
                    <a:pt x="41" y="18"/>
                  </a:lnTo>
                  <a:lnTo>
                    <a:pt x="0" y="4"/>
                  </a:lnTo>
                  <a:close/>
                </a:path>
              </a:pathLst>
            </a:cu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3" name="Freeform 314"/>
            <p:cNvSpPr>
              <a:spLocks/>
            </p:cNvSpPr>
            <p:nvPr/>
          </p:nvSpPr>
          <p:spPr bwMode="auto">
            <a:xfrm>
              <a:off x="2813422" y="2432769"/>
              <a:ext cx="68262" cy="28575"/>
            </a:xfrm>
            <a:custGeom>
              <a:avLst/>
              <a:gdLst>
                <a:gd name="T0" fmla="*/ 41 w 43"/>
                <a:gd name="T1" fmla="*/ 14 h 18"/>
                <a:gd name="T2" fmla="*/ 43 w 43"/>
                <a:gd name="T3" fmla="*/ 16 h 18"/>
                <a:gd name="T4" fmla="*/ 43 w 43"/>
                <a:gd name="T5" fmla="*/ 18 h 18"/>
                <a:gd name="T6" fmla="*/ 43 w 43"/>
                <a:gd name="T7" fmla="*/ 18 h 18"/>
                <a:gd name="T8" fmla="*/ 43 w 43"/>
                <a:gd name="T9" fmla="*/ 18 h 18"/>
                <a:gd name="T10" fmla="*/ 41 w 43"/>
                <a:gd name="T11" fmla="*/ 18 h 18"/>
                <a:gd name="T12" fmla="*/ 2 w 43"/>
                <a:gd name="T13" fmla="*/ 5 h 18"/>
                <a:gd name="T14" fmla="*/ 0 w 43"/>
                <a:gd name="T15" fmla="*/ 3 h 18"/>
                <a:gd name="T16" fmla="*/ 0 w 43"/>
                <a:gd name="T17" fmla="*/ 1 h 18"/>
                <a:gd name="T18" fmla="*/ 0 w 43"/>
                <a:gd name="T19" fmla="*/ 1 h 18"/>
                <a:gd name="T20" fmla="*/ 2 w 43"/>
                <a:gd name="T21" fmla="*/ 0 h 18"/>
                <a:gd name="T22" fmla="*/ 2 w 43"/>
                <a:gd name="T23" fmla="*/ 0 h 18"/>
                <a:gd name="T24" fmla="*/ 41 w 43"/>
                <a:gd name="T25" fmla="*/ 14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
                <a:gd name="T40" fmla="*/ 0 h 18"/>
                <a:gd name="T41" fmla="*/ 43 w 43"/>
                <a:gd name="T42" fmla="*/ 18 h 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 h="18">
                  <a:moveTo>
                    <a:pt x="41" y="14"/>
                  </a:moveTo>
                  <a:lnTo>
                    <a:pt x="43" y="16"/>
                  </a:lnTo>
                  <a:lnTo>
                    <a:pt x="43" y="18"/>
                  </a:lnTo>
                  <a:lnTo>
                    <a:pt x="41" y="18"/>
                  </a:lnTo>
                  <a:lnTo>
                    <a:pt x="2" y="5"/>
                  </a:lnTo>
                  <a:lnTo>
                    <a:pt x="0" y="3"/>
                  </a:lnTo>
                  <a:lnTo>
                    <a:pt x="0" y="1"/>
                  </a:lnTo>
                  <a:lnTo>
                    <a:pt x="2" y="0"/>
                  </a:lnTo>
                  <a:lnTo>
                    <a:pt x="41" y="14"/>
                  </a:lnTo>
                  <a:close/>
                </a:path>
              </a:pathLst>
            </a:custGeom>
            <a:solidFill>
              <a:srgbClr val="67676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grpSp>
          <p:nvGrpSpPr>
            <p:cNvPr id="154" name="Group 341"/>
            <p:cNvGrpSpPr>
              <a:grpSpLocks/>
            </p:cNvGrpSpPr>
            <p:nvPr/>
          </p:nvGrpSpPr>
          <p:grpSpPr bwMode="auto">
            <a:xfrm>
              <a:off x="2559422" y="2348632"/>
              <a:ext cx="127000" cy="266700"/>
              <a:chOff x="1658" y="1417"/>
              <a:chExt cx="80" cy="168"/>
            </a:xfrm>
          </p:grpSpPr>
          <p:sp>
            <p:nvSpPr>
              <p:cNvPr id="1063" name="Rectangle 315"/>
              <p:cNvSpPr>
                <a:spLocks noChangeArrowheads="1"/>
              </p:cNvSpPr>
              <p:nvPr/>
            </p:nvSpPr>
            <p:spPr bwMode="auto">
              <a:xfrm>
                <a:off x="1658" y="1417"/>
                <a:ext cx="8" cy="168"/>
              </a:xfrm>
              <a:prstGeom prst="rect">
                <a:avLst/>
              </a:prstGeom>
              <a:solidFill>
                <a:srgbClr val="90909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64" name="Rectangle 316"/>
              <p:cNvSpPr>
                <a:spLocks noChangeArrowheads="1"/>
              </p:cNvSpPr>
              <p:nvPr/>
            </p:nvSpPr>
            <p:spPr bwMode="auto">
              <a:xfrm>
                <a:off x="1666" y="1417"/>
                <a:ext cx="5" cy="168"/>
              </a:xfrm>
              <a:prstGeom prst="rect">
                <a:avLst/>
              </a:prstGeom>
              <a:solidFill>
                <a:srgbClr val="90909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65" name="Rectangle 317"/>
              <p:cNvSpPr>
                <a:spLocks noChangeArrowheads="1"/>
              </p:cNvSpPr>
              <p:nvPr/>
            </p:nvSpPr>
            <p:spPr bwMode="auto">
              <a:xfrm>
                <a:off x="1671" y="1417"/>
                <a:ext cx="8" cy="168"/>
              </a:xfrm>
              <a:prstGeom prst="rect">
                <a:avLst/>
              </a:prstGeom>
              <a:solidFill>
                <a:srgbClr val="8F8F8F"/>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66" name="Rectangle 318"/>
              <p:cNvSpPr>
                <a:spLocks noChangeArrowheads="1"/>
              </p:cNvSpPr>
              <p:nvPr/>
            </p:nvSpPr>
            <p:spPr bwMode="auto">
              <a:xfrm>
                <a:off x="1679" y="1417"/>
                <a:ext cx="5" cy="168"/>
              </a:xfrm>
              <a:prstGeom prst="rect">
                <a:avLst/>
              </a:prstGeom>
              <a:solidFill>
                <a:srgbClr val="8E8E8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67" name="Rectangle 319"/>
              <p:cNvSpPr>
                <a:spLocks noChangeArrowheads="1"/>
              </p:cNvSpPr>
              <p:nvPr/>
            </p:nvSpPr>
            <p:spPr bwMode="auto">
              <a:xfrm>
                <a:off x="1684" y="1417"/>
                <a:ext cx="8" cy="168"/>
              </a:xfrm>
              <a:prstGeom prst="rect">
                <a:avLst/>
              </a:prstGeom>
              <a:solidFill>
                <a:srgbClr val="8C8C8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68" name="Rectangle 320"/>
              <p:cNvSpPr>
                <a:spLocks noChangeArrowheads="1"/>
              </p:cNvSpPr>
              <p:nvPr/>
            </p:nvSpPr>
            <p:spPr bwMode="auto">
              <a:xfrm>
                <a:off x="1692" y="1417"/>
                <a:ext cx="5" cy="168"/>
              </a:xfrm>
              <a:prstGeom prst="rect">
                <a:avLst/>
              </a:prstGeom>
              <a:solidFill>
                <a:srgbClr val="8A8A8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69" name="Rectangle 321"/>
              <p:cNvSpPr>
                <a:spLocks noChangeArrowheads="1"/>
              </p:cNvSpPr>
              <p:nvPr/>
            </p:nvSpPr>
            <p:spPr bwMode="auto">
              <a:xfrm>
                <a:off x="1697" y="1417"/>
                <a:ext cx="8" cy="168"/>
              </a:xfrm>
              <a:prstGeom prst="rect">
                <a:avLst/>
              </a:prstGeom>
              <a:solidFill>
                <a:srgbClr val="88888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70" name="Rectangle 322"/>
              <p:cNvSpPr>
                <a:spLocks noChangeArrowheads="1"/>
              </p:cNvSpPr>
              <p:nvPr/>
            </p:nvSpPr>
            <p:spPr bwMode="auto">
              <a:xfrm>
                <a:off x="1705" y="1417"/>
                <a:ext cx="7" cy="168"/>
              </a:xfrm>
              <a:prstGeom prst="rect">
                <a:avLst/>
              </a:prstGeom>
              <a:solidFill>
                <a:srgbClr val="86868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71" name="Rectangle 323"/>
              <p:cNvSpPr>
                <a:spLocks noChangeArrowheads="1"/>
              </p:cNvSpPr>
              <p:nvPr/>
            </p:nvSpPr>
            <p:spPr bwMode="auto">
              <a:xfrm>
                <a:off x="1712" y="1417"/>
                <a:ext cx="6" cy="168"/>
              </a:xfrm>
              <a:prstGeom prst="rect">
                <a:avLst/>
              </a:prstGeom>
              <a:solidFill>
                <a:srgbClr val="84848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72" name="Rectangle 324"/>
              <p:cNvSpPr>
                <a:spLocks noChangeArrowheads="1"/>
              </p:cNvSpPr>
              <p:nvPr/>
            </p:nvSpPr>
            <p:spPr bwMode="auto">
              <a:xfrm>
                <a:off x="1718" y="1417"/>
                <a:ext cx="7" cy="168"/>
              </a:xfrm>
              <a:prstGeom prst="rect">
                <a:avLst/>
              </a:prstGeom>
              <a:solidFill>
                <a:srgbClr val="83838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73" name="Rectangle 325"/>
              <p:cNvSpPr>
                <a:spLocks noChangeArrowheads="1"/>
              </p:cNvSpPr>
              <p:nvPr/>
            </p:nvSpPr>
            <p:spPr bwMode="auto">
              <a:xfrm>
                <a:off x="1725" y="1417"/>
                <a:ext cx="6" cy="168"/>
              </a:xfrm>
              <a:prstGeom prst="rect">
                <a:avLst/>
              </a:prstGeom>
              <a:solidFill>
                <a:srgbClr val="82828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74" name="Rectangle 326"/>
              <p:cNvSpPr>
                <a:spLocks noChangeArrowheads="1"/>
              </p:cNvSpPr>
              <p:nvPr/>
            </p:nvSpPr>
            <p:spPr bwMode="auto">
              <a:xfrm>
                <a:off x="1731" y="1417"/>
                <a:ext cx="7" cy="168"/>
              </a:xfrm>
              <a:prstGeom prst="rect">
                <a:avLst/>
              </a:prstGeom>
              <a:solidFill>
                <a:srgbClr val="82828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75" name="Freeform 327"/>
              <p:cNvSpPr>
                <a:spLocks/>
              </p:cNvSpPr>
              <p:nvPr/>
            </p:nvSpPr>
            <p:spPr bwMode="auto">
              <a:xfrm>
                <a:off x="1658" y="1417"/>
                <a:ext cx="78" cy="166"/>
              </a:xfrm>
              <a:custGeom>
                <a:avLst/>
                <a:gdLst>
                  <a:gd name="T0" fmla="*/ 0 w 78"/>
                  <a:gd name="T1" fmla="*/ 161 h 166"/>
                  <a:gd name="T2" fmla="*/ 0 w 78"/>
                  <a:gd name="T3" fmla="*/ 98 h 166"/>
                  <a:gd name="T4" fmla="*/ 43 w 78"/>
                  <a:gd name="T5" fmla="*/ 4 h 166"/>
                  <a:gd name="T6" fmla="*/ 54 w 78"/>
                  <a:gd name="T7" fmla="*/ 0 h 166"/>
                  <a:gd name="T8" fmla="*/ 78 w 78"/>
                  <a:gd name="T9" fmla="*/ 6 h 166"/>
                  <a:gd name="T10" fmla="*/ 0 w 78"/>
                  <a:gd name="T11" fmla="*/ 166 h 166"/>
                  <a:gd name="T12" fmla="*/ 0 w 78"/>
                  <a:gd name="T13" fmla="*/ 161 h 166"/>
                  <a:gd name="T14" fmla="*/ 0 60000 65536"/>
                  <a:gd name="T15" fmla="*/ 0 60000 65536"/>
                  <a:gd name="T16" fmla="*/ 0 60000 65536"/>
                  <a:gd name="T17" fmla="*/ 0 60000 65536"/>
                  <a:gd name="T18" fmla="*/ 0 60000 65536"/>
                  <a:gd name="T19" fmla="*/ 0 60000 65536"/>
                  <a:gd name="T20" fmla="*/ 0 60000 65536"/>
                  <a:gd name="T21" fmla="*/ 0 w 78"/>
                  <a:gd name="T22" fmla="*/ 0 h 166"/>
                  <a:gd name="T23" fmla="*/ 78 w 78"/>
                  <a:gd name="T24" fmla="*/ 166 h 1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 h="166">
                    <a:moveTo>
                      <a:pt x="0" y="161"/>
                    </a:moveTo>
                    <a:lnTo>
                      <a:pt x="0" y="98"/>
                    </a:lnTo>
                    <a:lnTo>
                      <a:pt x="43" y="4"/>
                    </a:lnTo>
                    <a:lnTo>
                      <a:pt x="54" y="0"/>
                    </a:lnTo>
                    <a:lnTo>
                      <a:pt x="78" y="6"/>
                    </a:lnTo>
                    <a:lnTo>
                      <a:pt x="0" y="166"/>
                    </a:lnTo>
                    <a:lnTo>
                      <a:pt x="0" y="161"/>
                    </a:lnTo>
                    <a:close/>
                  </a:path>
                </a:pathLst>
              </a:custGeom>
              <a:solidFill>
                <a:srgbClr val="828282"/>
              </a:solidFill>
              <a:ln w="0">
                <a:solidFill>
                  <a:srgbClr val="FFFFFF"/>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076" name="Freeform 328"/>
              <p:cNvSpPr>
                <a:spLocks/>
              </p:cNvSpPr>
              <p:nvPr/>
            </p:nvSpPr>
            <p:spPr bwMode="auto">
              <a:xfrm>
                <a:off x="1658" y="1417"/>
                <a:ext cx="78" cy="166"/>
              </a:xfrm>
              <a:custGeom>
                <a:avLst/>
                <a:gdLst>
                  <a:gd name="T0" fmla="*/ 0 w 78"/>
                  <a:gd name="T1" fmla="*/ 161 h 166"/>
                  <a:gd name="T2" fmla="*/ 0 w 78"/>
                  <a:gd name="T3" fmla="*/ 98 h 166"/>
                  <a:gd name="T4" fmla="*/ 43 w 78"/>
                  <a:gd name="T5" fmla="*/ 4 h 166"/>
                  <a:gd name="T6" fmla="*/ 54 w 78"/>
                  <a:gd name="T7" fmla="*/ 0 h 166"/>
                  <a:gd name="T8" fmla="*/ 78 w 78"/>
                  <a:gd name="T9" fmla="*/ 6 h 166"/>
                  <a:gd name="T10" fmla="*/ 0 w 78"/>
                  <a:gd name="T11" fmla="*/ 166 h 166"/>
                  <a:gd name="T12" fmla="*/ 0 w 78"/>
                  <a:gd name="T13" fmla="*/ 161 h 166"/>
                  <a:gd name="T14" fmla="*/ 0 60000 65536"/>
                  <a:gd name="T15" fmla="*/ 0 60000 65536"/>
                  <a:gd name="T16" fmla="*/ 0 60000 65536"/>
                  <a:gd name="T17" fmla="*/ 0 60000 65536"/>
                  <a:gd name="T18" fmla="*/ 0 60000 65536"/>
                  <a:gd name="T19" fmla="*/ 0 60000 65536"/>
                  <a:gd name="T20" fmla="*/ 0 60000 65536"/>
                  <a:gd name="T21" fmla="*/ 0 w 78"/>
                  <a:gd name="T22" fmla="*/ 0 h 166"/>
                  <a:gd name="T23" fmla="*/ 78 w 78"/>
                  <a:gd name="T24" fmla="*/ 166 h 1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 h="166">
                    <a:moveTo>
                      <a:pt x="0" y="161"/>
                    </a:moveTo>
                    <a:lnTo>
                      <a:pt x="0" y="98"/>
                    </a:lnTo>
                    <a:lnTo>
                      <a:pt x="43" y="4"/>
                    </a:lnTo>
                    <a:lnTo>
                      <a:pt x="54" y="0"/>
                    </a:lnTo>
                    <a:lnTo>
                      <a:pt x="78" y="6"/>
                    </a:lnTo>
                    <a:lnTo>
                      <a:pt x="0" y="166"/>
                    </a:lnTo>
                    <a:lnTo>
                      <a:pt x="0" y="161"/>
                    </a:lnTo>
                    <a:close/>
                  </a:path>
                </a:pathLst>
              </a:cu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077" name="Rectangle 329"/>
              <p:cNvSpPr>
                <a:spLocks noChangeArrowheads="1"/>
              </p:cNvSpPr>
              <p:nvPr/>
            </p:nvSpPr>
            <p:spPr bwMode="auto">
              <a:xfrm>
                <a:off x="1658" y="1417"/>
                <a:ext cx="8" cy="168"/>
              </a:xfrm>
              <a:prstGeom prst="rect">
                <a:avLst/>
              </a:prstGeom>
              <a:solidFill>
                <a:srgbClr val="90909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78" name="Rectangle 330"/>
              <p:cNvSpPr>
                <a:spLocks noChangeArrowheads="1"/>
              </p:cNvSpPr>
              <p:nvPr/>
            </p:nvSpPr>
            <p:spPr bwMode="auto">
              <a:xfrm>
                <a:off x="1666" y="1417"/>
                <a:ext cx="5" cy="168"/>
              </a:xfrm>
              <a:prstGeom prst="rect">
                <a:avLst/>
              </a:prstGeom>
              <a:solidFill>
                <a:srgbClr val="90909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79" name="Rectangle 331"/>
              <p:cNvSpPr>
                <a:spLocks noChangeArrowheads="1"/>
              </p:cNvSpPr>
              <p:nvPr/>
            </p:nvSpPr>
            <p:spPr bwMode="auto">
              <a:xfrm>
                <a:off x="1671" y="1417"/>
                <a:ext cx="8" cy="168"/>
              </a:xfrm>
              <a:prstGeom prst="rect">
                <a:avLst/>
              </a:prstGeom>
              <a:solidFill>
                <a:srgbClr val="8F8F8F"/>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80" name="Rectangle 332"/>
              <p:cNvSpPr>
                <a:spLocks noChangeArrowheads="1"/>
              </p:cNvSpPr>
              <p:nvPr/>
            </p:nvSpPr>
            <p:spPr bwMode="auto">
              <a:xfrm>
                <a:off x="1679" y="1417"/>
                <a:ext cx="5" cy="168"/>
              </a:xfrm>
              <a:prstGeom prst="rect">
                <a:avLst/>
              </a:prstGeom>
              <a:solidFill>
                <a:srgbClr val="8E8E8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81" name="Rectangle 333"/>
              <p:cNvSpPr>
                <a:spLocks noChangeArrowheads="1"/>
              </p:cNvSpPr>
              <p:nvPr/>
            </p:nvSpPr>
            <p:spPr bwMode="auto">
              <a:xfrm>
                <a:off x="1684" y="1417"/>
                <a:ext cx="8" cy="168"/>
              </a:xfrm>
              <a:prstGeom prst="rect">
                <a:avLst/>
              </a:prstGeom>
              <a:solidFill>
                <a:srgbClr val="8C8C8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82" name="Rectangle 334"/>
              <p:cNvSpPr>
                <a:spLocks noChangeArrowheads="1"/>
              </p:cNvSpPr>
              <p:nvPr/>
            </p:nvSpPr>
            <p:spPr bwMode="auto">
              <a:xfrm>
                <a:off x="1692" y="1417"/>
                <a:ext cx="5" cy="168"/>
              </a:xfrm>
              <a:prstGeom prst="rect">
                <a:avLst/>
              </a:prstGeom>
              <a:solidFill>
                <a:srgbClr val="8A8A8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83" name="Rectangle 335"/>
              <p:cNvSpPr>
                <a:spLocks noChangeArrowheads="1"/>
              </p:cNvSpPr>
              <p:nvPr/>
            </p:nvSpPr>
            <p:spPr bwMode="auto">
              <a:xfrm>
                <a:off x="1697" y="1417"/>
                <a:ext cx="8" cy="168"/>
              </a:xfrm>
              <a:prstGeom prst="rect">
                <a:avLst/>
              </a:prstGeom>
              <a:solidFill>
                <a:srgbClr val="88888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84" name="Rectangle 336"/>
              <p:cNvSpPr>
                <a:spLocks noChangeArrowheads="1"/>
              </p:cNvSpPr>
              <p:nvPr/>
            </p:nvSpPr>
            <p:spPr bwMode="auto">
              <a:xfrm>
                <a:off x="1705" y="1417"/>
                <a:ext cx="7" cy="168"/>
              </a:xfrm>
              <a:prstGeom prst="rect">
                <a:avLst/>
              </a:prstGeom>
              <a:solidFill>
                <a:srgbClr val="86868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85" name="Rectangle 337"/>
              <p:cNvSpPr>
                <a:spLocks noChangeArrowheads="1"/>
              </p:cNvSpPr>
              <p:nvPr/>
            </p:nvSpPr>
            <p:spPr bwMode="auto">
              <a:xfrm>
                <a:off x="1712" y="1417"/>
                <a:ext cx="6" cy="168"/>
              </a:xfrm>
              <a:prstGeom prst="rect">
                <a:avLst/>
              </a:prstGeom>
              <a:solidFill>
                <a:srgbClr val="84848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86" name="Rectangle 338"/>
              <p:cNvSpPr>
                <a:spLocks noChangeArrowheads="1"/>
              </p:cNvSpPr>
              <p:nvPr/>
            </p:nvSpPr>
            <p:spPr bwMode="auto">
              <a:xfrm>
                <a:off x="1718" y="1417"/>
                <a:ext cx="7" cy="168"/>
              </a:xfrm>
              <a:prstGeom prst="rect">
                <a:avLst/>
              </a:prstGeom>
              <a:solidFill>
                <a:srgbClr val="83838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87" name="Rectangle 339"/>
              <p:cNvSpPr>
                <a:spLocks noChangeArrowheads="1"/>
              </p:cNvSpPr>
              <p:nvPr/>
            </p:nvSpPr>
            <p:spPr bwMode="auto">
              <a:xfrm>
                <a:off x="1725" y="1417"/>
                <a:ext cx="6" cy="168"/>
              </a:xfrm>
              <a:prstGeom prst="rect">
                <a:avLst/>
              </a:prstGeom>
              <a:solidFill>
                <a:srgbClr val="82828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88" name="Rectangle 340"/>
              <p:cNvSpPr>
                <a:spLocks noChangeArrowheads="1"/>
              </p:cNvSpPr>
              <p:nvPr/>
            </p:nvSpPr>
            <p:spPr bwMode="auto">
              <a:xfrm>
                <a:off x="1731" y="1417"/>
                <a:ext cx="7" cy="168"/>
              </a:xfrm>
              <a:prstGeom prst="rect">
                <a:avLst/>
              </a:prstGeom>
              <a:solidFill>
                <a:srgbClr val="82828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grpSp>
        <p:sp>
          <p:nvSpPr>
            <p:cNvPr id="155" name="Freeform 342"/>
            <p:cNvSpPr>
              <a:spLocks/>
            </p:cNvSpPr>
            <p:nvPr/>
          </p:nvSpPr>
          <p:spPr bwMode="auto">
            <a:xfrm>
              <a:off x="2810247" y="2508969"/>
              <a:ext cx="71437" cy="31750"/>
            </a:xfrm>
            <a:custGeom>
              <a:avLst/>
              <a:gdLst>
                <a:gd name="T0" fmla="*/ 43 w 45"/>
                <a:gd name="T1" fmla="*/ 15 h 20"/>
                <a:gd name="T2" fmla="*/ 45 w 45"/>
                <a:gd name="T3" fmla="*/ 16 h 20"/>
                <a:gd name="T4" fmla="*/ 45 w 45"/>
                <a:gd name="T5" fmla="*/ 18 h 20"/>
                <a:gd name="T6" fmla="*/ 45 w 45"/>
                <a:gd name="T7" fmla="*/ 18 h 20"/>
                <a:gd name="T8" fmla="*/ 43 w 45"/>
                <a:gd name="T9" fmla="*/ 20 h 20"/>
                <a:gd name="T10" fmla="*/ 41 w 45"/>
                <a:gd name="T11" fmla="*/ 20 h 20"/>
                <a:gd name="T12" fmla="*/ 2 w 45"/>
                <a:gd name="T13" fmla="*/ 6 h 20"/>
                <a:gd name="T14" fmla="*/ 0 w 45"/>
                <a:gd name="T15" fmla="*/ 4 h 20"/>
                <a:gd name="T16" fmla="*/ 0 w 45"/>
                <a:gd name="T17" fmla="*/ 2 h 20"/>
                <a:gd name="T18" fmla="*/ 0 w 45"/>
                <a:gd name="T19" fmla="*/ 2 h 20"/>
                <a:gd name="T20" fmla="*/ 2 w 45"/>
                <a:gd name="T21" fmla="*/ 0 h 20"/>
                <a:gd name="T22" fmla="*/ 4 w 45"/>
                <a:gd name="T23" fmla="*/ 0 h 20"/>
                <a:gd name="T24" fmla="*/ 43 w 45"/>
                <a:gd name="T25" fmla="*/ 15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
                <a:gd name="T40" fmla="*/ 0 h 20"/>
                <a:gd name="T41" fmla="*/ 45 w 45"/>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 h="20">
                  <a:moveTo>
                    <a:pt x="43" y="15"/>
                  </a:moveTo>
                  <a:lnTo>
                    <a:pt x="45" y="16"/>
                  </a:lnTo>
                  <a:lnTo>
                    <a:pt x="45" y="18"/>
                  </a:lnTo>
                  <a:lnTo>
                    <a:pt x="43" y="20"/>
                  </a:lnTo>
                  <a:lnTo>
                    <a:pt x="41" y="20"/>
                  </a:lnTo>
                  <a:lnTo>
                    <a:pt x="2" y="6"/>
                  </a:lnTo>
                  <a:lnTo>
                    <a:pt x="0" y="4"/>
                  </a:lnTo>
                  <a:lnTo>
                    <a:pt x="0" y="2"/>
                  </a:lnTo>
                  <a:lnTo>
                    <a:pt x="2" y="0"/>
                  </a:lnTo>
                  <a:lnTo>
                    <a:pt x="4" y="0"/>
                  </a:lnTo>
                  <a:lnTo>
                    <a:pt x="43" y="15"/>
                  </a:lnTo>
                  <a:close/>
                </a:path>
              </a:pathLst>
            </a:custGeom>
            <a:solidFill>
              <a:srgbClr val="67676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6" name="Freeform 343"/>
            <p:cNvSpPr>
              <a:spLocks/>
            </p:cNvSpPr>
            <p:nvPr/>
          </p:nvSpPr>
          <p:spPr bwMode="auto">
            <a:xfrm>
              <a:off x="2841997" y="2372444"/>
              <a:ext cx="41275" cy="19050"/>
            </a:xfrm>
            <a:custGeom>
              <a:avLst/>
              <a:gdLst>
                <a:gd name="T0" fmla="*/ 26 w 26"/>
                <a:gd name="T1" fmla="*/ 3 h 12"/>
                <a:gd name="T2" fmla="*/ 26 w 26"/>
                <a:gd name="T3" fmla="*/ 3 h 12"/>
                <a:gd name="T4" fmla="*/ 25 w 26"/>
                <a:gd name="T5" fmla="*/ 0 h 12"/>
                <a:gd name="T6" fmla="*/ 25 w 26"/>
                <a:gd name="T7" fmla="*/ 0 h 12"/>
                <a:gd name="T8" fmla="*/ 0 w 26"/>
                <a:gd name="T9" fmla="*/ 7 h 12"/>
                <a:gd name="T10" fmla="*/ 0 w 26"/>
                <a:gd name="T11" fmla="*/ 9 h 12"/>
                <a:gd name="T12" fmla="*/ 0 w 26"/>
                <a:gd name="T13" fmla="*/ 9 h 12"/>
                <a:gd name="T14" fmla="*/ 2 w 26"/>
                <a:gd name="T15" fmla="*/ 11 h 12"/>
                <a:gd name="T16" fmla="*/ 2 w 26"/>
                <a:gd name="T17" fmla="*/ 12 h 12"/>
                <a:gd name="T18" fmla="*/ 2 w 26"/>
                <a:gd name="T19" fmla="*/ 12 h 12"/>
                <a:gd name="T20" fmla="*/ 26 w 26"/>
                <a:gd name="T21" fmla="*/ 3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12"/>
                <a:gd name="T35" fmla="*/ 26 w 26"/>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12">
                  <a:moveTo>
                    <a:pt x="26" y="3"/>
                  </a:moveTo>
                  <a:lnTo>
                    <a:pt x="26" y="3"/>
                  </a:lnTo>
                  <a:lnTo>
                    <a:pt x="25" y="0"/>
                  </a:lnTo>
                  <a:lnTo>
                    <a:pt x="0" y="7"/>
                  </a:lnTo>
                  <a:lnTo>
                    <a:pt x="0" y="9"/>
                  </a:lnTo>
                  <a:lnTo>
                    <a:pt x="2" y="11"/>
                  </a:lnTo>
                  <a:lnTo>
                    <a:pt x="2" y="12"/>
                  </a:lnTo>
                  <a:lnTo>
                    <a:pt x="26" y="3"/>
                  </a:lnTo>
                  <a:close/>
                </a:path>
              </a:pathLst>
            </a:custGeom>
            <a:solidFill>
              <a:srgbClr val="67676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7" name="Freeform 344"/>
            <p:cNvSpPr>
              <a:spLocks/>
            </p:cNvSpPr>
            <p:nvPr/>
          </p:nvSpPr>
          <p:spPr bwMode="auto">
            <a:xfrm>
              <a:off x="2768972" y="2348632"/>
              <a:ext cx="158750" cy="317500"/>
            </a:xfrm>
            <a:custGeom>
              <a:avLst/>
              <a:gdLst>
                <a:gd name="T0" fmla="*/ 100 w 100"/>
                <a:gd name="T1" fmla="*/ 0 h 200"/>
                <a:gd name="T2" fmla="*/ 100 w 100"/>
                <a:gd name="T3" fmla="*/ 60 h 200"/>
                <a:gd name="T4" fmla="*/ 37 w 100"/>
                <a:gd name="T5" fmla="*/ 193 h 200"/>
                <a:gd name="T6" fmla="*/ 34 w 100"/>
                <a:gd name="T7" fmla="*/ 197 h 200"/>
                <a:gd name="T8" fmla="*/ 17 w 100"/>
                <a:gd name="T9" fmla="*/ 200 h 200"/>
                <a:gd name="T10" fmla="*/ 0 w 100"/>
                <a:gd name="T11" fmla="*/ 197 h 200"/>
                <a:gd name="T12" fmla="*/ 100 w 100"/>
                <a:gd name="T13" fmla="*/ 0 h 200"/>
                <a:gd name="T14" fmla="*/ 0 60000 65536"/>
                <a:gd name="T15" fmla="*/ 0 60000 65536"/>
                <a:gd name="T16" fmla="*/ 0 60000 65536"/>
                <a:gd name="T17" fmla="*/ 0 60000 65536"/>
                <a:gd name="T18" fmla="*/ 0 60000 65536"/>
                <a:gd name="T19" fmla="*/ 0 60000 65536"/>
                <a:gd name="T20" fmla="*/ 0 60000 65536"/>
                <a:gd name="T21" fmla="*/ 0 w 100"/>
                <a:gd name="T22" fmla="*/ 0 h 200"/>
                <a:gd name="T23" fmla="*/ 100 w 100"/>
                <a:gd name="T24" fmla="*/ 200 h 2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200">
                  <a:moveTo>
                    <a:pt x="100" y="0"/>
                  </a:moveTo>
                  <a:lnTo>
                    <a:pt x="100" y="60"/>
                  </a:lnTo>
                  <a:lnTo>
                    <a:pt x="37" y="193"/>
                  </a:lnTo>
                  <a:lnTo>
                    <a:pt x="34" y="197"/>
                  </a:lnTo>
                  <a:lnTo>
                    <a:pt x="17" y="200"/>
                  </a:lnTo>
                  <a:lnTo>
                    <a:pt x="0" y="197"/>
                  </a:lnTo>
                  <a:lnTo>
                    <a:pt x="100" y="0"/>
                  </a:lnTo>
                  <a:close/>
                </a:path>
              </a:pathLst>
            </a:custGeom>
            <a:solidFill>
              <a:srgbClr val="DADAD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8" name="Freeform 345"/>
            <p:cNvSpPr>
              <a:spLocks/>
            </p:cNvSpPr>
            <p:nvPr/>
          </p:nvSpPr>
          <p:spPr bwMode="auto">
            <a:xfrm>
              <a:off x="2668960" y="2380382"/>
              <a:ext cx="20637" cy="6350"/>
            </a:xfrm>
            <a:custGeom>
              <a:avLst/>
              <a:gdLst>
                <a:gd name="T0" fmla="*/ 13 w 13"/>
                <a:gd name="T1" fmla="*/ 0 h 4"/>
                <a:gd name="T2" fmla="*/ 6 w 13"/>
                <a:gd name="T3" fmla="*/ 0 h 4"/>
                <a:gd name="T4" fmla="*/ 0 w 13"/>
                <a:gd name="T5" fmla="*/ 4 h 4"/>
                <a:gd name="T6" fmla="*/ 13 w 13"/>
                <a:gd name="T7" fmla="*/ 4 h 4"/>
                <a:gd name="T8" fmla="*/ 13 w 13"/>
                <a:gd name="T9" fmla="*/ 0 h 4"/>
                <a:gd name="T10" fmla="*/ 0 60000 65536"/>
                <a:gd name="T11" fmla="*/ 0 60000 65536"/>
                <a:gd name="T12" fmla="*/ 0 60000 65536"/>
                <a:gd name="T13" fmla="*/ 0 60000 65536"/>
                <a:gd name="T14" fmla="*/ 0 60000 65536"/>
                <a:gd name="T15" fmla="*/ 0 w 13"/>
                <a:gd name="T16" fmla="*/ 0 h 4"/>
                <a:gd name="T17" fmla="*/ 13 w 13"/>
                <a:gd name="T18" fmla="*/ 4 h 4"/>
              </a:gdLst>
              <a:ahLst/>
              <a:cxnLst>
                <a:cxn ang="T10">
                  <a:pos x="T0" y="T1"/>
                </a:cxn>
                <a:cxn ang="T11">
                  <a:pos x="T2" y="T3"/>
                </a:cxn>
                <a:cxn ang="T12">
                  <a:pos x="T4" y="T5"/>
                </a:cxn>
                <a:cxn ang="T13">
                  <a:pos x="T6" y="T7"/>
                </a:cxn>
                <a:cxn ang="T14">
                  <a:pos x="T8" y="T9"/>
                </a:cxn>
              </a:cxnLst>
              <a:rect l="T15" t="T16" r="T17" b="T18"/>
              <a:pathLst>
                <a:path w="13" h="4">
                  <a:moveTo>
                    <a:pt x="13" y="0"/>
                  </a:moveTo>
                  <a:lnTo>
                    <a:pt x="6" y="0"/>
                  </a:lnTo>
                  <a:lnTo>
                    <a:pt x="0" y="4"/>
                  </a:lnTo>
                  <a:lnTo>
                    <a:pt x="13" y="4"/>
                  </a:lnTo>
                  <a:lnTo>
                    <a:pt x="13" y="0"/>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59" name="Freeform 346"/>
            <p:cNvSpPr>
              <a:spLocks/>
            </p:cNvSpPr>
            <p:nvPr/>
          </p:nvSpPr>
          <p:spPr bwMode="auto">
            <a:xfrm>
              <a:off x="2668960" y="2397844"/>
              <a:ext cx="20637" cy="7938"/>
            </a:xfrm>
            <a:custGeom>
              <a:avLst/>
              <a:gdLst>
                <a:gd name="T0" fmla="*/ 13 w 13"/>
                <a:gd name="T1" fmla="*/ 5 h 5"/>
                <a:gd name="T2" fmla="*/ 6 w 13"/>
                <a:gd name="T3" fmla="*/ 5 h 5"/>
                <a:gd name="T4" fmla="*/ 0 w 13"/>
                <a:gd name="T5" fmla="*/ 0 h 5"/>
                <a:gd name="T6" fmla="*/ 13 w 13"/>
                <a:gd name="T7" fmla="*/ 0 h 5"/>
                <a:gd name="T8" fmla="*/ 13 w 13"/>
                <a:gd name="T9" fmla="*/ 5 h 5"/>
                <a:gd name="T10" fmla="*/ 0 60000 65536"/>
                <a:gd name="T11" fmla="*/ 0 60000 65536"/>
                <a:gd name="T12" fmla="*/ 0 60000 65536"/>
                <a:gd name="T13" fmla="*/ 0 60000 65536"/>
                <a:gd name="T14" fmla="*/ 0 60000 65536"/>
                <a:gd name="T15" fmla="*/ 0 w 13"/>
                <a:gd name="T16" fmla="*/ 0 h 5"/>
                <a:gd name="T17" fmla="*/ 13 w 13"/>
                <a:gd name="T18" fmla="*/ 5 h 5"/>
              </a:gdLst>
              <a:ahLst/>
              <a:cxnLst>
                <a:cxn ang="T10">
                  <a:pos x="T0" y="T1"/>
                </a:cxn>
                <a:cxn ang="T11">
                  <a:pos x="T2" y="T3"/>
                </a:cxn>
                <a:cxn ang="T12">
                  <a:pos x="T4" y="T5"/>
                </a:cxn>
                <a:cxn ang="T13">
                  <a:pos x="T6" y="T7"/>
                </a:cxn>
                <a:cxn ang="T14">
                  <a:pos x="T8" y="T9"/>
                </a:cxn>
              </a:cxnLst>
              <a:rect l="T15" t="T16" r="T17" b="T18"/>
              <a:pathLst>
                <a:path w="13" h="5">
                  <a:moveTo>
                    <a:pt x="13" y="5"/>
                  </a:moveTo>
                  <a:lnTo>
                    <a:pt x="6" y="5"/>
                  </a:lnTo>
                  <a:lnTo>
                    <a:pt x="0" y="0"/>
                  </a:lnTo>
                  <a:lnTo>
                    <a:pt x="13" y="0"/>
                  </a:lnTo>
                  <a:lnTo>
                    <a:pt x="13" y="5"/>
                  </a:lnTo>
                  <a:close/>
                </a:path>
              </a:pathLst>
            </a:custGeom>
            <a:solidFill>
              <a:srgbClr val="67676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0" name="Rectangle 347"/>
            <p:cNvSpPr>
              <a:spLocks noChangeArrowheads="1"/>
            </p:cNvSpPr>
            <p:nvPr/>
          </p:nvSpPr>
          <p:spPr bwMode="auto">
            <a:xfrm>
              <a:off x="2668960" y="2389907"/>
              <a:ext cx="14287" cy="7938"/>
            </a:xfrm>
            <a:prstGeom prst="rect">
              <a:avLst/>
            </a:prstGeom>
            <a:solidFill>
              <a:srgbClr val="91919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61" name="Freeform 348"/>
            <p:cNvSpPr>
              <a:spLocks/>
            </p:cNvSpPr>
            <p:nvPr/>
          </p:nvSpPr>
          <p:spPr bwMode="auto">
            <a:xfrm>
              <a:off x="2683247" y="2380382"/>
              <a:ext cx="15875" cy="25400"/>
            </a:xfrm>
            <a:custGeom>
              <a:avLst/>
              <a:gdLst>
                <a:gd name="T0" fmla="*/ 0 w 10"/>
                <a:gd name="T1" fmla="*/ 4 h 16"/>
                <a:gd name="T2" fmla="*/ 0 w 10"/>
                <a:gd name="T3" fmla="*/ 11 h 16"/>
                <a:gd name="T4" fmla="*/ 4 w 10"/>
                <a:gd name="T5" fmla="*/ 16 h 16"/>
                <a:gd name="T6" fmla="*/ 10 w 10"/>
                <a:gd name="T7" fmla="*/ 11 h 16"/>
                <a:gd name="T8" fmla="*/ 10 w 10"/>
                <a:gd name="T9" fmla="*/ 6 h 16"/>
                <a:gd name="T10" fmla="*/ 6 w 10"/>
                <a:gd name="T11" fmla="*/ 0 h 16"/>
                <a:gd name="T12" fmla="*/ 0 w 10"/>
                <a:gd name="T13" fmla="*/ 4 h 16"/>
                <a:gd name="T14" fmla="*/ 0 60000 65536"/>
                <a:gd name="T15" fmla="*/ 0 60000 65536"/>
                <a:gd name="T16" fmla="*/ 0 60000 65536"/>
                <a:gd name="T17" fmla="*/ 0 60000 65536"/>
                <a:gd name="T18" fmla="*/ 0 60000 65536"/>
                <a:gd name="T19" fmla="*/ 0 60000 65536"/>
                <a:gd name="T20" fmla="*/ 0 60000 65536"/>
                <a:gd name="T21" fmla="*/ 0 w 10"/>
                <a:gd name="T22" fmla="*/ 0 h 16"/>
                <a:gd name="T23" fmla="*/ 10 w 10"/>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16">
                  <a:moveTo>
                    <a:pt x="0" y="4"/>
                  </a:moveTo>
                  <a:lnTo>
                    <a:pt x="0" y="11"/>
                  </a:lnTo>
                  <a:lnTo>
                    <a:pt x="4" y="16"/>
                  </a:lnTo>
                  <a:lnTo>
                    <a:pt x="10" y="11"/>
                  </a:lnTo>
                  <a:lnTo>
                    <a:pt x="10" y="6"/>
                  </a:lnTo>
                  <a:lnTo>
                    <a:pt x="6" y="0"/>
                  </a:lnTo>
                  <a:lnTo>
                    <a:pt x="0" y="4"/>
                  </a:lnTo>
                  <a:close/>
                </a:path>
              </a:pathLst>
            </a:custGeom>
            <a:solidFill>
              <a:srgbClr val="DADAD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2" name="Freeform 349"/>
            <p:cNvSpPr>
              <a:spLocks/>
            </p:cNvSpPr>
            <p:nvPr/>
          </p:nvSpPr>
          <p:spPr bwMode="auto">
            <a:xfrm>
              <a:off x="2810247" y="2380382"/>
              <a:ext cx="17462" cy="6350"/>
            </a:xfrm>
            <a:custGeom>
              <a:avLst/>
              <a:gdLst>
                <a:gd name="T0" fmla="*/ 0 w 11"/>
                <a:gd name="T1" fmla="*/ 0 h 4"/>
                <a:gd name="T2" fmla="*/ 6 w 11"/>
                <a:gd name="T3" fmla="*/ 0 h 4"/>
                <a:gd name="T4" fmla="*/ 11 w 11"/>
                <a:gd name="T5" fmla="*/ 4 h 4"/>
                <a:gd name="T6" fmla="*/ 0 w 11"/>
                <a:gd name="T7" fmla="*/ 4 h 4"/>
                <a:gd name="T8" fmla="*/ 0 w 11"/>
                <a:gd name="T9" fmla="*/ 0 h 4"/>
                <a:gd name="T10" fmla="*/ 0 60000 65536"/>
                <a:gd name="T11" fmla="*/ 0 60000 65536"/>
                <a:gd name="T12" fmla="*/ 0 60000 65536"/>
                <a:gd name="T13" fmla="*/ 0 60000 65536"/>
                <a:gd name="T14" fmla="*/ 0 60000 65536"/>
                <a:gd name="T15" fmla="*/ 0 w 11"/>
                <a:gd name="T16" fmla="*/ 0 h 4"/>
                <a:gd name="T17" fmla="*/ 11 w 11"/>
                <a:gd name="T18" fmla="*/ 4 h 4"/>
              </a:gdLst>
              <a:ahLst/>
              <a:cxnLst>
                <a:cxn ang="T10">
                  <a:pos x="T0" y="T1"/>
                </a:cxn>
                <a:cxn ang="T11">
                  <a:pos x="T2" y="T3"/>
                </a:cxn>
                <a:cxn ang="T12">
                  <a:pos x="T4" y="T5"/>
                </a:cxn>
                <a:cxn ang="T13">
                  <a:pos x="T6" y="T7"/>
                </a:cxn>
                <a:cxn ang="T14">
                  <a:pos x="T8" y="T9"/>
                </a:cxn>
              </a:cxnLst>
              <a:rect l="T15" t="T16" r="T17" b="T18"/>
              <a:pathLst>
                <a:path w="11" h="4">
                  <a:moveTo>
                    <a:pt x="0" y="0"/>
                  </a:moveTo>
                  <a:lnTo>
                    <a:pt x="6" y="0"/>
                  </a:lnTo>
                  <a:lnTo>
                    <a:pt x="11" y="4"/>
                  </a:lnTo>
                  <a:lnTo>
                    <a:pt x="0" y="4"/>
                  </a:lnTo>
                  <a:lnTo>
                    <a:pt x="0" y="0"/>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3" name="Freeform 350"/>
            <p:cNvSpPr>
              <a:spLocks/>
            </p:cNvSpPr>
            <p:nvPr/>
          </p:nvSpPr>
          <p:spPr bwMode="auto">
            <a:xfrm>
              <a:off x="2810247" y="2397844"/>
              <a:ext cx="17462" cy="7938"/>
            </a:xfrm>
            <a:custGeom>
              <a:avLst/>
              <a:gdLst>
                <a:gd name="T0" fmla="*/ 0 w 11"/>
                <a:gd name="T1" fmla="*/ 5 h 5"/>
                <a:gd name="T2" fmla="*/ 6 w 11"/>
                <a:gd name="T3" fmla="*/ 5 h 5"/>
                <a:gd name="T4" fmla="*/ 11 w 11"/>
                <a:gd name="T5" fmla="*/ 0 h 5"/>
                <a:gd name="T6" fmla="*/ 0 w 11"/>
                <a:gd name="T7" fmla="*/ 0 h 5"/>
                <a:gd name="T8" fmla="*/ 0 w 11"/>
                <a:gd name="T9" fmla="*/ 5 h 5"/>
                <a:gd name="T10" fmla="*/ 0 60000 65536"/>
                <a:gd name="T11" fmla="*/ 0 60000 65536"/>
                <a:gd name="T12" fmla="*/ 0 60000 65536"/>
                <a:gd name="T13" fmla="*/ 0 60000 65536"/>
                <a:gd name="T14" fmla="*/ 0 60000 65536"/>
                <a:gd name="T15" fmla="*/ 0 w 11"/>
                <a:gd name="T16" fmla="*/ 0 h 5"/>
                <a:gd name="T17" fmla="*/ 11 w 11"/>
                <a:gd name="T18" fmla="*/ 5 h 5"/>
              </a:gdLst>
              <a:ahLst/>
              <a:cxnLst>
                <a:cxn ang="T10">
                  <a:pos x="T0" y="T1"/>
                </a:cxn>
                <a:cxn ang="T11">
                  <a:pos x="T2" y="T3"/>
                </a:cxn>
                <a:cxn ang="T12">
                  <a:pos x="T4" y="T5"/>
                </a:cxn>
                <a:cxn ang="T13">
                  <a:pos x="T6" y="T7"/>
                </a:cxn>
                <a:cxn ang="T14">
                  <a:pos x="T8" y="T9"/>
                </a:cxn>
              </a:cxnLst>
              <a:rect l="T15" t="T16" r="T17" b="T18"/>
              <a:pathLst>
                <a:path w="11" h="5">
                  <a:moveTo>
                    <a:pt x="0" y="5"/>
                  </a:moveTo>
                  <a:lnTo>
                    <a:pt x="6" y="5"/>
                  </a:lnTo>
                  <a:lnTo>
                    <a:pt x="11" y="0"/>
                  </a:lnTo>
                  <a:lnTo>
                    <a:pt x="0" y="0"/>
                  </a:lnTo>
                  <a:lnTo>
                    <a:pt x="0" y="5"/>
                  </a:lnTo>
                  <a:close/>
                </a:path>
              </a:pathLst>
            </a:custGeom>
            <a:solidFill>
              <a:srgbClr val="67676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4" name="Rectangle 351"/>
            <p:cNvSpPr>
              <a:spLocks noChangeArrowheads="1"/>
            </p:cNvSpPr>
            <p:nvPr/>
          </p:nvSpPr>
          <p:spPr bwMode="auto">
            <a:xfrm>
              <a:off x="2816597" y="2389907"/>
              <a:ext cx="14287" cy="7938"/>
            </a:xfrm>
            <a:prstGeom prst="rect">
              <a:avLst/>
            </a:prstGeom>
            <a:solidFill>
              <a:srgbClr val="91919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65" name="Freeform 352"/>
            <p:cNvSpPr>
              <a:spLocks/>
            </p:cNvSpPr>
            <p:nvPr/>
          </p:nvSpPr>
          <p:spPr bwMode="auto">
            <a:xfrm>
              <a:off x="2802310" y="2380382"/>
              <a:ext cx="14287" cy="25400"/>
            </a:xfrm>
            <a:custGeom>
              <a:avLst/>
              <a:gdLst>
                <a:gd name="T0" fmla="*/ 9 w 9"/>
                <a:gd name="T1" fmla="*/ 4 h 16"/>
                <a:gd name="T2" fmla="*/ 9 w 9"/>
                <a:gd name="T3" fmla="*/ 11 h 16"/>
                <a:gd name="T4" fmla="*/ 3 w 9"/>
                <a:gd name="T5" fmla="*/ 16 h 16"/>
                <a:gd name="T6" fmla="*/ 0 w 9"/>
                <a:gd name="T7" fmla="*/ 11 h 16"/>
                <a:gd name="T8" fmla="*/ 0 w 9"/>
                <a:gd name="T9" fmla="*/ 6 h 16"/>
                <a:gd name="T10" fmla="*/ 3 w 9"/>
                <a:gd name="T11" fmla="*/ 0 h 16"/>
                <a:gd name="T12" fmla="*/ 9 w 9"/>
                <a:gd name="T13" fmla="*/ 4 h 16"/>
                <a:gd name="T14" fmla="*/ 0 60000 65536"/>
                <a:gd name="T15" fmla="*/ 0 60000 65536"/>
                <a:gd name="T16" fmla="*/ 0 60000 65536"/>
                <a:gd name="T17" fmla="*/ 0 60000 65536"/>
                <a:gd name="T18" fmla="*/ 0 60000 65536"/>
                <a:gd name="T19" fmla="*/ 0 60000 65536"/>
                <a:gd name="T20" fmla="*/ 0 60000 65536"/>
                <a:gd name="T21" fmla="*/ 0 w 9"/>
                <a:gd name="T22" fmla="*/ 0 h 16"/>
                <a:gd name="T23" fmla="*/ 9 w 9"/>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6">
                  <a:moveTo>
                    <a:pt x="9" y="4"/>
                  </a:moveTo>
                  <a:lnTo>
                    <a:pt x="9" y="11"/>
                  </a:lnTo>
                  <a:lnTo>
                    <a:pt x="3" y="16"/>
                  </a:lnTo>
                  <a:lnTo>
                    <a:pt x="0" y="11"/>
                  </a:lnTo>
                  <a:lnTo>
                    <a:pt x="0" y="6"/>
                  </a:lnTo>
                  <a:lnTo>
                    <a:pt x="3" y="0"/>
                  </a:lnTo>
                  <a:lnTo>
                    <a:pt x="9" y="4"/>
                  </a:lnTo>
                  <a:close/>
                </a:path>
              </a:pathLst>
            </a:custGeom>
            <a:solidFill>
              <a:srgbClr val="DADAD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6" name="Freeform 353"/>
            <p:cNvSpPr>
              <a:spLocks/>
            </p:cNvSpPr>
            <p:nvPr/>
          </p:nvSpPr>
          <p:spPr bwMode="auto">
            <a:xfrm>
              <a:off x="2459410" y="2601044"/>
              <a:ext cx="577850" cy="495300"/>
            </a:xfrm>
            <a:custGeom>
              <a:avLst/>
              <a:gdLst>
                <a:gd name="T0" fmla="*/ 28 w 364"/>
                <a:gd name="T1" fmla="*/ 43 h 312"/>
                <a:gd name="T2" fmla="*/ 0 w 364"/>
                <a:gd name="T3" fmla="*/ 54 h 312"/>
                <a:gd name="T4" fmla="*/ 0 w 364"/>
                <a:gd name="T5" fmla="*/ 144 h 312"/>
                <a:gd name="T6" fmla="*/ 25 w 364"/>
                <a:gd name="T7" fmla="*/ 177 h 312"/>
                <a:gd name="T8" fmla="*/ 84 w 364"/>
                <a:gd name="T9" fmla="*/ 202 h 312"/>
                <a:gd name="T10" fmla="*/ 86 w 364"/>
                <a:gd name="T11" fmla="*/ 225 h 312"/>
                <a:gd name="T12" fmla="*/ 125 w 364"/>
                <a:gd name="T13" fmla="*/ 231 h 312"/>
                <a:gd name="T14" fmla="*/ 136 w 364"/>
                <a:gd name="T15" fmla="*/ 243 h 312"/>
                <a:gd name="T16" fmla="*/ 104 w 364"/>
                <a:gd name="T17" fmla="*/ 256 h 312"/>
                <a:gd name="T18" fmla="*/ 119 w 364"/>
                <a:gd name="T19" fmla="*/ 279 h 312"/>
                <a:gd name="T20" fmla="*/ 258 w 364"/>
                <a:gd name="T21" fmla="*/ 312 h 312"/>
                <a:gd name="T22" fmla="*/ 295 w 364"/>
                <a:gd name="T23" fmla="*/ 306 h 312"/>
                <a:gd name="T24" fmla="*/ 329 w 364"/>
                <a:gd name="T25" fmla="*/ 285 h 312"/>
                <a:gd name="T26" fmla="*/ 351 w 364"/>
                <a:gd name="T27" fmla="*/ 261 h 312"/>
                <a:gd name="T28" fmla="*/ 351 w 364"/>
                <a:gd name="T29" fmla="*/ 238 h 312"/>
                <a:gd name="T30" fmla="*/ 332 w 364"/>
                <a:gd name="T31" fmla="*/ 229 h 312"/>
                <a:gd name="T32" fmla="*/ 330 w 364"/>
                <a:gd name="T33" fmla="*/ 207 h 312"/>
                <a:gd name="T34" fmla="*/ 364 w 364"/>
                <a:gd name="T35" fmla="*/ 187 h 312"/>
                <a:gd name="T36" fmla="*/ 364 w 364"/>
                <a:gd name="T37" fmla="*/ 0 h 312"/>
                <a:gd name="T38" fmla="*/ 356 w 364"/>
                <a:gd name="T39" fmla="*/ 0 h 312"/>
                <a:gd name="T40" fmla="*/ 356 w 364"/>
                <a:gd name="T41" fmla="*/ 56 h 312"/>
                <a:gd name="T42" fmla="*/ 336 w 364"/>
                <a:gd name="T43" fmla="*/ 50 h 312"/>
                <a:gd name="T44" fmla="*/ 336 w 364"/>
                <a:gd name="T45" fmla="*/ 63 h 312"/>
                <a:gd name="T46" fmla="*/ 356 w 364"/>
                <a:gd name="T47" fmla="*/ 70 h 312"/>
                <a:gd name="T48" fmla="*/ 356 w 364"/>
                <a:gd name="T49" fmla="*/ 184 h 312"/>
                <a:gd name="T50" fmla="*/ 321 w 364"/>
                <a:gd name="T51" fmla="*/ 206 h 312"/>
                <a:gd name="T52" fmla="*/ 321 w 364"/>
                <a:gd name="T53" fmla="*/ 220 h 312"/>
                <a:gd name="T54" fmla="*/ 316 w 364"/>
                <a:gd name="T55" fmla="*/ 225 h 312"/>
                <a:gd name="T56" fmla="*/ 275 w 364"/>
                <a:gd name="T57" fmla="*/ 207 h 312"/>
                <a:gd name="T58" fmla="*/ 236 w 364"/>
                <a:gd name="T59" fmla="*/ 213 h 312"/>
                <a:gd name="T60" fmla="*/ 343 w 364"/>
                <a:gd name="T61" fmla="*/ 254 h 312"/>
                <a:gd name="T62" fmla="*/ 342 w 364"/>
                <a:gd name="T63" fmla="*/ 263 h 312"/>
                <a:gd name="T64" fmla="*/ 325 w 364"/>
                <a:gd name="T65" fmla="*/ 281 h 312"/>
                <a:gd name="T66" fmla="*/ 295 w 364"/>
                <a:gd name="T67" fmla="*/ 299 h 312"/>
                <a:gd name="T68" fmla="*/ 262 w 364"/>
                <a:gd name="T69" fmla="*/ 306 h 312"/>
                <a:gd name="T70" fmla="*/ 128 w 364"/>
                <a:gd name="T71" fmla="*/ 276 h 312"/>
                <a:gd name="T72" fmla="*/ 125 w 364"/>
                <a:gd name="T73" fmla="*/ 272 h 312"/>
                <a:gd name="T74" fmla="*/ 154 w 364"/>
                <a:gd name="T75" fmla="*/ 256 h 312"/>
                <a:gd name="T76" fmla="*/ 132 w 364"/>
                <a:gd name="T77" fmla="*/ 225 h 312"/>
                <a:gd name="T78" fmla="*/ 93 w 364"/>
                <a:gd name="T79" fmla="*/ 220 h 312"/>
                <a:gd name="T80" fmla="*/ 88 w 364"/>
                <a:gd name="T81" fmla="*/ 197 h 312"/>
                <a:gd name="T82" fmla="*/ 38 w 364"/>
                <a:gd name="T83" fmla="*/ 173 h 312"/>
                <a:gd name="T84" fmla="*/ 6 w 364"/>
                <a:gd name="T85" fmla="*/ 142 h 312"/>
                <a:gd name="T86" fmla="*/ 6 w 364"/>
                <a:gd name="T87" fmla="*/ 63 h 312"/>
                <a:gd name="T88" fmla="*/ 28 w 364"/>
                <a:gd name="T89" fmla="*/ 54 h 312"/>
                <a:gd name="T90" fmla="*/ 28 w 364"/>
                <a:gd name="T91" fmla="*/ 43 h 31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4"/>
                <a:gd name="T139" fmla="*/ 0 h 312"/>
                <a:gd name="T140" fmla="*/ 364 w 364"/>
                <a:gd name="T141" fmla="*/ 312 h 31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4" h="312">
                  <a:moveTo>
                    <a:pt x="28" y="43"/>
                  </a:moveTo>
                  <a:lnTo>
                    <a:pt x="0" y="54"/>
                  </a:lnTo>
                  <a:lnTo>
                    <a:pt x="0" y="144"/>
                  </a:lnTo>
                  <a:lnTo>
                    <a:pt x="25" y="177"/>
                  </a:lnTo>
                  <a:lnTo>
                    <a:pt x="84" y="202"/>
                  </a:lnTo>
                  <a:lnTo>
                    <a:pt x="86" y="225"/>
                  </a:lnTo>
                  <a:lnTo>
                    <a:pt x="125" y="231"/>
                  </a:lnTo>
                  <a:lnTo>
                    <a:pt x="136" y="243"/>
                  </a:lnTo>
                  <a:lnTo>
                    <a:pt x="104" y="256"/>
                  </a:lnTo>
                  <a:lnTo>
                    <a:pt x="119" y="279"/>
                  </a:lnTo>
                  <a:lnTo>
                    <a:pt x="258" y="312"/>
                  </a:lnTo>
                  <a:lnTo>
                    <a:pt x="295" y="306"/>
                  </a:lnTo>
                  <a:lnTo>
                    <a:pt x="329" y="285"/>
                  </a:lnTo>
                  <a:lnTo>
                    <a:pt x="351" y="261"/>
                  </a:lnTo>
                  <a:lnTo>
                    <a:pt x="351" y="238"/>
                  </a:lnTo>
                  <a:lnTo>
                    <a:pt x="332" y="229"/>
                  </a:lnTo>
                  <a:lnTo>
                    <a:pt x="330" y="207"/>
                  </a:lnTo>
                  <a:lnTo>
                    <a:pt x="364" y="187"/>
                  </a:lnTo>
                  <a:lnTo>
                    <a:pt x="364" y="0"/>
                  </a:lnTo>
                  <a:lnTo>
                    <a:pt x="356" y="0"/>
                  </a:lnTo>
                  <a:lnTo>
                    <a:pt x="356" y="56"/>
                  </a:lnTo>
                  <a:lnTo>
                    <a:pt x="336" y="50"/>
                  </a:lnTo>
                  <a:lnTo>
                    <a:pt x="336" y="63"/>
                  </a:lnTo>
                  <a:lnTo>
                    <a:pt x="356" y="70"/>
                  </a:lnTo>
                  <a:lnTo>
                    <a:pt x="356" y="184"/>
                  </a:lnTo>
                  <a:lnTo>
                    <a:pt x="321" y="206"/>
                  </a:lnTo>
                  <a:lnTo>
                    <a:pt x="321" y="220"/>
                  </a:lnTo>
                  <a:lnTo>
                    <a:pt x="316" y="225"/>
                  </a:lnTo>
                  <a:lnTo>
                    <a:pt x="275" y="207"/>
                  </a:lnTo>
                  <a:lnTo>
                    <a:pt x="236" y="213"/>
                  </a:lnTo>
                  <a:lnTo>
                    <a:pt x="343" y="254"/>
                  </a:lnTo>
                  <a:lnTo>
                    <a:pt x="342" y="263"/>
                  </a:lnTo>
                  <a:lnTo>
                    <a:pt x="325" y="281"/>
                  </a:lnTo>
                  <a:lnTo>
                    <a:pt x="295" y="299"/>
                  </a:lnTo>
                  <a:lnTo>
                    <a:pt x="262" y="306"/>
                  </a:lnTo>
                  <a:lnTo>
                    <a:pt x="128" y="276"/>
                  </a:lnTo>
                  <a:lnTo>
                    <a:pt x="125" y="272"/>
                  </a:lnTo>
                  <a:lnTo>
                    <a:pt x="154" y="256"/>
                  </a:lnTo>
                  <a:lnTo>
                    <a:pt x="132" y="225"/>
                  </a:lnTo>
                  <a:lnTo>
                    <a:pt x="93" y="220"/>
                  </a:lnTo>
                  <a:lnTo>
                    <a:pt x="88" y="197"/>
                  </a:lnTo>
                  <a:lnTo>
                    <a:pt x="38" y="173"/>
                  </a:lnTo>
                  <a:lnTo>
                    <a:pt x="6" y="142"/>
                  </a:lnTo>
                  <a:lnTo>
                    <a:pt x="6" y="63"/>
                  </a:lnTo>
                  <a:lnTo>
                    <a:pt x="28" y="54"/>
                  </a:lnTo>
                  <a:lnTo>
                    <a:pt x="28" y="43"/>
                  </a:lnTo>
                  <a:close/>
                </a:path>
              </a:pathLst>
            </a:custGeom>
            <a:solidFill>
              <a:srgbClr val="FFFFF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7" name="Freeform 354"/>
            <p:cNvSpPr>
              <a:spLocks/>
            </p:cNvSpPr>
            <p:nvPr/>
          </p:nvSpPr>
          <p:spPr bwMode="auto">
            <a:xfrm>
              <a:off x="3022972" y="2483569"/>
              <a:ext cx="55562" cy="120650"/>
            </a:xfrm>
            <a:custGeom>
              <a:avLst/>
              <a:gdLst>
                <a:gd name="T0" fmla="*/ 9 w 35"/>
                <a:gd name="T1" fmla="*/ 0 h 76"/>
                <a:gd name="T2" fmla="*/ 33 w 35"/>
                <a:gd name="T3" fmla="*/ 7 h 76"/>
                <a:gd name="T4" fmla="*/ 29 w 35"/>
                <a:gd name="T5" fmla="*/ 16 h 76"/>
                <a:gd name="T6" fmla="*/ 27 w 35"/>
                <a:gd name="T7" fmla="*/ 22 h 76"/>
                <a:gd name="T8" fmla="*/ 27 w 35"/>
                <a:gd name="T9" fmla="*/ 34 h 76"/>
                <a:gd name="T10" fmla="*/ 29 w 35"/>
                <a:gd name="T11" fmla="*/ 49 h 76"/>
                <a:gd name="T12" fmla="*/ 31 w 35"/>
                <a:gd name="T13" fmla="*/ 61 h 76"/>
                <a:gd name="T14" fmla="*/ 35 w 35"/>
                <a:gd name="T15" fmla="*/ 65 h 76"/>
                <a:gd name="T16" fmla="*/ 24 w 35"/>
                <a:gd name="T17" fmla="*/ 72 h 76"/>
                <a:gd name="T18" fmla="*/ 9 w 35"/>
                <a:gd name="T19" fmla="*/ 76 h 76"/>
                <a:gd name="T20" fmla="*/ 3 w 35"/>
                <a:gd name="T21" fmla="*/ 72 h 76"/>
                <a:gd name="T22" fmla="*/ 26 w 35"/>
                <a:gd name="T23" fmla="*/ 65 h 76"/>
                <a:gd name="T24" fmla="*/ 20 w 35"/>
                <a:gd name="T25" fmla="*/ 51 h 76"/>
                <a:gd name="T26" fmla="*/ 18 w 35"/>
                <a:gd name="T27" fmla="*/ 40 h 76"/>
                <a:gd name="T28" fmla="*/ 18 w 35"/>
                <a:gd name="T29" fmla="*/ 22 h 76"/>
                <a:gd name="T30" fmla="*/ 20 w 35"/>
                <a:gd name="T31" fmla="*/ 13 h 76"/>
                <a:gd name="T32" fmla="*/ 18 w 35"/>
                <a:gd name="T33" fmla="*/ 9 h 76"/>
                <a:gd name="T34" fmla="*/ 0 w 35"/>
                <a:gd name="T35" fmla="*/ 0 h 76"/>
                <a:gd name="T36" fmla="*/ 9 w 35"/>
                <a:gd name="T37" fmla="*/ 0 h 7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
                <a:gd name="T58" fmla="*/ 0 h 76"/>
                <a:gd name="T59" fmla="*/ 35 w 35"/>
                <a:gd name="T60" fmla="*/ 76 h 7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 h="76">
                  <a:moveTo>
                    <a:pt x="9" y="0"/>
                  </a:moveTo>
                  <a:lnTo>
                    <a:pt x="33" y="7"/>
                  </a:lnTo>
                  <a:lnTo>
                    <a:pt x="29" y="16"/>
                  </a:lnTo>
                  <a:lnTo>
                    <a:pt x="27" y="22"/>
                  </a:lnTo>
                  <a:lnTo>
                    <a:pt x="27" y="34"/>
                  </a:lnTo>
                  <a:lnTo>
                    <a:pt x="29" y="49"/>
                  </a:lnTo>
                  <a:lnTo>
                    <a:pt x="31" y="61"/>
                  </a:lnTo>
                  <a:lnTo>
                    <a:pt x="35" y="65"/>
                  </a:lnTo>
                  <a:lnTo>
                    <a:pt x="24" y="72"/>
                  </a:lnTo>
                  <a:lnTo>
                    <a:pt x="9" y="76"/>
                  </a:lnTo>
                  <a:lnTo>
                    <a:pt x="3" y="72"/>
                  </a:lnTo>
                  <a:lnTo>
                    <a:pt x="26" y="65"/>
                  </a:lnTo>
                  <a:lnTo>
                    <a:pt x="20" y="51"/>
                  </a:lnTo>
                  <a:lnTo>
                    <a:pt x="18" y="40"/>
                  </a:lnTo>
                  <a:lnTo>
                    <a:pt x="18" y="22"/>
                  </a:lnTo>
                  <a:lnTo>
                    <a:pt x="20" y="13"/>
                  </a:lnTo>
                  <a:lnTo>
                    <a:pt x="18" y="9"/>
                  </a:lnTo>
                  <a:lnTo>
                    <a:pt x="0" y="0"/>
                  </a:lnTo>
                  <a:lnTo>
                    <a:pt x="9" y="0"/>
                  </a:lnTo>
                  <a:close/>
                </a:path>
              </a:pathLst>
            </a:custGeom>
            <a:solidFill>
              <a:srgbClr val="FFFFF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8" name="Oval 355"/>
            <p:cNvSpPr>
              <a:spLocks noChangeArrowheads="1"/>
            </p:cNvSpPr>
            <p:nvPr/>
          </p:nvSpPr>
          <p:spPr bwMode="auto">
            <a:xfrm>
              <a:off x="2881685" y="2329582"/>
              <a:ext cx="90487" cy="25400"/>
            </a:xfrm>
            <a:prstGeom prst="ellipse">
              <a:avLst/>
            </a:prstGeom>
            <a:solidFill>
              <a:srgbClr val="91919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69" name="Freeform 356"/>
            <p:cNvSpPr>
              <a:spLocks/>
            </p:cNvSpPr>
            <p:nvPr/>
          </p:nvSpPr>
          <p:spPr bwMode="auto">
            <a:xfrm>
              <a:off x="1951410" y="2701057"/>
              <a:ext cx="285750" cy="271463"/>
            </a:xfrm>
            <a:custGeom>
              <a:avLst/>
              <a:gdLst>
                <a:gd name="T0" fmla="*/ 57 w 180"/>
                <a:gd name="T1" fmla="*/ 7 h 171"/>
                <a:gd name="T2" fmla="*/ 76 w 180"/>
                <a:gd name="T3" fmla="*/ 2 h 171"/>
                <a:gd name="T4" fmla="*/ 92 w 180"/>
                <a:gd name="T5" fmla="*/ 0 h 171"/>
                <a:gd name="T6" fmla="*/ 109 w 180"/>
                <a:gd name="T7" fmla="*/ 2 h 171"/>
                <a:gd name="T8" fmla="*/ 126 w 180"/>
                <a:gd name="T9" fmla="*/ 7 h 171"/>
                <a:gd name="T10" fmla="*/ 141 w 180"/>
                <a:gd name="T11" fmla="*/ 14 h 171"/>
                <a:gd name="T12" fmla="*/ 154 w 180"/>
                <a:gd name="T13" fmla="*/ 25 h 171"/>
                <a:gd name="T14" fmla="*/ 165 w 180"/>
                <a:gd name="T15" fmla="*/ 38 h 171"/>
                <a:gd name="T16" fmla="*/ 172 w 180"/>
                <a:gd name="T17" fmla="*/ 52 h 171"/>
                <a:gd name="T18" fmla="*/ 178 w 180"/>
                <a:gd name="T19" fmla="*/ 69 h 171"/>
                <a:gd name="T20" fmla="*/ 180 w 180"/>
                <a:gd name="T21" fmla="*/ 85 h 171"/>
                <a:gd name="T22" fmla="*/ 176 w 180"/>
                <a:gd name="T23" fmla="*/ 103 h 171"/>
                <a:gd name="T24" fmla="*/ 172 w 180"/>
                <a:gd name="T25" fmla="*/ 117 h 171"/>
                <a:gd name="T26" fmla="*/ 163 w 180"/>
                <a:gd name="T27" fmla="*/ 132 h 171"/>
                <a:gd name="T28" fmla="*/ 152 w 180"/>
                <a:gd name="T29" fmla="*/ 146 h 171"/>
                <a:gd name="T30" fmla="*/ 139 w 180"/>
                <a:gd name="T31" fmla="*/ 155 h 171"/>
                <a:gd name="T32" fmla="*/ 122 w 180"/>
                <a:gd name="T33" fmla="*/ 164 h 171"/>
                <a:gd name="T34" fmla="*/ 105 w 180"/>
                <a:gd name="T35" fmla="*/ 170 h 171"/>
                <a:gd name="T36" fmla="*/ 87 w 180"/>
                <a:gd name="T37" fmla="*/ 171 h 171"/>
                <a:gd name="T38" fmla="*/ 70 w 180"/>
                <a:gd name="T39" fmla="*/ 170 h 171"/>
                <a:gd name="T40" fmla="*/ 53 w 180"/>
                <a:gd name="T41" fmla="*/ 164 h 171"/>
                <a:gd name="T42" fmla="*/ 39 w 180"/>
                <a:gd name="T43" fmla="*/ 157 h 171"/>
                <a:gd name="T44" fmla="*/ 26 w 180"/>
                <a:gd name="T45" fmla="*/ 146 h 171"/>
                <a:gd name="T46" fmla="*/ 14 w 180"/>
                <a:gd name="T47" fmla="*/ 134 h 171"/>
                <a:gd name="T48" fmla="*/ 5 w 180"/>
                <a:gd name="T49" fmla="*/ 119 h 171"/>
                <a:gd name="T50" fmla="*/ 0 w 180"/>
                <a:gd name="T51" fmla="*/ 103 h 171"/>
                <a:gd name="T52" fmla="*/ 0 w 180"/>
                <a:gd name="T53" fmla="*/ 87 h 171"/>
                <a:gd name="T54" fmla="*/ 2 w 180"/>
                <a:gd name="T55" fmla="*/ 70 h 171"/>
                <a:gd name="T56" fmla="*/ 7 w 180"/>
                <a:gd name="T57" fmla="*/ 54 h 171"/>
                <a:gd name="T58" fmla="*/ 16 w 180"/>
                <a:gd name="T59" fmla="*/ 40 h 171"/>
                <a:gd name="T60" fmla="*/ 27 w 180"/>
                <a:gd name="T61" fmla="*/ 27 h 171"/>
                <a:gd name="T62" fmla="*/ 40 w 180"/>
                <a:gd name="T63" fmla="*/ 16 h 171"/>
                <a:gd name="T64" fmla="*/ 57 w 180"/>
                <a:gd name="T65" fmla="*/ 7 h 1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0"/>
                <a:gd name="T100" fmla="*/ 0 h 171"/>
                <a:gd name="T101" fmla="*/ 180 w 180"/>
                <a:gd name="T102" fmla="*/ 171 h 1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0" h="171">
                  <a:moveTo>
                    <a:pt x="57" y="7"/>
                  </a:moveTo>
                  <a:lnTo>
                    <a:pt x="76" y="2"/>
                  </a:lnTo>
                  <a:lnTo>
                    <a:pt x="92" y="0"/>
                  </a:lnTo>
                  <a:lnTo>
                    <a:pt x="109" y="2"/>
                  </a:lnTo>
                  <a:lnTo>
                    <a:pt x="126" y="7"/>
                  </a:lnTo>
                  <a:lnTo>
                    <a:pt x="141" y="14"/>
                  </a:lnTo>
                  <a:lnTo>
                    <a:pt x="154" y="25"/>
                  </a:lnTo>
                  <a:lnTo>
                    <a:pt x="165" y="38"/>
                  </a:lnTo>
                  <a:lnTo>
                    <a:pt x="172" y="52"/>
                  </a:lnTo>
                  <a:lnTo>
                    <a:pt x="178" y="69"/>
                  </a:lnTo>
                  <a:lnTo>
                    <a:pt x="180" y="85"/>
                  </a:lnTo>
                  <a:lnTo>
                    <a:pt x="176" y="103"/>
                  </a:lnTo>
                  <a:lnTo>
                    <a:pt x="172" y="117"/>
                  </a:lnTo>
                  <a:lnTo>
                    <a:pt x="163" y="132"/>
                  </a:lnTo>
                  <a:lnTo>
                    <a:pt x="152" y="146"/>
                  </a:lnTo>
                  <a:lnTo>
                    <a:pt x="139" y="155"/>
                  </a:lnTo>
                  <a:lnTo>
                    <a:pt x="122" y="164"/>
                  </a:lnTo>
                  <a:lnTo>
                    <a:pt x="105" y="170"/>
                  </a:lnTo>
                  <a:lnTo>
                    <a:pt x="87" y="171"/>
                  </a:lnTo>
                  <a:lnTo>
                    <a:pt x="70" y="170"/>
                  </a:lnTo>
                  <a:lnTo>
                    <a:pt x="53" y="164"/>
                  </a:lnTo>
                  <a:lnTo>
                    <a:pt x="39" y="157"/>
                  </a:lnTo>
                  <a:lnTo>
                    <a:pt x="26" y="146"/>
                  </a:lnTo>
                  <a:lnTo>
                    <a:pt x="14" y="134"/>
                  </a:lnTo>
                  <a:lnTo>
                    <a:pt x="5" y="119"/>
                  </a:lnTo>
                  <a:lnTo>
                    <a:pt x="0" y="103"/>
                  </a:lnTo>
                  <a:lnTo>
                    <a:pt x="0" y="87"/>
                  </a:lnTo>
                  <a:lnTo>
                    <a:pt x="2" y="70"/>
                  </a:lnTo>
                  <a:lnTo>
                    <a:pt x="7" y="54"/>
                  </a:lnTo>
                  <a:lnTo>
                    <a:pt x="16" y="40"/>
                  </a:lnTo>
                  <a:lnTo>
                    <a:pt x="27" y="27"/>
                  </a:lnTo>
                  <a:lnTo>
                    <a:pt x="40" y="16"/>
                  </a:lnTo>
                  <a:lnTo>
                    <a:pt x="57" y="7"/>
                  </a:lnTo>
                  <a:close/>
                </a:path>
              </a:pathLst>
            </a:custGeom>
            <a:solidFill>
              <a:srgbClr val="DADAD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0" name="Freeform 357"/>
            <p:cNvSpPr>
              <a:spLocks/>
            </p:cNvSpPr>
            <p:nvPr/>
          </p:nvSpPr>
          <p:spPr bwMode="auto">
            <a:xfrm>
              <a:off x="1954585" y="2723282"/>
              <a:ext cx="263525" cy="249238"/>
            </a:xfrm>
            <a:custGeom>
              <a:avLst/>
              <a:gdLst>
                <a:gd name="T0" fmla="*/ 53 w 166"/>
                <a:gd name="T1" fmla="*/ 6 h 157"/>
                <a:gd name="T2" fmla="*/ 70 w 166"/>
                <a:gd name="T3" fmla="*/ 2 h 157"/>
                <a:gd name="T4" fmla="*/ 87 w 166"/>
                <a:gd name="T5" fmla="*/ 0 h 157"/>
                <a:gd name="T6" fmla="*/ 102 w 166"/>
                <a:gd name="T7" fmla="*/ 2 h 157"/>
                <a:gd name="T8" fmla="*/ 116 w 166"/>
                <a:gd name="T9" fmla="*/ 6 h 157"/>
                <a:gd name="T10" fmla="*/ 131 w 166"/>
                <a:gd name="T11" fmla="*/ 13 h 157"/>
                <a:gd name="T12" fmla="*/ 142 w 166"/>
                <a:gd name="T13" fmla="*/ 22 h 157"/>
                <a:gd name="T14" fmla="*/ 153 w 166"/>
                <a:gd name="T15" fmla="*/ 35 h 157"/>
                <a:gd name="T16" fmla="*/ 161 w 166"/>
                <a:gd name="T17" fmla="*/ 49 h 157"/>
                <a:gd name="T18" fmla="*/ 165 w 166"/>
                <a:gd name="T19" fmla="*/ 64 h 157"/>
                <a:gd name="T20" fmla="*/ 166 w 166"/>
                <a:gd name="T21" fmla="*/ 80 h 157"/>
                <a:gd name="T22" fmla="*/ 165 w 166"/>
                <a:gd name="T23" fmla="*/ 94 h 157"/>
                <a:gd name="T24" fmla="*/ 161 w 166"/>
                <a:gd name="T25" fmla="*/ 109 h 157"/>
                <a:gd name="T26" fmla="*/ 152 w 166"/>
                <a:gd name="T27" fmla="*/ 121 h 157"/>
                <a:gd name="T28" fmla="*/ 142 w 166"/>
                <a:gd name="T29" fmla="*/ 134 h 157"/>
                <a:gd name="T30" fmla="*/ 129 w 166"/>
                <a:gd name="T31" fmla="*/ 145 h 157"/>
                <a:gd name="T32" fmla="*/ 114 w 166"/>
                <a:gd name="T33" fmla="*/ 152 h 157"/>
                <a:gd name="T34" fmla="*/ 98 w 166"/>
                <a:gd name="T35" fmla="*/ 157 h 157"/>
                <a:gd name="T36" fmla="*/ 81 w 166"/>
                <a:gd name="T37" fmla="*/ 157 h 157"/>
                <a:gd name="T38" fmla="*/ 64 w 166"/>
                <a:gd name="T39" fmla="*/ 156 h 157"/>
                <a:gd name="T40" fmla="*/ 50 w 166"/>
                <a:gd name="T41" fmla="*/ 152 h 157"/>
                <a:gd name="T42" fmla="*/ 35 w 166"/>
                <a:gd name="T43" fmla="*/ 145 h 157"/>
                <a:gd name="T44" fmla="*/ 24 w 166"/>
                <a:gd name="T45" fmla="*/ 136 h 157"/>
                <a:gd name="T46" fmla="*/ 12 w 166"/>
                <a:gd name="T47" fmla="*/ 123 h 157"/>
                <a:gd name="T48" fmla="*/ 5 w 166"/>
                <a:gd name="T49" fmla="*/ 109 h 157"/>
                <a:gd name="T50" fmla="*/ 1 w 166"/>
                <a:gd name="T51" fmla="*/ 94 h 157"/>
                <a:gd name="T52" fmla="*/ 0 w 166"/>
                <a:gd name="T53" fmla="*/ 78 h 157"/>
                <a:gd name="T54" fmla="*/ 1 w 166"/>
                <a:gd name="T55" fmla="*/ 64 h 157"/>
                <a:gd name="T56" fmla="*/ 7 w 166"/>
                <a:gd name="T57" fmla="*/ 49 h 157"/>
                <a:gd name="T58" fmla="*/ 14 w 166"/>
                <a:gd name="T59" fmla="*/ 37 h 157"/>
                <a:gd name="T60" fmla="*/ 25 w 166"/>
                <a:gd name="T61" fmla="*/ 24 h 157"/>
                <a:gd name="T62" fmla="*/ 38 w 166"/>
                <a:gd name="T63" fmla="*/ 13 h 157"/>
                <a:gd name="T64" fmla="*/ 53 w 166"/>
                <a:gd name="T65" fmla="*/ 6 h 15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6"/>
                <a:gd name="T100" fmla="*/ 0 h 157"/>
                <a:gd name="T101" fmla="*/ 166 w 166"/>
                <a:gd name="T102" fmla="*/ 157 h 15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6" h="157">
                  <a:moveTo>
                    <a:pt x="53" y="6"/>
                  </a:moveTo>
                  <a:lnTo>
                    <a:pt x="70" y="2"/>
                  </a:lnTo>
                  <a:lnTo>
                    <a:pt x="87" y="0"/>
                  </a:lnTo>
                  <a:lnTo>
                    <a:pt x="102" y="2"/>
                  </a:lnTo>
                  <a:lnTo>
                    <a:pt x="116" y="6"/>
                  </a:lnTo>
                  <a:lnTo>
                    <a:pt x="131" y="13"/>
                  </a:lnTo>
                  <a:lnTo>
                    <a:pt x="142" y="22"/>
                  </a:lnTo>
                  <a:lnTo>
                    <a:pt x="153" y="35"/>
                  </a:lnTo>
                  <a:lnTo>
                    <a:pt x="161" y="49"/>
                  </a:lnTo>
                  <a:lnTo>
                    <a:pt x="165" y="64"/>
                  </a:lnTo>
                  <a:lnTo>
                    <a:pt x="166" y="80"/>
                  </a:lnTo>
                  <a:lnTo>
                    <a:pt x="165" y="94"/>
                  </a:lnTo>
                  <a:lnTo>
                    <a:pt x="161" y="109"/>
                  </a:lnTo>
                  <a:lnTo>
                    <a:pt x="152" y="121"/>
                  </a:lnTo>
                  <a:lnTo>
                    <a:pt x="142" y="134"/>
                  </a:lnTo>
                  <a:lnTo>
                    <a:pt x="129" y="145"/>
                  </a:lnTo>
                  <a:lnTo>
                    <a:pt x="114" y="152"/>
                  </a:lnTo>
                  <a:lnTo>
                    <a:pt x="98" y="157"/>
                  </a:lnTo>
                  <a:lnTo>
                    <a:pt x="81" y="157"/>
                  </a:lnTo>
                  <a:lnTo>
                    <a:pt x="64" y="156"/>
                  </a:lnTo>
                  <a:lnTo>
                    <a:pt x="50" y="152"/>
                  </a:lnTo>
                  <a:lnTo>
                    <a:pt x="35" y="145"/>
                  </a:lnTo>
                  <a:lnTo>
                    <a:pt x="24" y="136"/>
                  </a:lnTo>
                  <a:lnTo>
                    <a:pt x="12" y="123"/>
                  </a:lnTo>
                  <a:lnTo>
                    <a:pt x="5" y="109"/>
                  </a:lnTo>
                  <a:lnTo>
                    <a:pt x="1" y="94"/>
                  </a:lnTo>
                  <a:lnTo>
                    <a:pt x="0" y="78"/>
                  </a:lnTo>
                  <a:lnTo>
                    <a:pt x="1" y="64"/>
                  </a:lnTo>
                  <a:lnTo>
                    <a:pt x="7" y="49"/>
                  </a:lnTo>
                  <a:lnTo>
                    <a:pt x="14" y="37"/>
                  </a:lnTo>
                  <a:lnTo>
                    <a:pt x="25" y="24"/>
                  </a:lnTo>
                  <a:lnTo>
                    <a:pt x="38" y="13"/>
                  </a:lnTo>
                  <a:lnTo>
                    <a:pt x="53" y="6"/>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1" name="Freeform 358"/>
            <p:cNvSpPr>
              <a:spLocks/>
            </p:cNvSpPr>
            <p:nvPr/>
          </p:nvSpPr>
          <p:spPr bwMode="auto">
            <a:xfrm>
              <a:off x="1965697" y="2743919"/>
              <a:ext cx="217487" cy="200025"/>
            </a:xfrm>
            <a:custGeom>
              <a:avLst/>
              <a:gdLst>
                <a:gd name="T0" fmla="*/ 46 w 137"/>
                <a:gd name="T1" fmla="*/ 6 h 126"/>
                <a:gd name="T2" fmla="*/ 59 w 137"/>
                <a:gd name="T3" fmla="*/ 2 h 126"/>
                <a:gd name="T4" fmla="*/ 72 w 137"/>
                <a:gd name="T5" fmla="*/ 0 h 126"/>
                <a:gd name="T6" fmla="*/ 85 w 137"/>
                <a:gd name="T7" fmla="*/ 2 h 126"/>
                <a:gd name="T8" fmla="*/ 98 w 137"/>
                <a:gd name="T9" fmla="*/ 6 h 126"/>
                <a:gd name="T10" fmla="*/ 109 w 137"/>
                <a:gd name="T11" fmla="*/ 11 h 126"/>
                <a:gd name="T12" fmla="*/ 119 w 137"/>
                <a:gd name="T13" fmla="*/ 18 h 126"/>
                <a:gd name="T14" fmla="*/ 128 w 137"/>
                <a:gd name="T15" fmla="*/ 27 h 126"/>
                <a:gd name="T16" fmla="*/ 133 w 137"/>
                <a:gd name="T17" fmla="*/ 38 h 126"/>
                <a:gd name="T18" fmla="*/ 137 w 137"/>
                <a:gd name="T19" fmla="*/ 51 h 126"/>
                <a:gd name="T20" fmla="*/ 137 w 137"/>
                <a:gd name="T21" fmla="*/ 61 h 126"/>
                <a:gd name="T22" fmla="*/ 135 w 137"/>
                <a:gd name="T23" fmla="*/ 74 h 126"/>
                <a:gd name="T24" fmla="*/ 132 w 137"/>
                <a:gd name="T25" fmla="*/ 85 h 126"/>
                <a:gd name="T26" fmla="*/ 124 w 137"/>
                <a:gd name="T27" fmla="*/ 96 h 126"/>
                <a:gd name="T28" fmla="*/ 115 w 137"/>
                <a:gd name="T29" fmla="*/ 107 h 126"/>
                <a:gd name="T30" fmla="*/ 106 w 137"/>
                <a:gd name="T31" fmla="*/ 114 h 126"/>
                <a:gd name="T32" fmla="*/ 93 w 137"/>
                <a:gd name="T33" fmla="*/ 121 h 126"/>
                <a:gd name="T34" fmla="*/ 80 w 137"/>
                <a:gd name="T35" fmla="*/ 125 h 126"/>
                <a:gd name="T36" fmla="*/ 67 w 137"/>
                <a:gd name="T37" fmla="*/ 126 h 126"/>
                <a:gd name="T38" fmla="*/ 52 w 137"/>
                <a:gd name="T39" fmla="*/ 125 h 126"/>
                <a:gd name="T40" fmla="*/ 41 w 137"/>
                <a:gd name="T41" fmla="*/ 121 h 126"/>
                <a:gd name="T42" fmla="*/ 28 w 137"/>
                <a:gd name="T43" fmla="*/ 116 h 126"/>
                <a:gd name="T44" fmla="*/ 18 w 137"/>
                <a:gd name="T45" fmla="*/ 108 h 126"/>
                <a:gd name="T46" fmla="*/ 9 w 137"/>
                <a:gd name="T47" fmla="*/ 99 h 126"/>
                <a:gd name="T48" fmla="*/ 4 w 137"/>
                <a:gd name="T49" fmla="*/ 88 h 126"/>
                <a:gd name="T50" fmla="*/ 0 w 137"/>
                <a:gd name="T51" fmla="*/ 78 h 126"/>
                <a:gd name="T52" fmla="*/ 0 w 137"/>
                <a:gd name="T53" fmla="*/ 65 h 126"/>
                <a:gd name="T54" fmla="*/ 2 w 137"/>
                <a:gd name="T55" fmla="*/ 52 h 126"/>
                <a:gd name="T56" fmla="*/ 5 w 137"/>
                <a:gd name="T57" fmla="*/ 42 h 126"/>
                <a:gd name="T58" fmla="*/ 13 w 137"/>
                <a:gd name="T59" fmla="*/ 31 h 126"/>
                <a:gd name="T60" fmla="*/ 22 w 137"/>
                <a:gd name="T61" fmla="*/ 20 h 126"/>
                <a:gd name="T62" fmla="*/ 33 w 137"/>
                <a:gd name="T63" fmla="*/ 13 h 126"/>
                <a:gd name="T64" fmla="*/ 46 w 137"/>
                <a:gd name="T65" fmla="*/ 6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7"/>
                <a:gd name="T100" fmla="*/ 0 h 126"/>
                <a:gd name="T101" fmla="*/ 137 w 137"/>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7" h="126">
                  <a:moveTo>
                    <a:pt x="46" y="6"/>
                  </a:moveTo>
                  <a:lnTo>
                    <a:pt x="59" y="2"/>
                  </a:lnTo>
                  <a:lnTo>
                    <a:pt x="72" y="0"/>
                  </a:lnTo>
                  <a:lnTo>
                    <a:pt x="85" y="2"/>
                  </a:lnTo>
                  <a:lnTo>
                    <a:pt x="98" y="6"/>
                  </a:lnTo>
                  <a:lnTo>
                    <a:pt x="109" y="11"/>
                  </a:lnTo>
                  <a:lnTo>
                    <a:pt x="119" y="18"/>
                  </a:lnTo>
                  <a:lnTo>
                    <a:pt x="128" y="27"/>
                  </a:lnTo>
                  <a:lnTo>
                    <a:pt x="133" y="38"/>
                  </a:lnTo>
                  <a:lnTo>
                    <a:pt x="137" y="51"/>
                  </a:lnTo>
                  <a:lnTo>
                    <a:pt x="137" y="61"/>
                  </a:lnTo>
                  <a:lnTo>
                    <a:pt x="135" y="74"/>
                  </a:lnTo>
                  <a:lnTo>
                    <a:pt x="132" y="85"/>
                  </a:lnTo>
                  <a:lnTo>
                    <a:pt x="124" y="96"/>
                  </a:lnTo>
                  <a:lnTo>
                    <a:pt x="115" y="107"/>
                  </a:lnTo>
                  <a:lnTo>
                    <a:pt x="106" y="114"/>
                  </a:lnTo>
                  <a:lnTo>
                    <a:pt x="93" y="121"/>
                  </a:lnTo>
                  <a:lnTo>
                    <a:pt x="80" y="125"/>
                  </a:lnTo>
                  <a:lnTo>
                    <a:pt x="67" y="126"/>
                  </a:lnTo>
                  <a:lnTo>
                    <a:pt x="52" y="125"/>
                  </a:lnTo>
                  <a:lnTo>
                    <a:pt x="41" y="121"/>
                  </a:lnTo>
                  <a:lnTo>
                    <a:pt x="28" y="116"/>
                  </a:lnTo>
                  <a:lnTo>
                    <a:pt x="18" y="108"/>
                  </a:lnTo>
                  <a:lnTo>
                    <a:pt x="9" y="99"/>
                  </a:lnTo>
                  <a:lnTo>
                    <a:pt x="4" y="88"/>
                  </a:lnTo>
                  <a:lnTo>
                    <a:pt x="0" y="78"/>
                  </a:lnTo>
                  <a:lnTo>
                    <a:pt x="0" y="65"/>
                  </a:lnTo>
                  <a:lnTo>
                    <a:pt x="2" y="52"/>
                  </a:lnTo>
                  <a:lnTo>
                    <a:pt x="5" y="42"/>
                  </a:lnTo>
                  <a:lnTo>
                    <a:pt x="13" y="31"/>
                  </a:lnTo>
                  <a:lnTo>
                    <a:pt x="22" y="20"/>
                  </a:lnTo>
                  <a:lnTo>
                    <a:pt x="33" y="13"/>
                  </a:lnTo>
                  <a:lnTo>
                    <a:pt x="46" y="6"/>
                  </a:lnTo>
                  <a:close/>
                </a:path>
              </a:pathLst>
            </a:custGeom>
            <a:solidFill>
              <a:srgbClr val="91919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2" name="Freeform 359"/>
            <p:cNvSpPr>
              <a:spLocks/>
            </p:cNvSpPr>
            <p:nvPr/>
          </p:nvSpPr>
          <p:spPr bwMode="auto">
            <a:xfrm>
              <a:off x="1976810" y="2755032"/>
              <a:ext cx="198437" cy="177800"/>
            </a:xfrm>
            <a:custGeom>
              <a:avLst/>
              <a:gdLst>
                <a:gd name="T0" fmla="*/ 41 w 125"/>
                <a:gd name="T1" fmla="*/ 6 h 112"/>
                <a:gd name="T2" fmla="*/ 52 w 125"/>
                <a:gd name="T3" fmla="*/ 2 h 112"/>
                <a:gd name="T4" fmla="*/ 65 w 125"/>
                <a:gd name="T5" fmla="*/ 0 h 112"/>
                <a:gd name="T6" fmla="*/ 76 w 125"/>
                <a:gd name="T7" fmla="*/ 2 h 112"/>
                <a:gd name="T8" fmla="*/ 88 w 125"/>
                <a:gd name="T9" fmla="*/ 4 h 112"/>
                <a:gd name="T10" fmla="*/ 99 w 125"/>
                <a:gd name="T11" fmla="*/ 9 h 112"/>
                <a:gd name="T12" fmla="*/ 108 w 125"/>
                <a:gd name="T13" fmla="*/ 15 h 112"/>
                <a:gd name="T14" fmla="*/ 115 w 125"/>
                <a:gd name="T15" fmla="*/ 24 h 112"/>
                <a:gd name="T16" fmla="*/ 121 w 125"/>
                <a:gd name="T17" fmla="*/ 33 h 112"/>
                <a:gd name="T18" fmla="*/ 125 w 125"/>
                <a:gd name="T19" fmla="*/ 44 h 112"/>
                <a:gd name="T20" fmla="*/ 125 w 125"/>
                <a:gd name="T21" fmla="*/ 54 h 112"/>
                <a:gd name="T22" fmla="*/ 123 w 125"/>
                <a:gd name="T23" fmla="*/ 65 h 112"/>
                <a:gd name="T24" fmla="*/ 119 w 125"/>
                <a:gd name="T25" fmla="*/ 76 h 112"/>
                <a:gd name="T26" fmla="*/ 112 w 125"/>
                <a:gd name="T27" fmla="*/ 85 h 112"/>
                <a:gd name="T28" fmla="*/ 104 w 125"/>
                <a:gd name="T29" fmla="*/ 94 h 112"/>
                <a:gd name="T30" fmla="*/ 95 w 125"/>
                <a:gd name="T31" fmla="*/ 101 h 112"/>
                <a:gd name="T32" fmla="*/ 84 w 125"/>
                <a:gd name="T33" fmla="*/ 107 h 112"/>
                <a:gd name="T34" fmla="*/ 73 w 125"/>
                <a:gd name="T35" fmla="*/ 110 h 112"/>
                <a:gd name="T36" fmla="*/ 60 w 125"/>
                <a:gd name="T37" fmla="*/ 112 h 112"/>
                <a:gd name="T38" fmla="*/ 49 w 125"/>
                <a:gd name="T39" fmla="*/ 110 h 112"/>
                <a:gd name="T40" fmla="*/ 37 w 125"/>
                <a:gd name="T41" fmla="*/ 109 h 112"/>
                <a:gd name="T42" fmla="*/ 26 w 125"/>
                <a:gd name="T43" fmla="*/ 103 h 112"/>
                <a:gd name="T44" fmla="*/ 17 w 125"/>
                <a:gd name="T45" fmla="*/ 98 h 112"/>
                <a:gd name="T46" fmla="*/ 10 w 125"/>
                <a:gd name="T47" fmla="*/ 89 h 112"/>
                <a:gd name="T48" fmla="*/ 4 w 125"/>
                <a:gd name="T49" fmla="*/ 80 h 112"/>
                <a:gd name="T50" fmla="*/ 0 w 125"/>
                <a:gd name="T51" fmla="*/ 69 h 112"/>
                <a:gd name="T52" fmla="*/ 0 w 125"/>
                <a:gd name="T53" fmla="*/ 58 h 112"/>
                <a:gd name="T54" fmla="*/ 2 w 125"/>
                <a:gd name="T55" fmla="*/ 47 h 112"/>
                <a:gd name="T56" fmla="*/ 6 w 125"/>
                <a:gd name="T57" fmla="*/ 36 h 112"/>
                <a:gd name="T58" fmla="*/ 13 w 125"/>
                <a:gd name="T59" fmla="*/ 27 h 112"/>
                <a:gd name="T60" fmla="*/ 21 w 125"/>
                <a:gd name="T61" fmla="*/ 18 h 112"/>
                <a:gd name="T62" fmla="*/ 30 w 125"/>
                <a:gd name="T63" fmla="*/ 11 h 112"/>
                <a:gd name="T64" fmla="*/ 41 w 125"/>
                <a:gd name="T65" fmla="*/ 6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5"/>
                <a:gd name="T100" fmla="*/ 0 h 112"/>
                <a:gd name="T101" fmla="*/ 125 w 125"/>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5" h="112">
                  <a:moveTo>
                    <a:pt x="41" y="6"/>
                  </a:moveTo>
                  <a:lnTo>
                    <a:pt x="52" y="2"/>
                  </a:lnTo>
                  <a:lnTo>
                    <a:pt x="65" y="0"/>
                  </a:lnTo>
                  <a:lnTo>
                    <a:pt x="76" y="2"/>
                  </a:lnTo>
                  <a:lnTo>
                    <a:pt x="88" y="4"/>
                  </a:lnTo>
                  <a:lnTo>
                    <a:pt x="99" y="9"/>
                  </a:lnTo>
                  <a:lnTo>
                    <a:pt x="108" y="15"/>
                  </a:lnTo>
                  <a:lnTo>
                    <a:pt x="115" y="24"/>
                  </a:lnTo>
                  <a:lnTo>
                    <a:pt x="121" y="33"/>
                  </a:lnTo>
                  <a:lnTo>
                    <a:pt x="125" y="44"/>
                  </a:lnTo>
                  <a:lnTo>
                    <a:pt x="125" y="54"/>
                  </a:lnTo>
                  <a:lnTo>
                    <a:pt x="123" y="65"/>
                  </a:lnTo>
                  <a:lnTo>
                    <a:pt x="119" y="76"/>
                  </a:lnTo>
                  <a:lnTo>
                    <a:pt x="112" y="85"/>
                  </a:lnTo>
                  <a:lnTo>
                    <a:pt x="104" y="94"/>
                  </a:lnTo>
                  <a:lnTo>
                    <a:pt x="95" y="101"/>
                  </a:lnTo>
                  <a:lnTo>
                    <a:pt x="84" y="107"/>
                  </a:lnTo>
                  <a:lnTo>
                    <a:pt x="73" y="110"/>
                  </a:lnTo>
                  <a:lnTo>
                    <a:pt x="60" y="112"/>
                  </a:lnTo>
                  <a:lnTo>
                    <a:pt x="49" y="110"/>
                  </a:lnTo>
                  <a:lnTo>
                    <a:pt x="37" y="109"/>
                  </a:lnTo>
                  <a:lnTo>
                    <a:pt x="26" y="103"/>
                  </a:lnTo>
                  <a:lnTo>
                    <a:pt x="17" y="98"/>
                  </a:lnTo>
                  <a:lnTo>
                    <a:pt x="10" y="89"/>
                  </a:lnTo>
                  <a:lnTo>
                    <a:pt x="4" y="80"/>
                  </a:lnTo>
                  <a:lnTo>
                    <a:pt x="0" y="69"/>
                  </a:lnTo>
                  <a:lnTo>
                    <a:pt x="0" y="58"/>
                  </a:lnTo>
                  <a:lnTo>
                    <a:pt x="2" y="47"/>
                  </a:lnTo>
                  <a:lnTo>
                    <a:pt x="6" y="36"/>
                  </a:lnTo>
                  <a:lnTo>
                    <a:pt x="13" y="27"/>
                  </a:lnTo>
                  <a:lnTo>
                    <a:pt x="21" y="18"/>
                  </a:lnTo>
                  <a:lnTo>
                    <a:pt x="30" y="11"/>
                  </a:lnTo>
                  <a:lnTo>
                    <a:pt x="41" y="6"/>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grpSp>
          <p:nvGrpSpPr>
            <p:cNvPr id="173" name="Group 488"/>
            <p:cNvGrpSpPr>
              <a:grpSpLocks/>
            </p:cNvGrpSpPr>
            <p:nvPr/>
          </p:nvGrpSpPr>
          <p:grpSpPr bwMode="auto">
            <a:xfrm>
              <a:off x="1983160" y="2772494"/>
              <a:ext cx="165100" cy="157163"/>
              <a:chOff x="1295" y="1684"/>
              <a:chExt cx="104" cy="99"/>
            </a:xfrm>
          </p:grpSpPr>
          <p:sp>
            <p:nvSpPr>
              <p:cNvPr id="935" name="Rectangle 360"/>
              <p:cNvSpPr>
                <a:spLocks noChangeArrowheads="1"/>
              </p:cNvSpPr>
              <p:nvPr/>
            </p:nvSpPr>
            <p:spPr bwMode="auto">
              <a:xfrm>
                <a:off x="1295" y="1684"/>
                <a:ext cx="104" cy="2"/>
              </a:xfrm>
              <a:prstGeom prst="rect">
                <a:avLst/>
              </a:prstGeom>
              <a:solidFill>
                <a:srgbClr val="2C2C2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36" name="Rectangle 361"/>
              <p:cNvSpPr>
                <a:spLocks noChangeArrowheads="1"/>
              </p:cNvSpPr>
              <p:nvPr/>
            </p:nvSpPr>
            <p:spPr bwMode="auto">
              <a:xfrm>
                <a:off x="1395" y="1686"/>
                <a:ext cx="4" cy="97"/>
              </a:xfrm>
              <a:prstGeom prst="rect">
                <a:avLst/>
              </a:prstGeom>
              <a:solidFill>
                <a:srgbClr val="2C2C2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37" name="Rectangle 362"/>
              <p:cNvSpPr>
                <a:spLocks noChangeArrowheads="1"/>
              </p:cNvSpPr>
              <p:nvPr/>
            </p:nvSpPr>
            <p:spPr bwMode="auto">
              <a:xfrm>
                <a:off x="1295" y="1686"/>
                <a:ext cx="100" cy="4"/>
              </a:xfrm>
              <a:prstGeom prst="rect">
                <a:avLst/>
              </a:prstGeom>
              <a:solidFill>
                <a:srgbClr val="30303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38" name="Rectangle 363"/>
              <p:cNvSpPr>
                <a:spLocks noChangeArrowheads="1"/>
              </p:cNvSpPr>
              <p:nvPr/>
            </p:nvSpPr>
            <p:spPr bwMode="auto">
              <a:xfrm>
                <a:off x="1391" y="1690"/>
                <a:ext cx="4" cy="93"/>
              </a:xfrm>
              <a:prstGeom prst="rect">
                <a:avLst/>
              </a:prstGeom>
              <a:solidFill>
                <a:srgbClr val="30303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39" name="Rectangle 364"/>
              <p:cNvSpPr>
                <a:spLocks noChangeArrowheads="1"/>
              </p:cNvSpPr>
              <p:nvPr/>
            </p:nvSpPr>
            <p:spPr bwMode="auto">
              <a:xfrm>
                <a:off x="1295" y="1690"/>
                <a:ext cx="96" cy="3"/>
              </a:xfrm>
              <a:prstGeom prst="rect">
                <a:avLst/>
              </a:prstGeom>
              <a:solidFill>
                <a:srgbClr val="35353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40" name="Rectangle 365"/>
              <p:cNvSpPr>
                <a:spLocks noChangeArrowheads="1"/>
              </p:cNvSpPr>
              <p:nvPr/>
            </p:nvSpPr>
            <p:spPr bwMode="auto">
              <a:xfrm>
                <a:off x="1388" y="1693"/>
                <a:ext cx="3" cy="90"/>
              </a:xfrm>
              <a:prstGeom prst="rect">
                <a:avLst/>
              </a:prstGeom>
              <a:solidFill>
                <a:srgbClr val="35353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41" name="Rectangle 366"/>
              <p:cNvSpPr>
                <a:spLocks noChangeArrowheads="1"/>
              </p:cNvSpPr>
              <p:nvPr/>
            </p:nvSpPr>
            <p:spPr bwMode="auto">
              <a:xfrm>
                <a:off x="1295" y="1693"/>
                <a:ext cx="93" cy="2"/>
              </a:xfrm>
              <a:prstGeom prst="rect">
                <a:avLst/>
              </a:prstGeom>
              <a:solidFill>
                <a:srgbClr val="3B3B3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42" name="Rectangle 367"/>
              <p:cNvSpPr>
                <a:spLocks noChangeArrowheads="1"/>
              </p:cNvSpPr>
              <p:nvPr/>
            </p:nvSpPr>
            <p:spPr bwMode="auto">
              <a:xfrm>
                <a:off x="1386" y="1695"/>
                <a:ext cx="2" cy="88"/>
              </a:xfrm>
              <a:prstGeom prst="rect">
                <a:avLst/>
              </a:prstGeom>
              <a:solidFill>
                <a:srgbClr val="3B3B3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43" name="Rectangle 368"/>
              <p:cNvSpPr>
                <a:spLocks noChangeArrowheads="1"/>
              </p:cNvSpPr>
              <p:nvPr/>
            </p:nvSpPr>
            <p:spPr bwMode="auto">
              <a:xfrm>
                <a:off x="1295" y="1695"/>
                <a:ext cx="91" cy="4"/>
              </a:xfrm>
              <a:prstGeom prst="rect">
                <a:avLst/>
              </a:prstGeom>
              <a:solidFill>
                <a:srgbClr val="41414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44" name="Rectangle 369"/>
              <p:cNvSpPr>
                <a:spLocks noChangeArrowheads="1"/>
              </p:cNvSpPr>
              <p:nvPr/>
            </p:nvSpPr>
            <p:spPr bwMode="auto">
              <a:xfrm>
                <a:off x="1382" y="1699"/>
                <a:ext cx="4" cy="84"/>
              </a:xfrm>
              <a:prstGeom prst="rect">
                <a:avLst/>
              </a:prstGeom>
              <a:solidFill>
                <a:srgbClr val="41414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45" name="Rectangle 370"/>
              <p:cNvSpPr>
                <a:spLocks noChangeArrowheads="1"/>
              </p:cNvSpPr>
              <p:nvPr/>
            </p:nvSpPr>
            <p:spPr bwMode="auto">
              <a:xfrm>
                <a:off x="1295" y="1699"/>
                <a:ext cx="87" cy="3"/>
              </a:xfrm>
              <a:prstGeom prst="rect">
                <a:avLst/>
              </a:prstGeom>
              <a:solidFill>
                <a:srgbClr val="47474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46" name="Rectangle 371"/>
              <p:cNvSpPr>
                <a:spLocks noChangeArrowheads="1"/>
              </p:cNvSpPr>
              <p:nvPr/>
            </p:nvSpPr>
            <p:spPr bwMode="auto">
              <a:xfrm>
                <a:off x="1379" y="1702"/>
                <a:ext cx="3" cy="81"/>
              </a:xfrm>
              <a:prstGeom prst="rect">
                <a:avLst/>
              </a:prstGeom>
              <a:solidFill>
                <a:srgbClr val="47474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47" name="Rectangle 372"/>
              <p:cNvSpPr>
                <a:spLocks noChangeArrowheads="1"/>
              </p:cNvSpPr>
              <p:nvPr/>
            </p:nvSpPr>
            <p:spPr bwMode="auto">
              <a:xfrm>
                <a:off x="1295" y="1702"/>
                <a:ext cx="84" cy="4"/>
              </a:xfrm>
              <a:prstGeom prst="rect">
                <a:avLst/>
              </a:prstGeom>
              <a:solidFill>
                <a:srgbClr val="4E4E4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48" name="Rectangle 373"/>
              <p:cNvSpPr>
                <a:spLocks noChangeArrowheads="1"/>
              </p:cNvSpPr>
              <p:nvPr/>
            </p:nvSpPr>
            <p:spPr bwMode="auto">
              <a:xfrm>
                <a:off x="1375" y="1706"/>
                <a:ext cx="4" cy="77"/>
              </a:xfrm>
              <a:prstGeom prst="rect">
                <a:avLst/>
              </a:prstGeom>
              <a:solidFill>
                <a:srgbClr val="4E4E4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49" name="Rectangle 374"/>
              <p:cNvSpPr>
                <a:spLocks noChangeArrowheads="1"/>
              </p:cNvSpPr>
              <p:nvPr/>
            </p:nvSpPr>
            <p:spPr bwMode="auto">
              <a:xfrm>
                <a:off x="1295" y="1706"/>
                <a:ext cx="80" cy="2"/>
              </a:xfrm>
              <a:prstGeom prst="rect">
                <a:avLst/>
              </a:prstGeom>
              <a:solidFill>
                <a:srgbClr val="55555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50" name="Rectangle 375"/>
              <p:cNvSpPr>
                <a:spLocks noChangeArrowheads="1"/>
              </p:cNvSpPr>
              <p:nvPr/>
            </p:nvSpPr>
            <p:spPr bwMode="auto">
              <a:xfrm>
                <a:off x="1373" y="1708"/>
                <a:ext cx="2" cy="75"/>
              </a:xfrm>
              <a:prstGeom prst="rect">
                <a:avLst/>
              </a:prstGeom>
              <a:solidFill>
                <a:srgbClr val="55555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51" name="Rectangle 376"/>
              <p:cNvSpPr>
                <a:spLocks noChangeArrowheads="1"/>
              </p:cNvSpPr>
              <p:nvPr/>
            </p:nvSpPr>
            <p:spPr bwMode="auto">
              <a:xfrm>
                <a:off x="1295" y="1708"/>
                <a:ext cx="78" cy="3"/>
              </a:xfrm>
              <a:prstGeom prst="rect">
                <a:avLst/>
              </a:prstGeom>
              <a:solidFill>
                <a:srgbClr val="5D5D5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52" name="Rectangle 377"/>
              <p:cNvSpPr>
                <a:spLocks noChangeArrowheads="1"/>
              </p:cNvSpPr>
              <p:nvPr/>
            </p:nvSpPr>
            <p:spPr bwMode="auto">
              <a:xfrm>
                <a:off x="1369" y="1711"/>
                <a:ext cx="4" cy="72"/>
              </a:xfrm>
              <a:prstGeom prst="rect">
                <a:avLst/>
              </a:prstGeom>
              <a:solidFill>
                <a:srgbClr val="5D5D5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53" name="Rectangle 378"/>
              <p:cNvSpPr>
                <a:spLocks noChangeArrowheads="1"/>
              </p:cNvSpPr>
              <p:nvPr/>
            </p:nvSpPr>
            <p:spPr bwMode="auto">
              <a:xfrm>
                <a:off x="1295" y="1711"/>
                <a:ext cx="74" cy="4"/>
              </a:xfrm>
              <a:prstGeom prst="rect">
                <a:avLst/>
              </a:prstGeom>
              <a:solidFill>
                <a:srgbClr val="65656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54" name="Rectangle 379"/>
              <p:cNvSpPr>
                <a:spLocks noChangeArrowheads="1"/>
              </p:cNvSpPr>
              <p:nvPr/>
            </p:nvSpPr>
            <p:spPr bwMode="auto">
              <a:xfrm>
                <a:off x="1366" y="1715"/>
                <a:ext cx="3" cy="68"/>
              </a:xfrm>
              <a:prstGeom prst="rect">
                <a:avLst/>
              </a:prstGeom>
              <a:solidFill>
                <a:srgbClr val="65656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55" name="Rectangle 380"/>
              <p:cNvSpPr>
                <a:spLocks noChangeArrowheads="1"/>
              </p:cNvSpPr>
              <p:nvPr/>
            </p:nvSpPr>
            <p:spPr bwMode="auto">
              <a:xfrm>
                <a:off x="1295" y="1715"/>
                <a:ext cx="71" cy="2"/>
              </a:xfrm>
              <a:prstGeom prst="rect">
                <a:avLst/>
              </a:prstGeom>
              <a:solidFill>
                <a:srgbClr val="6D6D6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56" name="Rectangle 381"/>
              <p:cNvSpPr>
                <a:spLocks noChangeArrowheads="1"/>
              </p:cNvSpPr>
              <p:nvPr/>
            </p:nvSpPr>
            <p:spPr bwMode="auto">
              <a:xfrm>
                <a:off x="1362" y="1717"/>
                <a:ext cx="4" cy="66"/>
              </a:xfrm>
              <a:prstGeom prst="rect">
                <a:avLst/>
              </a:prstGeom>
              <a:solidFill>
                <a:srgbClr val="6D6D6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57" name="Rectangle 382"/>
              <p:cNvSpPr>
                <a:spLocks noChangeArrowheads="1"/>
              </p:cNvSpPr>
              <p:nvPr/>
            </p:nvSpPr>
            <p:spPr bwMode="auto">
              <a:xfrm>
                <a:off x="1295" y="1717"/>
                <a:ext cx="67" cy="3"/>
              </a:xfrm>
              <a:prstGeom prst="rect">
                <a:avLst/>
              </a:prstGeom>
              <a:solidFill>
                <a:srgbClr val="75757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58" name="Rectangle 383"/>
              <p:cNvSpPr>
                <a:spLocks noChangeArrowheads="1"/>
              </p:cNvSpPr>
              <p:nvPr/>
            </p:nvSpPr>
            <p:spPr bwMode="auto">
              <a:xfrm>
                <a:off x="1360" y="1720"/>
                <a:ext cx="2" cy="63"/>
              </a:xfrm>
              <a:prstGeom prst="rect">
                <a:avLst/>
              </a:prstGeom>
              <a:solidFill>
                <a:srgbClr val="75757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59" name="Rectangle 384"/>
              <p:cNvSpPr>
                <a:spLocks noChangeArrowheads="1"/>
              </p:cNvSpPr>
              <p:nvPr/>
            </p:nvSpPr>
            <p:spPr bwMode="auto">
              <a:xfrm>
                <a:off x="1295" y="1720"/>
                <a:ext cx="65" cy="4"/>
              </a:xfrm>
              <a:prstGeom prst="rect">
                <a:avLst/>
              </a:prstGeom>
              <a:solidFill>
                <a:srgbClr val="7D7D7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60" name="Rectangle 385"/>
              <p:cNvSpPr>
                <a:spLocks noChangeArrowheads="1"/>
              </p:cNvSpPr>
              <p:nvPr/>
            </p:nvSpPr>
            <p:spPr bwMode="auto">
              <a:xfrm>
                <a:off x="1356" y="1724"/>
                <a:ext cx="4" cy="59"/>
              </a:xfrm>
              <a:prstGeom prst="rect">
                <a:avLst/>
              </a:prstGeom>
              <a:solidFill>
                <a:srgbClr val="7D7D7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61" name="Rectangle 386"/>
              <p:cNvSpPr>
                <a:spLocks noChangeArrowheads="1"/>
              </p:cNvSpPr>
              <p:nvPr/>
            </p:nvSpPr>
            <p:spPr bwMode="auto">
              <a:xfrm>
                <a:off x="1295" y="1724"/>
                <a:ext cx="61" cy="3"/>
              </a:xfrm>
              <a:prstGeom prst="rect">
                <a:avLst/>
              </a:prstGeom>
              <a:solidFill>
                <a:srgbClr val="85858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62" name="Rectangle 387"/>
              <p:cNvSpPr>
                <a:spLocks noChangeArrowheads="1"/>
              </p:cNvSpPr>
              <p:nvPr/>
            </p:nvSpPr>
            <p:spPr bwMode="auto">
              <a:xfrm>
                <a:off x="1353" y="1727"/>
                <a:ext cx="3" cy="56"/>
              </a:xfrm>
              <a:prstGeom prst="rect">
                <a:avLst/>
              </a:prstGeom>
              <a:solidFill>
                <a:srgbClr val="85858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63" name="Rectangle 388"/>
              <p:cNvSpPr>
                <a:spLocks noChangeArrowheads="1"/>
              </p:cNvSpPr>
              <p:nvPr/>
            </p:nvSpPr>
            <p:spPr bwMode="auto">
              <a:xfrm>
                <a:off x="1295" y="1727"/>
                <a:ext cx="58" cy="2"/>
              </a:xfrm>
              <a:prstGeom prst="rect">
                <a:avLst/>
              </a:prstGeom>
              <a:solidFill>
                <a:srgbClr val="8C8C8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64" name="Rectangle 389"/>
              <p:cNvSpPr>
                <a:spLocks noChangeArrowheads="1"/>
              </p:cNvSpPr>
              <p:nvPr/>
            </p:nvSpPr>
            <p:spPr bwMode="auto">
              <a:xfrm>
                <a:off x="1349" y="1729"/>
                <a:ext cx="4" cy="54"/>
              </a:xfrm>
              <a:prstGeom prst="rect">
                <a:avLst/>
              </a:prstGeom>
              <a:solidFill>
                <a:srgbClr val="8C8C8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65" name="Rectangle 390"/>
              <p:cNvSpPr>
                <a:spLocks noChangeArrowheads="1"/>
              </p:cNvSpPr>
              <p:nvPr/>
            </p:nvSpPr>
            <p:spPr bwMode="auto">
              <a:xfrm>
                <a:off x="1295" y="1729"/>
                <a:ext cx="54" cy="4"/>
              </a:xfrm>
              <a:prstGeom prst="rect">
                <a:avLst/>
              </a:prstGeom>
              <a:solidFill>
                <a:srgbClr val="94949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66" name="Rectangle 391"/>
              <p:cNvSpPr>
                <a:spLocks noChangeArrowheads="1"/>
              </p:cNvSpPr>
              <p:nvPr/>
            </p:nvSpPr>
            <p:spPr bwMode="auto">
              <a:xfrm>
                <a:off x="1347" y="1733"/>
                <a:ext cx="2" cy="50"/>
              </a:xfrm>
              <a:prstGeom prst="rect">
                <a:avLst/>
              </a:prstGeom>
              <a:solidFill>
                <a:srgbClr val="94949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67" name="Rectangle 392"/>
              <p:cNvSpPr>
                <a:spLocks noChangeArrowheads="1"/>
              </p:cNvSpPr>
              <p:nvPr/>
            </p:nvSpPr>
            <p:spPr bwMode="auto">
              <a:xfrm>
                <a:off x="1295" y="1733"/>
                <a:ext cx="52" cy="3"/>
              </a:xfrm>
              <a:prstGeom prst="rect">
                <a:avLst/>
              </a:prstGeom>
              <a:solidFill>
                <a:srgbClr val="9B9B9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68" name="Rectangle 393"/>
              <p:cNvSpPr>
                <a:spLocks noChangeArrowheads="1"/>
              </p:cNvSpPr>
              <p:nvPr/>
            </p:nvSpPr>
            <p:spPr bwMode="auto">
              <a:xfrm>
                <a:off x="1343" y="1736"/>
                <a:ext cx="4" cy="47"/>
              </a:xfrm>
              <a:prstGeom prst="rect">
                <a:avLst/>
              </a:prstGeom>
              <a:solidFill>
                <a:srgbClr val="9B9B9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69" name="Rectangle 394"/>
              <p:cNvSpPr>
                <a:spLocks noChangeArrowheads="1"/>
              </p:cNvSpPr>
              <p:nvPr/>
            </p:nvSpPr>
            <p:spPr bwMode="auto">
              <a:xfrm>
                <a:off x="1295" y="1736"/>
                <a:ext cx="48" cy="2"/>
              </a:xfrm>
              <a:prstGeom prst="rect">
                <a:avLst/>
              </a:prstGeom>
              <a:solidFill>
                <a:srgbClr val="A1A1A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70" name="Rectangle 395"/>
              <p:cNvSpPr>
                <a:spLocks noChangeArrowheads="1"/>
              </p:cNvSpPr>
              <p:nvPr/>
            </p:nvSpPr>
            <p:spPr bwMode="auto">
              <a:xfrm>
                <a:off x="1340" y="1738"/>
                <a:ext cx="3" cy="45"/>
              </a:xfrm>
              <a:prstGeom prst="rect">
                <a:avLst/>
              </a:prstGeom>
              <a:solidFill>
                <a:srgbClr val="A1A1A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71" name="Rectangle 396"/>
              <p:cNvSpPr>
                <a:spLocks noChangeArrowheads="1"/>
              </p:cNvSpPr>
              <p:nvPr/>
            </p:nvSpPr>
            <p:spPr bwMode="auto">
              <a:xfrm>
                <a:off x="1295" y="1738"/>
                <a:ext cx="45" cy="4"/>
              </a:xfrm>
              <a:prstGeom prst="rect">
                <a:avLst/>
              </a:prstGeom>
              <a:solidFill>
                <a:srgbClr val="A7A7A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72" name="Rectangle 397"/>
              <p:cNvSpPr>
                <a:spLocks noChangeArrowheads="1"/>
              </p:cNvSpPr>
              <p:nvPr/>
            </p:nvSpPr>
            <p:spPr bwMode="auto">
              <a:xfrm>
                <a:off x="1336" y="1742"/>
                <a:ext cx="4" cy="41"/>
              </a:xfrm>
              <a:prstGeom prst="rect">
                <a:avLst/>
              </a:prstGeom>
              <a:solidFill>
                <a:srgbClr val="A7A7A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73" name="Rectangle 398"/>
              <p:cNvSpPr>
                <a:spLocks noChangeArrowheads="1"/>
              </p:cNvSpPr>
              <p:nvPr/>
            </p:nvSpPr>
            <p:spPr bwMode="auto">
              <a:xfrm>
                <a:off x="1295" y="1742"/>
                <a:ext cx="41" cy="3"/>
              </a:xfrm>
              <a:prstGeom prst="rect">
                <a:avLst/>
              </a:prstGeom>
              <a:solidFill>
                <a:srgbClr val="ADADA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74" name="Rectangle 399"/>
              <p:cNvSpPr>
                <a:spLocks noChangeArrowheads="1"/>
              </p:cNvSpPr>
              <p:nvPr/>
            </p:nvSpPr>
            <p:spPr bwMode="auto">
              <a:xfrm>
                <a:off x="1334" y="1745"/>
                <a:ext cx="2" cy="38"/>
              </a:xfrm>
              <a:prstGeom prst="rect">
                <a:avLst/>
              </a:prstGeom>
              <a:solidFill>
                <a:srgbClr val="ADADA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75" name="Rectangle 400"/>
              <p:cNvSpPr>
                <a:spLocks noChangeArrowheads="1"/>
              </p:cNvSpPr>
              <p:nvPr/>
            </p:nvSpPr>
            <p:spPr bwMode="auto">
              <a:xfrm>
                <a:off x="1295" y="1745"/>
                <a:ext cx="39" cy="4"/>
              </a:xfrm>
              <a:prstGeom prst="rect">
                <a:avLst/>
              </a:prstGeom>
              <a:solidFill>
                <a:srgbClr val="B2B2B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76" name="Rectangle 401"/>
              <p:cNvSpPr>
                <a:spLocks noChangeArrowheads="1"/>
              </p:cNvSpPr>
              <p:nvPr/>
            </p:nvSpPr>
            <p:spPr bwMode="auto">
              <a:xfrm>
                <a:off x="1330" y="1749"/>
                <a:ext cx="4" cy="34"/>
              </a:xfrm>
              <a:prstGeom prst="rect">
                <a:avLst/>
              </a:prstGeom>
              <a:solidFill>
                <a:srgbClr val="B2B2B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77" name="Rectangle 402"/>
              <p:cNvSpPr>
                <a:spLocks noChangeArrowheads="1"/>
              </p:cNvSpPr>
              <p:nvPr/>
            </p:nvSpPr>
            <p:spPr bwMode="auto">
              <a:xfrm>
                <a:off x="1295" y="1749"/>
                <a:ext cx="35" cy="2"/>
              </a:xfrm>
              <a:prstGeom prst="rect">
                <a:avLst/>
              </a:prstGeom>
              <a:solidFill>
                <a:srgbClr val="B7B7B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78" name="Rectangle 403"/>
              <p:cNvSpPr>
                <a:spLocks noChangeArrowheads="1"/>
              </p:cNvSpPr>
              <p:nvPr/>
            </p:nvSpPr>
            <p:spPr bwMode="auto">
              <a:xfrm>
                <a:off x="1327" y="1751"/>
                <a:ext cx="3" cy="32"/>
              </a:xfrm>
              <a:prstGeom prst="rect">
                <a:avLst/>
              </a:prstGeom>
              <a:solidFill>
                <a:srgbClr val="B7B7B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79" name="Rectangle 404"/>
              <p:cNvSpPr>
                <a:spLocks noChangeArrowheads="1"/>
              </p:cNvSpPr>
              <p:nvPr/>
            </p:nvSpPr>
            <p:spPr bwMode="auto">
              <a:xfrm>
                <a:off x="1295" y="1751"/>
                <a:ext cx="32" cy="3"/>
              </a:xfrm>
              <a:prstGeom prst="rect">
                <a:avLst/>
              </a:prstGeom>
              <a:solidFill>
                <a:srgbClr val="BBBBB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80" name="Rectangle 405"/>
              <p:cNvSpPr>
                <a:spLocks noChangeArrowheads="1"/>
              </p:cNvSpPr>
              <p:nvPr/>
            </p:nvSpPr>
            <p:spPr bwMode="auto">
              <a:xfrm>
                <a:off x="1323" y="1754"/>
                <a:ext cx="4" cy="29"/>
              </a:xfrm>
              <a:prstGeom prst="rect">
                <a:avLst/>
              </a:prstGeom>
              <a:solidFill>
                <a:srgbClr val="BBBBB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81" name="Rectangle 406"/>
              <p:cNvSpPr>
                <a:spLocks noChangeArrowheads="1"/>
              </p:cNvSpPr>
              <p:nvPr/>
            </p:nvSpPr>
            <p:spPr bwMode="auto">
              <a:xfrm>
                <a:off x="1295" y="1754"/>
                <a:ext cx="28" cy="4"/>
              </a:xfrm>
              <a:prstGeom prst="rect">
                <a:avLst/>
              </a:prstGeom>
              <a:solidFill>
                <a:srgbClr val="BFBFBF"/>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82" name="Rectangle 407"/>
              <p:cNvSpPr>
                <a:spLocks noChangeArrowheads="1"/>
              </p:cNvSpPr>
              <p:nvPr/>
            </p:nvSpPr>
            <p:spPr bwMode="auto">
              <a:xfrm>
                <a:off x="1321" y="1758"/>
                <a:ext cx="2" cy="25"/>
              </a:xfrm>
              <a:prstGeom prst="rect">
                <a:avLst/>
              </a:prstGeom>
              <a:solidFill>
                <a:srgbClr val="BFBFBF"/>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83" name="Rectangle 408"/>
              <p:cNvSpPr>
                <a:spLocks noChangeArrowheads="1"/>
              </p:cNvSpPr>
              <p:nvPr/>
            </p:nvSpPr>
            <p:spPr bwMode="auto">
              <a:xfrm>
                <a:off x="1295" y="1758"/>
                <a:ext cx="26" cy="2"/>
              </a:xfrm>
              <a:prstGeom prst="rect">
                <a:avLst/>
              </a:prstGeom>
              <a:solidFill>
                <a:srgbClr val="C2C2C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84" name="Rectangle 409"/>
              <p:cNvSpPr>
                <a:spLocks noChangeArrowheads="1"/>
              </p:cNvSpPr>
              <p:nvPr/>
            </p:nvSpPr>
            <p:spPr bwMode="auto">
              <a:xfrm>
                <a:off x="1317" y="1760"/>
                <a:ext cx="4" cy="23"/>
              </a:xfrm>
              <a:prstGeom prst="rect">
                <a:avLst/>
              </a:prstGeom>
              <a:solidFill>
                <a:srgbClr val="C2C2C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85" name="Rectangle 410"/>
              <p:cNvSpPr>
                <a:spLocks noChangeArrowheads="1"/>
              </p:cNvSpPr>
              <p:nvPr/>
            </p:nvSpPr>
            <p:spPr bwMode="auto">
              <a:xfrm>
                <a:off x="1295" y="1760"/>
                <a:ext cx="22" cy="3"/>
              </a:xfrm>
              <a:prstGeom prst="rect">
                <a:avLst/>
              </a:prstGeom>
              <a:solidFill>
                <a:srgbClr val="C5C5C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86" name="Rectangle 411"/>
              <p:cNvSpPr>
                <a:spLocks noChangeArrowheads="1"/>
              </p:cNvSpPr>
              <p:nvPr/>
            </p:nvSpPr>
            <p:spPr bwMode="auto">
              <a:xfrm>
                <a:off x="1314" y="1763"/>
                <a:ext cx="3" cy="20"/>
              </a:xfrm>
              <a:prstGeom prst="rect">
                <a:avLst/>
              </a:prstGeom>
              <a:solidFill>
                <a:srgbClr val="C5C5C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87" name="Rectangle 412"/>
              <p:cNvSpPr>
                <a:spLocks noChangeArrowheads="1"/>
              </p:cNvSpPr>
              <p:nvPr/>
            </p:nvSpPr>
            <p:spPr bwMode="auto">
              <a:xfrm>
                <a:off x="1295" y="1763"/>
                <a:ext cx="19" cy="4"/>
              </a:xfrm>
              <a:prstGeom prst="rect">
                <a:avLst/>
              </a:prstGeom>
              <a:solidFill>
                <a:srgbClr val="C7C7C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88" name="Rectangle 413"/>
              <p:cNvSpPr>
                <a:spLocks noChangeArrowheads="1"/>
              </p:cNvSpPr>
              <p:nvPr/>
            </p:nvSpPr>
            <p:spPr bwMode="auto">
              <a:xfrm>
                <a:off x="1310" y="1767"/>
                <a:ext cx="4" cy="16"/>
              </a:xfrm>
              <a:prstGeom prst="rect">
                <a:avLst/>
              </a:prstGeom>
              <a:solidFill>
                <a:srgbClr val="C7C7C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89" name="Rectangle 414"/>
              <p:cNvSpPr>
                <a:spLocks noChangeArrowheads="1"/>
              </p:cNvSpPr>
              <p:nvPr/>
            </p:nvSpPr>
            <p:spPr bwMode="auto">
              <a:xfrm>
                <a:off x="1295" y="1767"/>
                <a:ext cx="15" cy="4"/>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90" name="Rectangle 415"/>
              <p:cNvSpPr>
                <a:spLocks noChangeArrowheads="1"/>
              </p:cNvSpPr>
              <p:nvPr/>
            </p:nvSpPr>
            <p:spPr bwMode="auto">
              <a:xfrm>
                <a:off x="1308" y="1771"/>
                <a:ext cx="2" cy="12"/>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91" name="Rectangle 416"/>
              <p:cNvSpPr>
                <a:spLocks noChangeArrowheads="1"/>
              </p:cNvSpPr>
              <p:nvPr/>
            </p:nvSpPr>
            <p:spPr bwMode="auto">
              <a:xfrm>
                <a:off x="1295" y="1771"/>
                <a:ext cx="13" cy="2"/>
              </a:xfrm>
              <a:prstGeom prst="rect">
                <a:avLst/>
              </a:prstGeom>
              <a:solidFill>
                <a:srgbClr val="CACAC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92" name="Rectangle 417"/>
              <p:cNvSpPr>
                <a:spLocks noChangeArrowheads="1"/>
              </p:cNvSpPr>
              <p:nvPr/>
            </p:nvSpPr>
            <p:spPr bwMode="auto">
              <a:xfrm>
                <a:off x="1304" y="1773"/>
                <a:ext cx="4" cy="10"/>
              </a:xfrm>
              <a:prstGeom prst="rect">
                <a:avLst/>
              </a:prstGeom>
              <a:solidFill>
                <a:srgbClr val="CACAC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93" name="Rectangle 418"/>
              <p:cNvSpPr>
                <a:spLocks noChangeArrowheads="1"/>
              </p:cNvSpPr>
              <p:nvPr/>
            </p:nvSpPr>
            <p:spPr bwMode="auto">
              <a:xfrm>
                <a:off x="1295" y="1773"/>
                <a:ext cx="9" cy="3"/>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94" name="Rectangle 419"/>
              <p:cNvSpPr>
                <a:spLocks noChangeArrowheads="1"/>
              </p:cNvSpPr>
              <p:nvPr/>
            </p:nvSpPr>
            <p:spPr bwMode="auto">
              <a:xfrm>
                <a:off x="1301" y="1776"/>
                <a:ext cx="3" cy="7"/>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95" name="Rectangle 420"/>
              <p:cNvSpPr>
                <a:spLocks noChangeArrowheads="1"/>
              </p:cNvSpPr>
              <p:nvPr/>
            </p:nvSpPr>
            <p:spPr bwMode="auto">
              <a:xfrm>
                <a:off x="1295" y="1776"/>
                <a:ext cx="6" cy="4"/>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96" name="Rectangle 421"/>
              <p:cNvSpPr>
                <a:spLocks noChangeArrowheads="1"/>
              </p:cNvSpPr>
              <p:nvPr/>
            </p:nvSpPr>
            <p:spPr bwMode="auto">
              <a:xfrm>
                <a:off x="1297" y="1780"/>
                <a:ext cx="4" cy="3"/>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97" name="Rectangle 422"/>
              <p:cNvSpPr>
                <a:spLocks noChangeArrowheads="1"/>
              </p:cNvSpPr>
              <p:nvPr/>
            </p:nvSpPr>
            <p:spPr bwMode="auto">
              <a:xfrm>
                <a:off x="1295" y="1780"/>
                <a:ext cx="2" cy="3"/>
              </a:xfrm>
              <a:prstGeom prst="rect">
                <a:avLst/>
              </a:prstGeom>
              <a:solidFill>
                <a:srgbClr val="CECEC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998" name="Freeform 423"/>
              <p:cNvSpPr>
                <a:spLocks/>
              </p:cNvSpPr>
              <p:nvPr/>
            </p:nvSpPr>
            <p:spPr bwMode="auto">
              <a:xfrm>
                <a:off x="1297" y="1686"/>
                <a:ext cx="102" cy="94"/>
              </a:xfrm>
              <a:custGeom>
                <a:avLst/>
                <a:gdLst>
                  <a:gd name="T0" fmla="*/ 33 w 102"/>
                  <a:gd name="T1" fmla="*/ 4 h 94"/>
                  <a:gd name="T2" fmla="*/ 43 w 102"/>
                  <a:gd name="T3" fmla="*/ 0 h 94"/>
                  <a:gd name="T4" fmla="*/ 54 w 102"/>
                  <a:gd name="T5" fmla="*/ 0 h 94"/>
                  <a:gd name="T6" fmla="*/ 63 w 102"/>
                  <a:gd name="T7" fmla="*/ 0 h 94"/>
                  <a:gd name="T8" fmla="*/ 72 w 102"/>
                  <a:gd name="T9" fmla="*/ 4 h 94"/>
                  <a:gd name="T10" fmla="*/ 87 w 102"/>
                  <a:gd name="T11" fmla="*/ 13 h 94"/>
                  <a:gd name="T12" fmla="*/ 94 w 102"/>
                  <a:gd name="T13" fmla="*/ 20 h 94"/>
                  <a:gd name="T14" fmla="*/ 98 w 102"/>
                  <a:gd name="T15" fmla="*/ 29 h 94"/>
                  <a:gd name="T16" fmla="*/ 100 w 102"/>
                  <a:gd name="T17" fmla="*/ 38 h 94"/>
                  <a:gd name="T18" fmla="*/ 102 w 102"/>
                  <a:gd name="T19" fmla="*/ 47 h 94"/>
                  <a:gd name="T20" fmla="*/ 100 w 102"/>
                  <a:gd name="T21" fmla="*/ 56 h 94"/>
                  <a:gd name="T22" fmla="*/ 96 w 102"/>
                  <a:gd name="T23" fmla="*/ 65 h 94"/>
                  <a:gd name="T24" fmla="*/ 85 w 102"/>
                  <a:gd name="T25" fmla="*/ 79 h 94"/>
                  <a:gd name="T26" fmla="*/ 69 w 102"/>
                  <a:gd name="T27" fmla="*/ 90 h 94"/>
                  <a:gd name="T28" fmla="*/ 59 w 102"/>
                  <a:gd name="T29" fmla="*/ 94 h 94"/>
                  <a:gd name="T30" fmla="*/ 50 w 102"/>
                  <a:gd name="T31" fmla="*/ 94 h 94"/>
                  <a:gd name="T32" fmla="*/ 41 w 102"/>
                  <a:gd name="T33" fmla="*/ 94 h 94"/>
                  <a:gd name="T34" fmla="*/ 31 w 102"/>
                  <a:gd name="T35" fmla="*/ 92 h 94"/>
                  <a:gd name="T36" fmla="*/ 15 w 102"/>
                  <a:gd name="T37" fmla="*/ 81 h 94"/>
                  <a:gd name="T38" fmla="*/ 4 w 102"/>
                  <a:gd name="T39" fmla="*/ 65 h 94"/>
                  <a:gd name="T40" fmla="*/ 2 w 102"/>
                  <a:gd name="T41" fmla="*/ 56 h 94"/>
                  <a:gd name="T42" fmla="*/ 0 w 102"/>
                  <a:gd name="T43" fmla="*/ 47 h 94"/>
                  <a:gd name="T44" fmla="*/ 2 w 102"/>
                  <a:gd name="T45" fmla="*/ 38 h 94"/>
                  <a:gd name="T46" fmla="*/ 5 w 102"/>
                  <a:gd name="T47" fmla="*/ 29 h 94"/>
                  <a:gd name="T48" fmla="*/ 17 w 102"/>
                  <a:gd name="T49" fmla="*/ 14 h 94"/>
                  <a:gd name="T50" fmla="*/ 33 w 102"/>
                  <a:gd name="T51" fmla="*/ 4 h 9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2"/>
                  <a:gd name="T79" fmla="*/ 0 h 94"/>
                  <a:gd name="T80" fmla="*/ 102 w 102"/>
                  <a:gd name="T81" fmla="*/ 94 h 9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2" h="94">
                    <a:moveTo>
                      <a:pt x="33" y="4"/>
                    </a:moveTo>
                    <a:lnTo>
                      <a:pt x="43" y="0"/>
                    </a:lnTo>
                    <a:lnTo>
                      <a:pt x="54" y="0"/>
                    </a:lnTo>
                    <a:lnTo>
                      <a:pt x="63" y="0"/>
                    </a:lnTo>
                    <a:lnTo>
                      <a:pt x="72" y="4"/>
                    </a:lnTo>
                    <a:lnTo>
                      <a:pt x="87" y="13"/>
                    </a:lnTo>
                    <a:lnTo>
                      <a:pt x="94" y="20"/>
                    </a:lnTo>
                    <a:lnTo>
                      <a:pt x="98" y="29"/>
                    </a:lnTo>
                    <a:lnTo>
                      <a:pt x="100" y="38"/>
                    </a:lnTo>
                    <a:lnTo>
                      <a:pt x="102" y="47"/>
                    </a:lnTo>
                    <a:lnTo>
                      <a:pt x="100" y="56"/>
                    </a:lnTo>
                    <a:lnTo>
                      <a:pt x="96" y="65"/>
                    </a:lnTo>
                    <a:lnTo>
                      <a:pt x="85" y="79"/>
                    </a:lnTo>
                    <a:lnTo>
                      <a:pt x="69" y="90"/>
                    </a:lnTo>
                    <a:lnTo>
                      <a:pt x="59" y="94"/>
                    </a:lnTo>
                    <a:lnTo>
                      <a:pt x="50" y="94"/>
                    </a:lnTo>
                    <a:lnTo>
                      <a:pt x="41" y="94"/>
                    </a:lnTo>
                    <a:lnTo>
                      <a:pt x="31" y="92"/>
                    </a:lnTo>
                    <a:lnTo>
                      <a:pt x="15" y="81"/>
                    </a:lnTo>
                    <a:lnTo>
                      <a:pt x="4" y="65"/>
                    </a:lnTo>
                    <a:lnTo>
                      <a:pt x="2" y="56"/>
                    </a:lnTo>
                    <a:lnTo>
                      <a:pt x="0" y="47"/>
                    </a:lnTo>
                    <a:lnTo>
                      <a:pt x="2" y="38"/>
                    </a:lnTo>
                    <a:lnTo>
                      <a:pt x="5" y="29"/>
                    </a:lnTo>
                    <a:lnTo>
                      <a:pt x="17" y="14"/>
                    </a:lnTo>
                    <a:lnTo>
                      <a:pt x="33" y="4"/>
                    </a:lnTo>
                    <a:close/>
                  </a:path>
                </a:pathLst>
              </a:custGeom>
              <a:solidFill>
                <a:srgbClr val="CECECE"/>
              </a:solidFill>
              <a:ln w="0">
                <a:solidFill>
                  <a:srgbClr val="FFFFFF"/>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99" name="Freeform 424"/>
              <p:cNvSpPr>
                <a:spLocks/>
              </p:cNvSpPr>
              <p:nvPr/>
            </p:nvSpPr>
            <p:spPr bwMode="auto">
              <a:xfrm>
                <a:off x="1297" y="1686"/>
                <a:ext cx="102" cy="94"/>
              </a:xfrm>
              <a:custGeom>
                <a:avLst/>
                <a:gdLst>
                  <a:gd name="T0" fmla="*/ 33 w 102"/>
                  <a:gd name="T1" fmla="*/ 4 h 94"/>
                  <a:gd name="T2" fmla="*/ 43 w 102"/>
                  <a:gd name="T3" fmla="*/ 0 h 94"/>
                  <a:gd name="T4" fmla="*/ 54 w 102"/>
                  <a:gd name="T5" fmla="*/ 0 h 94"/>
                  <a:gd name="T6" fmla="*/ 63 w 102"/>
                  <a:gd name="T7" fmla="*/ 0 h 94"/>
                  <a:gd name="T8" fmla="*/ 72 w 102"/>
                  <a:gd name="T9" fmla="*/ 4 h 94"/>
                  <a:gd name="T10" fmla="*/ 87 w 102"/>
                  <a:gd name="T11" fmla="*/ 13 h 94"/>
                  <a:gd name="T12" fmla="*/ 94 w 102"/>
                  <a:gd name="T13" fmla="*/ 20 h 94"/>
                  <a:gd name="T14" fmla="*/ 98 w 102"/>
                  <a:gd name="T15" fmla="*/ 29 h 94"/>
                  <a:gd name="T16" fmla="*/ 100 w 102"/>
                  <a:gd name="T17" fmla="*/ 38 h 94"/>
                  <a:gd name="T18" fmla="*/ 102 w 102"/>
                  <a:gd name="T19" fmla="*/ 47 h 94"/>
                  <a:gd name="T20" fmla="*/ 100 w 102"/>
                  <a:gd name="T21" fmla="*/ 56 h 94"/>
                  <a:gd name="T22" fmla="*/ 96 w 102"/>
                  <a:gd name="T23" fmla="*/ 65 h 94"/>
                  <a:gd name="T24" fmla="*/ 85 w 102"/>
                  <a:gd name="T25" fmla="*/ 79 h 94"/>
                  <a:gd name="T26" fmla="*/ 69 w 102"/>
                  <a:gd name="T27" fmla="*/ 90 h 94"/>
                  <a:gd name="T28" fmla="*/ 59 w 102"/>
                  <a:gd name="T29" fmla="*/ 94 h 94"/>
                  <a:gd name="T30" fmla="*/ 50 w 102"/>
                  <a:gd name="T31" fmla="*/ 94 h 94"/>
                  <a:gd name="T32" fmla="*/ 41 w 102"/>
                  <a:gd name="T33" fmla="*/ 94 h 94"/>
                  <a:gd name="T34" fmla="*/ 31 w 102"/>
                  <a:gd name="T35" fmla="*/ 92 h 94"/>
                  <a:gd name="T36" fmla="*/ 15 w 102"/>
                  <a:gd name="T37" fmla="*/ 81 h 94"/>
                  <a:gd name="T38" fmla="*/ 4 w 102"/>
                  <a:gd name="T39" fmla="*/ 65 h 94"/>
                  <a:gd name="T40" fmla="*/ 2 w 102"/>
                  <a:gd name="T41" fmla="*/ 56 h 94"/>
                  <a:gd name="T42" fmla="*/ 0 w 102"/>
                  <a:gd name="T43" fmla="*/ 47 h 94"/>
                  <a:gd name="T44" fmla="*/ 2 w 102"/>
                  <a:gd name="T45" fmla="*/ 38 h 94"/>
                  <a:gd name="T46" fmla="*/ 5 w 102"/>
                  <a:gd name="T47" fmla="*/ 29 h 94"/>
                  <a:gd name="T48" fmla="*/ 17 w 102"/>
                  <a:gd name="T49" fmla="*/ 14 h 94"/>
                  <a:gd name="T50" fmla="*/ 33 w 102"/>
                  <a:gd name="T51" fmla="*/ 4 h 9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2"/>
                  <a:gd name="T79" fmla="*/ 0 h 94"/>
                  <a:gd name="T80" fmla="*/ 102 w 102"/>
                  <a:gd name="T81" fmla="*/ 94 h 9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2" h="94">
                    <a:moveTo>
                      <a:pt x="33" y="4"/>
                    </a:moveTo>
                    <a:lnTo>
                      <a:pt x="43" y="0"/>
                    </a:lnTo>
                    <a:lnTo>
                      <a:pt x="54" y="0"/>
                    </a:lnTo>
                    <a:lnTo>
                      <a:pt x="63" y="0"/>
                    </a:lnTo>
                    <a:lnTo>
                      <a:pt x="72" y="4"/>
                    </a:lnTo>
                    <a:lnTo>
                      <a:pt x="87" y="13"/>
                    </a:lnTo>
                    <a:lnTo>
                      <a:pt x="94" y="20"/>
                    </a:lnTo>
                    <a:lnTo>
                      <a:pt x="98" y="29"/>
                    </a:lnTo>
                    <a:lnTo>
                      <a:pt x="100" y="38"/>
                    </a:lnTo>
                    <a:lnTo>
                      <a:pt x="102" y="47"/>
                    </a:lnTo>
                    <a:lnTo>
                      <a:pt x="100" y="56"/>
                    </a:lnTo>
                    <a:lnTo>
                      <a:pt x="96" y="65"/>
                    </a:lnTo>
                    <a:lnTo>
                      <a:pt x="85" y="79"/>
                    </a:lnTo>
                    <a:lnTo>
                      <a:pt x="69" y="90"/>
                    </a:lnTo>
                    <a:lnTo>
                      <a:pt x="59" y="94"/>
                    </a:lnTo>
                    <a:lnTo>
                      <a:pt x="50" y="94"/>
                    </a:lnTo>
                    <a:lnTo>
                      <a:pt x="41" y="94"/>
                    </a:lnTo>
                    <a:lnTo>
                      <a:pt x="31" y="92"/>
                    </a:lnTo>
                    <a:lnTo>
                      <a:pt x="15" y="81"/>
                    </a:lnTo>
                    <a:lnTo>
                      <a:pt x="4" y="65"/>
                    </a:lnTo>
                    <a:lnTo>
                      <a:pt x="2" y="56"/>
                    </a:lnTo>
                    <a:lnTo>
                      <a:pt x="0" y="47"/>
                    </a:lnTo>
                    <a:lnTo>
                      <a:pt x="2" y="38"/>
                    </a:lnTo>
                    <a:lnTo>
                      <a:pt x="5" y="29"/>
                    </a:lnTo>
                    <a:lnTo>
                      <a:pt x="17" y="14"/>
                    </a:lnTo>
                    <a:lnTo>
                      <a:pt x="33" y="4"/>
                    </a:lnTo>
                    <a:close/>
                  </a:path>
                </a:pathLst>
              </a:cu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000" name="Rectangle 425"/>
              <p:cNvSpPr>
                <a:spLocks noChangeArrowheads="1"/>
              </p:cNvSpPr>
              <p:nvPr/>
            </p:nvSpPr>
            <p:spPr bwMode="auto">
              <a:xfrm>
                <a:off x="1295" y="1684"/>
                <a:ext cx="104" cy="2"/>
              </a:xfrm>
              <a:prstGeom prst="rect">
                <a:avLst/>
              </a:prstGeom>
              <a:solidFill>
                <a:srgbClr val="2C2C2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01" name="Rectangle 426"/>
              <p:cNvSpPr>
                <a:spLocks noChangeArrowheads="1"/>
              </p:cNvSpPr>
              <p:nvPr/>
            </p:nvSpPr>
            <p:spPr bwMode="auto">
              <a:xfrm>
                <a:off x="1395" y="1686"/>
                <a:ext cx="4" cy="97"/>
              </a:xfrm>
              <a:prstGeom prst="rect">
                <a:avLst/>
              </a:prstGeom>
              <a:solidFill>
                <a:srgbClr val="2C2C2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02" name="Rectangle 427"/>
              <p:cNvSpPr>
                <a:spLocks noChangeArrowheads="1"/>
              </p:cNvSpPr>
              <p:nvPr/>
            </p:nvSpPr>
            <p:spPr bwMode="auto">
              <a:xfrm>
                <a:off x="1295" y="1686"/>
                <a:ext cx="100" cy="4"/>
              </a:xfrm>
              <a:prstGeom prst="rect">
                <a:avLst/>
              </a:prstGeom>
              <a:solidFill>
                <a:srgbClr val="30303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03" name="Rectangle 428"/>
              <p:cNvSpPr>
                <a:spLocks noChangeArrowheads="1"/>
              </p:cNvSpPr>
              <p:nvPr/>
            </p:nvSpPr>
            <p:spPr bwMode="auto">
              <a:xfrm>
                <a:off x="1391" y="1690"/>
                <a:ext cx="4" cy="93"/>
              </a:xfrm>
              <a:prstGeom prst="rect">
                <a:avLst/>
              </a:prstGeom>
              <a:solidFill>
                <a:srgbClr val="30303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04" name="Rectangle 429"/>
              <p:cNvSpPr>
                <a:spLocks noChangeArrowheads="1"/>
              </p:cNvSpPr>
              <p:nvPr/>
            </p:nvSpPr>
            <p:spPr bwMode="auto">
              <a:xfrm>
                <a:off x="1295" y="1690"/>
                <a:ext cx="96" cy="3"/>
              </a:xfrm>
              <a:prstGeom prst="rect">
                <a:avLst/>
              </a:prstGeom>
              <a:solidFill>
                <a:srgbClr val="35353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05" name="Rectangle 430"/>
              <p:cNvSpPr>
                <a:spLocks noChangeArrowheads="1"/>
              </p:cNvSpPr>
              <p:nvPr/>
            </p:nvSpPr>
            <p:spPr bwMode="auto">
              <a:xfrm>
                <a:off x="1388" y="1693"/>
                <a:ext cx="3" cy="90"/>
              </a:xfrm>
              <a:prstGeom prst="rect">
                <a:avLst/>
              </a:prstGeom>
              <a:solidFill>
                <a:srgbClr val="35353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06" name="Rectangle 431"/>
              <p:cNvSpPr>
                <a:spLocks noChangeArrowheads="1"/>
              </p:cNvSpPr>
              <p:nvPr/>
            </p:nvSpPr>
            <p:spPr bwMode="auto">
              <a:xfrm>
                <a:off x="1295" y="1693"/>
                <a:ext cx="93" cy="2"/>
              </a:xfrm>
              <a:prstGeom prst="rect">
                <a:avLst/>
              </a:prstGeom>
              <a:solidFill>
                <a:srgbClr val="3B3B3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07" name="Rectangle 432"/>
              <p:cNvSpPr>
                <a:spLocks noChangeArrowheads="1"/>
              </p:cNvSpPr>
              <p:nvPr/>
            </p:nvSpPr>
            <p:spPr bwMode="auto">
              <a:xfrm>
                <a:off x="1386" y="1695"/>
                <a:ext cx="2" cy="88"/>
              </a:xfrm>
              <a:prstGeom prst="rect">
                <a:avLst/>
              </a:prstGeom>
              <a:solidFill>
                <a:srgbClr val="3B3B3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08" name="Rectangle 433"/>
              <p:cNvSpPr>
                <a:spLocks noChangeArrowheads="1"/>
              </p:cNvSpPr>
              <p:nvPr/>
            </p:nvSpPr>
            <p:spPr bwMode="auto">
              <a:xfrm>
                <a:off x="1295" y="1695"/>
                <a:ext cx="91" cy="4"/>
              </a:xfrm>
              <a:prstGeom prst="rect">
                <a:avLst/>
              </a:prstGeom>
              <a:solidFill>
                <a:srgbClr val="41414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09" name="Rectangle 434"/>
              <p:cNvSpPr>
                <a:spLocks noChangeArrowheads="1"/>
              </p:cNvSpPr>
              <p:nvPr/>
            </p:nvSpPr>
            <p:spPr bwMode="auto">
              <a:xfrm>
                <a:off x="1382" y="1699"/>
                <a:ext cx="4" cy="84"/>
              </a:xfrm>
              <a:prstGeom prst="rect">
                <a:avLst/>
              </a:prstGeom>
              <a:solidFill>
                <a:srgbClr val="41414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10" name="Rectangle 435"/>
              <p:cNvSpPr>
                <a:spLocks noChangeArrowheads="1"/>
              </p:cNvSpPr>
              <p:nvPr/>
            </p:nvSpPr>
            <p:spPr bwMode="auto">
              <a:xfrm>
                <a:off x="1295" y="1699"/>
                <a:ext cx="87" cy="3"/>
              </a:xfrm>
              <a:prstGeom prst="rect">
                <a:avLst/>
              </a:prstGeom>
              <a:solidFill>
                <a:srgbClr val="47474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11" name="Rectangle 436"/>
              <p:cNvSpPr>
                <a:spLocks noChangeArrowheads="1"/>
              </p:cNvSpPr>
              <p:nvPr/>
            </p:nvSpPr>
            <p:spPr bwMode="auto">
              <a:xfrm>
                <a:off x="1379" y="1702"/>
                <a:ext cx="3" cy="81"/>
              </a:xfrm>
              <a:prstGeom prst="rect">
                <a:avLst/>
              </a:prstGeom>
              <a:solidFill>
                <a:srgbClr val="47474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12" name="Rectangle 437"/>
              <p:cNvSpPr>
                <a:spLocks noChangeArrowheads="1"/>
              </p:cNvSpPr>
              <p:nvPr/>
            </p:nvSpPr>
            <p:spPr bwMode="auto">
              <a:xfrm>
                <a:off x="1295" y="1702"/>
                <a:ext cx="84" cy="4"/>
              </a:xfrm>
              <a:prstGeom prst="rect">
                <a:avLst/>
              </a:prstGeom>
              <a:solidFill>
                <a:srgbClr val="4E4E4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13" name="Rectangle 438"/>
              <p:cNvSpPr>
                <a:spLocks noChangeArrowheads="1"/>
              </p:cNvSpPr>
              <p:nvPr/>
            </p:nvSpPr>
            <p:spPr bwMode="auto">
              <a:xfrm>
                <a:off x="1375" y="1706"/>
                <a:ext cx="4" cy="77"/>
              </a:xfrm>
              <a:prstGeom prst="rect">
                <a:avLst/>
              </a:prstGeom>
              <a:solidFill>
                <a:srgbClr val="4E4E4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14" name="Rectangle 439"/>
              <p:cNvSpPr>
                <a:spLocks noChangeArrowheads="1"/>
              </p:cNvSpPr>
              <p:nvPr/>
            </p:nvSpPr>
            <p:spPr bwMode="auto">
              <a:xfrm>
                <a:off x="1295" y="1706"/>
                <a:ext cx="80" cy="2"/>
              </a:xfrm>
              <a:prstGeom prst="rect">
                <a:avLst/>
              </a:prstGeom>
              <a:solidFill>
                <a:srgbClr val="55555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15" name="Rectangle 440"/>
              <p:cNvSpPr>
                <a:spLocks noChangeArrowheads="1"/>
              </p:cNvSpPr>
              <p:nvPr/>
            </p:nvSpPr>
            <p:spPr bwMode="auto">
              <a:xfrm>
                <a:off x="1373" y="1708"/>
                <a:ext cx="2" cy="75"/>
              </a:xfrm>
              <a:prstGeom prst="rect">
                <a:avLst/>
              </a:prstGeom>
              <a:solidFill>
                <a:srgbClr val="55555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16" name="Rectangle 441"/>
              <p:cNvSpPr>
                <a:spLocks noChangeArrowheads="1"/>
              </p:cNvSpPr>
              <p:nvPr/>
            </p:nvSpPr>
            <p:spPr bwMode="auto">
              <a:xfrm>
                <a:off x="1295" y="1708"/>
                <a:ext cx="78" cy="3"/>
              </a:xfrm>
              <a:prstGeom prst="rect">
                <a:avLst/>
              </a:prstGeom>
              <a:solidFill>
                <a:srgbClr val="5D5D5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17" name="Rectangle 442"/>
              <p:cNvSpPr>
                <a:spLocks noChangeArrowheads="1"/>
              </p:cNvSpPr>
              <p:nvPr/>
            </p:nvSpPr>
            <p:spPr bwMode="auto">
              <a:xfrm>
                <a:off x="1369" y="1711"/>
                <a:ext cx="4" cy="72"/>
              </a:xfrm>
              <a:prstGeom prst="rect">
                <a:avLst/>
              </a:prstGeom>
              <a:solidFill>
                <a:srgbClr val="5D5D5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18" name="Rectangle 443"/>
              <p:cNvSpPr>
                <a:spLocks noChangeArrowheads="1"/>
              </p:cNvSpPr>
              <p:nvPr/>
            </p:nvSpPr>
            <p:spPr bwMode="auto">
              <a:xfrm>
                <a:off x="1295" y="1711"/>
                <a:ext cx="74" cy="4"/>
              </a:xfrm>
              <a:prstGeom prst="rect">
                <a:avLst/>
              </a:prstGeom>
              <a:solidFill>
                <a:srgbClr val="65656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19" name="Rectangle 444"/>
              <p:cNvSpPr>
                <a:spLocks noChangeArrowheads="1"/>
              </p:cNvSpPr>
              <p:nvPr/>
            </p:nvSpPr>
            <p:spPr bwMode="auto">
              <a:xfrm>
                <a:off x="1366" y="1715"/>
                <a:ext cx="3" cy="68"/>
              </a:xfrm>
              <a:prstGeom prst="rect">
                <a:avLst/>
              </a:prstGeom>
              <a:solidFill>
                <a:srgbClr val="65656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20" name="Rectangle 445"/>
              <p:cNvSpPr>
                <a:spLocks noChangeArrowheads="1"/>
              </p:cNvSpPr>
              <p:nvPr/>
            </p:nvSpPr>
            <p:spPr bwMode="auto">
              <a:xfrm>
                <a:off x="1295" y="1715"/>
                <a:ext cx="71" cy="2"/>
              </a:xfrm>
              <a:prstGeom prst="rect">
                <a:avLst/>
              </a:prstGeom>
              <a:solidFill>
                <a:srgbClr val="6D6D6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21" name="Rectangle 446"/>
              <p:cNvSpPr>
                <a:spLocks noChangeArrowheads="1"/>
              </p:cNvSpPr>
              <p:nvPr/>
            </p:nvSpPr>
            <p:spPr bwMode="auto">
              <a:xfrm>
                <a:off x="1362" y="1717"/>
                <a:ext cx="4" cy="66"/>
              </a:xfrm>
              <a:prstGeom prst="rect">
                <a:avLst/>
              </a:prstGeom>
              <a:solidFill>
                <a:srgbClr val="6D6D6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22" name="Rectangle 447"/>
              <p:cNvSpPr>
                <a:spLocks noChangeArrowheads="1"/>
              </p:cNvSpPr>
              <p:nvPr/>
            </p:nvSpPr>
            <p:spPr bwMode="auto">
              <a:xfrm>
                <a:off x="1295" y="1717"/>
                <a:ext cx="67" cy="3"/>
              </a:xfrm>
              <a:prstGeom prst="rect">
                <a:avLst/>
              </a:prstGeom>
              <a:solidFill>
                <a:srgbClr val="75757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23" name="Rectangle 448"/>
              <p:cNvSpPr>
                <a:spLocks noChangeArrowheads="1"/>
              </p:cNvSpPr>
              <p:nvPr/>
            </p:nvSpPr>
            <p:spPr bwMode="auto">
              <a:xfrm>
                <a:off x="1360" y="1720"/>
                <a:ext cx="2" cy="63"/>
              </a:xfrm>
              <a:prstGeom prst="rect">
                <a:avLst/>
              </a:prstGeom>
              <a:solidFill>
                <a:srgbClr val="75757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24" name="Rectangle 449"/>
              <p:cNvSpPr>
                <a:spLocks noChangeArrowheads="1"/>
              </p:cNvSpPr>
              <p:nvPr/>
            </p:nvSpPr>
            <p:spPr bwMode="auto">
              <a:xfrm>
                <a:off x="1295" y="1720"/>
                <a:ext cx="65" cy="4"/>
              </a:xfrm>
              <a:prstGeom prst="rect">
                <a:avLst/>
              </a:prstGeom>
              <a:solidFill>
                <a:srgbClr val="7D7D7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25" name="Rectangle 450"/>
              <p:cNvSpPr>
                <a:spLocks noChangeArrowheads="1"/>
              </p:cNvSpPr>
              <p:nvPr/>
            </p:nvSpPr>
            <p:spPr bwMode="auto">
              <a:xfrm>
                <a:off x="1356" y="1724"/>
                <a:ext cx="4" cy="59"/>
              </a:xfrm>
              <a:prstGeom prst="rect">
                <a:avLst/>
              </a:prstGeom>
              <a:solidFill>
                <a:srgbClr val="7D7D7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26" name="Rectangle 451"/>
              <p:cNvSpPr>
                <a:spLocks noChangeArrowheads="1"/>
              </p:cNvSpPr>
              <p:nvPr/>
            </p:nvSpPr>
            <p:spPr bwMode="auto">
              <a:xfrm>
                <a:off x="1295" y="1724"/>
                <a:ext cx="61" cy="3"/>
              </a:xfrm>
              <a:prstGeom prst="rect">
                <a:avLst/>
              </a:prstGeom>
              <a:solidFill>
                <a:srgbClr val="85858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27" name="Rectangle 452"/>
              <p:cNvSpPr>
                <a:spLocks noChangeArrowheads="1"/>
              </p:cNvSpPr>
              <p:nvPr/>
            </p:nvSpPr>
            <p:spPr bwMode="auto">
              <a:xfrm>
                <a:off x="1353" y="1727"/>
                <a:ext cx="3" cy="56"/>
              </a:xfrm>
              <a:prstGeom prst="rect">
                <a:avLst/>
              </a:prstGeom>
              <a:solidFill>
                <a:srgbClr val="85858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28" name="Rectangle 453"/>
              <p:cNvSpPr>
                <a:spLocks noChangeArrowheads="1"/>
              </p:cNvSpPr>
              <p:nvPr/>
            </p:nvSpPr>
            <p:spPr bwMode="auto">
              <a:xfrm>
                <a:off x="1295" y="1727"/>
                <a:ext cx="58" cy="2"/>
              </a:xfrm>
              <a:prstGeom prst="rect">
                <a:avLst/>
              </a:prstGeom>
              <a:solidFill>
                <a:srgbClr val="8C8C8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29" name="Rectangle 454"/>
              <p:cNvSpPr>
                <a:spLocks noChangeArrowheads="1"/>
              </p:cNvSpPr>
              <p:nvPr/>
            </p:nvSpPr>
            <p:spPr bwMode="auto">
              <a:xfrm>
                <a:off x="1349" y="1729"/>
                <a:ext cx="4" cy="54"/>
              </a:xfrm>
              <a:prstGeom prst="rect">
                <a:avLst/>
              </a:prstGeom>
              <a:solidFill>
                <a:srgbClr val="8C8C8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30" name="Rectangle 455"/>
              <p:cNvSpPr>
                <a:spLocks noChangeArrowheads="1"/>
              </p:cNvSpPr>
              <p:nvPr/>
            </p:nvSpPr>
            <p:spPr bwMode="auto">
              <a:xfrm>
                <a:off x="1295" y="1729"/>
                <a:ext cx="54" cy="4"/>
              </a:xfrm>
              <a:prstGeom prst="rect">
                <a:avLst/>
              </a:prstGeom>
              <a:solidFill>
                <a:srgbClr val="94949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31" name="Rectangle 456"/>
              <p:cNvSpPr>
                <a:spLocks noChangeArrowheads="1"/>
              </p:cNvSpPr>
              <p:nvPr/>
            </p:nvSpPr>
            <p:spPr bwMode="auto">
              <a:xfrm>
                <a:off x="1347" y="1733"/>
                <a:ext cx="2" cy="50"/>
              </a:xfrm>
              <a:prstGeom prst="rect">
                <a:avLst/>
              </a:prstGeom>
              <a:solidFill>
                <a:srgbClr val="94949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32" name="Rectangle 457"/>
              <p:cNvSpPr>
                <a:spLocks noChangeArrowheads="1"/>
              </p:cNvSpPr>
              <p:nvPr/>
            </p:nvSpPr>
            <p:spPr bwMode="auto">
              <a:xfrm>
                <a:off x="1295" y="1733"/>
                <a:ext cx="52" cy="3"/>
              </a:xfrm>
              <a:prstGeom prst="rect">
                <a:avLst/>
              </a:prstGeom>
              <a:solidFill>
                <a:srgbClr val="9B9B9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33" name="Rectangle 458"/>
              <p:cNvSpPr>
                <a:spLocks noChangeArrowheads="1"/>
              </p:cNvSpPr>
              <p:nvPr/>
            </p:nvSpPr>
            <p:spPr bwMode="auto">
              <a:xfrm>
                <a:off x="1343" y="1736"/>
                <a:ext cx="4" cy="47"/>
              </a:xfrm>
              <a:prstGeom prst="rect">
                <a:avLst/>
              </a:prstGeom>
              <a:solidFill>
                <a:srgbClr val="9B9B9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34" name="Rectangle 459"/>
              <p:cNvSpPr>
                <a:spLocks noChangeArrowheads="1"/>
              </p:cNvSpPr>
              <p:nvPr/>
            </p:nvSpPr>
            <p:spPr bwMode="auto">
              <a:xfrm>
                <a:off x="1295" y="1736"/>
                <a:ext cx="48" cy="2"/>
              </a:xfrm>
              <a:prstGeom prst="rect">
                <a:avLst/>
              </a:prstGeom>
              <a:solidFill>
                <a:srgbClr val="A1A1A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35" name="Rectangle 460"/>
              <p:cNvSpPr>
                <a:spLocks noChangeArrowheads="1"/>
              </p:cNvSpPr>
              <p:nvPr/>
            </p:nvSpPr>
            <p:spPr bwMode="auto">
              <a:xfrm>
                <a:off x="1340" y="1738"/>
                <a:ext cx="3" cy="45"/>
              </a:xfrm>
              <a:prstGeom prst="rect">
                <a:avLst/>
              </a:prstGeom>
              <a:solidFill>
                <a:srgbClr val="A1A1A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36" name="Rectangle 461"/>
              <p:cNvSpPr>
                <a:spLocks noChangeArrowheads="1"/>
              </p:cNvSpPr>
              <p:nvPr/>
            </p:nvSpPr>
            <p:spPr bwMode="auto">
              <a:xfrm>
                <a:off x="1295" y="1738"/>
                <a:ext cx="45" cy="4"/>
              </a:xfrm>
              <a:prstGeom prst="rect">
                <a:avLst/>
              </a:prstGeom>
              <a:solidFill>
                <a:srgbClr val="A7A7A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37" name="Rectangle 462"/>
              <p:cNvSpPr>
                <a:spLocks noChangeArrowheads="1"/>
              </p:cNvSpPr>
              <p:nvPr/>
            </p:nvSpPr>
            <p:spPr bwMode="auto">
              <a:xfrm>
                <a:off x="1336" y="1742"/>
                <a:ext cx="4" cy="41"/>
              </a:xfrm>
              <a:prstGeom prst="rect">
                <a:avLst/>
              </a:prstGeom>
              <a:solidFill>
                <a:srgbClr val="A7A7A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38" name="Rectangle 463"/>
              <p:cNvSpPr>
                <a:spLocks noChangeArrowheads="1"/>
              </p:cNvSpPr>
              <p:nvPr/>
            </p:nvSpPr>
            <p:spPr bwMode="auto">
              <a:xfrm>
                <a:off x="1295" y="1742"/>
                <a:ext cx="41" cy="3"/>
              </a:xfrm>
              <a:prstGeom prst="rect">
                <a:avLst/>
              </a:prstGeom>
              <a:solidFill>
                <a:srgbClr val="ADADA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39" name="Rectangle 464"/>
              <p:cNvSpPr>
                <a:spLocks noChangeArrowheads="1"/>
              </p:cNvSpPr>
              <p:nvPr/>
            </p:nvSpPr>
            <p:spPr bwMode="auto">
              <a:xfrm>
                <a:off x="1334" y="1745"/>
                <a:ext cx="2" cy="38"/>
              </a:xfrm>
              <a:prstGeom prst="rect">
                <a:avLst/>
              </a:prstGeom>
              <a:solidFill>
                <a:srgbClr val="ADADA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40" name="Rectangle 465"/>
              <p:cNvSpPr>
                <a:spLocks noChangeArrowheads="1"/>
              </p:cNvSpPr>
              <p:nvPr/>
            </p:nvSpPr>
            <p:spPr bwMode="auto">
              <a:xfrm>
                <a:off x="1295" y="1745"/>
                <a:ext cx="39" cy="4"/>
              </a:xfrm>
              <a:prstGeom prst="rect">
                <a:avLst/>
              </a:prstGeom>
              <a:solidFill>
                <a:srgbClr val="B2B2B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41" name="Rectangle 466"/>
              <p:cNvSpPr>
                <a:spLocks noChangeArrowheads="1"/>
              </p:cNvSpPr>
              <p:nvPr/>
            </p:nvSpPr>
            <p:spPr bwMode="auto">
              <a:xfrm>
                <a:off x="1330" y="1749"/>
                <a:ext cx="4" cy="34"/>
              </a:xfrm>
              <a:prstGeom prst="rect">
                <a:avLst/>
              </a:prstGeom>
              <a:solidFill>
                <a:srgbClr val="B2B2B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42" name="Rectangle 467"/>
              <p:cNvSpPr>
                <a:spLocks noChangeArrowheads="1"/>
              </p:cNvSpPr>
              <p:nvPr/>
            </p:nvSpPr>
            <p:spPr bwMode="auto">
              <a:xfrm>
                <a:off x="1295" y="1749"/>
                <a:ext cx="35" cy="2"/>
              </a:xfrm>
              <a:prstGeom prst="rect">
                <a:avLst/>
              </a:prstGeom>
              <a:solidFill>
                <a:srgbClr val="B7B7B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43" name="Rectangle 468"/>
              <p:cNvSpPr>
                <a:spLocks noChangeArrowheads="1"/>
              </p:cNvSpPr>
              <p:nvPr/>
            </p:nvSpPr>
            <p:spPr bwMode="auto">
              <a:xfrm>
                <a:off x="1327" y="1751"/>
                <a:ext cx="3" cy="32"/>
              </a:xfrm>
              <a:prstGeom prst="rect">
                <a:avLst/>
              </a:prstGeom>
              <a:solidFill>
                <a:srgbClr val="B7B7B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44" name="Rectangle 469"/>
              <p:cNvSpPr>
                <a:spLocks noChangeArrowheads="1"/>
              </p:cNvSpPr>
              <p:nvPr/>
            </p:nvSpPr>
            <p:spPr bwMode="auto">
              <a:xfrm>
                <a:off x="1295" y="1751"/>
                <a:ext cx="32" cy="3"/>
              </a:xfrm>
              <a:prstGeom prst="rect">
                <a:avLst/>
              </a:prstGeom>
              <a:solidFill>
                <a:srgbClr val="BBBBB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45" name="Rectangle 470"/>
              <p:cNvSpPr>
                <a:spLocks noChangeArrowheads="1"/>
              </p:cNvSpPr>
              <p:nvPr/>
            </p:nvSpPr>
            <p:spPr bwMode="auto">
              <a:xfrm>
                <a:off x="1323" y="1754"/>
                <a:ext cx="4" cy="29"/>
              </a:xfrm>
              <a:prstGeom prst="rect">
                <a:avLst/>
              </a:prstGeom>
              <a:solidFill>
                <a:srgbClr val="BBBBB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46" name="Rectangle 471"/>
              <p:cNvSpPr>
                <a:spLocks noChangeArrowheads="1"/>
              </p:cNvSpPr>
              <p:nvPr/>
            </p:nvSpPr>
            <p:spPr bwMode="auto">
              <a:xfrm>
                <a:off x="1295" y="1754"/>
                <a:ext cx="28" cy="4"/>
              </a:xfrm>
              <a:prstGeom prst="rect">
                <a:avLst/>
              </a:prstGeom>
              <a:solidFill>
                <a:srgbClr val="BFBFBF"/>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47" name="Rectangle 472"/>
              <p:cNvSpPr>
                <a:spLocks noChangeArrowheads="1"/>
              </p:cNvSpPr>
              <p:nvPr/>
            </p:nvSpPr>
            <p:spPr bwMode="auto">
              <a:xfrm>
                <a:off x="1321" y="1758"/>
                <a:ext cx="2" cy="25"/>
              </a:xfrm>
              <a:prstGeom prst="rect">
                <a:avLst/>
              </a:prstGeom>
              <a:solidFill>
                <a:srgbClr val="BFBFBF"/>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48" name="Rectangle 473"/>
              <p:cNvSpPr>
                <a:spLocks noChangeArrowheads="1"/>
              </p:cNvSpPr>
              <p:nvPr/>
            </p:nvSpPr>
            <p:spPr bwMode="auto">
              <a:xfrm>
                <a:off x="1295" y="1758"/>
                <a:ext cx="26" cy="2"/>
              </a:xfrm>
              <a:prstGeom prst="rect">
                <a:avLst/>
              </a:prstGeom>
              <a:solidFill>
                <a:srgbClr val="C2C2C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49" name="Rectangle 474"/>
              <p:cNvSpPr>
                <a:spLocks noChangeArrowheads="1"/>
              </p:cNvSpPr>
              <p:nvPr/>
            </p:nvSpPr>
            <p:spPr bwMode="auto">
              <a:xfrm>
                <a:off x="1317" y="1760"/>
                <a:ext cx="4" cy="23"/>
              </a:xfrm>
              <a:prstGeom prst="rect">
                <a:avLst/>
              </a:prstGeom>
              <a:solidFill>
                <a:srgbClr val="C2C2C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50" name="Rectangle 475"/>
              <p:cNvSpPr>
                <a:spLocks noChangeArrowheads="1"/>
              </p:cNvSpPr>
              <p:nvPr/>
            </p:nvSpPr>
            <p:spPr bwMode="auto">
              <a:xfrm>
                <a:off x="1295" y="1760"/>
                <a:ext cx="22" cy="3"/>
              </a:xfrm>
              <a:prstGeom prst="rect">
                <a:avLst/>
              </a:prstGeom>
              <a:solidFill>
                <a:srgbClr val="C5C5C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51" name="Rectangle 476"/>
              <p:cNvSpPr>
                <a:spLocks noChangeArrowheads="1"/>
              </p:cNvSpPr>
              <p:nvPr/>
            </p:nvSpPr>
            <p:spPr bwMode="auto">
              <a:xfrm>
                <a:off x="1314" y="1763"/>
                <a:ext cx="3" cy="20"/>
              </a:xfrm>
              <a:prstGeom prst="rect">
                <a:avLst/>
              </a:prstGeom>
              <a:solidFill>
                <a:srgbClr val="C5C5C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52" name="Rectangle 477"/>
              <p:cNvSpPr>
                <a:spLocks noChangeArrowheads="1"/>
              </p:cNvSpPr>
              <p:nvPr/>
            </p:nvSpPr>
            <p:spPr bwMode="auto">
              <a:xfrm>
                <a:off x="1295" y="1763"/>
                <a:ext cx="19" cy="4"/>
              </a:xfrm>
              <a:prstGeom prst="rect">
                <a:avLst/>
              </a:prstGeom>
              <a:solidFill>
                <a:srgbClr val="C7C7C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53" name="Rectangle 478"/>
              <p:cNvSpPr>
                <a:spLocks noChangeArrowheads="1"/>
              </p:cNvSpPr>
              <p:nvPr/>
            </p:nvSpPr>
            <p:spPr bwMode="auto">
              <a:xfrm>
                <a:off x="1310" y="1767"/>
                <a:ext cx="4" cy="16"/>
              </a:xfrm>
              <a:prstGeom prst="rect">
                <a:avLst/>
              </a:prstGeom>
              <a:solidFill>
                <a:srgbClr val="C7C7C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54" name="Rectangle 479"/>
              <p:cNvSpPr>
                <a:spLocks noChangeArrowheads="1"/>
              </p:cNvSpPr>
              <p:nvPr/>
            </p:nvSpPr>
            <p:spPr bwMode="auto">
              <a:xfrm>
                <a:off x="1295" y="1767"/>
                <a:ext cx="15" cy="4"/>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55" name="Rectangle 480"/>
              <p:cNvSpPr>
                <a:spLocks noChangeArrowheads="1"/>
              </p:cNvSpPr>
              <p:nvPr/>
            </p:nvSpPr>
            <p:spPr bwMode="auto">
              <a:xfrm>
                <a:off x="1308" y="1771"/>
                <a:ext cx="2" cy="12"/>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56" name="Rectangle 481"/>
              <p:cNvSpPr>
                <a:spLocks noChangeArrowheads="1"/>
              </p:cNvSpPr>
              <p:nvPr/>
            </p:nvSpPr>
            <p:spPr bwMode="auto">
              <a:xfrm>
                <a:off x="1295" y="1771"/>
                <a:ext cx="13" cy="2"/>
              </a:xfrm>
              <a:prstGeom prst="rect">
                <a:avLst/>
              </a:prstGeom>
              <a:solidFill>
                <a:srgbClr val="CACAC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57" name="Rectangle 482"/>
              <p:cNvSpPr>
                <a:spLocks noChangeArrowheads="1"/>
              </p:cNvSpPr>
              <p:nvPr/>
            </p:nvSpPr>
            <p:spPr bwMode="auto">
              <a:xfrm>
                <a:off x="1304" y="1773"/>
                <a:ext cx="4" cy="10"/>
              </a:xfrm>
              <a:prstGeom prst="rect">
                <a:avLst/>
              </a:prstGeom>
              <a:solidFill>
                <a:srgbClr val="CACAC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58" name="Rectangle 483"/>
              <p:cNvSpPr>
                <a:spLocks noChangeArrowheads="1"/>
              </p:cNvSpPr>
              <p:nvPr/>
            </p:nvSpPr>
            <p:spPr bwMode="auto">
              <a:xfrm>
                <a:off x="1295" y="1773"/>
                <a:ext cx="9" cy="3"/>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59" name="Rectangle 484"/>
              <p:cNvSpPr>
                <a:spLocks noChangeArrowheads="1"/>
              </p:cNvSpPr>
              <p:nvPr/>
            </p:nvSpPr>
            <p:spPr bwMode="auto">
              <a:xfrm>
                <a:off x="1301" y="1776"/>
                <a:ext cx="3" cy="7"/>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60" name="Rectangle 485"/>
              <p:cNvSpPr>
                <a:spLocks noChangeArrowheads="1"/>
              </p:cNvSpPr>
              <p:nvPr/>
            </p:nvSpPr>
            <p:spPr bwMode="auto">
              <a:xfrm>
                <a:off x="1295" y="1776"/>
                <a:ext cx="6" cy="4"/>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61" name="Rectangle 486"/>
              <p:cNvSpPr>
                <a:spLocks noChangeArrowheads="1"/>
              </p:cNvSpPr>
              <p:nvPr/>
            </p:nvSpPr>
            <p:spPr bwMode="auto">
              <a:xfrm>
                <a:off x="1297" y="1780"/>
                <a:ext cx="4" cy="3"/>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062" name="Rectangle 487"/>
              <p:cNvSpPr>
                <a:spLocks noChangeArrowheads="1"/>
              </p:cNvSpPr>
              <p:nvPr/>
            </p:nvSpPr>
            <p:spPr bwMode="auto">
              <a:xfrm>
                <a:off x="1295" y="1780"/>
                <a:ext cx="2" cy="3"/>
              </a:xfrm>
              <a:prstGeom prst="rect">
                <a:avLst/>
              </a:prstGeom>
              <a:solidFill>
                <a:srgbClr val="CECEC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grpSp>
        <p:sp>
          <p:nvSpPr>
            <p:cNvPr id="174" name="Freeform 489"/>
            <p:cNvSpPr>
              <a:spLocks/>
            </p:cNvSpPr>
            <p:nvPr/>
          </p:nvSpPr>
          <p:spPr bwMode="auto">
            <a:xfrm>
              <a:off x="2330822" y="2621682"/>
              <a:ext cx="114300" cy="65088"/>
            </a:xfrm>
            <a:custGeom>
              <a:avLst/>
              <a:gdLst>
                <a:gd name="T0" fmla="*/ 72 w 72"/>
                <a:gd name="T1" fmla="*/ 41 h 41"/>
                <a:gd name="T2" fmla="*/ 43 w 72"/>
                <a:gd name="T3" fmla="*/ 32 h 41"/>
                <a:gd name="T4" fmla="*/ 30 w 72"/>
                <a:gd name="T5" fmla="*/ 27 h 41"/>
                <a:gd name="T6" fmla="*/ 20 w 72"/>
                <a:gd name="T7" fmla="*/ 23 h 41"/>
                <a:gd name="T8" fmla="*/ 11 w 72"/>
                <a:gd name="T9" fmla="*/ 18 h 41"/>
                <a:gd name="T10" fmla="*/ 5 w 72"/>
                <a:gd name="T11" fmla="*/ 12 h 41"/>
                <a:gd name="T12" fmla="*/ 2 w 72"/>
                <a:gd name="T13" fmla="*/ 5 h 41"/>
                <a:gd name="T14" fmla="*/ 0 w 72"/>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41"/>
                <a:gd name="T26" fmla="*/ 72 w 72"/>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41">
                  <a:moveTo>
                    <a:pt x="72" y="41"/>
                  </a:moveTo>
                  <a:lnTo>
                    <a:pt x="43" y="32"/>
                  </a:lnTo>
                  <a:lnTo>
                    <a:pt x="30" y="27"/>
                  </a:lnTo>
                  <a:lnTo>
                    <a:pt x="20" y="23"/>
                  </a:lnTo>
                  <a:lnTo>
                    <a:pt x="11" y="18"/>
                  </a:lnTo>
                  <a:lnTo>
                    <a:pt x="5" y="12"/>
                  </a:lnTo>
                  <a:lnTo>
                    <a:pt x="2" y="5"/>
                  </a:lnTo>
                  <a:lnTo>
                    <a:pt x="0" y="0"/>
                  </a:lnTo>
                </a:path>
              </a:pathLst>
            </a:custGeom>
            <a:noFill/>
            <a:ln w="23813">
              <a:solidFill>
                <a:srgbClr val="919191"/>
              </a:solidFill>
              <a:round/>
              <a:headEnd/>
              <a:tailEnd/>
            </a:ln>
          </p:spPr>
          <p:txBody>
            <a:bodyPr/>
            <a:lstStyle/>
            <a:p>
              <a:endParaRPr lang="zh-CN" altLang="en-US" sz="1600" b="0" dirty="0">
                <a:solidFill>
                  <a:srgbClr val="000000"/>
                </a:solidFill>
                <a:latin typeface="微软雅黑" panose="020B0503020204020204" pitchFamily="34" charset="-122"/>
              </a:endParaRPr>
            </a:p>
          </p:txBody>
        </p:sp>
        <p:grpSp>
          <p:nvGrpSpPr>
            <p:cNvPr id="175" name="Group 686"/>
            <p:cNvGrpSpPr>
              <a:grpSpLocks/>
            </p:cNvGrpSpPr>
            <p:nvPr/>
          </p:nvGrpSpPr>
          <p:grpSpPr bwMode="auto">
            <a:xfrm>
              <a:off x="3040435" y="2223219"/>
              <a:ext cx="265112" cy="549275"/>
              <a:chOff x="1961" y="1338"/>
              <a:chExt cx="167" cy="346"/>
            </a:xfrm>
          </p:grpSpPr>
          <p:sp>
            <p:nvSpPr>
              <p:cNvPr id="739" name="Freeform 490"/>
              <p:cNvSpPr>
                <a:spLocks/>
              </p:cNvSpPr>
              <p:nvPr/>
            </p:nvSpPr>
            <p:spPr bwMode="auto">
              <a:xfrm>
                <a:off x="1961" y="1338"/>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3A3A3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40" name="Freeform 491"/>
              <p:cNvSpPr>
                <a:spLocks/>
              </p:cNvSpPr>
              <p:nvPr/>
            </p:nvSpPr>
            <p:spPr bwMode="auto">
              <a:xfrm>
                <a:off x="1961" y="1340"/>
                <a:ext cx="167" cy="119"/>
              </a:xfrm>
              <a:custGeom>
                <a:avLst/>
                <a:gdLst>
                  <a:gd name="T0" fmla="*/ 167 w 167"/>
                  <a:gd name="T1" fmla="*/ 115 h 119"/>
                  <a:gd name="T2" fmla="*/ 0 w 167"/>
                  <a:gd name="T3" fmla="*/ 0 h 119"/>
                  <a:gd name="T4" fmla="*/ 0 w 167"/>
                  <a:gd name="T5" fmla="*/ 3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3"/>
                    </a:lnTo>
                    <a:lnTo>
                      <a:pt x="167" y="119"/>
                    </a:lnTo>
                    <a:lnTo>
                      <a:pt x="167" y="115"/>
                    </a:lnTo>
                    <a:close/>
                  </a:path>
                </a:pathLst>
              </a:custGeom>
              <a:solidFill>
                <a:srgbClr val="3B3B3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41" name="Freeform 492"/>
              <p:cNvSpPr>
                <a:spLocks/>
              </p:cNvSpPr>
              <p:nvPr/>
            </p:nvSpPr>
            <p:spPr bwMode="auto">
              <a:xfrm>
                <a:off x="1961" y="1343"/>
                <a:ext cx="167" cy="118"/>
              </a:xfrm>
              <a:custGeom>
                <a:avLst/>
                <a:gdLst>
                  <a:gd name="T0" fmla="*/ 167 w 167"/>
                  <a:gd name="T1" fmla="*/ 116 h 118"/>
                  <a:gd name="T2" fmla="*/ 0 w 167"/>
                  <a:gd name="T3" fmla="*/ 0 h 118"/>
                  <a:gd name="T4" fmla="*/ 0 w 167"/>
                  <a:gd name="T5" fmla="*/ 2 h 118"/>
                  <a:gd name="T6" fmla="*/ 167 w 167"/>
                  <a:gd name="T7" fmla="*/ 118 h 118"/>
                  <a:gd name="T8" fmla="*/ 167 w 167"/>
                  <a:gd name="T9" fmla="*/ 116 h 118"/>
                  <a:gd name="T10" fmla="*/ 0 60000 65536"/>
                  <a:gd name="T11" fmla="*/ 0 60000 65536"/>
                  <a:gd name="T12" fmla="*/ 0 60000 65536"/>
                  <a:gd name="T13" fmla="*/ 0 60000 65536"/>
                  <a:gd name="T14" fmla="*/ 0 60000 65536"/>
                  <a:gd name="T15" fmla="*/ 0 w 167"/>
                  <a:gd name="T16" fmla="*/ 0 h 118"/>
                  <a:gd name="T17" fmla="*/ 167 w 167"/>
                  <a:gd name="T18" fmla="*/ 118 h 118"/>
                </a:gdLst>
                <a:ahLst/>
                <a:cxnLst>
                  <a:cxn ang="T10">
                    <a:pos x="T0" y="T1"/>
                  </a:cxn>
                  <a:cxn ang="T11">
                    <a:pos x="T2" y="T3"/>
                  </a:cxn>
                  <a:cxn ang="T12">
                    <a:pos x="T4" y="T5"/>
                  </a:cxn>
                  <a:cxn ang="T13">
                    <a:pos x="T6" y="T7"/>
                  </a:cxn>
                  <a:cxn ang="T14">
                    <a:pos x="T8" y="T9"/>
                  </a:cxn>
                </a:cxnLst>
                <a:rect l="T15" t="T16" r="T17" b="T18"/>
                <a:pathLst>
                  <a:path w="167" h="118">
                    <a:moveTo>
                      <a:pt x="167" y="116"/>
                    </a:moveTo>
                    <a:lnTo>
                      <a:pt x="0" y="0"/>
                    </a:lnTo>
                    <a:lnTo>
                      <a:pt x="0" y="2"/>
                    </a:lnTo>
                    <a:lnTo>
                      <a:pt x="167" y="118"/>
                    </a:lnTo>
                    <a:lnTo>
                      <a:pt x="167" y="116"/>
                    </a:lnTo>
                    <a:close/>
                  </a:path>
                </a:pathLst>
              </a:custGeom>
              <a:solidFill>
                <a:srgbClr val="3C3C3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42" name="Freeform 493"/>
              <p:cNvSpPr>
                <a:spLocks/>
              </p:cNvSpPr>
              <p:nvPr/>
            </p:nvSpPr>
            <p:spPr bwMode="auto">
              <a:xfrm>
                <a:off x="1961" y="1345"/>
                <a:ext cx="167" cy="117"/>
              </a:xfrm>
              <a:custGeom>
                <a:avLst/>
                <a:gdLst>
                  <a:gd name="T0" fmla="*/ 167 w 167"/>
                  <a:gd name="T1" fmla="*/ 116 h 117"/>
                  <a:gd name="T2" fmla="*/ 0 w 167"/>
                  <a:gd name="T3" fmla="*/ 0 h 117"/>
                  <a:gd name="T4" fmla="*/ 0 w 167"/>
                  <a:gd name="T5" fmla="*/ 2 h 117"/>
                  <a:gd name="T6" fmla="*/ 167 w 167"/>
                  <a:gd name="T7" fmla="*/ 117 h 117"/>
                  <a:gd name="T8" fmla="*/ 167 w 167"/>
                  <a:gd name="T9" fmla="*/ 116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6"/>
                    </a:moveTo>
                    <a:lnTo>
                      <a:pt x="0" y="0"/>
                    </a:lnTo>
                    <a:lnTo>
                      <a:pt x="0" y="2"/>
                    </a:lnTo>
                    <a:lnTo>
                      <a:pt x="167" y="117"/>
                    </a:lnTo>
                    <a:lnTo>
                      <a:pt x="167" y="116"/>
                    </a:lnTo>
                    <a:close/>
                  </a:path>
                </a:pathLst>
              </a:custGeom>
              <a:solidFill>
                <a:srgbClr val="3C3C3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43" name="Freeform 494"/>
              <p:cNvSpPr>
                <a:spLocks/>
              </p:cNvSpPr>
              <p:nvPr/>
            </p:nvSpPr>
            <p:spPr bwMode="auto">
              <a:xfrm>
                <a:off x="1961" y="1347"/>
                <a:ext cx="167" cy="119"/>
              </a:xfrm>
              <a:custGeom>
                <a:avLst/>
                <a:gdLst>
                  <a:gd name="T0" fmla="*/ 167 w 167"/>
                  <a:gd name="T1" fmla="*/ 115 h 119"/>
                  <a:gd name="T2" fmla="*/ 0 w 167"/>
                  <a:gd name="T3" fmla="*/ 0 h 119"/>
                  <a:gd name="T4" fmla="*/ 0 w 167"/>
                  <a:gd name="T5" fmla="*/ 4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4"/>
                    </a:lnTo>
                    <a:lnTo>
                      <a:pt x="167" y="119"/>
                    </a:lnTo>
                    <a:lnTo>
                      <a:pt x="167" y="115"/>
                    </a:lnTo>
                    <a:close/>
                  </a:path>
                </a:pathLst>
              </a:custGeom>
              <a:solidFill>
                <a:srgbClr val="3E3E3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44" name="Freeform 495"/>
              <p:cNvSpPr>
                <a:spLocks/>
              </p:cNvSpPr>
              <p:nvPr/>
            </p:nvSpPr>
            <p:spPr bwMode="auto">
              <a:xfrm>
                <a:off x="1961" y="1351"/>
                <a:ext cx="167" cy="117"/>
              </a:xfrm>
              <a:custGeom>
                <a:avLst/>
                <a:gdLst>
                  <a:gd name="T0" fmla="*/ 167 w 167"/>
                  <a:gd name="T1" fmla="*/ 115 h 117"/>
                  <a:gd name="T2" fmla="*/ 0 w 167"/>
                  <a:gd name="T3" fmla="*/ 0 h 117"/>
                  <a:gd name="T4" fmla="*/ 0 w 167"/>
                  <a:gd name="T5" fmla="*/ 1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1"/>
                    </a:lnTo>
                    <a:lnTo>
                      <a:pt x="167" y="117"/>
                    </a:lnTo>
                    <a:lnTo>
                      <a:pt x="167" y="115"/>
                    </a:lnTo>
                    <a:close/>
                  </a:path>
                </a:pathLst>
              </a:custGeom>
              <a:solidFill>
                <a:srgbClr val="3F3F3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45" name="Freeform 496"/>
              <p:cNvSpPr>
                <a:spLocks/>
              </p:cNvSpPr>
              <p:nvPr/>
            </p:nvSpPr>
            <p:spPr bwMode="auto">
              <a:xfrm>
                <a:off x="1961" y="1352"/>
                <a:ext cx="167" cy="118"/>
              </a:xfrm>
              <a:custGeom>
                <a:avLst/>
                <a:gdLst>
                  <a:gd name="T0" fmla="*/ 167 w 167"/>
                  <a:gd name="T1" fmla="*/ 116 h 118"/>
                  <a:gd name="T2" fmla="*/ 0 w 167"/>
                  <a:gd name="T3" fmla="*/ 0 h 118"/>
                  <a:gd name="T4" fmla="*/ 0 w 167"/>
                  <a:gd name="T5" fmla="*/ 2 h 118"/>
                  <a:gd name="T6" fmla="*/ 167 w 167"/>
                  <a:gd name="T7" fmla="*/ 118 h 118"/>
                  <a:gd name="T8" fmla="*/ 167 w 167"/>
                  <a:gd name="T9" fmla="*/ 116 h 118"/>
                  <a:gd name="T10" fmla="*/ 0 60000 65536"/>
                  <a:gd name="T11" fmla="*/ 0 60000 65536"/>
                  <a:gd name="T12" fmla="*/ 0 60000 65536"/>
                  <a:gd name="T13" fmla="*/ 0 60000 65536"/>
                  <a:gd name="T14" fmla="*/ 0 60000 65536"/>
                  <a:gd name="T15" fmla="*/ 0 w 167"/>
                  <a:gd name="T16" fmla="*/ 0 h 118"/>
                  <a:gd name="T17" fmla="*/ 167 w 167"/>
                  <a:gd name="T18" fmla="*/ 118 h 118"/>
                </a:gdLst>
                <a:ahLst/>
                <a:cxnLst>
                  <a:cxn ang="T10">
                    <a:pos x="T0" y="T1"/>
                  </a:cxn>
                  <a:cxn ang="T11">
                    <a:pos x="T2" y="T3"/>
                  </a:cxn>
                  <a:cxn ang="T12">
                    <a:pos x="T4" y="T5"/>
                  </a:cxn>
                  <a:cxn ang="T13">
                    <a:pos x="T6" y="T7"/>
                  </a:cxn>
                  <a:cxn ang="T14">
                    <a:pos x="T8" y="T9"/>
                  </a:cxn>
                </a:cxnLst>
                <a:rect l="T15" t="T16" r="T17" b="T18"/>
                <a:pathLst>
                  <a:path w="167" h="118">
                    <a:moveTo>
                      <a:pt x="167" y="116"/>
                    </a:moveTo>
                    <a:lnTo>
                      <a:pt x="0" y="0"/>
                    </a:lnTo>
                    <a:lnTo>
                      <a:pt x="0" y="2"/>
                    </a:lnTo>
                    <a:lnTo>
                      <a:pt x="167" y="118"/>
                    </a:lnTo>
                    <a:lnTo>
                      <a:pt x="167" y="116"/>
                    </a:lnTo>
                    <a:close/>
                  </a:path>
                </a:pathLst>
              </a:custGeom>
              <a:solidFill>
                <a:srgbClr val="40404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46" name="Freeform 497"/>
              <p:cNvSpPr>
                <a:spLocks/>
              </p:cNvSpPr>
              <p:nvPr/>
            </p:nvSpPr>
            <p:spPr bwMode="auto">
              <a:xfrm>
                <a:off x="1961" y="1354"/>
                <a:ext cx="167" cy="119"/>
              </a:xfrm>
              <a:custGeom>
                <a:avLst/>
                <a:gdLst>
                  <a:gd name="T0" fmla="*/ 167 w 167"/>
                  <a:gd name="T1" fmla="*/ 116 h 119"/>
                  <a:gd name="T2" fmla="*/ 0 w 167"/>
                  <a:gd name="T3" fmla="*/ 0 h 119"/>
                  <a:gd name="T4" fmla="*/ 0 w 167"/>
                  <a:gd name="T5" fmla="*/ 4 h 119"/>
                  <a:gd name="T6" fmla="*/ 167 w 167"/>
                  <a:gd name="T7" fmla="*/ 119 h 119"/>
                  <a:gd name="T8" fmla="*/ 167 w 167"/>
                  <a:gd name="T9" fmla="*/ 116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6"/>
                    </a:moveTo>
                    <a:lnTo>
                      <a:pt x="0" y="0"/>
                    </a:lnTo>
                    <a:lnTo>
                      <a:pt x="0" y="4"/>
                    </a:lnTo>
                    <a:lnTo>
                      <a:pt x="167" y="119"/>
                    </a:lnTo>
                    <a:lnTo>
                      <a:pt x="167" y="116"/>
                    </a:lnTo>
                    <a:close/>
                  </a:path>
                </a:pathLst>
              </a:custGeom>
              <a:solidFill>
                <a:srgbClr val="42424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47" name="Freeform 498"/>
              <p:cNvSpPr>
                <a:spLocks/>
              </p:cNvSpPr>
              <p:nvPr/>
            </p:nvSpPr>
            <p:spPr bwMode="auto">
              <a:xfrm>
                <a:off x="1961" y="1358"/>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44444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48" name="Freeform 499"/>
              <p:cNvSpPr>
                <a:spLocks/>
              </p:cNvSpPr>
              <p:nvPr/>
            </p:nvSpPr>
            <p:spPr bwMode="auto">
              <a:xfrm>
                <a:off x="1961" y="1360"/>
                <a:ext cx="167" cy="117"/>
              </a:xfrm>
              <a:custGeom>
                <a:avLst/>
                <a:gdLst>
                  <a:gd name="T0" fmla="*/ 167 w 167"/>
                  <a:gd name="T1" fmla="*/ 115 h 117"/>
                  <a:gd name="T2" fmla="*/ 0 w 167"/>
                  <a:gd name="T3" fmla="*/ 0 h 117"/>
                  <a:gd name="T4" fmla="*/ 0 w 167"/>
                  <a:gd name="T5" fmla="*/ 1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1"/>
                    </a:lnTo>
                    <a:lnTo>
                      <a:pt x="167" y="117"/>
                    </a:lnTo>
                    <a:lnTo>
                      <a:pt x="167" y="115"/>
                    </a:lnTo>
                    <a:close/>
                  </a:path>
                </a:pathLst>
              </a:custGeom>
              <a:solidFill>
                <a:srgbClr val="46464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49" name="Freeform 500"/>
              <p:cNvSpPr>
                <a:spLocks/>
              </p:cNvSpPr>
              <p:nvPr/>
            </p:nvSpPr>
            <p:spPr bwMode="auto">
              <a:xfrm>
                <a:off x="1961" y="1361"/>
                <a:ext cx="167" cy="119"/>
              </a:xfrm>
              <a:custGeom>
                <a:avLst/>
                <a:gdLst>
                  <a:gd name="T0" fmla="*/ 167 w 167"/>
                  <a:gd name="T1" fmla="*/ 116 h 119"/>
                  <a:gd name="T2" fmla="*/ 0 w 167"/>
                  <a:gd name="T3" fmla="*/ 0 h 119"/>
                  <a:gd name="T4" fmla="*/ 0 w 167"/>
                  <a:gd name="T5" fmla="*/ 4 h 119"/>
                  <a:gd name="T6" fmla="*/ 167 w 167"/>
                  <a:gd name="T7" fmla="*/ 119 h 119"/>
                  <a:gd name="T8" fmla="*/ 167 w 167"/>
                  <a:gd name="T9" fmla="*/ 116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6"/>
                    </a:moveTo>
                    <a:lnTo>
                      <a:pt x="0" y="0"/>
                    </a:lnTo>
                    <a:lnTo>
                      <a:pt x="0" y="4"/>
                    </a:lnTo>
                    <a:lnTo>
                      <a:pt x="167" y="119"/>
                    </a:lnTo>
                    <a:lnTo>
                      <a:pt x="167" y="116"/>
                    </a:lnTo>
                    <a:close/>
                  </a:path>
                </a:pathLst>
              </a:custGeom>
              <a:solidFill>
                <a:srgbClr val="48484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50" name="Freeform 501"/>
              <p:cNvSpPr>
                <a:spLocks/>
              </p:cNvSpPr>
              <p:nvPr/>
            </p:nvSpPr>
            <p:spPr bwMode="auto">
              <a:xfrm>
                <a:off x="1961" y="1365"/>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4B4B4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51" name="Freeform 502"/>
              <p:cNvSpPr>
                <a:spLocks/>
              </p:cNvSpPr>
              <p:nvPr/>
            </p:nvSpPr>
            <p:spPr bwMode="auto">
              <a:xfrm>
                <a:off x="1961" y="1367"/>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4D4D4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52" name="Freeform 503"/>
              <p:cNvSpPr>
                <a:spLocks/>
              </p:cNvSpPr>
              <p:nvPr/>
            </p:nvSpPr>
            <p:spPr bwMode="auto">
              <a:xfrm>
                <a:off x="1961" y="1369"/>
                <a:ext cx="167" cy="119"/>
              </a:xfrm>
              <a:custGeom>
                <a:avLst/>
                <a:gdLst>
                  <a:gd name="T0" fmla="*/ 167 w 167"/>
                  <a:gd name="T1" fmla="*/ 115 h 119"/>
                  <a:gd name="T2" fmla="*/ 0 w 167"/>
                  <a:gd name="T3" fmla="*/ 0 h 119"/>
                  <a:gd name="T4" fmla="*/ 0 w 167"/>
                  <a:gd name="T5" fmla="*/ 3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3"/>
                    </a:lnTo>
                    <a:lnTo>
                      <a:pt x="167" y="119"/>
                    </a:lnTo>
                    <a:lnTo>
                      <a:pt x="167" y="115"/>
                    </a:lnTo>
                    <a:close/>
                  </a:path>
                </a:pathLst>
              </a:custGeom>
              <a:solidFill>
                <a:srgbClr val="50505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53" name="Freeform 504"/>
              <p:cNvSpPr>
                <a:spLocks/>
              </p:cNvSpPr>
              <p:nvPr/>
            </p:nvSpPr>
            <p:spPr bwMode="auto">
              <a:xfrm>
                <a:off x="1961" y="1372"/>
                <a:ext cx="167" cy="117"/>
              </a:xfrm>
              <a:custGeom>
                <a:avLst/>
                <a:gdLst>
                  <a:gd name="T0" fmla="*/ 167 w 167"/>
                  <a:gd name="T1" fmla="*/ 116 h 117"/>
                  <a:gd name="T2" fmla="*/ 0 w 167"/>
                  <a:gd name="T3" fmla="*/ 0 h 117"/>
                  <a:gd name="T4" fmla="*/ 0 w 167"/>
                  <a:gd name="T5" fmla="*/ 2 h 117"/>
                  <a:gd name="T6" fmla="*/ 167 w 167"/>
                  <a:gd name="T7" fmla="*/ 117 h 117"/>
                  <a:gd name="T8" fmla="*/ 167 w 167"/>
                  <a:gd name="T9" fmla="*/ 116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6"/>
                    </a:moveTo>
                    <a:lnTo>
                      <a:pt x="0" y="0"/>
                    </a:lnTo>
                    <a:lnTo>
                      <a:pt x="0" y="2"/>
                    </a:lnTo>
                    <a:lnTo>
                      <a:pt x="167" y="117"/>
                    </a:lnTo>
                    <a:lnTo>
                      <a:pt x="167" y="116"/>
                    </a:lnTo>
                    <a:close/>
                  </a:path>
                </a:pathLst>
              </a:custGeom>
              <a:solidFill>
                <a:srgbClr val="535353"/>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54" name="Freeform 505"/>
              <p:cNvSpPr>
                <a:spLocks/>
              </p:cNvSpPr>
              <p:nvPr/>
            </p:nvSpPr>
            <p:spPr bwMode="auto">
              <a:xfrm>
                <a:off x="1961" y="1374"/>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55555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55" name="Freeform 506"/>
              <p:cNvSpPr>
                <a:spLocks/>
              </p:cNvSpPr>
              <p:nvPr/>
            </p:nvSpPr>
            <p:spPr bwMode="auto">
              <a:xfrm>
                <a:off x="1961" y="1376"/>
                <a:ext cx="167" cy="119"/>
              </a:xfrm>
              <a:custGeom>
                <a:avLst/>
                <a:gdLst>
                  <a:gd name="T0" fmla="*/ 167 w 167"/>
                  <a:gd name="T1" fmla="*/ 115 h 119"/>
                  <a:gd name="T2" fmla="*/ 0 w 167"/>
                  <a:gd name="T3" fmla="*/ 0 h 119"/>
                  <a:gd name="T4" fmla="*/ 0 w 167"/>
                  <a:gd name="T5" fmla="*/ 3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3"/>
                    </a:lnTo>
                    <a:lnTo>
                      <a:pt x="167" y="119"/>
                    </a:lnTo>
                    <a:lnTo>
                      <a:pt x="167" y="115"/>
                    </a:lnTo>
                    <a:close/>
                  </a:path>
                </a:pathLst>
              </a:custGeom>
              <a:solidFill>
                <a:srgbClr val="58585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56" name="Freeform 507"/>
              <p:cNvSpPr>
                <a:spLocks/>
              </p:cNvSpPr>
              <p:nvPr/>
            </p:nvSpPr>
            <p:spPr bwMode="auto">
              <a:xfrm>
                <a:off x="1961" y="1379"/>
                <a:ext cx="167" cy="118"/>
              </a:xfrm>
              <a:custGeom>
                <a:avLst/>
                <a:gdLst>
                  <a:gd name="T0" fmla="*/ 167 w 167"/>
                  <a:gd name="T1" fmla="*/ 116 h 118"/>
                  <a:gd name="T2" fmla="*/ 0 w 167"/>
                  <a:gd name="T3" fmla="*/ 0 h 118"/>
                  <a:gd name="T4" fmla="*/ 0 w 167"/>
                  <a:gd name="T5" fmla="*/ 2 h 118"/>
                  <a:gd name="T6" fmla="*/ 167 w 167"/>
                  <a:gd name="T7" fmla="*/ 118 h 118"/>
                  <a:gd name="T8" fmla="*/ 167 w 167"/>
                  <a:gd name="T9" fmla="*/ 116 h 118"/>
                  <a:gd name="T10" fmla="*/ 0 60000 65536"/>
                  <a:gd name="T11" fmla="*/ 0 60000 65536"/>
                  <a:gd name="T12" fmla="*/ 0 60000 65536"/>
                  <a:gd name="T13" fmla="*/ 0 60000 65536"/>
                  <a:gd name="T14" fmla="*/ 0 60000 65536"/>
                  <a:gd name="T15" fmla="*/ 0 w 167"/>
                  <a:gd name="T16" fmla="*/ 0 h 118"/>
                  <a:gd name="T17" fmla="*/ 167 w 167"/>
                  <a:gd name="T18" fmla="*/ 118 h 118"/>
                </a:gdLst>
                <a:ahLst/>
                <a:cxnLst>
                  <a:cxn ang="T10">
                    <a:pos x="T0" y="T1"/>
                  </a:cxn>
                  <a:cxn ang="T11">
                    <a:pos x="T2" y="T3"/>
                  </a:cxn>
                  <a:cxn ang="T12">
                    <a:pos x="T4" y="T5"/>
                  </a:cxn>
                  <a:cxn ang="T13">
                    <a:pos x="T6" y="T7"/>
                  </a:cxn>
                  <a:cxn ang="T14">
                    <a:pos x="T8" y="T9"/>
                  </a:cxn>
                </a:cxnLst>
                <a:rect l="T15" t="T16" r="T17" b="T18"/>
                <a:pathLst>
                  <a:path w="167" h="118">
                    <a:moveTo>
                      <a:pt x="167" y="116"/>
                    </a:moveTo>
                    <a:lnTo>
                      <a:pt x="0" y="0"/>
                    </a:lnTo>
                    <a:lnTo>
                      <a:pt x="0" y="2"/>
                    </a:lnTo>
                    <a:lnTo>
                      <a:pt x="167" y="118"/>
                    </a:lnTo>
                    <a:lnTo>
                      <a:pt x="167" y="116"/>
                    </a:lnTo>
                    <a:close/>
                  </a:path>
                </a:pathLst>
              </a:custGeom>
              <a:solidFill>
                <a:srgbClr val="5B5B5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57" name="Freeform 508"/>
              <p:cNvSpPr>
                <a:spLocks/>
              </p:cNvSpPr>
              <p:nvPr/>
            </p:nvSpPr>
            <p:spPr bwMode="auto">
              <a:xfrm>
                <a:off x="1961" y="1381"/>
                <a:ext cx="167" cy="117"/>
              </a:xfrm>
              <a:custGeom>
                <a:avLst/>
                <a:gdLst>
                  <a:gd name="T0" fmla="*/ 167 w 167"/>
                  <a:gd name="T1" fmla="*/ 116 h 117"/>
                  <a:gd name="T2" fmla="*/ 0 w 167"/>
                  <a:gd name="T3" fmla="*/ 0 h 117"/>
                  <a:gd name="T4" fmla="*/ 0 w 167"/>
                  <a:gd name="T5" fmla="*/ 2 h 117"/>
                  <a:gd name="T6" fmla="*/ 167 w 167"/>
                  <a:gd name="T7" fmla="*/ 117 h 117"/>
                  <a:gd name="T8" fmla="*/ 167 w 167"/>
                  <a:gd name="T9" fmla="*/ 116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6"/>
                    </a:moveTo>
                    <a:lnTo>
                      <a:pt x="0" y="0"/>
                    </a:lnTo>
                    <a:lnTo>
                      <a:pt x="0" y="2"/>
                    </a:lnTo>
                    <a:lnTo>
                      <a:pt x="167" y="117"/>
                    </a:lnTo>
                    <a:lnTo>
                      <a:pt x="167" y="116"/>
                    </a:lnTo>
                    <a:close/>
                  </a:path>
                </a:pathLst>
              </a:custGeom>
              <a:solidFill>
                <a:srgbClr val="5D5D5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58" name="Freeform 509"/>
              <p:cNvSpPr>
                <a:spLocks/>
              </p:cNvSpPr>
              <p:nvPr/>
            </p:nvSpPr>
            <p:spPr bwMode="auto">
              <a:xfrm>
                <a:off x="1961" y="1383"/>
                <a:ext cx="167" cy="119"/>
              </a:xfrm>
              <a:custGeom>
                <a:avLst/>
                <a:gdLst>
                  <a:gd name="T0" fmla="*/ 167 w 167"/>
                  <a:gd name="T1" fmla="*/ 115 h 119"/>
                  <a:gd name="T2" fmla="*/ 0 w 167"/>
                  <a:gd name="T3" fmla="*/ 0 h 119"/>
                  <a:gd name="T4" fmla="*/ 0 w 167"/>
                  <a:gd name="T5" fmla="*/ 4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4"/>
                    </a:lnTo>
                    <a:lnTo>
                      <a:pt x="167" y="119"/>
                    </a:lnTo>
                    <a:lnTo>
                      <a:pt x="167" y="115"/>
                    </a:lnTo>
                    <a:close/>
                  </a:path>
                </a:pathLst>
              </a:custGeom>
              <a:solidFill>
                <a:srgbClr val="61616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59" name="Freeform 510"/>
              <p:cNvSpPr>
                <a:spLocks/>
              </p:cNvSpPr>
              <p:nvPr/>
            </p:nvSpPr>
            <p:spPr bwMode="auto">
              <a:xfrm>
                <a:off x="1961" y="1387"/>
                <a:ext cx="167" cy="117"/>
              </a:xfrm>
              <a:custGeom>
                <a:avLst/>
                <a:gdLst>
                  <a:gd name="T0" fmla="*/ 167 w 167"/>
                  <a:gd name="T1" fmla="*/ 115 h 117"/>
                  <a:gd name="T2" fmla="*/ 0 w 167"/>
                  <a:gd name="T3" fmla="*/ 0 h 117"/>
                  <a:gd name="T4" fmla="*/ 0 w 167"/>
                  <a:gd name="T5" fmla="*/ 1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1"/>
                    </a:lnTo>
                    <a:lnTo>
                      <a:pt x="167" y="117"/>
                    </a:lnTo>
                    <a:lnTo>
                      <a:pt x="167" y="115"/>
                    </a:lnTo>
                    <a:close/>
                  </a:path>
                </a:pathLst>
              </a:custGeom>
              <a:solidFill>
                <a:srgbClr val="64646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60" name="Freeform 511"/>
              <p:cNvSpPr>
                <a:spLocks/>
              </p:cNvSpPr>
              <p:nvPr/>
            </p:nvSpPr>
            <p:spPr bwMode="auto">
              <a:xfrm>
                <a:off x="1961" y="1388"/>
                <a:ext cx="167" cy="118"/>
              </a:xfrm>
              <a:custGeom>
                <a:avLst/>
                <a:gdLst>
                  <a:gd name="T0" fmla="*/ 167 w 167"/>
                  <a:gd name="T1" fmla="*/ 116 h 118"/>
                  <a:gd name="T2" fmla="*/ 0 w 167"/>
                  <a:gd name="T3" fmla="*/ 0 h 118"/>
                  <a:gd name="T4" fmla="*/ 0 w 167"/>
                  <a:gd name="T5" fmla="*/ 2 h 118"/>
                  <a:gd name="T6" fmla="*/ 167 w 167"/>
                  <a:gd name="T7" fmla="*/ 118 h 118"/>
                  <a:gd name="T8" fmla="*/ 167 w 167"/>
                  <a:gd name="T9" fmla="*/ 116 h 118"/>
                  <a:gd name="T10" fmla="*/ 0 60000 65536"/>
                  <a:gd name="T11" fmla="*/ 0 60000 65536"/>
                  <a:gd name="T12" fmla="*/ 0 60000 65536"/>
                  <a:gd name="T13" fmla="*/ 0 60000 65536"/>
                  <a:gd name="T14" fmla="*/ 0 60000 65536"/>
                  <a:gd name="T15" fmla="*/ 0 w 167"/>
                  <a:gd name="T16" fmla="*/ 0 h 118"/>
                  <a:gd name="T17" fmla="*/ 167 w 167"/>
                  <a:gd name="T18" fmla="*/ 118 h 118"/>
                </a:gdLst>
                <a:ahLst/>
                <a:cxnLst>
                  <a:cxn ang="T10">
                    <a:pos x="T0" y="T1"/>
                  </a:cxn>
                  <a:cxn ang="T11">
                    <a:pos x="T2" y="T3"/>
                  </a:cxn>
                  <a:cxn ang="T12">
                    <a:pos x="T4" y="T5"/>
                  </a:cxn>
                  <a:cxn ang="T13">
                    <a:pos x="T6" y="T7"/>
                  </a:cxn>
                  <a:cxn ang="T14">
                    <a:pos x="T8" y="T9"/>
                  </a:cxn>
                </a:cxnLst>
                <a:rect l="T15" t="T16" r="T17" b="T18"/>
                <a:pathLst>
                  <a:path w="167" h="118">
                    <a:moveTo>
                      <a:pt x="167" y="116"/>
                    </a:moveTo>
                    <a:lnTo>
                      <a:pt x="0" y="0"/>
                    </a:lnTo>
                    <a:lnTo>
                      <a:pt x="0" y="2"/>
                    </a:lnTo>
                    <a:lnTo>
                      <a:pt x="167" y="118"/>
                    </a:lnTo>
                    <a:lnTo>
                      <a:pt x="167" y="116"/>
                    </a:lnTo>
                    <a:close/>
                  </a:path>
                </a:pathLst>
              </a:custGeom>
              <a:solidFill>
                <a:srgbClr val="66666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61" name="Freeform 512"/>
              <p:cNvSpPr>
                <a:spLocks/>
              </p:cNvSpPr>
              <p:nvPr/>
            </p:nvSpPr>
            <p:spPr bwMode="auto">
              <a:xfrm>
                <a:off x="1961" y="1390"/>
                <a:ext cx="167" cy="119"/>
              </a:xfrm>
              <a:custGeom>
                <a:avLst/>
                <a:gdLst>
                  <a:gd name="T0" fmla="*/ 167 w 167"/>
                  <a:gd name="T1" fmla="*/ 116 h 119"/>
                  <a:gd name="T2" fmla="*/ 0 w 167"/>
                  <a:gd name="T3" fmla="*/ 0 h 119"/>
                  <a:gd name="T4" fmla="*/ 0 w 167"/>
                  <a:gd name="T5" fmla="*/ 4 h 119"/>
                  <a:gd name="T6" fmla="*/ 167 w 167"/>
                  <a:gd name="T7" fmla="*/ 119 h 119"/>
                  <a:gd name="T8" fmla="*/ 167 w 167"/>
                  <a:gd name="T9" fmla="*/ 116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6"/>
                    </a:moveTo>
                    <a:lnTo>
                      <a:pt x="0" y="0"/>
                    </a:lnTo>
                    <a:lnTo>
                      <a:pt x="0" y="4"/>
                    </a:lnTo>
                    <a:lnTo>
                      <a:pt x="167" y="119"/>
                    </a:lnTo>
                    <a:lnTo>
                      <a:pt x="167" y="116"/>
                    </a:lnTo>
                    <a:close/>
                  </a:path>
                </a:pathLst>
              </a:custGeom>
              <a:solidFill>
                <a:srgbClr val="69696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62" name="Freeform 513"/>
              <p:cNvSpPr>
                <a:spLocks/>
              </p:cNvSpPr>
              <p:nvPr/>
            </p:nvSpPr>
            <p:spPr bwMode="auto">
              <a:xfrm>
                <a:off x="1961" y="1394"/>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6D6D6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63" name="Freeform 514"/>
              <p:cNvSpPr>
                <a:spLocks/>
              </p:cNvSpPr>
              <p:nvPr/>
            </p:nvSpPr>
            <p:spPr bwMode="auto">
              <a:xfrm>
                <a:off x="1961" y="1396"/>
                <a:ext cx="167" cy="117"/>
              </a:xfrm>
              <a:custGeom>
                <a:avLst/>
                <a:gdLst>
                  <a:gd name="T0" fmla="*/ 167 w 167"/>
                  <a:gd name="T1" fmla="*/ 115 h 117"/>
                  <a:gd name="T2" fmla="*/ 0 w 167"/>
                  <a:gd name="T3" fmla="*/ 0 h 117"/>
                  <a:gd name="T4" fmla="*/ 0 w 167"/>
                  <a:gd name="T5" fmla="*/ 1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1"/>
                    </a:lnTo>
                    <a:lnTo>
                      <a:pt x="167" y="117"/>
                    </a:lnTo>
                    <a:lnTo>
                      <a:pt x="167" y="115"/>
                    </a:lnTo>
                    <a:close/>
                  </a:path>
                </a:pathLst>
              </a:custGeom>
              <a:solidFill>
                <a:srgbClr val="6F6F6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64" name="Freeform 515"/>
              <p:cNvSpPr>
                <a:spLocks/>
              </p:cNvSpPr>
              <p:nvPr/>
            </p:nvSpPr>
            <p:spPr bwMode="auto">
              <a:xfrm>
                <a:off x="1961" y="1397"/>
                <a:ext cx="167" cy="119"/>
              </a:xfrm>
              <a:custGeom>
                <a:avLst/>
                <a:gdLst>
                  <a:gd name="T0" fmla="*/ 167 w 167"/>
                  <a:gd name="T1" fmla="*/ 116 h 119"/>
                  <a:gd name="T2" fmla="*/ 0 w 167"/>
                  <a:gd name="T3" fmla="*/ 0 h 119"/>
                  <a:gd name="T4" fmla="*/ 0 w 167"/>
                  <a:gd name="T5" fmla="*/ 4 h 119"/>
                  <a:gd name="T6" fmla="*/ 167 w 167"/>
                  <a:gd name="T7" fmla="*/ 119 h 119"/>
                  <a:gd name="T8" fmla="*/ 167 w 167"/>
                  <a:gd name="T9" fmla="*/ 116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6"/>
                    </a:moveTo>
                    <a:lnTo>
                      <a:pt x="0" y="0"/>
                    </a:lnTo>
                    <a:lnTo>
                      <a:pt x="0" y="4"/>
                    </a:lnTo>
                    <a:lnTo>
                      <a:pt x="167" y="119"/>
                    </a:lnTo>
                    <a:lnTo>
                      <a:pt x="167" y="116"/>
                    </a:lnTo>
                    <a:close/>
                  </a:path>
                </a:pathLst>
              </a:custGeom>
              <a:solidFill>
                <a:srgbClr val="72727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65" name="Freeform 516"/>
              <p:cNvSpPr>
                <a:spLocks/>
              </p:cNvSpPr>
              <p:nvPr/>
            </p:nvSpPr>
            <p:spPr bwMode="auto">
              <a:xfrm>
                <a:off x="1961" y="1401"/>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75757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66" name="Freeform 517"/>
              <p:cNvSpPr>
                <a:spLocks/>
              </p:cNvSpPr>
              <p:nvPr/>
            </p:nvSpPr>
            <p:spPr bwMode="auto">
              <a:xfrm>
                <a:off x="1961" y="1403"/>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77777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67" name="Freeform 518"/>
              <p:cNvSpPr>
                <a:spLocks/>
              </p:cNvSpPr>
              <p:nvPr/>
            </p:nvSpPr>
            <p:spPr bwMode="auto">
              <a:xfrm>
                <a:off x="1961" y="1405"/>
                <a:ext cx="167" cy="119"/>
              </a:xfrm>
              <a:custGeom>
                <a:avLst/>
                <a:gdLst>
                  <a:gd name="T0" fmla="*/ 167 w 167"/>
                  <a:gd name="T1" fmla="*/ 115 h 119"/>
                  <a:gd name="T2" fmla="*/ 0 w 167"/>
                  <a:gd name="T3" fmla="*/ 0 h 119"/>
                  <a:gd name="T4" fmla="*/ 0 w 167"/>
                  <a:gd name="T5" fmla="*/ 3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3"/>
                    </a:lnTo>
                    <a:lnTo>
                      <a:pt x="167" y="119"/>
                    </a:lnTo>
                    <a:lnTo>
                      <a:pt x="167" y="115"/>
                    </a:lnTo>
                    <a:close/>
                  </a:path>
                </a:pathLst>
              </a:custGeom>
              <a:solidFill>
                <a:srgbClr val="79797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68" name="Freeform 519"/>
              <p:cNvSpPr>
                <a:spLocks/>
              </p:cNvSpPr>
              <p:nvPr/>
            </p:nvSpPr>
            <p:spPr bwMode="auto">
              <a:xfrm>
                <a:off x="1961" y="1408"/>
                <a:ext cx="167" cy="117"/>
              </a:xfrm>
              <a:custGeom>
                <a:avLst/>
                <a:gdLst>
                  <a:gd name="T0" fmla="*/ 167 w 167"/>
                  <a:gd name="T1" fmla="*/ 116 h 117"/>
                  <a:gd name="T2" fmla="*/ 0 w 167"/>
                  <a:gd name="T3" fmla="*/ 0 h 117"/>
                  <a:gd name="T4" fmla="*/ 0 w 167"/>
                  <a:gd name="T5" fmla="*/ 2 h 117"/>
                  <a:gd name="T6" fmla="*/ 167 w 167"/>
                  <a:gd name="T7" fmla="*/ 117 h 117"/>
                  <a:gd name="T8" fmla="*/ 167 w 167"/>
                  <a:gd name="T9" fmla="*/ 116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6"/>
                    </a:moveTo>
                    <a:lnTo>
                      <a:pt x="0" y="0"/>
                    </a:lnTo>
                    <a:lnTo>
                      <a:pt x="0" y="2"/>
                    </a:lnTo>
                    <a:lnTo>
                      <a:pt x="167" y="117"/>
                    </a:lnTo>
                    <a:lnTo>
                      <a:pt x="167" y="116"/>
                    </a:lnTo>
                    <a:close/>
                  </a:path>
                </a:pathLst>
              </a:custGeom>
              <a:solidFill>
                <a:srgbClr val="7C7C7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69" name="Freeform 520"/>
              <p:cNvSpPr>
                <a:spLocks/>
              </p:cNvSpPr>
              <p:nvPr/>
            </p:nvSpPr>
            <p:spPr bwMode="auto">
              <a:xfrm>
                <a:off x="1961" y="1410"/>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7E7E7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70" name="Freeform 521"/>
              <p:cNvSpPr>
                <a:spLocks/>
              </p:cNvSpPr>
              <p:nvPr/>
            </p:nvSpPr>
            <p:spPr bwMode="auto">
              <a:xfrm>
                <a:off x="1961" y="1412"/>
                <a:ext cx="167" cy="119"/>
              </a:xfrm>
              <a:custGeom>
                <a:avLst/>
                <a:gdLst>
                  <a:gd name="T0" fmla="*/ 167 w 167"/>
                  <a:gd name="T1" fmla="*/ 115 h 119"/>
                  <a:gd name="T2" fmla="*/ 0 w 167"/>
                  <a:gd name="T3" fmla="*/ 0 h 119"/>
                  <a:gd name="T4" fmla="*/ 0 w 167"/>
                  <a:gd name="T5" fmla="*/ 3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3"/>
                    </a:lnTo>
                    <a:lnTo>
                      <a:pt x="167" y="119"/>
                    </a:lnTo>
                    <a:lnTo>
                      <a:pt x="167" y="115"/>
                    </a:lnTo>
                    <a:close/>
                  </a:path>
                </a:pathLst>
              </a:custGeom>
              <a:solidFill>
                <a:srgbClr val="80808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71" name="Freeform 522"/>
              <p:cNvSpPr>
                <a:spLocks/>
              </p:cNvSpPr>
              <p:nvPr/>
            </p:nvSpPr>
            <p:spPr bwMode="auto">
              <a:xfrm>
                <a:off x="1961" y="1415"/>
                <a:ext cx="167" cy="118"/>
              </a:xfrm>
              <a:custGeom>
                <a:avLst/>
                <a:gdLst>
                  <a:gd name="T0" fmla="*/ 167 w 167"/>
                  <a:gd name="T1" fmla="*/ 116 h 118"/>
                  <a:gd name="T2" fmla="*/ 0 w 167"/>
                  <a:gd name="T3" fmla="*/ 0 h 118"/>
                  <a:gd name="T4" fmla="*/ 0 w 167"/>
                  <a:gd name="T5" fmla="*/ 2 h 118"/>
                  <a:gd name="T6" fmla="*/ 167 w 167"/>
                  <a:gd name="T7" fmla="*/ 118 h 118"/>
                  <a:gd name="T8" fmla="*/ 167 w 167"/>
                  <a:gd name="T9" fmla="*/ 116 h 118"/>
                  <a:gd name="T10" fmla="*/ 0 60000 65536"/>
                  <a:gd name="T11" fmla="*/ 0 60000 65536"/>
                  <a:gd name="T12" fmla="*/ 0 60000 65536"/>
                  <a:gd name="T13" fmla="*/ 0 60000 65536"/>
                  <a:gd name="T14" fmla="*/ 0 60000 65536"/>
                  <a:gd name="T15" fmla="*/ 0 w 167"/>
                  <a:gd name="T16" fmla="*/ 0 h 118"/>
                  <a:gd name="T17" fmla="*/ 167 w 167"/>
                  <a:gd name="T18" fmla="*/ 118 h 118"/>
                </a:gdLst>
                <a:ahLst/>
                <a:cxnLst>
                  <a:cxn ang="T10">
                    <a:pos x="T0" y="T1"/>
                  </a:cxn>
                  <a:cxn ang="T11">
                    <a:pos x="T2" y="T3"/>
                  </a:cxn>
                  <a:cxn ang="T12">
                    <a:pos x="T4" y="T5"/>
                  </a:cxn>
                  <a:cxn ang="T13">
                    <a:pos x="T6" y="T7"/>
                  </a:cxn>
                  <a:cxn ang="T14">
                    <a:pos x="T8" y="T9"/>
                  </a:cxn>
                </a:cxnLst>
                <a:rect l="T15" t="T16" r="T17" b="T18"/>
                <a:pathLst>
                  <a:path w="167" h="118">
                    <a:moveTo>
                      <a:pt x="167" y="116"/>
                    </a:moveTo>
                    <a:lnTo>
                      <a:pt x="0" y="0"/>
                    </a:lnTo>
                    <a:lnTo>
                      <a:pt x="0" y="2"/>
                    </a:lnTo>
                    <a:lnTo>
                      <a:pt x="167" y="118"/>
                    </a:lnTo>
                    <a:lnTo>
                      <a:pt x="167" y="116"/>
                    </a:lnTo>
                    <a:close/>
                  </a:path>
                </a:pathLst>
              </a:custGeom>
              <a:solidFill>
                <a:srgbClr val="82828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72" name="Freeform 523"/>
              <p:cNvSpPr>
                <a:spLocks/>
              </p:cNvSpPr>
              <p:nvPr/>
            </p:nvSpPr>
            <p:spPr bwMode="auto">
              <a:xfrm>
                <a:off x="1961" y="1417"/>
                <a:ext cx="167" cy="117"/>
              </a:xfrm>
              <a:custGeom>
                <a:avLst/>
                <a:gdLst>
                  <a:gd name="T0" fmla="*/ 167 w 167"/>
                  <a:gd name="T1" fmla="*/ 116 h 117"/>
                  <a:gd name="T2" fmla="*/ 0 w 167"/>
                  <a:gd name="T3" fmla="*/ 0 h 117"/>
                  <a:gd name="T4" fmla="*/ 0 w 167"/>
                  <a:gd name="T5" fmla="*/ 2 h 117"/>
                  <a:gd name="T6" fmla="*/ 167 w 167"/>
                  <a:gd name="T7" fmla="*/ 117 h 117"/>
                  <a:gd name="T8" fmla="*/ 167 w 167"/>
                  <a:gd name="T9" fmla="*/ 116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6"/>
                    </a:moveTo>
                    <a:lnTo>
                      <a:pt x="0" y="0"/>
                    </a:lnTo>
                    <a:lnTo>
                      <a:pt x="0" y="2"/>
                    </a:lnTo>
                    <a:lnTo>
                      <a:pt x="167" y="117"/>
                    </a:lnTo>
                    <a:lnTo>
                      <a:pt x="167" y="116"/>
                    </a:lnTo>
                    <a:close/>
                  </a:path>
                </a:pathLst>
              </a:custGeom>
              <a:solidFill>
                <a:srgbClr val="838383"/>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73" name="Freeform 524"/>
              <p:cNvSpPr>
                <a:spLocks/>
              </p:cNvSpPr>
              <p:nvPr/>
            </p:nvSpPr>
            <p:spPr bwMode="auto">
              <a:xfrm>
                <a:off x="1961" y="1419"/>
                <a:ext cx="167" cy="119"/>
              </a:xfrm>
              <a:custGeom>
                <a:avLst/>
                <a:gdLst>
                  <a:gd name="T0" fmla="*/ 167 w 167"/>
                  <a:gd name="T1" fmla="*/ 115 h 119"/>
                  <a:gd name="T2" fmla="*/ 0 w 167"/>
                  <a:gd name="T3" fmla="*/ 0 h 119"/>
                  <a:gd name="T4" fmla="*/ 0 w 167"/>
                  <a:gd name="T5" fmla="*/ 4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4"/>
                    </a:lnTo>
                    <a:lnTo>
                      <a:pt x="167" y="119"/>
                    </a:lnTo>
                    <a:lnTo>
                      <a:pt x="167" y="115"/>
                    </a:lnTo>
                    <a:close/>
                  </a:path>
                </a:pathLst>
              </a:custGeom>
              <a:solidFill>
                <a:srgbClr val="85858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74" name="Freeform 525"/>
              <p:cNvSpPr>
                <a:spLocks/>
              </p:cNvSpPr>
              <p:nvPr/>
            </p:nvSpPr>
            <p:spPr bwMode="auto">
              <a:xfrm>
                <a:off x="1961" y="1423"/>
                <a:ext cx="167" cy="117"/>
              </a:xfrm>
              <a:custGeom>
                <a:avLst/>
                <a:gdLst>
                  <a:gd name="T0" fmla="*/ 167 w 167"/>
                  <a:gd name="T1" fmla="*/ 115 h 117"/>
                  <a:gd name="T2" fmla="*/ 0 w 167"/>
                  <a:gd name="T3" fmla="*/ 0 h 117"/>
                  <a:gd name="T4" fmla="*/ 0 w 167"/>
                  <a:gd name="T5" fmla="*/ 1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1"/>
                    </a:lnTo>
                    <a:lnTo>
                      <a:pt x="167" y="117"/>
                    </a:lnTo>
                    <a:lnTo>
                      <a:pt x="167" y="115"/>
                    </a:lnTo>
                    <a:close/>
                  </a:path>
                </a:pathLst>
              </a:custGeom>
              <a:solidFill>
                <a:srgbClr val="87878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75" name="Freeform 526"/>
              <p:cNvSpPr>
                <a:spLocks/>
              </p:cNvSpPr>
              <p:nvPr/>
            </p:nvSpPr>
            <p:spPr bwMode="auto">
              <a:xfrm>
                <a:off x="1961" y="1424"/>
                <a:ext cx="167" cy="118"/>
              </a:xfrm>
              <a:custGeom>
                <a:avLst/>
                <a:gdLst>
                  <a:gd name="T0" fmla="*/ 167 w 167"/>
                  <a:gd name="T1" fmla="*/ 116 h 118"/>
                  <a:gd name="T2" fmla="*/ 0 w 167"/>
                  <a:gd name="T3" fmla="*/ 0 h 118"/>
                  <a:gd name="T4" fmla="*/ 0 w 167"/>
                  <a:gd name="T5" fmla="*/ 2 h 118"/>
                  <a:gd name="T6" fmla="*/ 167 w 167"/>
                  <a:gd name="T7" fmla="*/ 118 h 118"/>
                  <a:gd name="T8" fmla="*/ 167 w 167"/>
                  <a:gd name="T9" fmla="*/ 116 h 118"/>
                  <a:gd name="T10" fmla="*/ 0 60000 65536"/>
                  <a:gd name="T11" fmla="*/ 0 60000 65536"/>
                  <a:gd name="T12" fmla="*/ 0 60000 65536"/>
                  <a:gd name="T13" fmla="*/ 0 60000 65536"/>
                  <a:gd name="T14" fmla="*/ 0 60000 65536"/>
                  <a:gd name="T15" fmla="*/ 0 w 167"/>
                  <a:gd name="T16" fmla="*/ 0 h 118"/>
                  <a:gd name="T17" fmla="*/ 167 w 167"/>
                  <a:gd name="T18" fmla="*/ 118 h 118"/>
                </a:gdLst>
                <a:ahLst/>
                <a:cxnLst>
                  <a:cxn ang="T10">
                    <a:pos x="T0" y="T1"/>
                  </a:cxn>
                  <a:cxn ang="T11">
                    <a:pos x="T2" y="T3"/>
                  </a:cxn>
                  <a:cxn ang="T12">
                    <a:pos x="T4" y="T5"/>
                  </a:cxn>
                  <a:cxn ang="T13">
                    <a:pos x="T6" y="T7"/>
                  </a:cxn>
                  <a:cxn ang="T14">
                    <a:pos x="T8" y="T9"/>
                  </a:cxn>
                </a:cxnLst>
                <a:rect l="T15" t="T16" r="T17" b="T18"/>
                <a:pathLst>
                  <a:path w="167" h="118">
                    <a:moveTo>
                      <a:pt x="167" y="116"/>
                    </a:moveTo>
                    <a:lnTo>
                      <a:pt x="0" y="0"/>
                    </a:lnTo>
                    <a:lnTo>
                      <a:pt x="0" y="2"/>
                    </a:lnTo>
                    <a:lnTo>
                      <a:pt x="167" y="118"/>
                    </a:lnTo>
                    <a:lnTo>
                      <a:pt x="167" y="116"/>
                    </a:lnTo>
                    <a:close/>
                  </a:path>
                </a:pathLst>
              </a:custGeom>
              <a:solidFill>
                <a:srgbClr val="88888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76" name="Freeform 527"/>
              <p:cNvSpPr>
                <a:spLocks/>
              </p:cNvSpPr>
              <p:nvPr/>
            </p:nvSpPr>
            <p:spPr bwMode="auto">
              <a:xfrm>
                <a:off x="1961" y="1426"/>
                <a:ext cx="167" cy="119"/>
              </a:xfrm>
              <a:custGeom>
                <a:avLst/>
                <a:gdLst>
                  <a:gd name="T0" fmla="*/ 167 w 167"/>
                  <a:gd name="T1" fmla="*/ 116 h 119"/>
                  <a:gd name="T2" fmla="*/ 0 w 167"/>
                  <a:gd name="T3" fmla="*/ 0 h 119"/>
                  <a:gd name="T4" fmla="*/ 0 w 167"/>
                  <a:gd name="T5" fmla="*/ 4 h 119"/>
                  <a:gd name="T6" fmla="*/ 167 w 167"/>
                  <a:gd name="T7" fmla="*/ 119 h 119"/>
                  <a:gd name="T8" fmla="*/ 167 w 167"/>
                  <a:gd name="T9" fmla="*/ 116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6"/>
                    </a:moveTo>
                    <a:lnTo>
                      <a:pt x="0" y="0"/>
                    </a:lnTo>
                    <a:lnTo>
                      <a:pt x="0" y="4"/>
                    </a:lnTo>
                    <a:lnTo>
                      <a:pt x="167" y="119"/>
                    </a:lnTo>
                    <a:lnTo>
                      <a:pt x="167" y="116"/>
                    </a:lnTo>
                    <a:close/>
                  </a:path>
                </a:pathLst>
              </a:custGeom>
              <a:solidFill>
                <a:srgbClr val="89898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77" name="Freeform 528"/>
              <p:cNvSpPr>
                <a:spLocks/>
              </p:cNvSpPr>
              <p:nvPr/>
            </p:nvSpPr>
            <p:spPr bwMode="auto">
              <a:xfrm>
                <a:off x="1961" y="1430"/>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8B8B8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78" name="Freeform 529"/>
              <p:cNvSpPr>
                <a:spLocks/>
              </p:cNvSpPr>
              <p:nvPr/>
            </p:nvSpPr>
            <p:spPr bwMode="auto">
              <a:xfrm>
                <a:off x="1961" y="1432"/>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8B8B8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79" name="Freeform 530"/>
              <p:cNvSpPr>
                <a:spLocks/>
              </p:cNvSpPr>
              <p:nvPr/>
            </p:nvSpPr>
            <p:spPr bwMode="auto">
              <a:xfrm>
                <a:off x="1961" y="1434"/>
                <a:ext cx="167" cy="119"/>
              </a:xfrm>
              <a:custGeom>
                <a:avLst/>
                <a:gdLst>
                  <a:gd name="T0" fmla="*/ 167 w 167"/>
                  <a:gd name="T1" fmla="*/ 115 h 119"/>
                  <a:gd name="T2" fmla="*/ 0 w 167"/>
                  <a:gd name="T3" fmla="*/ 0 h 119"/>
                  <a:gd name="T4" fmla="*/ 0 w 167"/>
                  <a:gd name="T5" fmla="*/ 3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3"/>
                    </a:lnTo>
                    <a:lnTo>
                      <a:pt x="167" y="119"/>
                    </a:lnTo>
                    <a:lnTo>
                      <a:pt x="167" y="115"/>
                    </a:lnTo>
                    <a:close/>
                  </a:path>
                </a:pathLst>
              </a:custGeom>
              <a:solidFill>
                <a:srgbClr val="8C8C8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80" name="Freeform 531"/>
              <p:cNvSpPr>
                <a:spLocks/>
              </p:cNvSpPr>
              <p:nvPr/>
            </p:nvSpPr>
            <p:spPr bwMode="auto">
              <a:xfrm>
                <a:off x="1961" y="1437"/>
                <a:ext cx="167" cy="117"/>
              </a:xfrm>
              <a:custGeom>
                <a:avLst/>
                <a:gdLst>
                  <a:gd name="T0" fmla="*/ 167 w 167"/>
                  <a:gd name="T1" fmla="*/ 116 h 117"/>
                  <a:gd name="T2" fmla="*/ 0 w 167"/>
                  <a:gd name="T3" fmla="*/ 0 h 117"/>
                  <a:gd name="T4" fmla="*/ 0 w 167"/>
                  <a:gd name="T5" fmla="*/ 2 h 117"/>
                  <a:gd name="T6" fmla="*/ 167 w 167"/>
                  <a:gd name="T7" fmla="*/ 117 h 117"/>
                  <a:gd name="T8" fmla="*/ 167 w 167"/>
                  <a:gd name="T9" fmla="*/ 116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6"/>
                    </a:moveTo>
                    <a:lnTo>
                      <a:pt x="0" y="0"/>
                    </a:lnTo>
                    <a:lnTo>
                      <a:pt x="0" y="2"/>
                    </a:lnTo>
                    <a:lnTo>
                      <a:pt x="167" y="117"/>
                    </a:lnTo>
                    <a:lnTo>
                      <a:pt x="167" y="116"/>
                    </a:lnTo>
                    <a:close/>
                  </a:path>
                </a:pathLst>
              </a:custGeom>
              <a:solidFill>
                <a:srgbClr val="8D8D8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81" name="Freeform 532"/>
              <p:cNvSpPr>
                <a:spLocks/>
              </p:cNvSpPr>
              <p:nvPr/>
            </p:nvSpPr>
            <p:spPr bwMode="auto">
              <a:xfrm>
                <a:off x="1961" y="1439"/>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8E8E8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82" name="Freeform 533"/>
              <p:cNvSpPr>
                <a:spLocks/>
              </p:cNvSpPr>
              <p:nvPr/>
            </p:nvSpPr>
            <p:spPr bwMode="auto">
              <a:xfrm>
                <a:off x="1961" y="1441"/>
                <a:ext cx="167" cy="119"/>
              </a:xfrm>
              <a:custGeom>
                <a:avLst/>
                <a:gdLst>
                  <a:gd name="T0" fmla="*/ 167 w 167"/>
                  <a:gd name="T1" fmla="*/ 115 h 119"/>
                  <a:gd name="T2" fmla="*/ 0 w 167"/>
                  <a:gd name="T3" fmla="*/ 0 h 119"/>
                  <a:gd name="T4" fmla="*/ 0 w 167"/>
                  <a:gd name="T5" fmla="*/ 3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3"/>
                    </a:lnTo>
                    <a:lnTo>
                      <a:pt x="167" y="119"/>
                    </a:lnTo>
                    <a:lnTo>
                      <a:pt x="167" y="115"/>
                    </a:lnTo>
                    <a:close/>
                  </a:path>
                </a:pathLst>
              </a:custGeom>
              <a:solidFill>
                <a:srgbClr val="8F8F8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83" name="Freeform 534"/>
              <p:cNvSpPr>
                <a:spLocks/>
              </p:cNvSpPr>
              <p:nvPr/>
            </p:nvSpPr>
            <p:spPr bwMode="auto">
              <a:xfrm>
                <a:off x="1961" y="1444"/>
                <a:ext cx="167" cy="118"/>
              </a:xfrm>
              <a:custGeom>
                <a:avLst/>
                <a:gdLst>
                  <a:gd name="T0" fmla="*/ 167 w 167"/>
                  <a:gd name="T1" fmla="*/ 116 h 118"/>
                  <a:gd name="T2" fmla="*/ 0 w 167"/>
                  <a:gd name="T3" fmla="*/ 0 h 118"/>
                  <a:gd name="T4" fmla="*/ 0 w 167"/>
                  <a:gd name="T5" fmla="*/ 2 h 118"/>
                  <a:gd name="T6" fmla="*/ 167 w 167"/>
                  <a:gd name="T7" fmla="*/ 118 h 118"/>
                  <a:gd name="T8" fmla="*/ 167 w 167"/>
                  <a:gd name="T9" fmla="*/ 116 h 118"/>
                  <a:gd name="T10" fmla="*/ 0 60000 65536"/>
                  <a:gd name="T11" fmla="*/ 0 60000 65536"/>
                  <a:gd name="T12" fmla="*/ 0 60000 65536"/>
                  <a:gd name="T13" fmla="*/ 0 60000 65536"/>
                  <a:gd name="T14" fmla="*/ 0 60000 65536"/>
                  <a:gd name="T15" fmla="*/ 0 w 167"/>
                  <a:gd name="T16" fmla="*/ 0 h 118"/>
                  <a:gd name="T17" fmla="*/ 167 w 167"/>
                  <a:gd name="T18" fmla="*/ 118 h 118"/>
                </a:gdLst>
                <a:ahLst/>
                <a:cxnLst>
                  <a:cxn ang="T10">
                    <a:pos x="T0" y="T1"/>
                  </a:cxn>
                  <a:cxn ang="T11">
                    <a:pos x="T2" y="T3"/>
                  </a:cxn>
                  <a:cxn ang="T12">
                    <a:pos x="T4" y="T5"/>
                  </a:cxn>
                  <a:cxn ang="T13">
                    <a:pos x="T6" y="T7"/>
                  </a:cxn>
                  <a:cxn ang="T14">
                    <a:pos x="T8" y="T9"/>
                  </a:cxn>
                </a:cxnLst>
                <a:rect l="T15" t="T16" r="T17" b="T18"/>
                <a:pathLst>
                  <a:path w="167" h="118">
                    <a:moveTo>
                      <a:pt x="167" y="116"/>
                    </a:moveTo>
                    <a:lnTo>
                      <a:pt x="0" y="0"/>
                    </a:lnTo>
                    <a:lnTo>
                      <a:pt x="0" y="2"/>
                    </a:lnTo>
                    <a:lnTo>
                      <a:pt x="167" y="118"/>
                    </a:lnTo>
                    <a:lnTo>
                      <a:pt x="167" y="116"/>
                    </a:lnTo>
                    <a:close/>
                  </a:path>
                </a:pathLst>
              </a:custGeom>
              <a:solidFill>
                <a:srgbClr val="8F8F8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84" name="Freeform 535"/>
              <p:cNvSpPr>
                <a:spLocks/>
              </p:cNvSpPr>
              <p:nvPr/>
            </p:nvSpPr>
            <p:spPr bwMode="auto">
              <a:xfrm>
                <a:off x="1961" y="1446"/>
                <a:ext cx="167" cy="117"/>
              </a:xfrm>
              <a:custGeom>
                <a:avLst/>
                <a:gdLst>
                  <a:gd name="T0" fmla="*/ 167 w 167"/>
                  <a:gd name="T1" fmla="*/ 116 h 117"/>
                  <a:gd name="T2" fmla="*/ 0 w 167"/>
                  <a:gd name="T3" fmla="*/ 0 h 117"/>
                  <a:gd name="T4" fmla="*/ 0 w 167"/>
                  <a:gd name="T5" fmla="*/ 2 h 117"/>
                  <a:gd name="T6" fmla="*/ 167 w 167"/>
                  <a:gd name="T7" fmla="*/ 117 h 117"/>
                  <a:gd name="T8" fmla="*/ 167 w 167"/>
                  <a:gd name="T9" fmla="*/ 116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6"/>
                    </a:moveTo>
                    <a:lnTo>
                      <a:pt x="0" y="0"/>
                    </a:lnTo>
                    <a:lnTo>
                      <a:pt x="0" y="2"/>
                    </a:lnTo>
                    <a:lnTo>
                      <a:pt x="167" y="117"/>
                    </a:lnTo>
                    <a:lnTo>
                      <a:pt x="167" y="116"/>
                    </a:lnTo>
                    <a:close/>
                  </a:path>
                </a:pathLst>
              </a:custGeom>
              <a:solidFill>
                <a:srgbClr val="90909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85" name="Freeform 536"/>
              <p:cNvSpPr>
                <a:spLocks/>
              </p:cNvSpPr>
              <p:nvPr/>
            </p:nvSpPr>
            <p:spPr bwMode="auto">
              <a:xfrm>
                <a:off x="1961" y="1448"/>
                <a:ext cx="167" cy="119"/>
              </a:xfrm>
              <a:custGeom>
                <a:avLst/>
                <a:gdLst>
                  <a:gd name="T0" fmla="*/ 167 w 167"/>
                  <a:gd name="T1" fmla="*/ 115 h 119"/>
                  <a:gd name="T2" fmla="*/ 0 w 167"/>
                  <a:gd name="T3" fmla="*/ 0 h 119"/>
                  <a:gd name="T4" fmla="*/ 0 w 167"/>
                  <a:gd name="T5" fmla="*/ 4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4"/>
                    </a:lnTo>
                    <a:lnTo>
                      <a:pt x="167" y="119"/>
                    </a:lnTo>
                    <a:lnTo>
                      <a:pt x="167" y="115"/>
                    </a:lnTo>
                    <a:close/>
                  </a:path>
                </a:pathLst>
              </a:custGeom>
              <a:solidFill>
                <a:srgbClr val="90909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86" name="Freeform 537"/>
              <p:cNvSpPr>
                <a:spLocks/>
              </p:cNvSpPr>
              <p:nvPr/>
            </p:nvSpPr>
            <p:spPr bwMode="auto">
              <a:xfrm>
                <a:off x="1961" y="1452"/>
                <a:ext cx="167" cy="117"/>
              </a:xfrm>
              <a:custGeom>
                <a:avLst/>
                <a:gdLst>
                  <a:gd name="T0" fmla="*/ 167 w 167"/>
                  <a:gd name="T1" fmla="*/ 115 h 117"/>
                  <a:gd name="T2" fmla="*/ 0 w 167"/>
                  <a:gd name="T3" fmla="*/ 0 h 117"/>
                  <a:gd name="T4" fmla="*/ 0 w 167"/>
                  <a:gd name="T5" fmla="*/ 1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1"/>
                    </a:lnTo>
                    <a:lnTo>
                      <a:pt x="167" y="117"/>
                    </a:lnTo>
                    <a:lnTo>
                      <a:pt x="167" y="115"/>
                    </a:lnTo>
                    <a:close/>
                  </a:path>
                </a:pathLst>
              </a:custGeom>
              <a:solidFill>
                <a:srgbClr val="90909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87" name="Freeform 538"/>
              <p:cNvSpPr>
                <a:spLocks/>
              </p:cNvSpPr>
              <p:nvPr/>
            </p:nvSpPr>
            <p:spPr bwMode="auto">
              <a:xfrm>
                <a:off x="1961" y="1453"/>
                <a:ext cx="167" cy="118"/>
              </a:xfrm>
              <a:custGeom>
                <a:avLst/>
                <a:gdLst>
                  <a:gd name="T0" fmla="*/ 167 w 167"/>
                  <a:gd name="T1" fmla="*/ 116 h 118"/>
                  <a:gd name="T2" fmla="*/ 0 w 167"/>
                  <a:gd name="T3" fmla="*/ 0 h 118"/>
                  <a:gd name="T4" fmla="*/ 0 w 167"/>
                  <a:gd name="T5" fmla="*/ 2 h 118"/>
                  <a:gd name="T6" fmla="*/ 167 w 167"/>
                  <a:gd name="T7" fmla="*/ 118 h 118"/>
                  <a:gd name="T8" fmla="*/ 167 w 167"/>
                  <a:gd name="T9" fmla="*/ 116 h 118"/>
                  <a:gd name="T10" fmla="*/ 0 60000 65536"/>
                  <a:gd name="T11" fmla="*/ 0 60000 65536"/>
                  <a:gd name="T12" fmla="*/ 0 60000 65536"/>
                  <a:gd name="T13" fmla="*/ 0 60000 65536"/>
                  <a:gd name="T14" fmla="*/ 0 60000 65536"/>
                  <a:gd name="T15" fmla="*/ 0 w 167"/>
                  <a:gd name="T16" fmla="*/ 0 h 118"/>
                  <a:gd name="T17" fmla="*/ 167 w 167"/>
                  <a:gd name="T18" fmla="*/ 118 h 118"/>
                </a:gdLst>
                <a:ahLst/>
                <a:cxnLst>
                  <a:cxn ang="T10">
                    <a:pos x="T0" y="T1"/>
                  </a:cxn>
                  <a:cxn ang="T11">
                    <a:pos x="T2" y="T3"/>
                  </a:cxn>
                  <a:cxn ang="T12">
                    <a:pos x="T4" y="T5"/>
                  </a:cxn>
                  <a:cxn ang="T13">
                    <a:pos x="T6" y="T7"/>
                  </a:cxn>
                  <a:cxn ang="T14">
                    <a:pos x="T8" y="T9"/>
                  </a:cxn>
                </a:cxnLst>
                <a:rect l="T15" t="T16" r="T17" b="T18"/>
                <a:pathLst>
                  <a:path w="167" h="118">
                    <a:moveTo>
                      <a:pt x="167" y="116"/>
                    </a:moveTo>
                    <a:lnTo>
                      <a:pt x="0" y="0"/>
                    </a:lnTo>
                    <a:lnTo>
                      <a:pt x="0" y="2"/>
                    </a:lnTo>
                    <a:lnTo>
                      <a:pt x="167" y="118"/>
                    </a:lnTo>
                    <a:lnTo>
                      <a:pt x="167" y="116"/>
                    </a:lnTo>
                    <a:close/>
                  </a:path>
                </a:pathLst>
              </a:custGeom>
              <a:solidFill>
                <a:srgbClr val="90909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88" name="Freeform 539"/>
              <p:cNvSpPr>
                <a:spLocks/>
              </p:cNvSpPr>
              <p:nvPr/>
            </p:nvSpPr>
            <p:spPr bwMode="auto">
              <a:xfrm>
                <a:off x="1961" y="1455"/>
                <a:ext cx="167" cy="119"/>
              </a:xfrm>
              <a:custGeom>
                <a:avLst/>
                <a:gdLst>
                  <a:gd name="T0" fmla="*/ 167 w 167"/>
                  <a:gd name="T1" fmla="*/ 116 h 119"/>
                  <a:gd name="T2" fmla="*/ 0 w 167"/>
                  <a:gd name="T3" fmla="*/ 0 h 119"/>
                  <a:gd name="T4" fmla="*/ 0 w 167"/>
                  <a:gd name="T5" fmla="*/ 4 h 119"/>
                  <a:gd name="T6" fmla="*/ 167 w 167"/>
                  <a:gd name="T7" fmla="*/ 119 h 119"/>
                  <a:gd name="T8" fmla="*/ 167 w 167"/>
                  <a:gd name="T9" fmla="*/ 116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6"/>
                    </a:moveTo>
                    <a:lnTo>
                      <a:pt x="0" y="0"/>
                    </a:lnTo>
                    <a:lnTo>
                      <a:pt x="0" y="4"/>
                    </a:lnTo>
                    <a:lnTo>
                      <a:pt x="167" y="119"/>
                    </a:lnTo>
                    <a:lnTo>
                      <a:pt x="167" y="116"/>
                    </a:lnTo>
                    <a:close/>
                  </a:path>
                </a:pathLst>
              </a:custGeom>
              <a:solidFill>
                <a:srgbClr val="90909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89" name="Freeform 540"/>
              <p:cNvSpPr>
                <a:spLocks/>
              </p:cNvSpPr>
              <p:nvPr/>
            </p:nvSpPr>
            <p:spPr bwMode="auto">
              <a:xfrm>
                <a:off x="1961" y="1459"/>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90909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90" name="Freeform 541"/>
              <p:cNvSpPr>
                <a:spLocks/>
              </p:cNvSpPr>
              <p:nvPr/>
            </p:nvSpPr>
            <p:spPr bwMode="auto">
              <a:xfrm>
                <a:off x="1961" y="1461"/>
                <a:ext cx="167" cy="117"/>
              </a:xfrm>
              <a:custGeom>
                <a:avLst/>
                <a:gdLst>
                  <a:gd name="T0" fmla="*/ 167 w 167"/>
                  <a:gd name="T1" fmla="*/ 115 h 117"/>
                  <a:gd name="T2" fmla="*/ 0 w 167"/>
                  <a:gd name="T3" fmla="*/ 0 h 117"/>
                  <a:gd name="T4" fmla="*/ 0 w 167"/>
                  <a:gd name="T5" fmla="*/ 1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1"/>
                    </a:lnTo>
                    <a:lnTo>
                      <a:pt x="167" y="117"/>
                    </a:lnTo>
                    <a:lnTo>
                      <a:pt x="167" y="115"/>
                    </a:lnTo>
                    <a:close/>
                  </a:path>
                </a:pathLst>
              </a:custGeom>
              <a:solidFill>
                <a:srgbClr val="8F8F8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91" name="Freeform 542"/>
              <p:cNvSpPr>
                <a:spLocks/>
              </p:cNvSpPr>
              <p:nvPr/>
            </p:nvSpPr>
            <p:spPr bwMode="auto">
              <a:xfrm>
                <a:off x="1961" y="1462"/>
                <a:ext cx="167" cy="119"/>
              </a:xfrm>
              <a:custGeom>
                <a:avLst/>
                <a:gdLst>
                  <a:gd name="T0" fmla="*/ 167 w 167"/>
                  <a:gd name="T1" fmla="*/ 116 h 119"/>
                  <a:gd name="T2" fmla="*/ 0 w 167"/>
                  <a:gd name="T3" fmla="*/ 0 h 119"/>
                  <a:gd name="T4" fmla="*/ 0 w 167"/>
                  <a:gd name="T5" fmla="*/ 4 h 119"/>
                  <a:gd name="T6" fmla="*/ 167 w 167"/>
                  <a:gd name="T7" fmla="*/ 119 h 119"/>
                  <a:gd name="T8" fmla="*/ 167 w 167"/>
                  <a:gd name="T9" fmla="*/ 116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6"/>
                    </a:moveTo>
                    <a:lnTo>
                      <a:pt x="0" y="0"/>
                    </a:lnTo>
                    <a:lnTo>
                      <a:pt x="0" y="4"/>
                    </a:lnTo>
                    <a:lnTo>
                      <a:pt x="167" y="119"/>
                    </a:lnTo>
                    <a:lnTo>
                      <a:pt x="167" y="116"/>
                    </a:lnTo>
                    <a:close/>
                  </a:path>
                </a:pathLst>
              </a:custGeom>
              <a:solidFill>
                <a:srgbClr val="8F8F8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92" name="Freeform 543"/>
              <p:cNvSpPr>
                <a:spLocks/>
              </p:cNvSpPr>
              <p:nvPr/>
            </p:nvSpPr>
            <p:spPr bwMode="auto">
              <a:xfrm>
                <a:off x="1961" y="1466"/>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8E8E8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93" name="Freeform 544"/>
              <p:cNvSpPr>
                <a:spLocks/>
              </p:cNvSpPr>
              <p:nvPr/>
            </p:nvSpPr>
            <p:spPr bwMode="auto">
              <a:xfrm>
                <a:off x="1961" y="1468"/>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8D8D8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94" name="Freeform 545"/>
              <p:cNvSpPr>
                <a:spLocks/>
              </p:cNvSpPr>
              <p:nvPr/>
            </p:nvSpPr>
            <p:spPr bwMode="auto">
              <a:xfrm>
                <a:off x="1961" y="1470"/>
                <a:ext cx="167" cy="119"/>
              </a:xfrm>
              <a:custGeom>
                <a:avLst/>
                <a:gdLst>
                  <a:gd name="T0" fmla="*/ 167 w 167"/>
                  <a:gd name="T1" fmla="*/ 115 h 119"/>
                  <a:gd name="T2" fmla="*/ 0 w 167"/>
                  <a:gd name="T3" fmla="*/ 0 h 119"/>
                  <a:gd name="T4" fmla="*/ 0 w 167"/>
                  <a:gd name="T5" fmla="*/ 3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3"/>
                    </a:lnTo>
                    <a:lnTo>
                      <a:pt x="167" y="119"/>
                    </a:lnTo>
                    <a:lnTo>
                      <a:pt x="167" y="115"/>
                    </a:lnTo>
                    <a:close/>
                  </a:path>
                </a:pathLst>
              </a:custGeom>
              <a:solidFill>
                <a:srgbClr val="8C8C8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95" name="Freeform 546"/>
              <p:cNvSpPr>
                <a:spLocks/>
              </p:cNvSpPr>
              <p:nvPr/>
            </p:nvSpPr>
            <p:spPr bwMode="auto">
              <a:xfrm>
                <a:off x="1961" y="1473"/>
                <a:ext cx="167" cy="117"/>
              </a:xfrm>
              <a:custGeom>
                <a:avLst/>
                <a:gdLst>
                  <a:gd name="T0" fmla="*/ 167 w 167"/>
                  <a:gd name="T1" fmla="*/ 116 h 117"/>
                  <a:gd name="T2" fmla="*/ 0 w 167"/>
                  <a:gd name="T3" fmla="*/ 0 h 117"/>
                  <a:gd name="T4" fmla="*/ 0 w 167"/>
                  <a:gd name="T5" fmla="*/ 2 h 117"/>
                  <a:gd name="T6" fmla="*/ 167 w 167"/>
                  <a:gd name="T7" fmla="*/ 117 h 117"/>
                  <a:gd name="T8" fmla="*/ 167 w 167"/>
                  <a:gd name="T9" fmla="*/ 116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6"/>
                    </a:moveTo>
                    <a:lnTo>
                      <a:pt x="0" y="0"/>
                    </a:lnTo>
                    <a:lnTo>
                      <a:pt x="0" y="2"/>
                    </a:lnTo>
                    <a:lnTo>
                      <a:pt x="167" y="117"/>
                    </a:lnTo>
                    <a:lnTo>
                      <a:pt x="167" y="116"/>
                    </a:lnTo>
                    <a:close/>
                  </a:path>
                </a:pathLst>
              </a:custGeom>
              <a:solidFill>
                <a:srgbClr val="8B8B8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96" name="Freeform 547"/>
              <p:cNvSpPr>
                <a:spLocks/>
              </p:cNvSpPr>
              <p:nvPr/>
            </p:nvSpPr>
            <p:spPr bwMode="auto">
              <a:xfrm>
                <a:off x="1961" y="1475"/>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8B8B8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97" name="Freeform 548"/>
              <p:cNvSpPr>
                <a:spLocks/>
              </p:cNvSpPr>
              <p:nvPr/>
            </p:nvSpPr>
            <p:spPr bwMode="auto">
              <a:xfrm>
                <a:off x="1961" y="1477"/>
                <a:ext cx="167" cy="119"/>
              </a:xfrm>
              <a:custGeom>
                <a:avLst/>
                <a:gdLst>
                  <a:gd name="T0" fmla="*/ 167 w 167"/>
                  <a:gd name="T1" fmla="*/ 115 h 119"/>
                  <a:gd name="T2" fmla="*/ 0 w 167"/>
                  <a:gd name="T3" fmla="*/ 0 h 119"/>
                  <a:gd name="T4" fmla="*/ 0 w 167"/>
                  <a:gd name="T5" fmla="*/ 3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3"/>
                    </a:lnTo>
                    <a:lnTo>
                      <a:pt x="167" y="119"/>
                    </a:lnTo>
                    <a:lnTo>
                      <a:pt x="167" y="115"/>
                    </a:lnTo>
                    <a:close/>
                  </a:path>
                </a:pathLst>
              </a:custGeom>
              <a:solidFill>
                <a:srgbClr val="89898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98" name="Freeform 549"/>
              <p:cNvSpPr>
                <a:spLocks/>
              </p:cNvSpPr>
              <p:nvPr/>
            </p:nvSpPr>
            <p:spPr bwMode="auto">
              <a:xfrm>
                <a:off x="1961" y="1480"/>
                <a:ext cx="167" cy="118"/>
              </a:xfrm>
              <a:custGeom>
                <a:avLst/>
                <a:gdLst>
                  <a:gd name="T0" fmla="*/ 167 w 167"/>
                  <a:gd name="T1" fmla="*/ 116 h 118"/>
                  <a:gd name="T2" fmla="*/ 0 w 167"/>
                  <a:gd name="T3" fmla="*/ 0 h 118"/>
                  <a:gd name="T4" fmla="*/ 0 w 167"/>
                  <a:gd name="T5" fmla="*/ 2 h 118"/>
                  <a:gd name="T6" fmla="*/ 167 w 167"/>
                  <a:gd name="T7" fmla="*/ 118 h 118"/>
                  <a:gd name="T8" fmla="*/ 167 w 167"/>
                  <a:gd name="T9" fmla="*/ 116 h 118"/>
                  <a:gd name="T10" fmla="*/ 0 60000 65536"/>
                  <a:gd name="T11" fmla="*/ 0 60000 65536"/>
                  <a:gd name="T12" fmla="*/ 0 60000 65536"/>
                  <a:gd name="T13" fmla="*/ 0 60000 65536"/>
                  <a:gd name="T14" fmla="*/ 0 60000 65536"/>
                  <a:gd name="T15" fmla="*/ 0 w 167"/>
                  <a:gd name="T16" fmla="*/ 0 h 118"/>
                  <a:gd name="T17" fmla="*/ 167 w 167"/>
                  <a:gd name="T18" fmla="*/ 118 h 118"/>
                </a:gdLst>
                <a:ahLst/>
                <a:cxnLst>
                  <a:cxn ang="T10">
                    <a:pos x="T0" y="T1"/>
                  </a:cxn>
                  <a:cxn ang="T11">
                    <a:pos x="T2" y="T3"/>
                  </a:cxn>
                  <a:cxn ang="T12">
                    <a:pos x="T4" y="T5"/>
                  </a:cxn>
                  <a:cxn ang="T13">
                    <a:pos x="T6" y="T7"/>
                  </a:cxn>
                  <a:cxn ang="T14">
                    <a:pos x="T8" y="T9"/>
                  </a:cxn>
                </a:cxnLst>
                <a:rect l="T15" t="T16" r="T17" b="T18"/>
                <a:pathLst>
                  <a:path w="167" h="118">
                    <a:moveTo>
                      <a:pt x="167" y="116"/>
                    </a:moveTo>
                    <a:lnTo>
                      <a:pt x="0" y="0"/>
                    </a:lnTo>
                    <a:lnTo>
                      <a:pt x="0" y="2"/>
                    </a:lnTo>
                    <a:lnTo>
                      <a:pt x="167" y="118"/>
                    </a:lnTo>
                    <a:lnTo>
                      <a:pt x="167" y="116"/>
                    </a:lnTo>
                    <a:close/>
                  </a:path>
                </a:pathLst>
              </a:custGeom>
              <a:solidFill>
                <a:srgbClr val="88888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799" name="Freeform 550"/>
              <p:cNvSpPr>
                <a:spLocks/>
              </p:cNvSpPr>
              <p:nvPr/>
            </p:nvSpPr>
            <p:spPr bwMode="auto">
              <a:xfrm>
                <a:off x="1961" y="1482"/>
                <a:ext cx="167" cy="117"/>
              </a:xfrm>
              <a:custGeom>
                <a:avLst/>
                <a:gdLst>
                  <a:gd name="T0" fmla="*/ 167 w 167"/>
                  <a:gd name="T1" fmla="*/ 116 h 117"/>
                  <a:gd name="T2" fmla="*/ 0 w 167"/>
                  <a:gd name="T3" fmla="*/ 0 h 117"/>
                  <a:gd name="T4" fmla="*/ 0 w 167"/>
                  <a:gd name="T5" fmla="*/ 2 h 117"/>
                  <a:gd name="T6" fmla="*/ 167 w 167"/>
                  <a:gd name="T7" fmla="*/ 117 h 117"/>
                  <a:gd name="T8" fmla="*/ 167 w 167"/>
                  <a:gd name="T9" fmla="*/ 116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6"/>
                    </a:moveTo>
                    <a:lnTo>
                      <a:pt x="0" y="0"/>
                    </a:lnTo>
                    <a:lnTo>
                      <a:pt x="0" y="2"/>
                    </a:lnTo>
                    <a:lnTo>
                      <a:pt x="167" y="117"/>
                    </a:lnTo>
                    <a:lnTo>
                      <a:pt x="167" y="116"/>
                    </a:lnTo>
                    <a:close/>
                  </a:path>
                </a:pathLst>
              </a:custGeom>
              <a:solidFill>
                <a:srgbClr val="87878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00" name="Freeform 551"/>
              <p:cNvSpPr>
                <a:spLocks/>
              </p:cNvSpPr>
              <p:nvPr/>
            </p:nvSpPr>
            <p:spPr bwMode="auto">
              <a:xfrm>
                <a:off x="1961" y="1484"/>
                <a:ext cx="167" cy="119"/>
              </a:xfrm>
              <a:custGeom>
                <a:avLst/>
                <a:gdLst>
                  <a:gd name="T0" fmla="*/ 167 w 167"/>
                  <a:gd name="T1" fmla="*/ 115 h 119"/>
                  <a:gd name="T2" fmla="*/ 0 w 167"/>
                  <a:gd name="T3" fmla="*/ 0 h 119"/>
                  <a:gd name="T4" fmla="*/ 0 w 167"/>
                  <a:gd name="T5" fmla="*/ 4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4"/>
                    </a:lnTo>
                    <a:lnTo>
                      <a:pt x="167" y="119"/>
                    </a:lnTo>
                    <a:lnTo>
                      <a:pt x="167" y="115"/>
                    </a:lnTo>
                    <a:close/>
                  </a:path>
                </a:pathLst>
              </a:custGeom>
              <a:solidFill>
                <a:srgbClr val="85858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01" name="Freeform 552"/>
              <p:cNvSpPr>
                <a:spLocks/>
              </p:cNvSpPr>
              <p:nvPr/>
            </p:nvSpPr>
            <p:spPr bwMode="auto">
              <a:xfrm>
                <a:off x="1961" y="1488"/>
                <a:ext cx="167" cy="117"/>
              </a:xfrm>
              <a:custGeom>
                <a:avLst/>
                <a:gdLst>
                  <a:gd name="T0" fmla="*/ 167 w 167"/>
                  <a:gd name="T1" fmla="*/ 115 h 117"/>
                  <a:gd name="T2" fmla="*/ 0 w 167"/>
                  <a:gd name="T3" fmla="*/ 0 h 117"/>
                  <a:gd name="T4" fmla="*/ 0 w 167"/>
                  <a:gd name="T5" fmla="*/ 1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1"/>
                    </a:lnTo>
                    <a:lnTo>
                      <a:pt x="167" y="117"/>
                    </a:lnTo>
                    <a:lnTo>
                      <a:pt x="167" y="115"/>
                    </a:lnTo>
                    <a:close/>
                  </a:path>
                </a:pathLst>
              </a:custGeom>
              <a:solidFill>
                <a:srgbClr val="838383"/>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02" name="Freeform 553"/>
              <p:cNvSpPr>
                <a:spLocks/>
              </p:cNvSpPr>
              <p:nvPr/>
            </p:nvSpPr>
            <p:spPr bwMode="auto">
              <a:xfrm>
                <a:off x="1961" y="1489"/>
                <a:ext cx="167" cy="118"/>
              </a:xfrm>
              <a:custGeom>
                <a:avLst/>
                <a:gdLst>
                  <a:gd name="T0" fmla="*/ 167 w 167"/>
                  <a:gd name="T1" fmla="*/ 116 h 118"/>
                  <a:gd name="T2" fmla="*/ 0 w 167"/>
                  <a:gd name="T3" fmla="*/ 0 h 118"/>
                  <a:gd name="T4" fmla="*/ 0 w 167"/>
                  <a:gd name="T5" fmla="*/ 2 h 118"/>
                  <a:gd name="T6" fmla="*/ 167 w 167"/>
                  <a:gd name="T7" fmla="*/ 118 h 118"/>
                  <a:gd name="T8" fmla="*/ 167 w 167"/>
                  <a:gd name="T9" fmla="*/ 116 h 118"/>
                  <a:gd name="T10" fmla="*/ 0 60000 65536"/>
                  <a:gd name="T11" fmla="*/ 0 60000 65536"/>
                  <a:gd name="T12" fmla="*/ 0 60000 65536"/>
                  <a:gd name="T13" fmla="*/ 0 60000 65536"/>
                  <a:gd name="T14" fmla="*/ 0 60000 65536"/>
                  <a:gd name="T15" fmla="*/ 0 w 167"/>
                  <a:gd name="T16" fmla="*/ 0 h 118"/>
                  <a:gd name="T17" fmla="*/ 167 w 167"/>
                  <a:gd name="T18" fmla="*/ 118 h 118"/>
                </a:gdLst>
                <a:ahLst/>
                <a:cxnLst>
                  <a:cxn ang="T10">
                    <a:pos x="T0" y="T1"/>
                  </a:cxn>
                  <a:cxn ang="T11">
                    <a:pos x="T2" y="T3"/>
                  </a:cxn>
                  <a:cxn ang="T12">
                    <a:pos x="T4" y="T5"/>
                  </a:cxn>
                  <a:cxn ang="T13">
                    <a:pos x="T6" y="T7"/>
                  </a:cxn>
                  <a:cxn ang="T14">
                    <a:pos x="T8" y="T9"/>
                  </a:cxn>
                </a:cxnLst>
                <a:rect l="T15" t="T16" r="T17" b="T18"/>
                <a:pathLst>
                  <a:path w="167" h="118">
                    <a:moveTo>
                      <a:pt x="167" y="116"/>
                    </a:moveTo>
                    <a:lnTo>
                      <a:pt x="0" y="0"/>
                    </a:lnTo>
                    <a:lnTo>
                      <a:pt x="0" y="2"/>
                    </a:lnTo>
                    <a:lnTo>
                      <a:pt x="167" y="118"/>
                    </a:lnTo>
                    <a:lnTo>
                      <a:pt x="167" y="116"/>
                    </a:lnTo>
                    <a:close/>
                  </a:path>
                </a:pathLst>
              </a:custGeom>
              <a:solidFill>
                <a:srgbClr val="82828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03" name="Freeform 554"/>
              <p:cNvSpPr>
                <a:spLocks/>
              </p:cNvSpPr>
              <p:nvPr/>
            </p:nvSpPr>
            <p:spPr bwMode="auto">
              <a:xfrm>
                <a:off x="1961" y="1491"/>
                <a:ext cx="167" cy="119"/>
              </a:xfrm>
              <a:custGeom>
                <a:avLst/>
                <a:gdLst>
                  <a:gd name="T0" fmla="*/ 167 w 167"/>
                  <a:gd name="T1" fmla="*/ 116 h 119"/>
                  <a:gd name="T2" fmla="*/ 0 w 167"/>
                  <a:gd name="T3" fmla="*/ 0 h 119"/>
                  <a:gd name="T4" fmla="*/ 0 w 167"/>
                  <a:gd name="T5" fmla="*/ 4 h 119"/>
                  <a:gd name="T6" fmla="*/ 167 w 167"/>
                  <a:gd name="T7" fmla="*/ 119 h 119"/>
                  <a:gd name="T8" fmla="*/ 167 w 167"/>
                  <a:gd name="T9" fmla="*/ 116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6"/>
                    </a:moveTo>
                    <a:lnTo>
                      <a:pt x="0" y="0"/>
                    </a:lnTo>
                    <a:lnTo>
                      <a:pt x="0" y="4"/>
                    </a:lnTo>
                    <a:lnTo>
                      <a:pt x="167" y="119"/>
                    </a:lnTo>
                    <a:lnTo>
                      <a:pt x="167" y="116"/>
                    </a:lnTo>
                    <a:close/>
                  </a:path>
                </a:pathLst>
              </a:custGeom>
              <a:solidFill>
                <a:srgbClr val="80808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04" name="Freeform 555"/>
              <p:cNvSpPr>
                <a:spLocks/>
              </p:cNvSpPr>
              <p:nvPr/>
            </p:nvSpPr>
            <p:spPr bwMode="auto">
              <a:xfrm>
                <a:off x="1961" y="1495"/>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7E7E7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05" name="Freeform 556"/>
              <p:cNvSpPr>
                <a:spLocks/>
              </p:cNvSpPr>
              <p:nvPr/>
            </p:nvSpPr>
            <p:spPr bwMode="auto">
              <a:xfrm>
                <a:off x="1961" y="1497"/>
                <a:ext cx="167" cy="117"/>
              </a:xfrm>
              <a:custGeom>
                <a:avLst/>
                <a:gdLst>
                  <a:gd name="T0" fmla="*/ 167 w 167"/>
                  <a:gd name="T1" fmla="*/ 115 h 117"/>
                  <a:gd name="T2" fmla="*/ 0 w 167"/>
                  <a:gd name="T3" fmla="*/ 0 h 117"/>
                  <a:gd name="T4" fmla="*/ 0 w 167"/>
                  <a:gd name="T5" fmla="*/ 1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1"/>
                    </a:lnTo>
                    <a:lnTo>
                      <a:pt x="167" y="117"/>
                    </a:lnTo>
                    <a:lnTo>
                      <a:pt x="167" y="115"/>
                    </a:lnTo>
                    <a:close/>
                  </a:path>
                </a:pathLst>
              </a:custGeom>
              <a:solidFill>
                <a:srgbClr val="7C7C7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06" name="Freeform 557"/>
              <p:cNvSpPr>
                <a:spLocks/>
              </p:cNvSpPr>
              <p:nvPr/>
            </p:nvSpPr>
            <p:spPr bwMode="auto">
              <a:xfrm>
                <a:off x="1961" y="1498"/>
                <a:ext cx="167" cy="119"/>
              </a:xfrm>
              <a:custGeom>
                <a:avLst/>
                <a:gdLst>
                  <a:gd name="T0" fmla="*/ 167 w 167"/>
                  <a:gd name="T1" fmla="*/ 116 h 119"/>
                  <a:gd name="T2" fmla="*/ 0 w 167"/>
                  <a:gd name="T3" fmla="*/ 0 h 119"/>
                  <a:gd name="T4" fmla="*/ 0 w 167"/>
                  <a:gd name="T5" fmla="*/ 4 h 119"/>
                  <a:gd name="T6" fmla="*/ 167 w 167"/>
                  <a:gd name="T7" fmla="*/ 119 h 119"/>
                  <a:gd name="T8" fmla="*/ 167 w 167"/>
                  <a:gd name="T9" fmla="*/ 116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6"/>
                    </a:moveTo>
                    <a:lnTo>
                      <a:pt x="0" y="0"/>
                    </a:lnTo>
                    <a:lnTo>
                      <a:pt x="0" y="4"/>
                    </a:lnTo>
                    <a:lnTo>
                      <a:pt x="167" y="119"/>
                    </a:lnTo>
                    <a:lnTo>
                      <a:pt x="167" y="116"/>
                    </a:lnTo>
                    <a:close/>
                  </a:path>
                </a:pathLst>
              </a:custGeom>
              <a:solidFill>
                <a:srgbClr val="79797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07" name="Freeform 558"/>
              <p:cNvSpPr>
                <a:spLocks/>
              </p:cNvSpPr>
              <p:nvPr/>
            </p:nvSpPr>
            <p:spPr bwMode="auto">
              <a:xfrm>
                <a:off x="1961" y="1502"/>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77777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08" name="Freeform 559"/>
              <p:cNvSpPr>
                <a:spLocks/>
              </p:cNvSpPr>
              <p:nvPr/>
            </p:nvSpPr>
            <p:spPr bwMode="auto">
              <a:xfrm>
                <a:off x="1961" y="1504"/>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75757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09" name="Freeform 560"/>
              <p:cNvSpPr>
                <a:spLocks/>
              </p:cNvSpPr>
              <p:nvPr/>
            </p:nvSpPr>
            <p:spPr bwMode="auto">
              <a:xfrm>
                <a:off x="1961" y="1506"/>
                <a:ext cx="167" cy="119"/>
              </a:xfrm>
              <a:custGeom>
                <a:avLst/>
                <a:gdLst>
                  <a:gd name="T0" fmla="*/ 167 w 167"/>
                  <a:gd name="T1" fmla="*/ 115 h 119"/>
                  <a:gd name="T2" fmla="*/ 0 w 167"/>
                  <a:gd name="T3" fmla="*/ 0 h 119"/>
                  <a:gd name="T4" fmla="*/ 0 w 167"/>
                  <a:gd name="T5" fmla="*/ 3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3"/>
                    </a:lnTo>
                    <a:lnTo>
                      <a:pt x="167" y="119"/>
                    </a:lnTo>
                    <a:lnTo>
                      <a:pt x="167" y="115"/>
                    </a:lnTo>
                    <a:close/>
                  </a:path>
                </a:pathLst>
              </a:custGeom>
              <a:solidFill>
                <a:srgbClr val="72727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10" name="Freeform 561"/>
              <p:cNvSpPr>
                <a:spLocks/>
              </p:cNvSpPr>
              <p:nvPr/>
            </p:nvSpPr>
            <p:spPr bwMode="auto">
              <a:xfrm>
                <a:off x="1961" y="1509"/>
                <a:ext cx="167" cy="117"/>
              </a:xfrm>
              <a:custGeom>
                <a:avLst/>
                <a:gdLst>
                  <a:gd name="T0" fmla="*/ 167 w 167"/>
                  <a:gd name="T1" fmla="*/ 116 h 117"/>
                  <a:gd name="T2" fmla="*/ 0 w 167"/>
                  <a:gd name="T3" fmla="*/ 0 h 117"/>
                  <a:gd name="T4" fmla="*/ 0 w 167"/>
                  <a:gd name="T5" fmla="*/ 2 h 117"/>
                  <a:gd name="T6" fmla="*/ 167 w 167"/>
                  <a:gd name="T7" fmla="*/ 117 h 117"/>
                  <a:gd name="T8" fmla="*/ 167 w 167"/>
                  <a:gd name="T9" fmla="*/ 116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6"/>
                    </a:moveTo>
                    <a:lnTo>
                      <a:pt x="0" y="0"/>
                    </a:lnTo>
                    <a:lnTo>
                      <a:pt x="0" y="2"/>
                    </a:lnTo>
                    <a:lnTo>
                      <a:pt x="167" y="117"/>
                    </a:lnTo>
                    <a:lnTo>
                      <a:pt x="167" y="116"/>
                    </a:lnTo>
                    <a:close/>
                  </a:path>
                </a:pathLst>
              </a:custGeom>
              <a:solidFill>
                <a:srgbClr val="6F6F6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11" name="Freeform 562"/>
              <p:cNvSpPr>
                <a:spLocks/>
              </p:cNvSpPr>
              <p:nvPr/>
            </p:nvSpPr>
            <p:spPr bwMode="auto">
              <a:xfrm>
                <a:off x="1961" y="1511"/>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6D6D6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12" name="Freeform 563"/>
              <p:cNvSpPr>
                <a:spLocks/>
              </p:cNvSpPr>
              <p:nvPr/>
            </p:nvSpPr>
            <p:spPr bwMode="auto">
              <a:xfrm>
                <a:off x="1961" y="1513"/>
                <a:ext cx="167" cy="119"/>
              </a:xfrm>
              <a:custGeom>
                <a:avLst/>
                <a:gdLst>
                  <a:gd name="T0" fmla="*/ 167 w 167"/>
                  <a:gd name="T1" fmla="*/ 115 h 119"/>
                  <a:gd name="T2" fmla="*/ 0 w 167"/>
                  <a:gd name="T3" fmla="*/ 0 h 119"/>
                  <a:gd name="T4" fmla="*/ 0 w 167"/>
                  <a:gd name="T5" fmla="*/ 3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3"/>
                    </a:lnTo>
                    <a:lnTo>
                      <a:pt x="167" y="119"/>
                    </a:lnTo>
                    <a:lnTo>
                      <a:pt x="167" y="115"/>
                    </a:lnTo>
                    <a:close/>
                  </a:path>
                </a:pathLst>
              </a:custGeom>
              <a:solidFill>
                <a:srgbClr val="69696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13" name="Freeform 564"/>
              <p:cNvSpPr>
                <a:spLocks/>
              </p:cNvSpPr>
              <p:nvPr/>
            </p:nvSpPr>
            <p:spPr bwMode="auto">
              <a:xfrm>
                <a:off x="1961" y="1516"/>
                <a:ext cx="167" cy="118"/>
              </a:xfrm>
              <a:custGeom>
                <a:avLst/>
                <a:gdLst>
                  <a:gd name="T0" fmla="*/ 167 w 167"/>
                  <a:gd name="T1" fmla="*/ 116 h 118"/>
                  <a:gd name="T2" fmla="*/ 0 w 167"/>
                  <a:gd name="T3" fmla="*/ 0 h 118"/>
                  <a:gd name="T4" fmla="*/ 0 w 167"/>
                  <a:gd name="T5" fmla="*/ 2 h 118"/>
                  <a:gd name="T6" fmla="*/ 167 w 167"/>
                  <a:gd name="T7" fmla="*/ 118 h 118"/>
                  <a:gd name="T8" fmla="*/ 167 w 167"/>
                  <a:gd name="T9" fmla="*/ 116 h 118"/>
                  <a:gd name="T10" fmla="*/ 0 60000 65536"/>
                  <a:gd name="T11" fmla="*/ 0 60000 65536"/>
                  <a:gd name="T12" fmla="*/ 0 60000 65536"/>
                  <a:gd name="T13" fmla="*/ 0 60000 65536"/>
                  <a:gd name="T14" fmla="*/ 0 60000 65536"/>
                  <a:gd name="T15" fmla="*/ 0 w 167"/>
                  <a:gd name="T16" fmla="*/ 0 h 118"/>
                  <a:gd name="T17" fmla="*/ 167 w 167"/>
                  <a:gd name="T18" fmla="*/ 118 h 118"/>
                </a:gdLst>
                <a:ahLst/>
                <a:cxnLst>
                  <a:cxn ang="T10">
                    <a:pos x="T0" y="T1"/>
                  </a:cxn>
                  <a:cxn ang="T11">
                    <a:pos x="T2" y="T3"/>
                  </a:cxn>
                  <a:cxn ang="T12">
                    <a:pos x="T4" y="T5"/>
                  </a:cxn>
                  <a:cxn ang="T13">
                    <a:pos x="T6" y="T7"/>
                  </a:cxn>
                  <a:cxn ang="T14">
                    <a:pos x="T8" y="T9"/>
                  </a:cxn>
                </a:cxnLst>
                <a:rect l="T15" t="T16" r="T17" b="T18"/>
                <a:pathLst>
                  <a:path w="167" h="118">
                    <a:moveTo>
                      <a:pt x="167" y="116"/>
                    </a:moveTo>
                    <a:lnTo>
                      <a:pt x="0" y="0"/>
                    </a:lnTo>
                    <a:lnTo>
                      <a:pt x="0" y="2"/>
                    </a:lnTo>
                    <a:lnTo>
                      <a:pt x="167" y="118"/>
                    </a:lnTo>
                    <a:lnTo>
                      <a:pt x="167" y="116"/>
                    </a:lnTo>
                    <a:close/>
                  </a:path>
                </a:pathLst>
              </a:custGeom>
              <a:solidFill>
                <a:srgbClr val="66666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14" name="Freeform 565"/>
              <p:cNvSpPr>
                <a:spLocks/>
              </p:cNvSpPr>
              <p:nvPr/>
            </p:nvSpPr>
            <p:spPr bwMode="auto">
              <a:xfrm>
                <a:off x="1961" y="1518"/>
                <a:ext cx="167" cy="117"/>
              </a:xfrm>
              <a:custGeom>
                <a:avLst/>
                <a:gdLst>
                  <a:gd name="T0" fmla="*/ 167 w 167"/>
                  <a:gd name="T1" fmla="*/ 116 h 117"/>
                  <a:gd name="T2" fmla="*/ 0 w 167"/>
                  <a:gd name="T3" fmla="*/ 0 h 117"/>
                  <a:gd name="T4" fmla="*/ 0 w 167"/>
                  <a:gd name="T5" fmla="*/ 2 h 117"/>
                  <a:gd name="T6" fmla="*/ 167 w 167"/>
                  <a:gd name="T7" fmla="*/ 117 h 117"/>
                  <a:gd name="T8" fmla="*/ 167 w 167"/>
                  <a:gd name="T9" fmla="*/ 116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6"/>
                    </a:moveTo>
                    <a:lnTo>
                      <a:pt x="0" y="0"/>
                    </a:lnTo>
                    <a:lnTo>
                      <a:pt x="0" y="2"/>
                    </a:lnTo>
                    <a:lnTo>
                      <a:pt x="167" y="117"/>
                    </a:lnTo>
                    <a:lnTo>
                      <a:pt x="167" y="116"/>
                    </a:lnTo>
                    <a:close/>
                  </a:path>
                </a:pathLst>
              </a:custGeom>
              <a:solidFill>
                <a:srgbClr val="64646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15" name="Freeform 566"/>
              <p:cNvSpPr>
                <a:spLocks/>
              </p:cNvSpPr>
              <p:nvPr/>
            </p:nvSpPr>
            <p:spPr bwMode="auto">
              <a:xfrm>
                <a:off x="1961" y="1520"/>
                <a:ext cx="167" cy="119"/>
              </a:xfrm>
              <a:custGeom>
                <a:avLst/>
                <a:gdLst>
                  <a:gd name="T0" fmla="*/ 167 w 167"/>
                  <a:gd name="T1" fmla="*/ 115 h 119"/>
                  <a:gd name="T2" fmla="*/ 0 w 167"/>
                  <a:gd name="T3" fmla="*/ 0 h 119"/>
                  <a:gd name="T4" fmla="*/ 0 w 167"/>
                  <a:gd name="T5" fmla="*/ 4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4"/>
                    </a:lnTo>
                    <a:lnTo>
                      <a:pt x="167" y="119"/>
                    </a:lnTo>
                    <a:lnTo>
                      <a:pt x="167" y="115"/>
                    </a:lnTo>
                    <a:close/>
                  </a:path>
                </a:pathLst>
              </a:custGeom>
              <a:solidFill>
                <a:srgbClr val="61616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16" name="Freeform 567"/>
              <p:cNvSpPr>
                <a:spLocks/>
              </p:cNvSpPr>
              <p:nvPr/>
            </p:nvSpPr>
            <p:spPr bwMode="auto">
              <a:xfrm>
                <a:off x="1961" y="1524"/>
                <a:ext cx="167" cy="117"/>
              </a:xfrm>
              <a:custGeom>
                <a:avLst/>
                <a:gdLst>
                  <a:gd name="T0" fmla="*/ 167 w 167"/>
                  <a:gd name="T1" fmla="*/ 115 h 117"/>
                  <a:gd name="T2" fmla="*/ 0 w 167"/>
                  <a:gd name="T3" fmla="*/ 0 h 117"/>
                  <a:gd name="T4" fmla="*/ 0 w 167"/>
                  <a:gd name="T5" fmla="*/ 1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1"/>
                    </a:lnTo>
                    <a:lnTo>
                      <a:pt x="167" y="117"/>
                    </a:lnTo>
                    <a:lnTo>
                      <a:pt x="167" y="115"/>
                    </a:lnTo>
                    <a:close/>
                  </a:path>
                </a:pathLst>
              </a:custGeom>
              <a:solidFill>
                <a:srgbClr val="5D5D5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17" name="Freeform 568"/>
              <p:cNvSpPr>
                <a:spLocks/>
              </p:cNvSpPr>
              <p:nvPr/>
            </p:nvSpPr>
            <p:spPr bwMode="auto">
              <a:xfrm>
                <a:off x="1961" y="1525"/>
                <a:ext cx="167" cy="118"/>
              </a:xfrm>
              <a:custGeom>
                <a:avLst/>
                <a:gdLst>
                  <a:gd name="T0" fmla="*/ 167 w 167"/>
                  <a:gd name="T1" fmla="*/ 116 h 118"/>
                  <a:gd name="T2" fmla="*/ 0 w 167"/>
                  <a:gd name="T3" fmla="*/ 0 h 118"/>
                  <a:gd name="T4" fmla="*/ 0 w 167"/>
                  <a:gd name="T5" fmla="*/ 2 h 118"/>
                  <a:gd name="T6" fmla="*/ 167 w 167"/>
                  <a:gd name="T7" fmla="*/ 118 h 118"/>
                  <a:gd name="T8" fmla="*/ 167 w 167"/>
                  <a:gd name="T9" fmla="*/ 116 h 118"/>
                  <a:gd name="T10" fmla="*/ 0 60000 65536"/>
                  <a:gd name="T11" fmla="*/ 0 60000 65536"/>
                  <a:gd name="T12" fmla="*/ 0 60000 65536"/>
                  <a:gd name="T13" fmla="*/ 0 60000 65536"/>
                  <a:gd name="T14" fmla="*/ 0 60000 65536"/>
                  <a:gd name="T15" fmla="*/ 0 w 167"/>
                  <a:gd name="T16" fmla="*/ 0 h 118"/>
                  <a:gd name="T17" fmla="*/ 167 w 167"/>
                  <a:gd name="T18" fmla="*/ 118 h 118"/>
                </a:gdLst>
                <a:ahLst/>
                <a:cxnLst>
                  <a:cxn ang="T10">
                    <a:pos x="T0" y="T1"/>
                  </a:cxn>
                  <a:cxn ang="T11">
                    <a:pos x="T2" y="T3"/>
                  </a:cxn>
                  <a:cxn ang="T12">
                    <a:pos x="T4" y="T5"/>
                  </a:cxn>
                  <a:cxn ang="T13">
                    <a:pos x="T6" y="T7"/>
                  </a:cxn>
                  <a:cxn ang="T14">
                    <a:pos x="T8" y="T9"/>
                  </a:cxn>
                </a:cxnLst>
                <a:rect l="T15" t="T16" r="T17" b="T18"/>
                <a:pathLst>
                  <a:path w="167" h="118">
                    <a:moveTo>
                      <a:pt x="167" y="116"/>
                    </a:moveTo>
                    <a:lnTo>
                      <a:pt x="0" y="0"/>
                    </a:lnTo>
                    <a:lnTo>
                      <a:pt x="0" y="2"/>
                    </a:lnTo>
                    <a:lnTo>
                      <a:pt x="167" y="118"/>
                    </a:lnTo>
                    <a:lnTo>
                      <a:pt x="167" y="116"/>
                    </a:lnTo>
                    <a:close/>
                  </a:path>
                </a:pathLst>
              </a:custGeom>
              <a:solidFill>
                <a:srgbClr val="5B5B5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18" name="Freeform 569"/>
              <p:cNvSpPr>
                <a:spLocks/>
              </p:cNvSpPr>
              <p:nvPr/>
            </p:nvSpPr>
            <p:spPr bwMode="auto">
              <a:xfrm>
                <a:off x="1961" y="1527"/>
                <a:ext cx="167" cy="119"/>
              </a:xfrm>
              <a:custGeom>
                <a:avLst/>
                <a:gdLst>
                  <a:gd name="T0" fmla="*/ 167 w 167"/>
                  <a:gd name="T1" fmla="*/ 116 h 119"/>
                  <a:gd name="T2" fmla="*/ 0 w 167"/>
                  <a:gd name="T3" fmla="*/ 0 h 119"/>
                  <a:gd name="T4" fmla="*/ 0 w 167"/>
                  <a:gd name="T5" fmla="*/ 4 h 119"/>
                  <a:gd name="T6" fmla="*/ 167 w 167"/>
                  <a:gd name="T7" fmla="*/ 119 h 119"/>
                  <a:gd name="T8" fmla="*/ 167 w 167"/>
                  <a:gd name="T9" fmla="*/ 116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6"/>
                    </a:moveTo>
                    <a:lnTo>
                      <a:pt x="0" y="0"/>
                    </a:lnTo>
                    <a:lnTo>
                      <a:pt x="0" y="4"/>
                    </a:lnTo>
                    <a:lnTo>
                      <a:pt x="167" y="119"/>
                    </a:lnTo>
                    <a:lnTo>
                      <a:pt x="167" y="116"/>
                    </a:lnTo>
                    <a:close/>
                  </a:path>
                </a:pathLst>
              </a:custGeom>
              <a:solidFill>
                <a:srgbClr val="58585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19" name="Freeform 570"/>
              <p:cNvSpPr>
                <a:spLocks/>
              </p:cNvSpPr>
              <p:nvPr/>
            </p:nvSpPr>
            <p:spPr bwMode="auto">
              <a:xfrm>
                <a:off x="1961" y="1531"/>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55555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20" name="Freeform 571"/>
              <p:cNvSpPr>
                <a:spLocks/>
              </p:cNvSpPr>
              <p:nvPr/>
            </p:nvSpPr>
            <p:spPr bwMode="auto">
              <a:xfrm>
                <a:off x="1961" y="1533"/>
                <a:ext cx="167" cy="117"/>
              </a:xfrm>
              <a:custGeom>
                <a:avLst/>
                <a:gdLst>
                  <a:gd name="T0" fmla="*/ 167 w 167"/>
                  <a:gd name="T1" fmla="*/ 115 h 117"/>
                  <a:gd name="T2" fmla="*/ 0 w 167"/>
                  <a:gd name="T3" fmla="*/ 0 h 117"/>
                  <a:gd name="T4" fmla="*/ 0 w 167"/>
                  <a:gd name="T5" fmla="*/ 1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1"/>
                    </a:lnTo>
                    <a:lnTo>
                      <a:pt x="167" y="117"/>
                    </a:lnTo>
                    <a:lnTo>
                      <a:pt x="167" y="115"/>
                    </a:lnTo>
                    <a:close/>
                  </a:path>
                </a:pathLst>
              </a:custGeom>
              <a:solidFill>
                <a:srgbClr val="535353"/>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21" name="Freeform 572"/>
              <p:cNvSpPr>
                <a:spLocks/>
              </p:cNvSpPr>
              <p:nvPr/>
            </p:nvSpPr>
            <p:spPr bwMode="auto">
              <a:xfrm>
                <a:off x="1961" y="1534"/>
                <a:ext cx="167" cy="119"/>
              </a:xfrm>
              <a:custGeom>
                <a:avLst/>
                <a:gdLst>
                  <a:gd name="T0" fmla="*/ 167 w 167"/>
                  <a:gd name="T1" fmla="*/ 116 h 119"/>
                  <a:gd name="T2" fmla="*/ 0 w 167"/>
                  <a:gd name="T3" fmla="*/ 0 h 119"/>
                  <a:gd name="T4" fmla="*/ 0 w 167"/>
                  <a:gd name="T5" fmla="*/ 4 h 119"/>
                  <a:gd name="T6" fmla="*/ 167 w 167"/>
                  <a:gd name="T7" fmla="*/ 119 h 119"/>
                  <a:gd name="T8" fmla="*/ 167 w 167"/>
                  <a:gd name="T9" fmla="*/ 116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6"/>
                    </a:moveTo>
                    <a:lnTo>
                      <a:pt x="0" y="0"/>
                    </a:lnTo>
                    <a:lnTo>
                      <a:pt x="0" y="4"/>
                    </a:lnTo>
                    <a:lnTo>
                      <a:pt x="167" y="119"/>
                    </a:lnTo>
                    <a:lnTo>
                      <a:pt x="167" y="116"/>
                    </a:lnTo>
                    <a:close/>
                  </a:path>
                </a:pathLst>
              </a:custGeom>
              <a:solidFill>
                <a:srgbClr val="50505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22" name="Freeform 573"/>
              <p:cNvSpPr>
                <a:spLocks/>
              </p:cNvSpPr>
              <p:nvPr/>
            </p:nvSpPr>
            <p:spPr bwMode="auto">
              <a:xfrm>
                <a:off x="1961" y="1538"/>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4D4D4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23" name="Freeform 574"/>
              <p:cNvSpPr>
                <a:spLocks/>
              </p:cNvSpPr>
              <p:nvPr/>
            </p:nvSpPr>
            <p:spPr bwMode="auto">
              <a:xfrm>
                <a:off x="1961" y="1540"/>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4B4B4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24" name="Freeform 575"/>
              <p:cNvSpPr>
                <a:spLocks/>
              </p:cNvSpPr>
              <p:nvPr/>
            </p:nvSpPr>
            <p:spPr bwMode="auto">
              <a:xfrm>
                <a:off x="1961" y="1542"/>
                <a:ext cx="167" cy="119"/>
              </a:xfrm>
              <a:custGeom>
                <a:avLst/>
                <a:gdLst>
                  <a:gd name="T0" fmla="*/ 167 w 167"/>
                  <a:gd name="T1" fmla="*/ 115 h 119"/>
                  <a:gd name="T2" fmla="*/ 0 w 167"/>
                  <a:gd name="T3" fmla="*/ 0 h 119"/>
                  <a:gd name="T4" fmla="*/ 0 w 167"/>
                  <a:gd name="T5" fmla="*/ 3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3"/>
                    </a:lnTo>
                    <a:lnTo>
                      <a:pt x="167" y="119"/>
                    </a:lnTo>
                    <a:lnTo>
                      <a:pt x="167" y="115"/>
                    </a:lnTo>
                    <a:close/>
                  </a:path>
                </a:pathLst>
              </a:custGeom>
              <a:solidFill>
                <a:srgbClr val="48484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25" name="Freeform 576"/>
              <p:cNvSpPr>
                <a:spLocks/>
              </p:cNvSpPr>
              <p:nvPr/>
            </p:nvSpPr>
            <p:spPr bwMode="auto">
              <a:xfrm>
                <a:off x="1961" y="1545"/>
                <a:ext cx="167" cy="118"/>
              </a:xfrm>
              <a:custGeom>
                <a:avLst/>
                <a:gdLst>
                  <a:gd name="T0" fmla="*/ 167 w 167"/>
                  <a:gd name="T1" fmla="*/ 116 h 118"/>
                  <a:gd name="T2" fmla="*/ 0 w 167"/>
                  <a:gd name="T3" fmla="*/ 0 h 118"/>
                  <a:gd name="T4" fmla="*/ 0 w 167"/>
                  <a:gd name="T5" fmla="*/ 2 h 118"/>
                  <a:gd name="T6" fmla="*/ 167 w 167"/>
                  <a:gd name="T7" fmla="*/ 118 h 118"/>
                  <a:gd name="T8" fmla="*/ 167 w 167"/>
                  <a:gd name="T9" fmla="*/ 116 h 118"/>
                  <a:gd name="T10" fmla="*/ 0 60000 65536"/>
                  <a:gd name="T11" fmla="*/ 0 60000 65536"/>
                  <a:gd name="T12" fmla="*/ 0 60000 65536"/>
                  <a:gd name="T13" fmla="*/ 0 60000 65536"/>
                  <a:gd name="T14" fmla="*/ 0 60000 65536"/>
                  <a:gd name="T15" fmla="*/ 0 w 167"/>
                  <a:gd name="T16" fmla="*/ 0 h 118"/>
                  <a:gd name="T17" fmla="*/ 167 w 167"/>
                  <a:gd name="T18" fmla="*/ 118 h 118"/>
                </a:gdLst>
                <a:ahLst/>
                <a:cxnLst>
                  <a:cxn ang="T10">
                    <a:pos x="T0" y="T1"/>
                  </a:cxn>
                  <a:cxn ang="T11">
                    <a:pos x="T2" y="T3"/>
                  </a:cxn>
                  <a:cxn ang="T12">
                    <a:pos x="T4" y="T5"/>
                  </a:cxn>
                  <a:cxn ang="T13">
                    <a:pos x="T6" y="T7"/>
                  </a:cxn>
                  <a:cxn ang="T14">
                    <a:pos x="T8" y="T9"/>
                  </a:cxn>
                </a:cxnLst>
                <a:rect l="T15" t="T16" r="T17" b="T18"/>
                <a:pathLst>
                  <a:path w="167" h="118">
                    <a:moveTo>
                      <a:pt x="167" y="116"/>
                    </a:moveTo>
                    <a:lnTo>
                      <a:pt x="0" y="0"/>
                    </a:lnTo>
                    <a:lnTo>
                      <a:pt x="0" y="2"/>
                    </a:lnTo>
                    <a:lnTo>
                      <a:pt x="167" y="118"/>
                    </a:lnTo>
                    <a:lnTo>
                      <a:pt x="167" y="116"/>
                    </a:lnTo>
                    <a:close/>
                  </a:path>
                </a:pathLst>
              </a:custGeom>
              <a:solidFill>
                <a:srgbClr val="46464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26" name="Freeform 577"/>
              <p:cNvSpPr>
                <a:spLocks/>
              </p:cNvSpPr>
              <p:nvPr/>
            </p:nvSpPr>
            <p:spPr bwMode="auto">
              <a:xfrm>
                <a:off x="1961" y="1547"/>
                <a:ext cx="167" cy="117"/>
              </a:xfrm>
              <a:custGeom>
                <a:avLst/>
                <a:gdLst>
                  <a:gd name="T0" fmla="*/ 167 w 167"/>
                  <a:gd name="T1" fmla="*/ 116 h 117"/>
                  <a:gd name="T2" fmla="*/ 0 w 167"/>
                  <a:gd name="T3" fmla="*/ 0 h 117"/>
                  <a:gd name="T4" fmla="*/ 0 w 167"/>
                  <a:gd name="T5" fmla="*/ 2 h 117"/>
                  <a:gd name="T6" fmla="*/ 167 w 167"/>
                  <a:gd name="T7" fmla="*/ 117 h 117"/>
                  <a:gd name="T8" fmla="*/ 167 w 167"/>
                  <a:gd name="T9" fmla="*/ 116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6"/>
                    </a:moveTo>
                    <a:lnTo>
                      <a:pt x="0" y="0"/>
                    </a:lnTo>
                    <a:lnTo>
                      <a:pt x="0" y="2"/>
                    </a:lnTo>
                    <a:lnTo>
                      <a:pt x="167" y="117"/>
                    </a:lnTo>
                    <a:lnTo>
                      <a:pt x="167" y="116"/>
                    </a:lnTo>
                    <a:close/>
                  </a:path>
                </a:pathLst>
              </a:custGeom>
              <a:solidFill>
                <a:srgbClr val="44444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27" name="Freeform 578"/>
              <p:cNvSpPr>
                <a:spLocks/>
              </p:cNvSpPr>
              <p:nvPr/>
            </p:nvSpPr>
            <p:spPr bwMode="auto">
              <a:xfrm>
                <a:off x="1961" y="1549"/>
                <a:ext cx="167" cy="119"/>
              </a:xfrm>
              <a:custGeom>
                <a:avLst/>
                <a:gdLst>
                  <a:gd name="T0" fmla="*/ 167 w 167"/>
                  <a:gd name="T1" fmla="*/ 115 h 119"/>
                  <a:gd name="T2" fmla="*/ 0 w 167"/>
                  <a:gd name="T3" fmla="*/ 0 h 119"/>
                  <a:gd name="T4" fmla="*/ 0 w 167"/>
                  <a:gd name="T5" fmla="*/ 4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4"/>
                    </a:lnTo>
                    <a:lnTo>
                      <a:pt x="167" y="119"/>
                    </a:lnTo>
                    <a:lnTo>
                      <a:pt x="167" y="115"/>
                    </a:lnTo>
                    <a:close/>
                  </a:path>
                </a:pathLst>
              </a:custGeom>
              <a:solidFill>
                <a:srgbClr val="42424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28" name="Freeform 579"/>
              <p:cNvSpPr>
                <a:spLocks/>
              </p:cNvSpPr>
              <p:nvPr/>
            </p:nvSpPr>
            <p:spPr bwMode="auto">
              <a:xfrm>
                <a:off x="1961" y="1553"/>
                <a:ext cx="167" cy="117"/>
              </a:xfrm>
              <a:custGeom>
                <a:avLst/>
                <a:gdLst>
                  <a:gd name="T0" fmla="*/ 167 w 167"/>
                  <a:gd name="T1" fmla="*/ 115 h 117"/>
                  <a:gd name="T2" fmla="*/ 0 w 167"/>
                  <a:gd name="T3" fmla="*/ 0 h 117"/>
                  <a:gd name="T4" fmla="*/ 0 w 167"/>
                  <a:gd name="T5" fmla="*/ 1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1"/>
                    </a:lnTo>
                    <a:lnTo>
                      <a:pt x="167" y="117"/>
                    </a:lnTo>
                    <a:lnTo>
                      <a:pt x="167" y="115"/>
                    </a:lnTo>
                    <a:close/>
                  </a:path>
                </a:pathLst>
              </a:custGeom>
              <a:solidFill>
                <a:srgbClr val="40404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29" name="Freeform 580"/>
              <p:cNvSpPr>
                <a:spLocks/>
              </p:cNvSpPr>
              <p:nvPr/>
            </p:nvSpPr>
            <p:spPr bwMode="auto">
              <a:xfrm>
                <a:off x="1961" y="1554"/>
                <a:ext cx="167" cy="118"/>
              </a:xfrm>
              <a:custGeom>
                <a:avLst/>
                <a:gdLst>
                  <a:gd name="T0" fmla="*/ 167 w 167"/>
                  <a:gd name="T1" fmla="*/ 116 h 118"/>
                  <a:gd name="T2" fmla="*/ 0 w 167"/>
                  <a:gd name="T3" fmla="*/ 0 h 118"/>
                  <a:gd name="T4" fmla="*/ 0 w 167"/>
                  <a:gd name="T5" fmla="*/ 2 h 118"/>
                  <a:gd name="T6" fmla="*/ 167 w 167"/>
                  <a:gd name="T7" fmla="*/ 118 h 118"/>
                  <a:gd name="T8" fmla="*/ 167 w 167"/>
                  <a:gd name="T9" fmla="*/ 116 h 118"/>
                  <a:gd name="T10" fmla="*/ 0 60000 65536"/>
                  <a:gd name="T11" fmla="*/ 0 60000 65536"/>
                  <a:gd name="T12" fmla="*/ 0 60000 65536"/>
                  <a:gd name="T13" fmla="*/ 0 60000 65536"/>
                  <a:gd name="T14" fmla="*/ 0 60000 65536"/>
                  <a:gd name="T15" fmla="*/ 0 w 167"/>
                  <a:gd name="T16" fmla="*/ 0 h 118"/>
                  <a:gd name="T17" fmla="*/ 167 w 167"/>
                  <a:gd name="T18" fmla="*/ 118 h 118"/>
                </a:gdLst>
                <a:ahLst/>
                <a:cxnLst>
                  <a:cxn ang="T10">
                    <a:pos x="T0" y="T1"/>
                  </a:cxn>
                  <a:cxn ang="T11">
                    <a:pos x="T2" y="T3"/>
                  </a:cxn>
                  <a:cxn ang="T12">
                    <a:pos x="T4" y="T5"/>
                  </a:cxn>
                  <a:cxn ang="T13">
                    <a:pos x="T6" y="T7"/>
                  </a:cxn>
                  <a:cxn ang="T14">
                    <a:pos x="T8" y="T9"/>
                  </a:cxn>
                </a:cxnLst>
                <a:rect l="T15" t="T16" r="T17" b="T18"/>
                <a:pathLst>
                  <a:path w="167" h="118">
                    <a:moveTo>
                      <a:pt x="167" y="116"/>
                    </a:moveTo>
                    <a:lnTo>
                      <a:pt x="0" y="0"/>
                    </a:lnTo>
                    <a:lnTo>
                      <a:pt x="0" y="2"/>
                    </a:lnTo>
                    <a:lnTo>
                      <a:pt x="167" y="118"/>
                    </a:lnTo>
                    <a:lnTo>
                      <a:pt x="167" y="116"/>
                    </a:lnTo>
                    <a:close/>
                  </a:path>
                </a:pathLst>
              </a:custGeom>
              <a:solidFill>
                <a:srgbClr val="3F3F3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30" name="Freeform 581"/>
              <p:cNvSpPr>
                <a:spLocks/>
              </p:cNvSpPr>
              <p:nvPr/>
            </p:nvSpPr>
            <p:spPr bwMode="auto">
              <a:xfrm>
                <a:off x="1961" y="1556"/>
                <a:ext cx="167" cy="119"/>
              </a:xfrm>
              <a:custGeom>
                <a:avLst/>
                <a:gdLst>
                  <a:gd name="T0" fmla="*/ 167 w 167"/>
                  <a:gd name="T1" fmla="*/ 116 h 119"/>
                  <a:gd name="T2" fmla="*/ 0 w 167"/>
                  <a:gd name="T3" fmla="*/ 0 h 119"/>
                  <a:gd name="T4" fmla="*/ 0 w 167"/>
                  <a:gd name="T5" fmla="*/ 4 h 119"/>
                  <a:gd name="T6" fmla="*/ 167 w 167"/>
                  <a:gd name="T7" fmla="*/ 119 h 119"/>
                  <a:gd name="T8" fmla="*/ 167 w 167"/>
                  <a:gd name="T9" fmla="*/ 116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6"/>
                    </a:moveTo>
                    <a:lnTo>
                      <a:pt x="0" y="0"/>
                    </a:lnTo>
                    <a:lnTo>
                      <a:pt x="0" y="4"/>
                    </a:lnTo>
                    <a:lnTo>
                      <a:pt x="167" y="119"/>
                    </a:lnTo>
                    <a:lnTo>
                      <a:pt x="167" y="116"/>
                    </a:lnTo>
                    <a:close/>
                  </a:path>
                </a:pathLst>
              </a:custGeom>
              <a:solidFill>
                <a:srgbClr val="3E3E3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31" name="Freeform 582"/>
              <p:cNvSpPr>
                <a:spLocks/>
              </p:cNvSpPr>
              <p:nvPr/>
            </p:nvSpPr>
            <p:spPr bwMode="auto">
              <a:xfrm>
                <a:off x="1961" y="1560"/>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3C3C3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32" name="Freeform 583"/>
              <p:cNvSpPr>
                <a:spLocks/>
              </p:cNvSpPr>
              <p:nvPr/>
            </p:nvSpPr>
            <p:spPr bwMode="auto">
              <a:xfrm>
                <a:off x="1961" y="1562"/>
                <a:ext cx="167" cy="117"/>
              </a:xfrm>
              <a:custGeom>
                <a:avLst/>
                <a:gdLst>
                  <a:gd name="T0" fmla="*/ 167 w 167"/>
                  <a:gd name="T1" fmla="*/ 115 h 117"/>
                  <a:gd name="T2" fmla="*/ 0 w 167"/>
                  <a:gd name="T3" fmla="*/ 0 h 117"/>
                  <a:gd name="T4" fmla="*/ 0 w 167"/>
                  <a:gd name="T5" fmla="*/ 1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1"/>
                    </a:lnTo>
                    <a:lnTo>
                      <a:pt x="167" y="117"/>
                    </a:lnTo>
                    <a:lnTo>
                      <a:pt x="167" y="115"/>
                    </a:lnTo>
                    <a:close/>
                  </a:path>
                </a:pathLst>
              </a:custGeom>
              <a:solidFill>
                <a:srgbClr val="3C3C3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33" name="Freeform 584"/>
              <p:cNvSpPr>
                <a:spLocks/>
              </p:cNvSpPr>
              <p:nvPr/>
            </p:nvSpPr>
            <p:spPr bwMode="auto">
              <a:xfrm>
                <a:off x="1961" y="1563"/>
                <a:ext cx="167" cy="119"/>
              </a:xfrm>
              <a:custGeom>
                <a:avLst/>
                <a:gdLst>
                  <a:gd name="T0" fmla="*/ 167 w 167"/>
                  <a:gd name="T1" fmla="*/ 116 h 119"/>
                  <a:gd name="T2" fmla="*/ 0 w 167"/>
                  <a:gd name="T3" fmla="*/ 0 h 119"/>
                  <a:gd name="T4" fmla="*/ 0 w 167"/>
                  <a:gd name="T5" fmla="*/ 4 h 119"/>
                  <a:gd name="T6" fmla="*/ 167 w 167"/>
                  <a:gd name="T7" fmla="*/ 119 h 119"/>
                  <a:gd name="T8" fmla="*/ 167 w 167"/>
                  <a:gd name="T9" fmla="*/ 116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6"/>
                    </a:moveTo>
                    <a:lnTo>
                      <a:pt x="0" y="0"/>
                    </a:lnTo>
                    <a:lnTo>
                      <a:pt x="0" y="4"/>
                    </a:lnTo>
                    <a:lnTo>
                      <a:pt x="167" y="119"/>
                    </a:lnTo>
                    <a:lnTo>
                      <a:pt x="167" y="116"/>
                    </a:lnTo>
                    <a:close/>
                  </a:path>
                </a:pathLst>
              </a:custGeom>
              <a:solidFill>
                <a:srgbClr val="3B3B3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34" name="Freeform 585"/>
              <p:cNvSpPr>
                <a:spLocks/>
              </p:cNvSpPr>
              <p:nvPr/>
            </p:nvSpPr>
            <p:spPr bwMode="auto">
              <a:xfrm>
                <a:off x="1961" y="1567"/>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3A3A3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35" name="Freeform 586"/>
              <p:cNvSpPr>
                <a:spLocks/>
              </p:cNvSpPr>
              <p:nvPr/>
            </p:nvSpPr>
            <p:spPr bwMode="auto">
              <a:xfrm>
                <a:off x="1961" y="1569"/>
                <a:ext cx="167" cy="115"/>
              </a:xfrm>
              <a:custGeom>
                <a:avLst/>
                <a:gdLst>
                  <a:gd name="T0" fmla="*/ 167 w 167"/>
                  <a:gd name="T1" fmla="*/ 115 h 115"/>
                  <a:gd name="T2" fmla="*/ 0 w 167"/>
                  <a:gd name="T3" fmla="*/ 0 h 115"/>
                  <a:gd name="T4" fmla="*/ 0 w 167"/>
                  <a:gd name="T5" fmla="*/ 0 h 115"/>
                  <a:gd name="T6" fmla="*/ 167 w 167"/>
                  <a:gd name="T7" fmla="*/ 115 h 115"/>
                  <a:gd name="T8" fmla="*/ 0 60000 65536"/>
                  <a:gd name="T9" fmla="*/ 0 60000 65536"/>
                  <a:gd name="T10" fmla="*/ 0 60000 65536"/>
                  <a:gd name="T11" fmla="*/ 0 60000 65536"/>
                  <a:gd name="T12" fmla="*/ 0 w 167"/>
                  <a:gd name="T13" fmla="*/ 0 h 115"/>
                  <a:gd name="T14" fmla="*/ 167 w 167"/>
                  <a:gd name="T15" fmla="*/ 115 h 115"/>
                </a:gdLst>
                <a:ahLst/>
                <a:cxnLst>
                  <a:cxn ang="T8">
                    <a:pos x="T0" y="T1"/>
                  </a:cxn>
                  <a:cxn ang="T9">
                    <a:pos x="T2" y="T3"/>
                  </a:cxn>
                  <a:cxn ang="T10">
                    <a:pos x="T4" y="T5"/>
                  </a:cxn>
                  <a:cxn ang="T11">
                    <a:pos x="T6" y="T7"/>
                  </a:cxn>
                </a:cxnLst>
                <a:rect l="T12" t="T13" r="T14" b="T15"/>
                <a:pathLst>
                  <a:path w="167" h="115">
                    <a:moveTo>
                      <a:pt x="167" y="115"/>
                    </a:moveTo>
                    <a:lnTo>
                      <a:pt x="0" y="0"/>
                    </a:lnTo>
                    <a:lnTo>
                      <a:pt x="167" y="115"/>
                    </a:lnTo>
                    <a:close/>
                  </a:path>
                </a:pathLst>
              </a:custGeom>
              <a:solidFill>
                <a:srgbClr val="3A3A3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36" name="Freeform 587"/>
              <p:cNvSpPr>
                <a:spLocks/>
              </p:cNvSpPr>
              <p:nvPr/>
            </p:nvSpPr>
            <p:spPr bwMode="auto">
              <a:xfrm>
                <a:off x="1961" y="1453"/>
                <a:ext cx="163" cy="114"/>
              </a:xfrm>
              <a:custGeom>
                <a:avLst/>
                <a:gdLst>
                  <a:gd name="T0" fmla="*/ 163 w 163"/>
                  <a:gd name="T1" fmla="*/ 38 h 114"/>
                  <a:gd name="T2" fmla="*/ 37 w 163"/>
                  <a:gd name="T3" fmla="*/ 0 h 114"/>
                  <a:gd name="T4" fmla="*/ 31 w 163"/>
                  <a:gd name="T5" fmla="*/ 13 h 114"/>
                  <a:gd name="T6" fmla="*/ 20 w 163"/>
                  <a:gd name="T7" fmla="*/ 24 h 114"/>
                  <a:gd name="T8" fmla="*/ 2 w 163"/>
                  <a:gd name="T9" fmla="*/ 35 h 114"/>
                  <a:gd name="T10" fmla="*/ 0 w 163"/>
                  <a:gd name="T11" fmla="*/ 35 h 114"/>
                  <a:gd name="T12" fmla="*/ 0 w 163"/>
                  <a:gd name="T13" fmla="*/ 49 h 114"/>
                  <a:gd name="T14" fmla="*/ 20 w 163"/>
                  <a:gd name="T15" fmla="*/ 56 h 114"/>
                  <a:gd name="T16" fmla="*/ 18 w 163"/>
                  <a:gd name="T17" fmla="*/ 62 h 114"/>
                  <a:gd name="T18" fmla="*/ 16 w 163"/>
                  <a:gd name="T19" fmla="*/ 67 h 114"/>
                  <a:gd name="T20" fmla="*/ 16 w 163"/>
                  <a:gd name="T21" fmla="*/ 78 h 114"/>
                  <a:gd name="T22" fmla="*/ 16 w 163"/>
                  <a:gd name="T23" fmla="*/ 91 h 114"/>
                  <a:gd name="T24" fmla="*/ 18 w 163"/>
                  <a:gd name="T25" fmla="*/ 101 h 114"/>
                  <a:gd name="T26" fmla="*/ 20 w 163"/>
                  <a:gd name="T27" fmla="*/ 109 h 114"/>
                  <a:gd name="T28" fmla="*/ 24 w 163"/>
                  <a:gd name="T29" fmla="*/ 114 h 114"/>
                  <a:gd name="T30" fmla="*/ 163 w 163"/>
                  <a:gd name="T31" fmla="*/ 38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3"/>
                  <a:gd name="T49" fmla="*/ 0 h 114"/>
                  <a:gd name="T50" fmla="*/ 163 w 163"/>
                  <a:gd name="T51" fmla="*/ 114 h 11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3" h="114">
                    <a:moveTo>
                      <a:pt x="163" y="38"/>
                    </a:moveTo>
                    <a:lnTo>
                      <a:pt x="37" y="0"/>
                    </a:lnTo>
                    <a:lnTo>
                      <a:pt x="31" y="13"/>
                    </a:lnTo>
                    <a:lnTo>
                      <a:pt x="20" y="24"/>
                    </a:lnTo>
                    <a:lnTo>
                      <a:pt x="2" y="35"/>
                    </a:lnTo>
                    <a:lnTo>
                      <a:pt x="0" y="35"/>
                    </a:lnTo>
                    <a:lnTo>
                      <a:pt x="0" y="49"/>
                    </a:lnTo>
                    <a:lnTo>
                      <a:pt x="20" y="56"/>
                    </a:lnTo>
                    <a:lnTo>
                      <a:pt x="18" y="62"/>
                    </a:lnTo>
                    <a:lnTo>
                      <a:pt x="16" y="67"/>
                    </a:lnTo>
                    <a:lnTo>
                      <a:pt x="16" y="78"/>
                    </a:lnTo>
                    <a:lnTo>
                      <a:pt x="16" y="91"/>
                    </a:lnTo>
                    <a:lnTo>
                      <a:pt x="18" y="101"/>
                    </a:lnTo>
                    <a:lnTo>
                      <a:pt x="20" y="109"/>
                    </a:lnTo>
                    <a:lnTo>
                      <a:pt x="24" y="114"/>
                    </a:lnTo>
                    <a:lnTo>
                      <a:pt x="163" y="38"/>
                    </a:lnTo>
                    <a:close/>
                  </a:path>
                </a:pathLst>
              </a:custGeom>
              <a:solidFill>
                <a:srgbClr val="3A3A3A"/>
              </a:solidFill>
              <a:ln w="0">
                <a:solidFill>
                  <a:srgbClr val="FFFFFF"/>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37" name="Freeform 588"/>
              <p:cNvSpPr>
                <a:spLocks/>
              </p:cNvSpPr>
              <p:nvPr/>
            </p:nvSpPr>
            <p:spPr bwMode="auto">
              <a:xfrm>
                <a:off x="1961" y="1453"/>
                <a:ext cx="163" cy="114"/>
              </a:xfrm>
              <a:custGeom>
                <a:avLst/>
                <a:gdLst>
                  <a:gd name="T0" fmla="*/ 163 w 163"/>
                  <a:gd name="T1" fmla="*/ 38 h 114"/>
                  <a:gd name="T2" fmla="*/ 37 w 163"/>
                  <a:gd name="T3" fmla="*/ 0 h 114"/>
                  <a:gd name="T4" fmla="*/ 31 w 163"/>
                  <a:gd name="T5" fmla="*/ 13 h 114"/>
                  <a:gd name="T6" fmla="*/ 20 w 163"/>
                  <a:gd name="T7" fmla="*/ 24 h 114"/>
                  <a:gd name="T8" fmla="*/ 2 w 163"/>
                  <a:gd name="T9" fmla="*/ 35 h 114"/>
                  <a:gd name="T10" fmla="*/ 0 w 163"/>
                  <a:gd name="T11" fmla="*/ 35 h 114"/>
                  <a:gd name="T12" fmla="*/ 0 w 163"/>
                  <a:gd name="T13" fmla="*/ 49 h 114"/>
                  <a:gd name="T14" fmla="*/ 20 w 163"/>
                  <a:gd name="T15" fmla="*/ 56 h 114"/>
                  <a:gd name="T16" fmla="*/ 18 w 163"/>
                  <a:gd name="T17" fmla="*/ 62 h 114"/>
                  <a:gd name="T18" fmla="*/ 16 w 163"/>
                  <a:gd name="T19" fmla="*/ 67 h 114"/>
                  <a:gd name="T20" fmla="*/ 16 w 163"/>
                  <a:gd name="T21" fmla="*/ 78 h 114"/>
                  <a:gd name="T22" fmla="*/ 16 w 163"/>
                  <a:gd name="T23" fmla="*/ 91 h 114"/>
                  <a:gd name="T24" fmla="*/ 18 w 163"/>
                  <a:gd name="T25" fmla="*/ 101 h 114"/>
                  <a:gd name="T26" fmla="*/ 20 w 163"/>
                  <a:gd name="T27" fmla="*/ 109 h 114"/>
                  <a:gd name="T28" fmla="*/ 24 w 163"/>
                  <a:gd name="T29" fmla="*/ 114 h 114"/>
                  <a:gd name="T30" fmla="*/ 163 w 163"/>
                  <a:gd name="T31" fmla="*/ 38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3"/>
                  <a:gd name="T49" fmla="*/ 0 h 114"/>
                  <a:gd name="T50" fmla="*/ 163 w 163"/>
                  <a:gd name="T51" fmla="*/ 114 h 11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3" h="114">
                    <a:moveTo>
                      <a:pt x="163" y="38"/>
                    </a:moveTo>
                    <a:lnTo>
                      <a:pt x="37" y="0"/>
                    </a:lnTo>
                    <a:lnTo>
                      <a:pt x="31" y="13"/>
                    </a:lnTo>
                    <a:lnTo>
                      <a:pt x="20" y="24"/>
                    </a:lnTo>
                    <a:lnTo>
                      <a:pt x="2" y="35"/>
                    </a:lnTo>
                    <a:lnTo>
                      <a:pt x="0" y="35"/>
                    </a:lnTo>
                    <a:lnTo>
                      <a:pt x="0" y="49"/>
                    </a:lnTo>
                    <a:lnTo>
                      <a:pt x="20" y="56"/>
                    </a:lnTo>
                    <a:lnTo>
                      <a:pt x="18" y="62"/>
                    </a:lnTo>
                    <a:lnTo>
                      <a:pt x="16" y="67"/>
                    </a:lnTo>
                    <a:lnTo>
                      <a:pt x="16" y="78"/>
                    </a:lnTo>
                    <a:lnTo>
                      <a:pt x="16" y="91"/>
                    </a:lnTo>
                    <a:lnTo>
                      <a:pt x="18" y="101"/>
                    </a:lnTo>
                    <a:lnTo>
                      <a:pt x="20" y="109"/>
                    </a:lnTo>
                    <a:lnTo>
                      <a:pt x="24" y="114"/>
                    </a:lnTo>
                    <a:lnTo>
                      <a:pt x="163" y="38"/>
                    </a:lnTo>
                    <a:close/>
                  </a:path>
                </a:pathLst>
              </a:cu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38" name="Freeform 589"/>
              <p:cNvSpPr>
                <a:spLocks/>
              </p:cNvSpPr>
              <p:nvPr/>
            </p:nvSpPr>
            <p:spPr bwMode="auto">
              <a:xfrm>
                <a:off x="1961" y="1338"/>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3A3A3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39" name="Freeform 590"/>
              <p:cNvSpPr>
                <a:spLocks/>
              </p:cNvSpPr>
              <p:nvPr/>
            </p:nvSpPr>
            <p:spPr bwMode="auto">
              <a:xfrm>
                <a:off x="1961" y="1340"/>
                <a:ext cx="167" cy="119"/>
              </a:xfrm>
              <a:custGeom>
                <a:avLst/>
                <a:gdLst>
                  <a:gd name="T0" fmla="*/ 167 w 167"/>
                  <a:gd name="T1" fmla="*/ 115 h 119"/>
                  <a:gd name="T2" fmla="*/ 0 w 167"/>
                  <a:gd name="T3" fmla="*/ 0 h 119"/>
                  <a:gd name="T4" fmla="*/ 0 w 167"/>
                  <a:gd name="T5" fmla="*/ 3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3"/>
                    </a:lnTo>
                    <a:lnTo>
                      <a:pt x="167" y="119"/>
                    </a:lnTo>
                    <a:lnTo>
                      <a:pt x="167" y="115"/>
                    </a:lnTo>
                    <a:close/>
                  </a:path>
                </a:pathLst>
              </a:custGeom>
              <a:solidFill>
                <a:srgbClr val="3B3B3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40" name="Freeform 591"/>
              <p:cNvSpPr>
                <a:spLocks/>
              </p:cNvSpPr>
              <p:nvPr/>
            </p:nvSpPr>
            <p:spPr bwMode="auto">
              <a:xfrm>
                <a:off x="1961" y="1343"/>
                <a:ext cx="167" cy="118"/>
              </a:xfrm>
              <a:custGeom>
                <a:avLst/>
                <a:gdLst>
                  <a:gd name="T0" fmla="*/ 167 w 167"/>
                  <a:gd name="T1" fmla="*/ 116 h 118"/>
                  <a:gd name="T2" fmla="*/ 0 w 167"/>
                  <a:gd name="T3" fmla="*/ 0 h 118"/>
                  <a:gd name="T4" fmla="*/ 0 w 167"/>
                  <a:gd name="T5" fmla="*/ 2 h 118"/>
                  <a:gd name="T6" fmla="*/ 167 w 167"/>
                  <a:gd name="T7" fmla="*/ 118 h 118"/>
                  <a:gd name="T8" fmla="*/ 167 w 167"/>
                  <a:gd name="T9" fmla="*/ 116 h 118"/>
                  <a:gd name="T10" fmla="*/ 0 60000 65536"/>
                  <a:gd name="T11" fmla="*/ 0 60000 65536"/>
                  <a:gd name="T12" fmla="*/ 0 60000 65536"/>
                  <a:gd name="T13" fmla="*/ 0 60000 65536"/>
                  <a:gd name="T14" fmla="*/ 0 60000 65536"/>
                  <a:gd name="T15" fmla="*/ 0 w 167"/>
                  <a:gd name="T16" fmla="*/ 0 h 118"/>
                  <a:gd name="T17" fmla="*/ 167 w 167"/>
                  <a:gd name="T18" fmla="*/ 118 h 118"/>
                </a:gdLst>
                <a:ahLst/>
                <a:cxnLst>
                  <a:cxn ang="T10">
                    <a:pos x="T0" y="T1"/>
                  </a:cxn>
                  <a:cxn ang="T11">
                    <a:pos x="T2" y="T3"/>
                  </a:cxn>
                  <a:cxn ang="T12">
                    <a:pos x="T4" y="T5"/>
                  </a:cxn>
                  <a:cxn ang="T13">
                    <a:pos x="T6" y="T7"/>
                  </a:cxn>
                  <a:cxn ang="T14">
                    <a:pos x="T8" y="T9"/>
                  </a:cxn>
                </a:cxnLst>
                <a:rect l="T15" t="T16" r="T17" b="T18"/>
                <a:pathLst>
                  <a:path w="167" h="118">
                    <a:moveTo>
                      <a:pt x="167" y="116"/>
                    </a:moveTo>
                    <a:lnTo>
                      <a:pt x="0" y="0"/>
                    </a:lnTo>
                    <a:lnTo>
                      <a:pt x="0" y="2"/>
                    </a:lnTo>
                    <a:lnTo>
                      <a:pt x="167" y="118"/>
                    </a:lnTo>
                    <a:lnTo>
                      <a:pt x="167" y="116"/>
                    </a:lnTo>
                    <a:close/>
                  </a:path>
                </a:pathLst>
              </a:custGeom>
              <a:solidFill>
                <a:srgbClr val="3C3C3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41" name="Freeform 592"/>
              <p:cNvSpPr>
                <a:spLocks/>
              </p:cNvSpPr>
              <p:nvPr/>
            </p:nvSpPr>
            <p:spPr bwMode="auto">
              <a:xfrm>
                <a:off x="1961" y="1345"/>
                <a:ext cx="167" cy="117"/>
              </a:xfrm>
              <a:custGeom>
                <a:avLst/>
                <a:gdLst>
                  <a:gd name="T0" fmla="*/ 167 w 167"/>
                  <a:gd name="T1" fmla="*/ 116 h 117"/>
                  <a:gd name="T2" fmla="*/ 0 w 167"/>
                  <a:gd name="T3" fmla="*/ 0 h 117"/>
                  <a:gd name="T4" fmla="*/ 0 w 167"/>
                  <a:gd name="T5" fmla="*/ 2 h 117"/>
                  <a:gd name="T6" fmla="*/ 167 w 167"/>
                  <a:gd name="T7" fmla="*/ 117 h 117"/>
                  <a:gd name="T8" fmla="*/ 167 w 167"/>
                  <a:gd name="T9" fmla="*/ 116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6"/>
                    </a:moveTo>
                    <a:lnTo>
                      <a:pt x="0" y="0"/>
                    </a:lnTo>
                    <a:lnTo>
                      <a:pt x="0" y="2"/>
                    </a:lnTo>
                    <a:lnTo>
                      <a:pt x="167" y="117"/>
                    </a:lnTo>
                    <a:lnTo>
                      <a:pt x="167" y="116"/>
                    </a:lnTo>
                    <a:close/>
                  </a:path>
                </a:pathLst>
              </a:custGeom>
              <a:solidFill>
                <a:srgbClr val="3C3C3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42" name="Freeform 593"/>
              <p:cNvSpPr>
                <a:spLocks/>
              </p:cNvSpPr>
              <p:nvPr/>
            </p:nvSpPr>
            <p:spPr bwMode="auto">
              <a:xfrm>
                <a:off x="1961" y="1347"/>
                <a:ext cx="167" cy="119"/>
              </a:xfrm>
              <a:custGeom>
                <a:avLst/>
                <a:gdLst>
                  <a:gd name="T0" fmla="*/ 167 w 167"/>
                  <a:gd name="T1" fmla="*/ 115 h 119"/>
                  <a:gd name="T2" fmla="*/ 0 w 167"/>
                  <a:gd name="T3" fmla="*/ 0 h 119"/>
                  <a:gd name="T4" fmla="*/ 0 w 167"/>
                  <a:gd name="T5" fmla="*/ 4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4"/>
                    </a:lnTo>
                    <a:lnTo>
                      <a:pt x="167" y="119"/>
                    </a:lnTo>
                    <a:lnTo>
                      <a:pt x="167" y="115"/>
                    </a:lnTo>
                    <a:close/>
                  </a:path>
                </a:pathLst>
              </a:custGeom>
              <a:solidFill>
                <a:srgbClr val="3E3E3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43" name="Freeform 594"/>
              <p:cNvSpPr>
                <a:spLocks/>
              </p:cNvSpPr>
              <p:nvPr/>
            </p:nvSpPr>
            <p:spPr bwMode="auto">
              <a:xfrm>
                <a:off x="1961" y="1351"/>
                <a:ext cx="167" cy="117"/>
              </a:xfrm>
              <a:custGeom>
                <a:avLst/>
                <a:gdLst>
                  <a:gd name="T0" fmla="*/ 167 w 167"/>
                  <a:gd name="T1" fmla="*/ 115 h 117"/>
                  <a:gd name="T2" fmla="*/ 0 w 167"/>
                  <a:gd name="T3" fmla="*/ 0 h 117"/>
                  <a:gd name="T4" fmla="*/ 0 w 167"/>
                  <a:gd name="T5" fmla="*/ 1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1"/>
                    </a:lnTo>
                    <a:lnTo>
                      <a:pt x="167" y="117"/>
                    </a:lnTo>
                    <a:lnTo>
                      <a:pt x="167" y="115"/>
                    </a:lnTo>
                    <a:close/>
                  </a:path>
                </a:pathLst>
              </a:custGeom>
              <a:solidFill>
                <a:srgbClr val="3F3F3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44" name="Freeform 595"/>
              <p:cNvSpPr>
                <a:spLocks/>
              </p:cNvSpPr>
              <p:nvPr/>
            </p:nvSpPr>
            <p:spPr bwMode="auto">
              <a:xfrm>
                <a:off x="1961" y="1352"/>
                <a:ext cx="167" cy="118"/>
              </a:xfrm>
              <a:custGeom>
                <a:avLst/>
                <a:gdLst>
                  <a:gd name="T0" fmla="*/ 167 w 167"/>
                  <a:gd name="T1" fmla="*/ 116 h 118"/>
                  <a:gd name="T2" fmla="*/ 0 w 167"/>
                  <a:gd name="T3" fmla="*/ 0 h 118"/>
                  <a:gd name="T4" fmla="*/ 0 w 167"/>
                  <a:gd name="T5" fmla="*/ 2 h 118"/>
                  <a:gd name="T6" fmla="*/ 167 w 167"/>
                  <a:gd name="T7" fmla="*/ 118 h 118"/>
                  <a:gd name="T8" fmla="*/ 167 w 167"/>
                  <a:gd name="T9" fmla="*/ 116 h 118"/>
                  <a:gd name="T10" fmla="*/ 0 60000 65536"/>
                  <a:gd name="T11" fmla="*/ 0 60000 65536"/>
                  <a:gd name="T12" fmla="*/ 0 60000 65536"/>
                  <a:gd name="T13" fmla="*/ 0 60000 65536"/>
                  <a:gd name="T14" fmla="*/ 0 60000 65536"/>
                  <a:gd name="T15" fmla="*/ 0 w 167"/>
                  <a:gd name="T16" fmla="*/ 0 h 118"/>
                  <a:gd name="T17" fmla="*/ 167 w 167"/>
                  <a:gd name="T18" fmla="*/ 118 h 118"/>
                </a:gdLst>
                <a:ahLst/>
                <a:cxnLst>
                  <a:cxn ang="T10">
                    <a:pos x="T0" y="T1"/>
                  </a:cxn>
                  <a:cxn ang="T11">
                    <a:pos x="T2" y="T3"/>
                  </a:cxn>
                  <a:cxn ang="T12">
                    <a:pos x="T4" y="T5"/>
                  </a:cxn>
                  <a:cxn ang="T13">
                    <a:pos x="T6" y="T7"/>
                  </a:cxn>
                  <a:cxn ang="T14">
                    <a:pos x="T8" y="T9"/>
                  </a:cxn>
                </a:cxnLst>
                <a:rect l="T15" t="T16" r="T17" b="T18"/>
                <a:pathLst>
                  <a:path w="167" h="118">
                    <a:moveTo>
                      <a:pt x="167" y="116"/>
                    </a:moveTo>
                    <a:lnTo>
                      <a:pt x="0" y="0"/>
                    </a:lnTo>
                    <a:lnTo>
                      <a:pt x="0" y="2"/>
                    </a:lnTo>
                    <a:lnTo>
                      <a:pt x="167" y="118"/>
                    </a:lnTo>
                    <a:lnTo>
                      <a:pt x="167" y="116"/>
                    </a:lnTo>
                    <a:close/>
                  </a:path>
                </a:pathLst>
              </a:custGeom>
              <a:solidFill>
                <a:srgbClr val="40404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45" name="Freeform 596"/>
              <p:cNvSpPr>
                <a:spLocks/>
              </p:cNvSpPr>
              <p:nvPr/>
            </p:nvSpPr>
            <p:spPr bwMode="auto">
              <a:xfrm>
                <a:off x="1961" y="1354"/>
                <a:ext cx="167" cy="119"/>
              </a:xfrm>
              <a:custGeom>
                <a:avLst/>
                <a:gdLst>
                  <a:gd name="T0" fmla="*/ 167 w 167"/>
                  <a:gd name="T1" fmla="*/ 116 h 119"/>
                  <a:gd name="T2" fmla="*/ 0 w 167"/>
                  <a:gd name="T3" fmla="*/ 0 h 119"/>
                  <a:gd name="T4" fmla="*/ 0 w 167"/>
                  <a:gd name="T5" fmla="*/ 4 h 119"/>
                  <a:gd name="T6" fmla="*/ 167 w 167"/>
                  <a:gd name="T7" fmla="*/ 119 h 119"/>
                  <a:gd name="T8" fmla="*/ 167 w 167"/>
                  <a:gd name="T9" fmla="*/ 116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6"/>
                    </a:moveTo>
                    <a:lnTo>
                      <a:pt x="0" y="0"/>
                    </a:lnTo>
                    <a:lnTo>
                      <a:pt x="0" y="4"/>
                    </a:lnTo>
                    <a:lnTo>
                      <a:pt x="167" y="119"/>
                    </a:lnTo>
                    <a:lnTo>
                      <a:pt x="167" y="116"/>
                    </a:lnTo>
                    <a:close/>
                  </a:path>
                </a:pathLst>
              </a:custGeom>
              <a:solidFill>
                <a:srgbClr val="42424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46" name="Freeform 597"/>
              <p:cNvSpPr>
                <a:spLocks/>
              </p:cNvSpPr>
              <p:nvPr/>
            </p:nvSpPr>
            <p:spPr bwMode="auto">
              <a:xfrm>
                <a:off x="1961" y="1358"/>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44444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47" name="Freeform 598"/>
              <p:cNvSpPr>
                <a:spLocks/>
              </p:cNvSpPr>
              <p:nvPr/>
            </p:nvSpPr>
            <p:spPr bwMode="auto">
              <a:xfrm>
                <a:off x="1961" y="1360"/>
                <a:ext cx="167" cy="117"/>
              </a:xfrm>
              <a:custGeom>
                <a:avLst/>
                <a:gdLst>
                  <a:gd name="T0" fmla="*/ 167 w 167"/>
                  <a:gd name="T1" fmla="*/ 115 h 117"/>
                  <a:gd name="T2" fmla="*/ 0 w 167"/>
                  <a:gd name="T3" fmla="*/ 0 h 117"/>
                  <a:gd name="T4" fmla="*/ 0 w 167"/>
                  <a:gd name="T5" fmla="*/ 1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1"/>
                    </a:lnTo>
                    <a:lnTo>
                      <a:pt x="167" y="117"/>
                    </a:lnTo>
                    <a:lnTo>
                      <a:pt x="167" y="115"/>
                    </a:lnTo>
                    <a:close/>
                  </a:path>
                </a:pathLst>
              </a:custGeom>
              <a:solidFill>
                <a:srgbClr val="46464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48" name="Freeform 599"/>
              <p:cNvSpPr>
                <a:spLocks/>
              </p:cNvSpPr>
              <p:nvPr/>
            </p:nvSpPr>
            <p:spPr bwMode="auto">
              <a:xfrm>
                <a:off x="1961" y="1361"/>
                <a:ext cx="167" cy="119"/>
              </a:xfrm>
              <a:custGeom>
                <a:avLst/>
                <a:gdLst>
                  <a:gd name="T0" fmla="*/ 167 w 167"/>
                  <a:gd name="T1" fmla="*/ 116 h 119"/>
                  <a:gd name="T2" fmla="*/ 0 w 167"/>
                  <a:gd name="T3" fmla="*/ 0 h 119"/>
                  <a:gd name="T4" fmla="*/ 0 w 167"/>
                  <a:gd name="T5" fmla="*/ 4 h 119"/>
                  <a:gd name="T6" fmla="*/ 167 w 167"/>
                  <a:gd name="T7" fmla="*/ 119 h 119"/>
                  <a:gd name="T8" fmla="*/ 167 w 167"/>
                  <a:gd name="T9" fmla="*/ 116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6"/>
                    </a:moveTo>
                    <a:lnTo>
                      <a:pt x="0" y="0"/>
                    </a:lnTo>
                    <a:lnTo>
                      <a:pt x="0" y="4"/>
                    </a:lnTo>
                    <a:lnTo>
                      <a:pt x="167" y="119"/>
                    </a:lnTo>
                    <a:lnTo>
                      <a:pt x="167" y="116"/>
                    </a:lnTo>
                    <a:close/>
                  </a:path>
                </a:pathLst>
              </a:custGeom>
              <a:solidFill>
                <a:srgbClr val="48484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49" name="Freeform 600"/>
              <p:cNvSpPr>
                <a:spLocks/>
              </p:cNvSpPr>
              <p:nvPr/>
            </p:nvSpPr>
            <p:spPr bwMode="auto">
              <a:xfrm>
                <a:off x="1961" y="1365"/>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4B4B4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50" name="Freeform 601"/>
              <p:cNvSpPr>
                <a:spLocks/>
              </p:cNvSpPr>
              <p:nvPr/>
            </p:nvSpPr>
            <p:spPr bwMode="auto">
              <a:xfrm>
                <a:off x="1961" y="1367"/>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4D4D4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51" name="Freeform 602"/>
              <p:cNvSpPr>
                <a:spLocks/>
              </p:cNvSpPr>
              <p:nvPr/>
            </p:nvSpPr>
            <p:spPr bwMode="auto">
              <a:xfrm>
                <a:off x="1961" y="1369"/>
                <a:ext cx="167" cy="119"/>
              </a:xfrm>
              <a:custGeom>
                <a:avLst/>
                <a:gdLst>
                  <a:gd name="T0" fmla="*/ 167 w 167"/>
                  <a:gd name="T1" fmla="*/ 115 h 119"/>
                  <a:gd name="T2" fmla="*/ 0 w 167"/>
                  <a:gd name="T3" fmla="*/ 0 h 119"/>
                  <a:gd name="T4" fmla="*/ 0 w 167"/>
                  <a:gd name="T5" fmla="*/ 3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3"/>
                    </a:lnTo>
                    <a:lnTo>
                      <a:pt x="167" y="119"/>
                    </a:lnTo>
                    <a:lnTo>
                      <a:pt x="167" y="115"/>
                    </a:lnTo>
                    <a:close/>
                  </a:path>
                </a:pathLst>
              </a:custGeom>
              <a:solidFill>
                <a:srgbClr val="50505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52" name="Freeform 603"/>
              <p:cNvSpPr>
                <a:spLocks/>
              </p:cNvSpPr>
              <p:nvPr/>
            </p:nvSpPr>
            <p:spPr bwMode="auto">
              <a:xfrm>
                <a:off x="1961" y="1372"/>
                <a:ext cx="167" cy="117"/>
              </a:xfrm>
              <a:custGeom>
                <a:avLst/>
                <a:gdLst>
                  <a:gd name="T0" fmla="*/ 167 w 167"/>
                  <a:gd name="T1" fmla="*/ 116 h 117"/>
                  <a:gd name="T2" fmla="*/ 0 w 167"/>
                  <a:gd name="T3" fmla="*/ 0 h 117"/>
                  <a:gd name="T4" fmla="*/ 0 w 167"/>
                  <a:gd name="T5" fmla="*/ 2 h 117"/>
                  <a:gd name="T6" fmla="*/ 167 w 167"/>
                  <a:gd name="T7" fmla="*/ 117 h 117"/>
                  <a:gd name="T8" fmla="*/ 167 w 167"/>
                  <a:gd name="T9" fmla="*/ 116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6"/>
                    </a:moveTo>
                    <a:lnTo>
                      <a:pt x="0" y="0"/>
                    </a:lnTo>
                    <a:lnTo>
                      <a:pt x="0" y="2"/>
                    </a:lnTo>
                    <a:lnTo>
                      <a:pt x="167" y="117"/>
                    </a:lnTo>
                    <a:lnTo>
                      <a:pt x="167" y="116"/>
                    </a:lnTo>
                    <a:close/>
                  </a:path>
                </a:pathLst>
              </a:custGeom>
              <a:solidFill>
                <a:srgbClr val="535353"/>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53" name="Freeform 604"/>
              <p:cNvSpPr>
                <a:spLocks/>
              </p:cNvSpPr>
              <p:nvPr/>
            </p:nvSpPr>
            <p:spPr bwMode="auto">
              <a:xfrm>
                <a:off x="1961" y="1374"/>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55555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54" name="Freeform 605"/>
              <p:cNvSpPr>
                <a:spLocks/>
              </p:cNvSpPr>
              <p:nvPr/>
            </p:nvSpPr>
            <p:spPr bwMode="auto">
              <a:xfrm>
                <a:off x="1961" y="1376"/>
                <a:ext cx="167" cy="119"/>
              </a:xfrm>
              <a:custGeom>
                <a:avLst/>
                <a:gdLst>
                  <a:gd name="T0" fmla="*/ 167 w 167"/>
                  <a:gd name="T1" fmla="*/ 115 h 119"/>
                  <a:gd name="T2" fmla="*/ 0 w 167"/>
                  <a:gd name="T3" fmla="*/ 0 h 119"/>
                  <a:gd name="T4" fmla="*/ 0 w 167"/>
                  <a:gd name="T5" fmla="*/ 3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3"/>
                    </a:lnTo>
                    <a:lnTo>
                      <a:pt x="167" y="119"/>
                    </a:lnTo>
                    <a:lnTo>
                      <a:pt x="167" y="115"/>
                    </a:lnTo>
                    <a:close/>
                  </a:path>
                </a:pathLst>
              </a:custGeom>
              <a:solidFill>
                <a:srgbClr val="58585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55" name="Freeform 606"/>
              <p:cNvSpPr>
                <a:spLocks/>
              </p:cNvSpPr>
              <p:nvPr/>
            </p:nvSpPr>
            <p:spPr bwMode="auto">
              <a:xfrm>
                <a:off x="1961" y="1379"/>
                <a:ext cx="167" cy="118"/>
              </a:xfrm>
              <a:custGeom>
                <a:avLst/>
                <a:gdLst>
                  <a:gd name="T0" fmla="*/ 167 w 167"/>
                  <a:gd name="T1" fmla="*/ 116 h 118"/>
                  <a:gd name="T2" fmla="*/ 0 w 167"/>
                  <a:gd name="T3" fmla="*/ 0 h 118"/>
                  <a:gd name="T4" fmla="*/ 0 w 167"/>
                  <a:gd name="T5" fmla="*/ 2 h 118"/>
                  <a:gd name="T6" fmla="*/ 167 w 167"/>
                  <a:gd name="T7" fmla="*/ 118 h 118"/>
                  <a:gd name="T8" fmla="*/ 167 w 167"/>
                  <a:gd name="T9" fmla="*/ 116 h 118"/>
                  <a:gd name="T10" fmla="*/ 0 60000 65536"/>
                  <a:gd name="T11" fmla="*/ 0 60000 65536"/>
                  <a:gd name="T12" fmla="*/ 0 60000 65536"/>
                  <a:gd name="T13" fmla="*/ 0 60000 65536"/>
                  <a:gd name="T14" fmla="*/ 0 60000 65536"/>
                  <a:gd name="T15" fmla="*/ 0 w 167"/>
                  <a:gd name="T16" fmla="*/ 0 h 118"/>
                  <a:gd name="T17" fmla="*/ 167 w 167"/>
                  <a:gd name="T18" fmla="*/ 118 h 118"/>
                </a:gdLst>
                <a:ahLst/>
                <a:cxnLst>
                  <a:cxn ang="T10">
                    <a:pos x="T0" y="T1"/>
                  </a:cxn>
                  <a:cxn ang="T11">
                    <a:pos x="T2" y="T3"/>
                  </a:cxn>
                  <a:cxn ang="T12">
                    <a:pos x="T4" y="T5"/>
                  </a:cxn>
                  <a:cxn ang="T13">
                    <a:pos x="T6" y="T7"/>
                  </a:cxn>
                  <a:cxn ang="T14">
                    <a:pos x="T8" y="T9"/>
                  </a:cxn>
                </a:cxnLst>
                <a:rect l="T15" t="T16" r="T17" b="T18"/>
                <a:pathLst>
                  <a:path w="167" h="118">
                    <a:moveTo>
                      <a:pt x="167" y="116"/>
                    </a:moveTo>
                    <a:lnTo>
                      <a:pt x="0" y="0"/>
                    </a:lnTo>
                    <a:lnTo>
                      <a:pt x="0" y="2"/>
                    </a:lnTo>
                    <a:lnTo>
                      <a:pt x="167" y="118"/>
                    </a:lnTo>
                    <a:lnTo>
                      <a:pt x="167" y="116"/>
                    </a:lnTo>
                    <a:close/>
                  </a:path>
                </a:pathLst>
              </a:custGeom>
              <a:solidFill>
                <a:srgbClr val="5B5B5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56" name="Freeform 607"/>
              <p:cNvSpPr>
                <a:spLocks/>
              </p:cNvSpPr>
              <p:nvPr/>
            </p:nvSpPr>
            <p:spPr bwMode="auto">
              <a:xfrm>
                <a:off x="1961" y="1381"/>
                <a:ext cx="167" cy="117"/>
              </a:xfrm>
              <a:custGeom>
                <a:avLst/>
                <a:gdLst>
                  <a:gd name="T0" fmla="*/ 167 w 167"/>
                  <a:gd name="T1" fmla="*/ 116 h 117"/>
                  <a:gd name="T2" fmla="*/ 0 w 167"/>
                  <a:gd name="T3" fmla="*/ 0 h 117"/>
                  <a:gd name="T4" fmla="*/ 0 w 167"/>
                  <a:gd name="T5" fmla="*/ 2 h 117"/>
                  <a:gd name="T6" fmla="*/ 167 w 167"/>
                  <a:gd name="T7" fmla="*/ 117 h 117"/>
                  <a:gd name="T8" fmla="*/ 167 w 167"/>
                  <a:gd name="T9" fmla="*/ 116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6"/>
                    </a:moveTo>
                    <a:lnTo>
                      <a:pt x="0" y="0"/>
                    </a:lnTo>
                    <a:lnTo>
                      <a:pt x="0" y="2"/>
                    </a:lnTo>
                    <a:lnTo>
                      <a:pt x="167" y="117"/>
                    </a:lnTo>
                    <a:lnTo>
                      <a:pt x="167" y="116"/>
                    </a:lnTo>
                    <a:close/>
                  </a:path>
                </a:pathLst>
              </a:custGeom>
              <a:solidFill>
                <a:srgbClr val="5D5D5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57" name="Freeform 608"/>
              <p:cNvSpPr>
                <a:spLocks/>
              </p:cNvSpPr>
              <p:nvPr/>
            </p:nvSpPr>
            <p:spPr bwMode="auto">
              <a:xfrm>
                <a:off x="1961" y="1383"/>
                <a:ext cx="167" cy="119"/>
              </a:xfrm>
              <a:custGeom>
                <a:avLst/>
                <a:gdLst>
                  <a:gd name="T0" fmla="*/ 167 w 167"/>
                  <a:gd name="T1" fmla="*/ 115 h 119"/>
                  <a:gd name="T2" fmla="*/ 0 w 167"/>
                  <a:gd name="T3" fmla="*/ 0 h 119"/>
                  <a:gd name="T4" fmla="*/ 0 w 167"/>
                  <a:gd name="T5" fmla="*/ 4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4"/>
                    </a:lnTo>
                    <a:lnTo>
                      <a:pt x="167" y="119"/>
                    </a:lnTo>
                    <a:lnTo>
                      <a:pt x="167" y="115"/>
                    </a:lnTo>
                    <a:close/>
                  </a:path>
                </a:pathLst>
              </a:custGeom>
              <a:solidFill>
                <a:srgbClr val="61616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58" name="Freeform 609"/>
              <p:cNvSpPr>
                <a:spLocks/>
              </p:cNvSpPr>
              <p:nvPr/>
            </p:nvSpPr>
            <p:spPr bwMode="auto">
              <a:xfrm>
                <a:off x="1961" y="1387"/>
                <a:ext cx="167" cy="117"/>
              </a:xfrm>
              <a:custGeom>
                <a:avLst/>
                <a:gdLst>
                  <a:gd name="T0" fmla="*/ 167 w 167"/>
                  <a:gd name="T1" fmla="*/ 115 h 117"/>
                  <a:gd name="T2" fmla="*/ 0 w 167"/>
                  <a:gd name="T3" fmla="*/ 0 h 117"/>
                  <a:gd name="T4" fmla="*/ 0 w 167"/>
                  <a:gd name="T5" fmla="*/ 1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1"/>
                    </a:lnTo>
                    <a:lnTo>
                      <a:pt x="167" y="117"/>
                    </a:lnTo>
                    <a:lnTo>
                      <a:pt x="167" y="115"/>
                    </a:lnTo>
                    <a:close/>
                  </a:path>
                </a:pathLst>
              </a:custGeom>
              <a:solidFill>
                <a:srgbClr val="64646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59" name="Freeform 610"/>
              <p:cNvSpPr>
                <a:spLocks/>
              </p:cNvSpPr>
              <p:nvPr/>
            </p:nvSpPr>
            <p:spPr bwMode="auto">
              <a:xfrm>
                <a:off x="1961" y="1388"/>
                <a:ext cx="167" cy="118"/>
              </a:xfrm>
              <a:custGeom>
                <a:avLst/>
                <a:gdLst>
                  <a:gd name="T0" fmla="*/ 167 w 167"/>
                  <a:gd name="T1" fmla="*/ 116 h 118"/>
                  <a:gd name="T2" fmla="*/ 0 w 167"/>
                  <a:gd name="T3" fmla="*/ 0 h 118"/>
                  <a:gd name="T4" fmla="*/ 0 w 167"/>
                  <a:gd name="T5" fmla="*/ 2 h 118"/>
                  <a:gd name="T6" fmla="*/ 167 w 167"/>
                  <a:gd name="T7" fmla="*/ 118 h 118"/>
                  <a:gd name="T8" fmla="*/ 167 w 167"/>
                  <a:gd name="T9" fmla="*/ 116 h 118"/>
                  <a:gd name="T10" fmla="*/ 0 60000 65536"/>
                  <a:gd name="T11" fmla="*/ 0 60000 65536"/>
                  <a:gd name="T12" fmla="*/ 0 60000 65536"/>
                  <a:gd name="T13" fmla="*/ 0 60000 65536"/>
                  <a:gd name="T14" fmla="*/ 0 60000 65536"/>
                  <a:gd name="T15" fmla="*/ 0 w 167"/>
                  <a:gd name="T16" fmla="*/ 0 h 118"/>
                  <a:gd name="T17" fmla="*/ 167 w 167"/>
                  <a:gd name="T18" fmla="*/ 118 h 118"/>
                </a:gdLst>
                <a:ahLst/>
                <a:cxnLst>
                  <a:cxn ang="T10">
                    <a:pos x="T0" y="T1"/>
                  </a:cxn>
                  <a:cxn ang="T11">
                    <a:pos x="T2" y="T3"/>
                  </a:cxn>
                  <a:cxn ang="T12">
                    <a:pos x="T4" y="T5"/>
                  </a:cxn>
                  <a:cxn ang="T13">
                    <a:pos x="T6" y="T7"/>
                  </a:cxn>
                  <a:cxn ang="T14">
                    <a:pos x="T8" y="T9"/>
                  </a:cxn>
                </a:cxnLst>
                <a:rect l="T15" t="T16" r="T17" b="T18"/>
                <a:pathLst>
                  <a:path w="167" h="118">
                    <a:moveTo>
                      <a:pt x="167" y="116"/>
                    </a:moveTo>
                    <a:lnTo>
                      <a:pt x="0" y="0"/>
                    </a:lnTo>
                    <a:lnTo>
                      <a:pt x="0" y="2"/>
                    </a:lnTo>
                    <a:lnTo>
                      <a:pt x="167" y="118"/>
                    </a:lnTo>
                    <a:lnTo>
                      <a:pt x="167" y="116"/>
                    </a:lnTo>
                    <a:close/>
                  </a:path>
                </a:pathLst>
              </a:custGeom>
              <a:solidFill>
                <a:srgbClr val="66666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60" name="Freeform 611"/>
              <p:cNvSpPr>
                <a:spLocks/>
              </p:cNvSpPr>
              <p:nvPr/>
            </p:nvSpPr>
            <p:spPr bwMode="auto">
              <a:xfrm>
                <a:off x="1961" y="1390"/>
                <a:ext cx="167" cy="119"/>
              </a:xfrm>
              <a:custGeom>
                <a:avLst/>
                <a:gdLst>
                  <a:gd name="T0" fmla="*/ 167 w 167"/>
                  <a:gd name="T1" fmla="*/ 116 h 119"/>
                  <a:gd name="T2" fmla="*/ 0 w 167"/>
                  <a:gd name="T3" fmla="*/ 0 h 119"/>
                  <a:gd name="T4" fmla="*/ 0 w 167"/>
                  <a:gd name="T5" fmla="*/ 4 h 119"/>
                  <a:gd name="T6" fmla="*/ 167 w 167"/>
                  <a:gd name="T7" fmla="*/ 119 h 119"/>
                  <a:gd name="T8" fmla="*/ 167 w 167"/>
                  <a:gd name="T9" fmla="*/ 116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6"/>
                    </a:moveTo>
                    <a:lnTo>
                      <a:pt x="0" y="0"/>
                    </a:lnTo>
                    <a:lnTo>
                      <a:pt x="0" y="4"/>
                    </a:lnTo>
                    <a:lnTo>
                      <a:pt x="167" y="119"/>
                    </a:lnTo>
                    <a:lnTo>
                      <a:pt x="167" y="116"/>
                    </a:lnTo>
                    <a:close/>
                  </a:path>
                </a:pathLst>
              </a:custGeom>
              <a:solidFill>
                <a:srgbClr val="69696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61" name="Freeform 612"/>
              <p:cNvSpPr>
                <a:spLocks/>
              </p:cNvSpPr>
              <p:nvPr/>
            </p:nvSpPr>
            <p:spPr bwMode="auto">
              <a:xfrm>
                <a:off x="1961" y="1394"/>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6D6D6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62" name="Freeform 613"/>
              <p:cNvSpPr>
                <a:spLocks/>
              </p:cNvSpPr>
              <p:nvPr/>
            </p:nvSpPr>
            <p:spPr bwMode="auto">
              <a:xfrm>
                <a:off x="1961" y="1396"/>
                <a:ext cx="167" cy="117"/>
              </a:xfrm>
              <a:custGeom>
                <a:avLst/>
                <a:gdLst>
                  <a:gd name="T0" fmla="*/ 167 w 167"/>
                  <a:gd name="T1" fmla="*/ 115 h 117"/>
                  <a:gd name="T2" fmla="*/ 0 w 167"/>
                  <a:gd name="T3" fmla="*/ 0 h 117"/>
                  <a:gd name="T4" fmla="*/ 0 w 167"/>
                  <a:gd name="T5" fmla="*/ 1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1"/>
                    </a:lnTo>
                    <a:lnTo>
                      <a:pt x="167" y="117"/>
                    </a:lnTo>
                    <a:lnTo>
                      <a:pt x="167" y="115"/>
                    </a:lnTo>
                    <a:close/>
                  </a:path>
                </a:pathLst>
              </a:custGeom>
              <a:solidFill>
                <a:srgbClr val="6F6F6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63" name="Freeform 614"/>
              <p:cNvSpPr>
                <a:spLocks/>
              </p:cNvSpPr>
              <p:nvPr/>
            </p:nvSpPr>
            <p:spPr bwMode="auto">
              <a:xfrm>
                <a:off x="1961" y="1397"/>
                <a:ext cx="167" cy="119"/>
              </a:xfrm>
              <a:custGeom>
                <a:avLst/>
                <a:gdLst>
                  <a:gd name="T0" fmla="*/ 167 w 167"/>
                  <a:gd name="T1" fmla="*/ 116 h 119"/>
                  <a:gd name="T2" fmla="*/ 0 w 167"/>
                  <a:gd name="T3" fmla="*/ 0 h 119"/>
                  <a:gd name="T4" fmla="*/ 0 w 167"/>
                  <a:gd name="T5" fmla="*/ 4 h 119"/>
                  <a:gd name="T6" fmla="*/ 167 w 167"/>
                  <a:gd name="T7" fmla="*/ 119 h 119"/>
                  <a:gd name="T8" fmla="*/ 167 w 167"/>
                  <a:gd name="T9" fmla="*/ 116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6"/>
                    </a:moveTo>
                    <a:lnTo>
                      <a:pt x="0" y="0"/>
                    </a:lnTo>
                    <a:lnTo>
                      <a:pt x="0" y="4"/>
                    </a:lnTo>
                    <a:lnTo>
                      <a:pt x="167" y="119"/>
                    </a:lnTo>
                    <a:lnTo>
                      <a:pt x="167" y="116"/>
                    </a:lnTo>
                    <a:close/>
                  </a:path>
                </a:pathLst>
              </a:custGeom>
              <a:solidFill>
                <a:srgbClr val="72727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64" name="Freeform 615"/>
              <p:cNvSpPr>
                <a:spLocks/>
              </p:cNvSpPr>
              <p:nvPr/>
            </p:nvSpPr>
            <p:spPr bwMode="auto">
              <a:xfrm>
                <a:off x="1961" y="1401"/>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75757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65" name="Freeform 616"/>
              <p:cNvSpPr>
                <a:spLocks/>
              </p:cNvSpPr>
              <p:nvPr/>
            </p:nvSpPr>
            <p:spPr bwMode="auto">
              <a:xfrm>
                <a:off x="1961" y="1403"/>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77777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66" name="Freeform 617"/>
              <p:cNvSpPr>
                <a:spLocks/>
              </p:cNvSpPr>
              <p:nvPr/>
            </p:nvSpPr>
            <p:spPr bwMode="auto">
              <a:xfrm>
                <a:off x="1961" y="1405"/>
                <a:ext cx="167" cy="119"/>
              </a:xfrm>
              <a:custGeom>
                <a:avLst/>
                <a:gdLst>
                  <a:gd name="T0" fmla="*/ 167 w 167"/>
                  <a:gd name="T1" fmla="*/ 115 h 119"/>
                  <a:gd name="T2" fmla="*/ 0 w 167"/>
                  <a:gd name="T3" fmla="*/ 0 h 119"/>
                  <a:gd name="T4" fmla="*/ 0 w 167"/>
                  <a:gd name="T5" fmla="*/ 3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3"/>
                    </a:lnTo>
                    <a:lnTo>
                      <a:pt x="167" y="119"/>
                    </a:lnTo>
                    <a:lnTo>
                      <a:pt x="167" y="115"/>
                    </a:lnTo>
                    <a:close/>
                  </a:path>
                </a:pathLst>
              </a:custGeom>
              <a:solidFill>
                <a:srgbClr val="79797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67" name="Freeform 618"/>
              <p:cNvSpPr>
                <a:spLocks/>
              </p:cNvSpPr>
              <p:nvPr/>
            </p:nvSpPr>
            <p:spPr bwMode="auto">
              <a:xfrm>
                <a:off x="1961" y="1408"/>
                <a:ext cx="167" cy="117"/>
              </a:xfrm>
              <a:custGeom>
                <a:avLst/>
                <a:gdLst>
                  <a:gd name="T0" fmla="*/ 167 w 167"/>
                  <a:gd name="T1" fmla="*/ 116 h 117"/>
                  <a:gd name="T2" fmla="*/ 0 w 167"/>
                  <a:gd name="T3" fmla="*/ 0 h 117"/>
                  <a:gd name="T4" fmla="*/ 0 w 167"/>
                  <a:gd name="T5" fmla="*/ 2 h 117"/>
                  <a:gd name="T6" fmla="*/ 167 w 167"/>
                  <a:gd name="T7" fmla="*/ 117 h 117"/>
                  <a:gd name="T8" fmla="*/ 167 w 167"/>
                  <a:gd name="T9" fmla="*/ 116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6"/>
                    </a:moveTo>
                    <a:lnTo>
                      <a:pt x="0" y="0"/>
                    </a:lnTo>
                    <a:lnTo>
                      <a:pt x="0" y="2"/>
                    </a:lnTo>
                    <a:lnTo>
                      <a:pt x="167" y="117"/>
                    </a:lnTo>
                    <a:lnTo>
                      <a:pt x="167" y="116"/>
                    </a:lnTo>
                    <a:close/>
                  </a:path>
                </a:pathLst>
              </a:custGeom>
              <a:solidFill>
                <a:srgbClr val="7C7C7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68" name="Freeform 619"/>
              <p:cNvSpPr>
                <a:spLocks/>
              </p:cNvSpPr>
              <p:nvPr/>
            </p:nvSpPr>
            <p:spPr bwMode="auto">
              <a:xfrm>
                <a:off x="1961" y="1410"/>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7E7E7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69" name="Freeform 620"/>
              <p:cNvSpPr>
                <a:spLocks/>
              </p:cNvSpPr>
              <p:nvPr/>
            </p:nvSpPr>
            <p:spPr bwMode="auto">
              <a:xfrm>
                <a:off x="1961" y="1412"/>
                <a:ext cx="167" cy="119"/>
              </a:xfrm>
              <a:custGeom>
                <a:avLst/>
                <a:gdLst>
                  <a:gd name="T0" fmla="*/ 167 w 167"/>
                  <a:gd name="T1" fmla="*/ 115 h 119"/>
                  <a:gd name="T2" fmla="*/ 0 w 167"/>
                  <a:gd name="T3" fmla="*/ 0 h 119"/>
                  <a:gd name="T4" fmla="*/ 0 w 167"/>
                  <a:gd name="T5" fmla="*/ 3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3"/>
                    </a:lnTo>
                    <a:lnTo>
                      <a:pt x="167" y="119"/>
                    </a:lnTo>
                    <a:lnTo>
                      <a:pt x="167" y="115"/>
                    </a:lnTo>
                    <a:close/>
                  </a:path>
                </a:pathLst>
              </a:custGeom>
              <a:solidFill>
                <a:srgbClr val="80808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70" name="Freeform 621"/>
              <p:cNvSpPr>
                <a:spLocks/>
              </p:cNvSpPr>
              <p:nvPr/>
            </p:nvSpPr>
            <p:spPr bwMode="auto">
              <a:xfrm>
                <a:off x="1961" y="1415"/>
                <a:ext cx="167" cy="118"/>
              </a:xfrm>
              <a:custGeom>
                <a:avLst/>
                <a:gdLst>
                  <a:gd name="T0" fmla="*/ 167 w 167"/>
                  <a:gd name="T1" fmla="*/ 116 h 118"/>
                  <a:gd name="T2" fmla="*/ 0 w 167"/>
                  <a:gd name="T3" fmla="*/ 0 h 118"/>
                  <a:gd name="T4" fmla="*/ 0 w 167"/>
                  <a:gd name="T5" fmla="*/ 2 h 118"/>
                  <a:gd name="T6" fmla="*/ 167 w 167"/>
                  <a:gd name="T7" fmla="*/ 118 h 118"/>
                  <a:gd name="T8" fmla="*/ 167 w 167"/>
                  <a:gd name="T9" fmla="*/ 116 h 118"/>
                  <a:gd name="T10" fmla="*/ 0 60000 65536"/>
                  <a:gd name="T11" fmla="*/ 0 60000 65536"/>
                  <a:gd name="T12" fmla="*/ 0 60000 65536"/>
                  <a:gd name="T13" fmla="*/ 0 60000 65536"/>
                  <a:gd name="T14" fmla="*/ 0 60000 65536"/>
                  <a:gd name="T15" fmla="*/ 0 w 167"/>
                  <a:gd name="T16" fmla="*/ 0 h 118"/>
                  <a:gd name="T17" fmla="*/ 167 w 167"/>
                  <a:gd name="T18" fmla="*/ 118 h 118"/>
                </a:gdLst>
                <a:ahLst/>
                <a:cxnLst>
                  <a:cxn ang="T10">
                    <a:pos x="T0" y="T1"/>
                  </a:cxn>
                  <a:cxn ang="T11">
                    <a:pos x="T2" y="T3"/>
                  </a:cxn>
                  <a:cxn ang="T12">
                    <a:pos x="T4" y="T5"/>
                  </a:cxn>
                  <a:cxn ang="T13">
                    <a:pos x="T6" y="T7"/>
                  </a:cxn>
                  <a:cxn ang="T14">
                    <a:pos x="T8" y="T9"/>
                  </a:cxn>
                </a:cxnLst>
                <a:rect l="T15" t="T16" r="T17" b="T18"/>
                <a:pathLst>
                  <a:path w="167" h="118">
                    <a:moveTo>
                      <a:pt x="167" y="116"/>
                    </a:moveTo>
                    <a:lnTo>
                      <a:pt x="0" y="0"/>
                    </a:lnTo>
                    <a:lnTo>
                      <a:pt x="0" y="2"/>
                    </a:lnTo>
                    <a:lnTo>
                      <a:pt x="167" y="118"/>
                    </a:lnTo>
                    <a:lnTo>
                      <a:pt x="167" y="116"/>
                    </a:lnTo>
                    <a:close/>
                  </a:path>
                </a:pathLst>
              </a:custGeom>
              <a:solidFill>
                <a:srgbClr val="82828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71" name="Freeform 622"/>
              <p:cNvSpPr>
                <a:spLocks/>
              </p:cNvSpPr>
              <p:nvPr/>
            </p:nvSpPr>
            <p:spPr bwMode="auto">
              <a:xfrm>
                <a:off x="1961" y="1417"/>
                <a:ext cx="167" cy="117"/>
              </a:xfrm>
              <a:custGeom>
                <a:avLst/>
                <a:gdLst>
                  <a:gd name="T0" fmla="*/ 167 w 167"/>
                  <a:gd name="T1" fmla="*/ 116 h 117"/>
                  <a:gd name="T2" fmla="*/ 0 w 167"/>
                  <a:gd name="T3" fmla="*/ 0 h 117"/>
                  <a:gd name="T4" fmla="*/ 0 w 167"/>
                  <a:gd name="T5" fmla="*/ 2 h 117"/>
                  <a:gd name="T6" fmla="*/ 167 w 167"/>
                  <a:gd name="T7" fmla="*/ 117 h 117"/>
                  <a:gd name="T8" fmla="*/ 167 w 167"/>
                  <a:gd name="T9" fmla="*/ 116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6"/>
                    </a:moveTo>
                    <a:lnTo>
                      <a:pt x="0" y="0"/>
                    </a:lnTo>
                    <a:lnTo>
                      <a:pt x="0" y="2"/>
                    </a:lnTo>
                    <a:lnTo>
                      <a:pt x="167" y="117"/>
                    </a:lnTo>
                    <a:lnTo>
                      <a:pt x="167" y="116"/>
                    </a:lnTo>
                    <a:close/>
                  </a:path>
                </a:pathLst>
              </a:custGeom>
              <a:solidFill>
                <a:srgbClr val="838383"/>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72" name="Freeform 623"/>
              <p:cNvSpPr>
                <a:spLocks/>
              </p:cNvSpPr>
              <p:nvPr/>
            </p:nvSpPr>
            <p:spPr bwMode="auto">
              <a:xfrm>
                <a:off x="1961" y="1419"/>
                <a:ext cx="167" cy="119"/>
              </a:xfrm>
              <a:custGeom>
                <a:avLst/>
                <a:gdLst>
                  <a:gd name="T0" fmla="*/ 167 w 167"/>
                  <a:gd name="T1" fmla="*/ 115 h 119"/>
                  <a:gd name="T2" fmla="*/ 0 w 167"/>
                  <a:gd name="T3" fmla="*/ 0 h 119"/>
                  <a:gd name="T4" fmla="*/ 0 w 167"/>
                  <a:gd name="T5" fmla="*/ 4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4"/>
                    </a:lnTo>
                    <a:lnTo>
                      <a:pt x="167" y="119"/>
                    </a:lnTo>
                    <a:lnTo>
                      <a:pt x="167" y="115"/>
                    </a:lnTo>
                    <a:close/>
                  </a:path>
                </a:pathLst>
              </a:custGeom>
              <a:solidFill>
                <a:srgbClr val="85858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73" name="Freeform 624"/>
              <p:cNvSpPr>
                <a:spLocks/>
              </p:cNvSpPr>
              <p:nvPr/>
            </p:nvSpPr>
            <p:spPr bwMode="auto">
              <a:xfrm>
                <a:off x="1961" y="1423"/>
                <a:ext cx="167" cy="117"/>
              </a:xfrm>
              <a:custGeom>
                <a:avLst/>
                <a:gdLst>
                  <a:gd name="T0" fmla="*/ 167 w 167"/>
                  <a:gd name="T1" fmla="*/ 115 h 117"/>
                  <a:gd name="T2" fmla="*/ 0 w 167"/>
                  <a:gd name="T3" fmla="*/ 0 h 117"/>
                  <a:gd name="T4" fmla="*/ 0 w 167"/>
                  <a:gd name="T5" fmla="*/ 1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1"/>
                    </a:lnTo>
                    <a:lnTo>
                      <a:pt x="167" y="117"/>
                    </a:lnTo>
                    <a:lnTo>
                      <a:pt x="167" y="115"/>
                    </a:lnTo>
                    <a:close/>
                  </a:path>
                </a:pathLst>
              </a:custGeom>
              <a:solidFill>
                <a:srgbClr val="87878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74" name="Freeform 625"/>
              <p:cNvSpPr>
                <a:spLocks/>
              </p:cNvSpPr>
              <p:nvPr/>
            </p:nvSpPr>
            <p:spPr bwMode="auto">
              <a:xfrm>
                <a:off x="1961" y="1424"/>
                <a:ext cx="167" cy="118"/>
              </a:xfrm>
              <a:custGeom>
                <a:avLst/>
                <a:gdLst>
                  <a:gd name="T0" fmla="*/ 167 w 167"/>
                  <a:gd name="T1" fmla="*/ 116 h 118"/>
                  <a:gd name="T2" fmla="*/ 0 w 167"/>
                  <a:gd name="T3" fmla="*/ 0 h 118"/>
                  <a:gd name="T4" fmla="*/ 0 w 167"/>
                  <a:gd name="T5" fmla="*/ 2 h 118"/>
                  <a:gd name="T6" fmla="*/ 167 w 167"/>
                  <a:gd name="T7" fmla="*/ 118 h 118"/>
                  <a:gd name="T8" fmla="*/ 167 w 167"/>
                  <a:gd name="T9" fmla="*/ 116 h 118"/>
                  <a:gd name="T10" fmla="*/ 0 60000 65536"/>
                  <a:gd name="T11" fmla="*/ 0 60000 65536"/>
                  <a:gd name="T12" fmla="*/ 0 60000 65536"/>
                  <a:gd name="T13" fmla="*/ 0 60000 65536"/>
                  <a:gd name="T14" fmla="*/ 0 60000 65536"/>
                  <a:gd name="T15" fmla="*/ 0 w 167"/>
                  <a:gd name="T16" fmla="*/ 0 h 118"/>
                  <a:gd name="T17" fmla="*/ 167 w 167"/>
                  <a:gd name="T18" fmla="*/ 118 h 118"/>
                </a:gdLst>
                <a:ahLst/>
                <a:cxnLst>
                  <a:cxn ang="T10">
                    <a:pos x="T0" y="T1"/>
                  </a:cxn>
                  <a:cxn ang="T11">
                    <a:pos x="T2" y="T3"/>
                  </a:cxn>
                  <a:cxn ang="T12">
                    <a:pos x="T4" y="T5"/>
                  </a:cxn>
                  <a:cxn ang="T13">
                    <a:pos x="T6" y="T7"/>
                  </a:cxn>
                  <a:cxn ang="T14">
                    <a:pos x="T8" y="T9"/>
                  </a:cxn>
                </a:cxnLst>
                <a:rect l="T15" t="T16" r="T17" b="T18"/>
                <a:pathLst>
                  <a:path w="167" h="118">
                    <a:moveTo>
                      <a:pt x="167" y="116"/>
                    </a:moveTo>
                    <a:lnTo>
                      <a:pt x="0" y="0"/>
                    </a:lnTo>
                    <a:lnTo>
                      <a:pt x="0" y="2"/>
                    </a:lnTo>
                    <a:lnTo>
                      <a:pt x="167" y="118"/>
                    </a:lnTo>
                    <a:lnTo>
                      <a:pt x="167" y="116"/>
                    </a:lnTo>
                    <a:close/>
                  </a:path>
                </a:pathLst>
              </a:custGeom>
              <a:solidFill>
                <a:srgbClr val="88888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75" name="Freeform 626"/>
              <p:cNvSpPr>
                <a:spLocks/>
              </p:cNvSpPr>
              <p:nvPr/>
            </p:nvSpPr>
            <p:spPr bwMode="auto">
              <a:xfrm>
                <a:off x="1961" y="1426"/>
                <a:ext cx="167" cy="119"/>
              </a:xfrm>
              <a:custGeom>
                <a:avLst/>
                <a:gdLst>
                  <a:gd name="T0" fmla="*/ 167 w 167"/>
                  <a:gd name="T1" fmla="*/ 116 h 119"/>
                  <a:gd name="T2" fmla="*/ 0 w 167"/>
                  <a:gd name="T3" fmla="*/ 0 h 119"/>
                  <a:gd name="T4" fmla="*/ 0 w 167"/>
                  <a:gd name="T5" fmla="*/ 4 h 119"/>
                  <a:gd name="T6" fmla="*/ 167 w 167"/>
                  <a:gd name="T7" fmla="*/ 119 h 119"/>
                  <a:gd name="T8" fmla="*/ 167 w 167"/>
                  <a:gd name="T9" fmla="*/ 116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6"/>
                    </a:moveTo>
                    <a:lnTo>
                      <a:pt x="0" y="0"/>
                    </a:lnTo>
                    <a:lnTo>
                      <a:pt x="0" y="4"/>
                    </a:lnTo>
                    <a:lnTo>
                      <a:pt x="167" y="119"/>
                    </a:lnTo>
                    <a:lnTo>
                      <a:pt x="167" y="116"/>
                    </a:lnTo>
                    <a:close/>
                  </a:path>
                </a:pathLst>
              </a:custGeom>
              <a:solidFill>
                <a:srgbClr val="89898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76" name="Freeform 627"/>
              <p:cNvSpPr>
                <a:spLocks/>
              </p:cNvSpPr>
              <p:nvPr/>
            </p:nvSpPr>
            <p:spPr bwMode="auto">
              <a:xfrm>
                <a:off x="1961" y="1430"/>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8B8B8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77" name="Freeform 628"/>
              <p:cNvSpPr>
                <a:spLocks/>
              </p:cNvSpPr>
              <p:nvPr/>
            </p:nvSpPr>
            <p:spPr bwMode="auto">
              <a:xfrm>
                <a:off x="1961" y="1432"/>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8B8B8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78" name="Freeform 629"/>
              <p:cNvSpPr>
                <a:spLocks/>
              </p:cNvSpPr>
              <p:nvPr/>
            </p:nvSpPr>
            <p:spPr bwMode="auto">
              <a:xfrm>
                <a:off x="1961" y="1434"/>
                <a:ext cx="167" cy="119"/>
              </a:xfrm>
              <a:custGeom>
                <a:avLst/>
                <a:gdLst>
                  <a:gd name="T0" fmla="*/ 167 w 167"/>
                  <a:gd name="T1" fmla="*/ 115 h 119"/>
                  <a:gd name="T2" fmla="*/ 0 w 167"/>
                  <a:gd name="T3" fmla="*/ 0 h 119"/>
                  <a:gd name="T4" fmla="*/ 0 w 167"/>
                  <a:gd name="T5" fmla="*/ 3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3"/>
                    </a:lnTo>
                    <a:lnTo>
                      <a:pt x="167" y="119"/>
                    </a:lnTo>
                    <a:lnTo>
                      <a:pt x="167" y="115"/>
                    </a:lnTo>
                    <a:close/>
                  </a:path>
                </a:pathLst>
              </a:custGeom>
              <a:solidFill>
                <a:srgbClr val="8C8C8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79" name="Freeform 630"/>
              <p:cNvSpPr>
                <a:spLocks/>
              </p:cNvSpPr>
              <p:nvPr/>
            </p:nvSpPr>
            <p:spPr bwMode="auto">
              <a:xfrm>
                <a:off x="1961" y="1437"/>
                <a:ext cx="167" cy="117"/>
              </a:xfrm>
              <a:custGeom>
                <a:avLst/>
                <a:gdLst>
                  <a:gd name="T0" fmla="*/ 167 w 167"/>
                  <a:gd name="T1" fmla="*/ 116 h 117"/>
                  <a:gd name="T2" fmla="*/ 0 w 167"/>
                  <a:gd name="T3" fmla="*/ 0 h 117"/>
                  <a:gd name="T4" fmla="*/ 0 w 167"/>
                  <a:gd name="T5" fmla="*/ 2 h 117"/>
                  <a:gd name="T6" fmla="*/ 167 w 167"/>
                  <a:gd name="T7" fmla="*/ 117 h 117"/>
                  <a:gd name="T8" fmla="*/ 167 w 167"/>
                  <a:gd name="T9" fmla="*/ 116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6"/>
                    </a:moveTo>
                    <a:lnTo>
                      <a:pt x="0" y="0"/>
                    </a:lnTo>
                    <a:lnTo>
                      <a:pt x="0" y="2"/>
                    </a:lnTo>
                    <a:lnTo>
                      <a:pt x="167" y="117"/>
                    </a:lnTo>
                    <a:lnTo>
                      <a:pt x="167" y="116"/>
                    </a:lnTo>
                    <a:close/>
                  </a:path>
                </a:pathLst>
              </a:custGeom>
              <a:solidFill>
                <a:srgbClr val="8D8D8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80" name="Freeform 631"/>
              <p:cNvSpPr>
                <a:spLocks/>
              </p:cNvSpPr>
              <p:nvPr/>
            </p:nvSpPr>
            <p:spPr bwMode="auto">
              <a:xfrm>
                <a:off x="1961" y="1439"/>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8E8E8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81" name="Freeform 632"/>
              <p:cNvSpPr>
                <a:spLocks/>
              </p:cNvSpPr>
              <p:nvPr/>
            </p:nvSpPr>
            <p:spPr bwMode="auto">
              <a:xfrm>
                <a:off x="1961" y="1441"/>
                <a:ext cx="167" cy="119"/>
              </a:xfrm>
              <a:custGeom>
                <a:avLst/>
                <a:gdLst>
                  <a:gd name="T0" fmla="*/ 167 w 167"/>
                  <a:gd name="T1" fmla="*/ 115 h 119"/>
                  <a:gd name="T2" fmla="*/ 0 w 167"/>
                  <a:gd name="T3" fmla="*/ 0 h 119"/>
                  <a:gd name="T4" fmla="*/ 0 w 167"/>
                  <a:gd name="T5" fmla="*/ 3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3"/>
                    </a:lnTo>
                    <a:lnTo>
                      <a:pt x="167" y="119"/>
                    </a:lnTo>
                    <a:lnTo>
                      <a:pt x="167" y="115"/>
                    </a:lnTo>
                    <a:close/>
                  </a:path>
                </a:pathLst>
              </a:custGeom>
              <a:solidFill>
                <a:srgbClr val="8F8F8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82" name="Freeform 633"/>
              <p:cNvSpPr>
                <a:spLocks/>
              </p:cNvSpPr>
              <p:nvPr/>
            </p:nvSpPr>
            <p:spPr bwMode="auto">
              <a:xfrm>
                <a:off x="1961" y="1444"/>
                <a:ext cx="167" cy="118"/>
              </a:xfrm>
              <a:custGeom>
                <a:avLst/>
                <a:gdLst>
                  <a:gd name="T0" fmla="*/ 167 w 167"/>
                  <a:gd name="T1" fmla="*/ 116 h 118"/>
                  <a:gd name="T2" fmla="*/ 0 w 167"/>
                  <a:gd name="T3" fmla="*/ 0 h 118"/>
                  <a:gd name="T4" fmla="*/ 0 w 167"/>
                  <a:gd name="T5" fmla="*/ 2 h 118"/>
                  <a:gd name="T6" fmla="*/ 167 w 167"/>
                  <a:gd name="T7" fmla="*/ 118 h 118"/>
                  <a:gd name="T8" fmla="*/ 167 w 167"/>
                  <a:gd name="T9" fmla="*/ 116 h 118"/>
                  <a:gd name="T10" fmla="*/ 0 60000 65536"/>
                  <a:gd name="T11" fmla="*/ 0 60000 65536"/>
                  <a:gd name="T12" fmla="*/ 0 60000 65536"/>
                  <a:gd name="T13" fmla="*/ 0 60000 65536"/>
                  <a:gd name="T14" fmla="*/ 0 60000 65536"/>
                  <a:gd name="T15" fmla="*/ 0 w 167"/>
                  <a:gd name="T16" fmla="*/ 0 h 118"/>
                  <a:gd name="T17" fmla="*/ 167 w 167"/>
                  <a:gd name="T18" fmla="*/ 118 h 118"/>
                </a:gdLst>
                <a:ahLst/>
                <a:cxnLst>
                  <a:cxn ang="T10">
                    <a:pos x="T0" y="T1"/>
                  </a:cxn>
                  <a:cxn ang="T11">
                    <a:pos x="T2" y="T3"/>
                  </a:cxn>
                  <a:cxn ang="T12">
                    <a:pos x="T4" y="T5"/>
                  </a:cxn>
                  <a:cxn ang="T13">
                    <a:pos x="T6" y="T7"/>
                  </a:cxn>
                  <a:cxn ang="T14">
                    <a:pos x="T8" y="T9"/>
                  </a:cxn>
                </a:cxnLst>
                <a:rect l="T15" t="T16" r="T17" b="T18"/>
                <a:pathLst>
                  <a:path w="167" h="118">
                    <a:moveTo>
                      <a:pt x="167" y="116"/>
                    </a:moveTo>
                    <a:lnTo>
                      <a:pt x="0" y="0"/>
                    </a:lnTo>
                    <a:lnTo>
                      <a:pt x="0" y="2"/>
                    </a:lnTo>
                    <a:lnTo>
                      <a:pt x="167" y="118"/>
                    </a:lnTo>
                    <a:lnTo>
                      <a:pt x="167" y="116"/>
                    </a:lnTo>
                    <a:close/>
                  </a:path>
                </a:pathLst>
              </a:custGeom>
              <a:solidFill>
                <a:srgbClr val="8F8F8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83" name="Freeform 634"/>
              <p:cNvSpPr>
                <a:spLocks/>
              </p:cNvSpPr>
              <p:nvPr/>
            </p:nvSpPr>
            <p:spPr bwMode="auto">
              <a:xfrm>
                <a:off x="1961" y="1446"/>
                <a:ext cx="167" cy="117"/>
              </a:xfrm>
              <a:custGeom>
                <a:avLst/>
                <a:gdLst>
                  <a:gd name="T0" fmla="*/ 167 w 167"/>
                  <a:gd name="T1" fmla="*/ 116 h 117"/>
                  <a:gd name="T2" fmla="*/ 0 w 167"/>
                  <a:gd name="T3" fmla="*/ 0 h 117"/>
                  <a:gd name="T4" fmla="*/ 0 w 167"/>
                  <a:gd name="T5" fmla="*/ 2 h 117"/>
                  <a:gd name="T6" fmla="*/ 167 w 167"/>
                  <a:gd name="T7" fmla="*/ 117 h 117"/>
                  <a:gd name="T8" fmla="*/ 167 w 167"/>
                  <a:gd name="T9" fmla="*/ 116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6"/>
                    </a:moveTo>
                    <a:lnTo>
                      <a:pt x="0" y="0"/>
                    </a:lnTo>
                    <a:lnTo>
                      <a:pt x="0" y="2"/>
                    </a:lnTo>
                    <a:lnTo>
                      <a:pt x="167" y="117"/>
                    </a:lnTo>
                    <a:lnTo>
                      <a:pt x="167" y="116"/>
                    </a:lnTo>
                    <a:close/>
                  </a:path>
                </a:pathLst>
              </a:custGeom>
              <a:solidFill>
                <a:srgbClr val="90909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84" name="Freeform 635"/>
              <p:cNvSpPr>
                <a:spLocks/>
              </p:cNvSpPr>
              <p:nvPr/>
            </p:nvSpPr>
            <p:spPr bwMode="auto">
              <a:xfrm>
                <a:off x="1961" y="1448"/>
                <a:ext cx="167" cy="119"/>
              </a:xfrm>
              <a:custGeom>
                <a:avLst/>
                <a:gdLst>
                  <a:gd name="T0" fmla="*/ 167 w 167"/>
                  <a:gd name="T1" fmla="*/ 115 h 119"/>
                  <a:gd name="T2" fmla="*/ 0 w 167"/>
                  <a:gd name="T3" fmla="*/ 0 h 119"/>
                  <a:gd name="T4" fmla="*/ 0 w 167"/>
                  <a:gd name="T5" fmla="*/ 4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4"/>
                    </a:lnTo>
                    <a:lnTo>
                      <a:pt x="167" y="119"/>
                    </a:lnTo>
                    <a:lnTo>
                      <a:pt x="167" y="115"/>
                    </a:lnTo>
                    <a:close/>
                  </a:path>
                </a:pathLst>
              </a:custGeom>
              <a:solidFill>
                <a:srgbClr val="90909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85" name="Freeform 636"/>
              <p:cNvSpPr>
                <a:spLocks/>
              </p:cNvSpPr>
              <p:nvPr/>
            </p:nvSpPr>
            <p:spPr bwMode="auto">
              <a:xfrm>
                <a:off x="1961" y="1452"/>
                <a:ext cx="167" cy="117"/>
              </a:xfrm>
              <a:custGeom>
                <a:avLst/>
                <a:gdLst>
                  <a:gd name="T0" fmla="*/ 167 w 167"/>
                  <a:gd name="T1" fmla="*/ 115 h 117"/>
                  <a:gd name="T2" fmla="*/ 0 w 167"/>
                  <a:gd name="T3" fmla="*/ 0 h 117"/>
                  <a:gd name="T4" fmla="*/ 0 w 167"/>
                  <a:gd name="T5" fmla="*/ 1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1"/>
                    </a:lnTo>
                    <a:lnTo>
                      <a:pt x="167" y="117"/>
                    </a:lnTo>
                    <a:lnTo>
                      <a:pt x="167" y="115"/>
                    </a:lnTo>
                    <a:close/>
                  </a:path>
                </a:pathLst>
              </a:custGeom>
              <a:solidFill>
                <a:srgbClr val="90909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86" name="Freeform 637"/>
              <p:cNvSpPr>
                <a:spLocks/>
              </p:cNvSpPr>
              <p:nvPr/>
            </p:nvSpPr>
            <p:spPr bwMode="auto">
              <a:xfrm>
                <a:off x="1961" y="1453"/>
                <a:ext cx="167" cy="118"/>
              </a:xfrm>
              <a:custGeom>
                <a:avLst/>
                <a:gdLst>
                  <a:gd name="T0" fmla="*/ 167 w 167"/>
                  <a:gd name="T1" fmla="*/ 116 h 118"/>
                  <a:gd name="T2" fmla="*/ 0 w 167"/>
                  <a:gd name="T3" fmla="*/ 0 h 118"/>
                  <a:gd name="T4" fmla="*/ 0 w 167"/>
                  <a:gd name="T5" fmla="*/ 2 h 118"/>
                  <a:gd name="T6" fmla="*/ 167 w 167"/>
                  <a:gd name="T7" fmla="*/ 118 h 118"/>
                  <a:gd name="T8" fmla="*/ 167 w 167"/>
                  <a:gd name="T9" fmla="*/ 116 h 118"/>
                  <a:gd name="T10" fmla="*/ 0 60000 65536"/>
                  <a:gd name="T11" fmla="*/ 0 60000 65536"/>
                  <a:gd name="T12" fmla="*/ 0 60000 65536"/>
                  <a:gd name="T13" fmla="*/ 0 60000 65536"/>
                  <a:gd name="T14" fmla="*/ 0 60000 65536"/>
                  <a:gd name="T15" fmla="*/ 0 w 167"/>
                  <a:gd name="T16" fmla="*/ 0 h 118"/>
                  <a:gd name="T17" fmla="*/ 167 w 167"/>
                  <a:gd name="T18" fmla="*/ 118 h 118"/>
                </a:gdLst>
                <a:ahLst/>
                <a:cxnLst>
                  <a:cxn ang="T10">
                    <a:pos x="T0" y="T1"/>
                  </a:cxn>
                  <a:cxn ang="T11">
                    <a:pos x="T2" y="T3"/>
                  </a:cxn>
                  <a:cxn ang="T12">
                    <a:pos x="T4" y="T5"/>
                  </a:cxn>
                  <a:cxn ang="T13">
                    <a:pos x="T6" y="T7"/>
                  </a:cxn>
                  <a:cxn ang="T14">
                    <a:pos x="T8" y="T9"/>
                  </a:cxn>
                </a:cxnLst>
                <a:rect l="T15" t="T16" r="T17" b="T18"/>
                <a:pathLst>
                  <a:path w="167" h="118">
                    <a:moveTo>
                      <a:pt x="167" y="116"/>
                    </a:moveTo>
                    <a:lnTo>
                      <a:pt x="0" y="0"/>
                    </a:lnTo>
                    <a:lnTo>
                      <a:pt x="0" y="2"/>
                    </a:lnTo>
                    <a:lnTo>
                      <a:pt x="167" y="118"/>
                    </a:lnTo>
                    <a:lnTo>
                      <a:pt x="167" y="116"/>
                    </a:lnTo>
                    <a:close/>
                  </a:path>
                </a:pathLst>
              </a:custGeom>
              <a:solidFill>
                <a:srgbClr val="90909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87" name="Freeform 638"/>
              <p:cNvSpPr>
                <a:spLocks/>
              </p:cNvSpPr>
              <p:nvPr/>
            </p:nvSpPr>
            <p:spPr bwMode="auto">
              <a:xfrm>
                <a:off x="1961" y="1455"/>
                <a:ext cx="167" cy="119"/>
              </a:xfrm>
              <a:custGeom>
                <a:avLst/>
                <a:gdLst>
                  <a:gd name="T0" fmla="*/ 167 w 167"/>
                  <a:gd name="T1" fmla="*/ 116 h 119"/>
                  <a:gd name="T2" fmla="*/ 0 w 167"/>
                  <a:gd name="T3" fmla="*/ 0 h 119"/>
                  <a:gd name="T4" fmla="*/ 0 w 167"/>
                  <a:gd name="T5" fmla="*/ 4 h 119"/>
                  <a:gd name="T6" fmla="*/ 167 w 167"/>
                  <a:gd name="T7" fmla="*/ 119 h 119"/>
                  <a:gd name="T8" fmla="*/ 167 w 167"/>
                  <a:gd name="T9" fmla="*/ 116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6"/>
                    </a:moveTo>
                    <a:lnTo>
                      <a:pt x="0" y="0"/>
                    </a:lnTo>
                    <a:lnTo>
                      <a:pt x="0" y="4"/>
                    </a:lnTo>
                    <a:lnTo>
                      <a:pt x="167" y="119"/>
                    </a:lnTo>
                    <a:lnTo>
                      <a:pt x="167" y="116"/>
                    </a:lnTo>
                    <a:close/>
                  </a:path>
                </a:pathLst>
              </a:custGeom>
              <a:solidFill>
                <a:srgbClr val="90909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88" name="Freeform 639"/>
              <p:cNvSpPr>
                <a:spLocks/>
              </p:cNvSpPr>
              <p:nvPr/>
            </p:nvSpPr>
            <p:spPr bwMode="auto">
              <a:xfrm>
                <a:off x="1961" y="1459"/>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90909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89" name="Freeform 640"/>
              <p:cNvSpPr>
                <a:spLocks/>
              </p:cNvSpPr>
              <p:nvPr/>
            </p:nvSpPr>
            <p:spPr bwMode="auto">
              <a:xfrm>
                <a:off x="1961" y="1461"/>
                <a:ext cx="167" cy="117"/>
              </a:xfrm>
              <a:custGeom>
                <a:avLst/>
                <a:gdLst>
                  <a:gd name="T0" fmla="*/ 167 w 167"/>
                  <a:gd name="T1" fmla="*/ 115 h 117"/>
                  <a:gd name="T2" fmla="*/ 0 w 167"/>
                  <a:gd name="T3" fmla="*/ 0 h 117"/>
                  <a:gd name="T4" fmla="*/ 0 w 167"/>
                  <a:gd name="T5" fmla="*/ 1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1"/>
                    </a:lnTo>
                    <a:lnTo>
                      <a:pt x="167" y="117"/>
                    </a:lnTo>
                    <a:lnTo>
                      <a:pt x="167" y="115"/>
                    </a:lnTo>
                    <a:close/>
                  </a:path>
                </a:pathLst>
              </a:custGeom>
              <a:solidFill>
                <a:srgbClr val="8F8F8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90" name="Freeform 641"/>
              <p:cNvSpPr>
                <a:spLocks/>
              </p:cNvSpPr>
              <p:nvPr/>
            </p:nvSpPr>
            <p:spPr bwMode="auto">
              <a:xfrm>
                <a:off x="1961" y="1462"/>
                <a:ext cx="167" cy="119"/>
              </a:xfrm>
              <a:custGeom>
                <a:avLst/>
                <a:gdLst>
                  <a:gd name="T0" fmla="*/ 167 w 167"/>
                  <a:gd name="T1" fmla="*/ 116 h 119"/>
                  <a:gd name="T2" fmla="*/ 0 w 167"/>
                  <a:gd name="T3" fmla="*/ 0 h 119"/>
                  <a:gd name="T4" fmla="*/ 0 w 167"/>
                  <a:gd name="T5" fmla="*/ 4 h 119"/>
                  <a:gd name="T6" fmla="*/ 167 w 167"/>
                  <a:gd name="T7" fmla="*/ 119 h 119"/>
                  <a:gd name="T8" fmla="*/ 167 w 167"/>
                  <a:gd name="T9" fmla="*/ 116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6"/>
                    </a:moveTo>
                    <a:lnTo>
                      <a:pt x="0" y="0"/>
                    </a:lnTo>
                    <a:lnTo>
                      <a:pt x="0" y="4"/>
                    </a:lnTo>
                    <a:lnTo>
                      <a:pt x="167" y="119"/>
                    </a:lnTo>
                    <a:lnTo>
                      <a:pt x="167" y="116"/>
                    </a:lnTo>
                    <a:close/>
                  </a:path>
                </a:pathLst>
              </a:custGeom>
              <a:solidFill>
                <a:srgbClr val="8F8F8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91" name="Freeform 642"/>
              <p:cNvSpPr>
                <a:spLocks/>
              </p:cNvSpPr>
              <p:nvPr/>
            </p:nvSpPr>
            <p:spPr bwMode="auto">
              <a:xfrm>
                <a:off x="1961" y="1466"/>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8E8E8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92" name="Freeform 643"/>
              <p:cNvSpPr>
                <a:spLocks/>
              </p:cNvSpPr>
              <p:nvPr/>
            </p:nvSpPr>
            <p:spPr bwMode="auto">
              <a:xfrm>
                <a:off x="1961" y="1468"/>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8D8D8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93" name="Freeform 644"/>
              <p:cNvSpPr>
                <a:spLocks/>
              </p:cNvSpPr>
              <p:nvPr/>
            </p:nvSpPr>
            <p:spPr bwMode="auto">
              <a:xfrm>
                <a:off x="1961" y="1470"/>
                <a:ext cx="167" cy="119"/>
              </a:xfrm>
              <a:custGeom>
                <a:avLst/>
                <a:gdLst>
                  <a:gd name="T0" fmla="*/ 167 w 167"/>
                  <a:gd name="T1" fmla="*/ 115 h 119"/>
                  <a:gd name="T2" fmla="*/ 0 w 167"/>
                  <a:gd name="T3" fmla="*/ 0 h 119"/>
                  <a:gd name="T4" fmla="*/ 0 w 167"/>
                  <a:gd name="T5" fmla="*/ 3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3"/>
                    </a:lnTo>
                    <a:lnTo>
                      <a:pt x="167" y="119"/>
                    </a:lnTo>
                    <a:lnTo>
                      <a:pt x="167" y="115"/>
                    </a:lnTo>
                    <a:close/>
                  </a:path>
                </a:pathLst>
              </a:custGeom>
              <a:solidFill>
                <a:srgbClr val="8C8C8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94" name="Freeform 645"/>
              <p:cNvSpPr>
                <a:spLocks/>
              </p:cNvSpPr>
              <p:nvPr/>
            </p:nvSpPr>
            <p:spPr bwMode="auto">
              <a:xfrm>
                <a:off x="1961" y="1473"/>
                <a:ext cx="167" cy="117"/>
              </a:xfrm>
              <a:custGeom>
                <a:avLst/>
                <a:gdLst>
                  <a:gd name="T0" fmla="*/ 167 w 167"/>
                  <a:gd name="T1" fmla="*/ 116 h 117"/>
                  <a:gd name="T2" fmla="*/ 0 w 167"/>
                  <a:gd name="T3" fmla="*/ 0 h 117"/>
                  <a:gd name="T4" fmla="*/ 0 w 167"/>
                  <a:gd name="T5" fmla="*/ 2 h 117"/>
                  <a:gd name="T6" fmla="*/ 167 w 167"/>
                  <a:gd name="T7" fmla="*/ 117 h 117"/>
                  <a:gd name="T8" fmla="*/ 167 w 167"/>
                  <a:gd name="T9" fmla="*/ 116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6"/>
                    </a:moveTo>
                    <a:lnTo>
                      <a:pt x="0" y="0"/>
                    </a:lnTo>
                    <a:lnTo>
                      <a:pt x="0" y="2"/>
                    </a:lnTo>
                    <a:lnTo>
                      <a:pt x="167" y="117"/>
                    </a:lnTo>
                    <a:lnTo>
                      <a:pt x="167" y="116"/>
                    </a:lnTo>
                    <a:close/>
                  </a:path>
                </a:pathLst>
              </a:custGeom>
              <a:solidFill>
                <a:srgbClr val="8B8B8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95" name="Freeform 646"/>
              <p:cNvSpPr>
                <a:spLocks/>
              </p:cNvSpPr>
              <p:nvPr/>
            </p:nvSpPr>
            <p:spPr bwMode="auto">
              <a:xfrm>
                <a:off x="1961" y="1475"/>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8B8B8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96" name="Freeform 647"/>
              <p:cNvSpPr>
                <a:spLocks/>
              </p:cNvSpPr>
              <p:nvPr/>
            </p:nvSpPr>
            <p:spPr bwMode="auto">
              <a:xfrm>
                <a:off x="1961" y="1477"/>
                <a:ext cx="167" cy="119"/>
              </a:xfrm>
              <a:custGeom>
                <a:avLst/>
                <a:gdLst>
                  <a:gd name="T0" fmla="*/ 167 w 167"/>
                  <a:gd name="T1" fmla="*/ 115 h 119"/>
                  <a:gd name="T2" fmla="*/ 0 w 167"/>
                  <a:gd name="T3" fmla="*/ 0 h 119"/>
                  <a:gd name="T4" fmla="*/ 0 w 167"/>
                  <a:gd name="T5" fmla="*/ 3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3"/>
                    </a:lnTo>
                    <a:lnTo>
                      <a:pt x="167" y="119"/>
                    </a:lnTo>
                    <a:lnTo>
                      <a:pt x="167" y="115"/>
                    </a:lnTo>
                    <a:close/>
                  </a:path>
                </a:pathLst>
              </a:custGeom>
              <a:solidFill>
                <a:srgbClr val="89898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97" name="Freeform 648"/>
              <p:cNvSpPr>
                <a:spLocks/>
              </p:cNvSpPr>
              <p:nvPr/>
            </p:nvSpPr>
            <p:spPr bwMode="auto">
              <a:xfrm>
                <a:off x="1961" y="1480"/>
                <a:ext cx="167" cy="118"/>
              </a:xfrm>
              <a:custGeom>
                <a:avLst/>
                <a:gdLst>
                  <a:gd name="T0" fmla="*/ 167 w 167"/>
                  <a:gd name="T1" fmla="*/ 116 h 118"/>
                  <a:gd name="T2" fmla="*/ 0 w 167"/>
                  <a:gd name="T3" fmla="*/ 0 h 118"/>
                  <a:gd name="T4" fmla="*/ 0 w 167"/>
                  <a:gd name="T5" fmla="*/ 2 h 118"/>
                  <a:gd name="T6" fmla="*/ 167 w 167"/>
                  <a:gd name="T7" fmla="*/ 118 h 118"/>
                  <a:gd name="T8" fmla="*/ 167 w 167"/>
                  <a:gd name="T9" fmla="*/ 116 h 118"/>
                  <a:gd name="T10" fmla="*/ 0 60000 65536"/>
                  <a:gd name="T11" fmla="*/ 0 60000 65536"/>
                  <a:gd name="T12" fmla="*/ 0 60000 65536"/>
                  <a:gd name="T13" fmla="*/ 0 60000 65536"/>
                  <a:gd name="T14" fmla="*/ 0 60000 65536"/>
                  <a:gd name="T15" fmla="*/ 0 w 167"/>
                  <a:gd name="T16" fmla="*/ 0 h 118"/>
                  <a:gd name="T17" fmla="*/ 167 w 167"/>
                  <a:gd name="T18" fmla="*/ 118 h 118"/>
                </a:gdLst>
                <a:ahLst/>
                <a:cxnLst>
                  <a:cxn ang="T10">
                    <a:pos x="T0" y="T1"/>
                  </a:cxn>
                  <a:cxn ang="T11">
                    <a:pos x="T2" y="T3"/>
                  </a:cxn>
                  <a:cxn ang="T12">
                    <a:pos x="T4" y="T5"/>
                  </a:cxn>
                  <a:cxn ang="T13">
                    <a:pos x="T6" y="T7"/>
                  </a:cxn>
                  <a:cxn ang="T14">
                    <a:pos x="T8" y="T9"/>
                  </a:cxn>
                </a:cxnLst>
                <a:rect l="T15" t="T16" r="T17" b="T18"/>
                <a:pathLst>
                  <a:path w="167" h="118">
                    <a:moveTo>
                      <a:pt x="167" y="116"/>
                    </a:moveTo>
                    <a:lnTo>
                      <a:pt x="0" y="0"/>
                    </a:lnTo>
                    <a:lnTo>
                      <a:pt x="0" y="2"/>
                    </a:lnTo>
                    <a:lnTo>
                      <a:pt x="167" y="118"/>
                    </a:lnTo>
                    <a:lnTo>
                      <a:pt x="167" y="116"/>
                    </a:lnTo>
                    <a:close/>
                  </a:path>
                </a:pathLst>
              </a:custGeom>
              <a:solidFill>
                <a:srgbClr val="88888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98" name="Freeform 649"/>
              <p:cNvSpPr>
                <a:spLocks/>
              </p:cNvSpPr>
              <p:nvPr/>
            </p:nvSpPr>
            <p:spPr bwMode="auto">
              <a:xfrm>
                <a:off x="1961" y="1482"/>
                <a:ext cx="167" cy="117"/>
              </a:xfrm>
              <a:custGeom>
                <a:avLst/>
                <a:gdLst>
                  <a:gd name="T0" fmla="*/ 167 w 167"/>
                  <a:gd name="T1" fmla="*/ 116 h 117"/>
                  <a:gd name="T2" fmla="*/ 0 w 167"/>
                  <a:gd name="T3" fmla="*/ 0 h 117"/>
                  <a:gd name="T4" fmla="*/ 0 w 167"/>
                  <a:gd name="T5" fmla="*/ 2 h 117"/>
                  <a:gd name="T6" fmla="*/ 167 w 167"/>
                  <a:gd name="T7" fmla="*/ 117 h 117"/>
                  <a:gd name="T8" fmla="*/ 167 w 167"/>
                  <a:gd name="T9" fmla="*/ 116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6"/>
                    </a:moveTo>
                    <a:lnTo>
                      <a:pt x="0" y="0"/>
                    </a:lnTo>
                    <a:lnTo>
                      <a:pt x="0" y="2"/>
                    </a:lnTo>
                    <a:lnTo>
                      <a:pt x="167" y="117"/>
                    </a:lnTo>
                    <a:lnTo>
                      <a:pt x="167" y="116"/>
                    </a:lnTo>
                    <a:close/>
                  </a:path>
                </a:pathLst>
              </a:custGeom>
              <a:solidFill>
                <a:srgbClr val="87878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899" name="Freeform 650"/>
              <p:cNvSpPr>
                <a:spLocks/>
              </p:cNvSpPr>
              <p:nvPr/>
            </p:nvSpPr>
            <p:spPr bwMode="auto">
              <a:xfrm>
                <a:off x="1961" y="1484"/>
                <a:ext cx="167" cy="119"/>
              </a:xfrm>
              <a:custGeom>
                <a:avLst/>
                <a:gdLst>
                  <a:gd name="T0" fmla="*/ 167 w 167"/>
                  <a:gd name="T1" fmla="*/ 115 h 119"/>
                  <a:gd name="T2" fmla="*/ 0 w 167"/>
                  <a:gd name="T3" fmla="*/ 0 h 119"/>
                  <a:gd name="T4" fmla="*/ 0 w 167"/>
                  <a:gd name="T5" fmla="*/ 4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4"/>
                    </a:lnTo>
                    <a:lnTo>
                      <a:pt x="167" y="119"/>
                    </a:lnTo>
                    <a:lnTo>
                      <a:pt x="167" y="115"/>
                    </a:lnTo>
                    <a:close/>
                  </a:path>
                </a:pathLst>
              </a:custGeom>
              <a:solidFill>
                <a:srgbClr val="85858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00" name="Freeform 651"/>
              <p:cNvSpPr>
                <a:spLocks/>
              </p:cNvSpPr>
              <p:nvPr/>
            </p:nvSpPr>
            <p:spPr bwMode="auto">
              <a:xfrm>
                <a:off x="1961" y="1488"/>
                <a:ext cx="167" cy="117"/>
              </a:xfrm>
              <a:custGeom>
                <a:avLst/>
                <a:gdLst>
                  <a:gd name="T0" fmla="*/ 167 w 167"/>
                  <a:gd name="T1" fmla="*/ 115 h 117"/>
                  <a:gd name="T2" fmla="*/ 0 w 167"/>
                  <a:gd name="T3" fmla="*/ 0 h 117"/>
                  <a:gd name="T4" fmla="*/ 0 w 167"/>
                  <a:gd name="T5" fmla="*/ 1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1"/>
                    </a:lnTo>
                    <a:lnTo>
                      <a:pt x="167" y="117"/>
                    </a:lnTo>
                    <a:lnTo>
                      <a:pt x="167" y="115"/>
                    </a:lnTo>
                    <a:close/>
                  </a:path>
                </a:pathLst>
              </a:custGeom>
              <a:solidFill>
                <a:srgbClr val="838383"/>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01" name="Freeform 652"/>
              <p:cNvSpPr>
                <a:spLocks/>
              </p:cNvSpPr>
              <p:nvPr/>
            </p:nvSpPr>
            <p:spPr bwMode="auto">
              <a:xfrm>
                <a:off x="1961" y="1489"/>
                <a:ext cx="167" cy="118"/>
              </a:xfrm>
              <a:custGeom>
                <a:avLst/>
                <a:gdLst>
                  <a:gd name="T0" fmla="*/ 167 w 167"/>
                  <a:gd name="T1" fmla="*/ 116 h 118"/>
                  <a:gd name="T2" fmla="*/ 0 w 167"/>
                  <a:gd name="T3" fmla="*/ 0 h 118"/>
                  <a:gd name="T4" fmla="*/ 0 w 167"/>
                  <a:gd name="T5" fmla="*/ 2 h 118"/>
                  <a:gd name="T6" fmla="*/ 167 w 167"/>
                  <a:gd name="T7" fmla="*/ 118 h 118"/>
                  <a:gd name="T8" fmla="*/ 167 w 167"/>
                  <a:gd name="T9" fmla="*/ 116 h 118"/>
                  <a:gd name="T10" fmla="*/ 0 60000 65536"/>
                  <a:gd name="T11" fmla="*/ 0 60000 65536"/>
                  <a:gd name="T12" fmla="*/ 0 60000 65536"/>
                  <a:gd name="T13" fmla="*/ 0 60000 65536"/>
                  <a:gd name="T14" fmla="*/ 0 60000 65536"/>
                  <a:gd name="T15" fmla="*/ 0 w 167"/>
                  <a:gd name="T16" fmla="*/ 0 h 118"/>
                  <a:gd name="T17" fmla="*/ 167 w 167"/>
                  <a:gd name="T18" fmla="*/ 118 h 118"/>
                </a:gdLst>
                <a:ahLst/>
                <a:cxnLst>
                  <a:cxn ang="T10">
                    <a:pos x="T0" y="T1"/>
                  </a:cxn>
                  <a:cxn ang="T11">
                    <a:pos x="T2" y="T3"/>
                  </a:cxn>
                  <a:cxn ang="T12">
                    <a:pos x="T4" y="T5"/>
                  </a:cxn>
                  <a:cxn ang="T13">
                    <a:pos x="T6" y="T7"/>
                  </a:cxn>
                  <a:cxn ang="T14">
                    <a:pos x="T8" y="T9"/>
                  </a:cxn>
                </a:cxnLst>
                <a:rect l="T15" t="T16" r="T17" b="T18"/>
                <a:pathLst>
                  <a:path w="167" h="118">
                    <a:moveTo>
                      <a:pt x="167" y="116"/>
                    </a:moveTo>
                    <a:lnTo>
                      <a:pt x="0" y="0"/>
                    </a:lnTo>
                    <a:lnTo>
                      <a:pt x="0" y="2"/>
                    </a:lnTo>
                    <a:lnTo>
                      <a:pt x="167" y="118"/>
                    </a:lnTo>
                    <a:lnTo>
                      <a:pt x="167" y="116"/>
                    </a:lnTo>
                    <a:close/>
                  </a:path>
                </a:pathLst>
              </a:custGeom>
              <a:solidFill>
                <a:srgbClr val="82828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02" name="Freeform 653"/>
              <p:cNvSpPr>
                <a:spLocks/>
              </p:cNvSpPr>
              <p:nvPr/>
            </p:nvSpPr>
            <p:spPr bwMode="auto">
              <a:xfrm>
                <a:off x="1961" y="1491"/>
                <a:ext cx="167" cy="119"/>
              </a:xfrm>
              <a:custGeom>
                <a:avLst/>
                <a:gdLst>
                  <a:gd name="T0" fmla="*/ 167 w 167"/>
                  <a:gd name="T1" fmla="*/ 116 h 119"/>
                  <a:gd name="T2" fmla="*/ 0 w 167"/>
                  <a:gd name="T3" fmla="*/ 0 h 119"/>
                  <a:gd name="T4" fmla="*/ 0 w 167"/>
                  <a:gd name="T5" fmla="*/ 4 h 119"/>
                  <a:gd name="T6" fmla="*/ 167 w 167"/>
                  <a:gd name="T7" fmla="*/ 119 h 119"/>
                  <a:gd name="T8" fmla="*/ 167 w 167"/>
                  <a:gd name="T9" fmla="*/ 116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6"/>
                    </a:moveTo>
                    <a:lnTo>
                      <a:pt x="0" y="0"/>
                    </a:lnTo>
                    <a:lnTo>
                      <a:pt x="0" y="4"/>
                    </a:lnTo>
                    <a:lnTo>
                      <a:pt x="167" y="119"/>
                    </a:lnTo>
                    <a:lnTo>
                      <a:pt x="167" y="116"/>
                    </a:lnTo>
                    <a:close/>
                  </a:path>
                </a:pathLst>
              </a:custGeom>
              <a:solidFill>
                <a:srgbClr val="80808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03" name="Freeform 654"/>
              <p:cNvSpPr>
                <a:spLocks/>
              </p:cNvSpPr>
              <p:nvPr/>
            </p:nvSpPr>
            <p:spPr bwMode="auto">
              <a:xfrm>
                <a:off x="1961" y="1495"/>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7E7E7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04" name="Freeform 655"/>
              <p:cNvSpPr>
                <a:spLocks/>
              </p:cNvSpPr>
              <p:nvPr/>
            </p:nvSpPr>
            <p:spPr bwMode="auto">
              <a:xfrm>
                <a:off x="1961" y="1497"/>
                <a:ext cx="167" cy="117"/>
              </a:xfrm>
              <a:custGeom>
                <a:avLst/>
                <a:gdLst>
                  <a:gd name="T0" fmla="*/ 167 w 167"/>
                  <a:gd name="T1" fmla="*/ 115 h 117"/>
                  <a:gd name="T2" fmla="*/ 0 w 167"/>
                  <a:gd name="T3" fmla="*/ 0 h 117"/>
                  <a:gd name="T4" fmla="*/ 0 w 167"/>
                  <a:gd name="T5" fmla="*/ 1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1"/>
                    </a:lnTo>
                    <a:lnTo>
                      <a:pt x="167" y="117"/>
                    </a:lnTo>
                    <a:lnTo>
                      <a:pt x="167" y="115"/>
                    </a:lnTo>
                    <a:close/>
                  </a:path>
                </a:pathLst>
              </a:custGeom>
              <a:solidFill>
                <a:srgbClr val="7C7C7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05" name="Freeform 656"/>
              <p:cNvSpPr>
                <a:spLocks/>
              </p:cNvSpPr>
              <p:nvPr/>
            </p:nvSpPr>
            <p:spPr bwMode="auto">
              <a:xfrm>
                <a:off x="1961" y="1498"/>
                <a:ext cx="167" cy="119"/>
              </a:xfrm>
              <a:custGeom>
                <a:avLst/>
                <a:gdLst>
                  <a:gd name="T0" fmla="*/ 167 w 167"/>
                  <a:gd name="T1" fmla="*/ 116 h 119"/>
                  <a:gd name="T2" fmla="*/ 0 w 167"/>
                  <a:gd name="T3" fmla="*/ 0 h 119"/>
                  <a:gd name="T4" fmla="*/ 0 w 167"/>
                  <a:gd name="T5" fmla="*/ 4 h 119"/>
                  <a:gd name="T6" fmla="*/ 167 w 167"/>
                  <a:gd name="T7" fmla="*/ 119 h 119"/>
                  <a:gd name="T8" fmla="*/ 167 w 167"/>
                  <a:gd name="T9" fmla="*/ 116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6"/>
                    </a:moveTo>
                    <a:lnTo>
                      <a:pt x="0" y="0"/>
                    </a:lnTo>
                    <a:lnTo>
                      <a:pt x="0" y="4"/>
                    </a:lnTo>
                    <a:lnTo>
                      <a:pt x="167" y="119"/>
                    </a:lnTo>
                    <a:lnTo>
                      <a:pt x="167" y="116"/>
                    </a:lnTo>
                    <a:close/>
                  </a:path>
                </a:pathLst>
              </a:custGeom>
              <a:solidFill>
                <a:srgbClr val="79797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06" name="Freeform 657"/>
              <p:cNvSpPr>
                <a:spLocks/>
              </p:cNvSpPr>
              <p:nvPr/>
            </p:nvSpPr>
            <p:spPr bwMode="auto">
              <a:xfrm>
                <a:off x="1961" y="1502"/>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77777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07" name="Freeform 658"/>
              <p:cNvSpPr>
                <a:spLocks/>
              </p:cNvSpPr>
              <p:nvPr/>
            </p:nvSpPr>
            <p:spPr bwMode="auto">
              <a:xfrm>
                <a:off x="1961" y="1504"/>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75757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08" name="Freeform 659"/>
              <p:cNvSpPr>
                <a:spLocks/>
              </p:cNvSpPr>
              <p:nvPr/>
            </p:nvSpPr>
            <p:spPr bwMode="auto">
              <a:xfrm>
                <a:off x="1961" y="1506"/>
                <a:ext cx="167" cy="119"/>
              </a:xfrm>
              <a:custGeom>
                <a:avLst/>
                <a:gdLst>
                  <a:gd name="T0" fmla="*/ 167 w 167"/>
                  <a:gd name="T1" fmla="*/ 115 h 119"/>
                  <a:gd name="T2" fmla="*/ 0 w 167"/>
                  <a:gd name="T3" fmla="*/ 0 h 119"/>
                  <a:gd name="T4" fmla="*/ 0 w 167"/>
                  <a:gd name="T5" fmla="*/ 3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3"/>
                    </a:lnTo>
                    <a:lnTo>
                      <a:pt x="167" y="119"/>
                    </a:lnTo>
                    <a:lnTo>
                      <a:pt x="167" y="115"/>
                    </a:lnTo>
                    <a:close/>
                  </a:path>
                </a:pathLst>
              </a:custGeom>
              <a:solidFill>
                <a:srgbClr val="72727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09" name="Freeform 660"/>
              <p:cNvSpPr>
                <a:spLocks/>
              </p:cNvSpPr>
              <p:nvPr/>
            </p:nvSpPr>
            <p:spPr bwMode="auto">
              <a:xfrm>
                <a:off x="1961" y="1509"/>
                <a:ext cx="167" cy="117"/>
              </a:xfrm>
              <a:custGeom>
                <a:avLst/>
                <a:gdLst>
                  <a:gd name="T0" fmla="*/ 167 w 167"/>
                  <a:gd name="T1" fmla="*/ 116 h 117"/>
                  <a:gd name="T2" fmla="*/ 0 w 167"/>
                  <a:gd name="T3" fmla="*/ 0 h 117"/>
                  <a:gd name="T4" fmla="*/ 0 w 167"/>
                  <a:gd name="T5" fmla="*/ 2 h 117"/>
                  <a:gd name="T6" fmla="*/ 167 w 167"/>
                  <a:gd name="T7" fmla="*/ 117 h 117"/>
                  <a:gd name="T8" fmla="*/ 167 w 167"/>
                  <a:gd name="T9" fmla="*/ 116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6"/>
                    </a:moveTo>
                    <a:lnTo>
                      <a:pt x="0" y="0"/>
                    </a:lnTo>
                    <a:lnTo>
                      <a:pt x="0" y="2"/>
                    </a:lnTo>
                    <a:lnTo>
                      <a:pt x="167" y="117"/>
                    </a:lnTo>
                    <a:lnTo>
                      <a:pt x="167" y="116"/>
                    </a:lnTo>
                    <a:close/>
                  </a:path>
                </a:pathLst>
              </a:custGeom>
              <a:solidFill>
                <a:srgbClr val="6F6F6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10" name="Freeform 661"/>
              <p:cNvSpPr>
                <a:spLocks/>
              </p:cNvSpPr>
              <p:nvPr/>
            </p:nvSpPr>
            <p:spPr bwMode="auto">
              <a:xfrm>
                <a:off x="1961" y="1511"/>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6D6D6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11" name="Freeform 662"/>
              <p:cNvSpPr>
                <a:spLocks/>
              </p:cNvSpPr>
              <p:nvPr/>
            </p:nvSpPr>
            <p:spPr bwMode="auto">
              <a:xfrm>
                <a:off x="1961" y="1513"/>
                <a:ext cx="167" cy="119"/>
              </a:xfrm>
              <a:custGeom>
                <a:avLst/>
                <a:gdLst>
                  <a:gd name="T0" fmla="*/ 167 w 167"/>
                  <a:gd name="T1" fmla="*/ 115 h 119"/>
                  <a:gd name="T2" fmla="*/ 0 w 167"/>
                  <a:gd name="T3" fmla="*/ 0 h 119"/>
                  <a:gd name="T4" fmla="*/ 0 w 167"/>
                  <a:gd name="T5" fmla="*/ 3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3"/>
                    </a:lnTo>
                    <a:lnTo>
                      <a:pt x="167" y="119"/>
                    </a:lnTo>
                    <a:lnTo>
                      <a:pt x="167" y="115"/>
                    </a:lnTo>
                    <a:close/>
                  </a:path>
                </a:pathLst>
              </a:custGeom>
              <a:solidFill>
                <a:srgbClr val="69696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12" name="Freeform 663"/>
              <p:cNvSpPr>
                <a:spLocks/>
              </p:cNvSpPr>
              <p:nvPr/>
            </p:nvSpPr>
            <p:spPr bwMode="auto">
              <a:xfrm>
                <a:off x="1961" y="1516"/>
                <a:ext cx="167" cy="118"/>
              </a:xfrm>
              <a:custGeom>
                <a:avLst/>
                <a:gdLst>
                  <a:gd name="T0" fmla="*/ 167 w 167"/>
                  <a:gd name="T1" fmla="*/ 116 h 118"/>
                  <a:gd name="T2" fmla="*/ 0 w 167"/>
                  <a:gd name="T3" fmla="*/ 0 h 118"/>
                  <a:gd name="T4" fmla="*/ 0 w 167"/>
                  <a:gd name="T5" fmla="*/ 2 h 118"/>
                  <a:gd name="T6" fmla="*/ 167 w 167"/>
                  <a:gd name="T7" fmla="*/ 118 h 118"/>
                  <a:gd name="T8" fmla="*/ 167 w 167"/>
                  <a:gd name="T9" fmla="*/ 116 h 118"/>
                  <a:gd name="T10" fmla="*/ 0 60000 65536"/>
                  <a:gd name="T11" fmla="*/ 0 60000 65536"/>
                  <a:gd name="T12" fmla="*/ 0 60000 65536"/>
                  <a:gd name="T13" fmla="*/ 0 60000 65536"/>
                  <a:gd name="T14" fmla="*/ 0 60000 65536"/>
                  <a:gd name="T15" fmla="*/ 0 w 167"/>
                  <a:gd name="T16" fmla="*/ 0 h 118"/>
                  <a:gd name="T17" fmla="*/ 167 w 167"/>
                  <a:gd name="T18" fmla="*/ 118 h 118"/>
                </a:gdLst>
                <a:ahLst/>
                <a:cxnLst>
                  <a:cxn ang="T10">
                    <a:pos x="T0" y="T1"/>
                  </a:cxn>
                  <a:cxn ang="T11">
                    <a:pos x="T2" y="T3"/>
                  </a:cxn>
                  <a:cxn ang="T12">
                    <a:pos x="T4" y="T5"/>
                  </a:cxn>
                  <a:cxn ang="T13">
                    <a:pos x="T6" y="T7"/>
                  </a:cxn>
                  <a:cxn ang="T14">
                    <a:pos x="T8" y="T9"/>
                  </a:cxn>
                </a:cxnLst>
                <a:rect l="T15" t="T16" r="T17" b="T18"/>
                <a:pathLst>
                  <a:path w="167" h="118">
                    <a:moveTo>
                      <a:pt x="167" y="116"/>
                    </a:moveTo>
                    <a:lnTo>
                      <a:pt x="0" y="0"/>
                    </a:lnTo>
                    <a:lnTo>
                      <a:pt x="0" y="2"/>
                    </a:lnTo>
                    <a:lnTo>
                      <a:pt x="167" y="118"/>
                    </a:lnTo>
                    <a:lnTo>
                      <a:pt x="167" y="116"/>
                    </a:lnTo>
                    <a:close/>
                  </a:path>
                </a:pathLst>
              </a:custGeom>
              <a:solidFill>
                <a:srgbClr val="66666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13" name="Freeform 664"/>
              <p:cNvSpPr>
                <a:spLocks/>
              </p:cNvSpPr>
              <p:nvPr/>
            </p:nvSpPr>
            <p:spPr bwMode="auto">
              <a:xfrm>
                <a:off x="1961" y="1518"/>
                <a:ext cx="167" cy="117"/>
              </a:xfrm>
              <a:custGeom>
                <a:avLst/>
                <a:gdLst>
                  <a:gd name="T0" fmla="*/ 167 w 167"/>
                  <a:gd name="T1" fmla="*/ 116 h 117"/>
                  <a:gd name="T2" fmla="*/ 0 w 167"/>
                  <a:gd name="T3" fmla="*/ 0 h 117"/>
                  <a:gd name="T4" fmla="*/ 0 w 167"/>
                  <a:gd name="T5" fmla="*/ 2 h 117"/>
                  <a:gd name="T6" fmla="*/ 167 w 167"/>
                  <a:gd name="T7" fmla="*/ 117 h 117"/>
                  <a:gd name="T8" fmla="*/ 167 w 167"/>
                  <a:gd name="T9" fmla="*/ 116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6"/>
                    </a:moveTo>
                    <a:lnTo>
                      <a:pt x="0" y="0"/>
                    </a:lnTo>
                    <a:lnTo>
                      <a:pt x="0" y="2"/>
                    </a:lnTo>
                    <a:lnTo>
                      <a:pt x="167" y="117"/>
                    </a:lnTo>
                    <a:lnTo>
                      <a:pt x="167" y="116"/>
                    </a:lnTo>
                    <a:close/>
                  </a:path>
                </a:pathLst>
              </a:custGeom>
              <a:solidFill>
                <a:srgbClr val="64646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14" name="Freeform 665"/>
              <p:cNvSpPr>
                <a:spLocks/>
              </p:cNvSpPr>
              <p:nvPr/>
            </p:nvSpPr>
            <p:spPr bwMode="auto">
              <a:xfrm>
                <a:off x="1961" y="1520"/>
                <a:ext cx="167" cy="119"/>
              </a:xfrm>
              <a:custGeom>
                <a:avLst/>
                <a:gdLst>
                  <a:gd name="T0" fmla="*/ 167 w 167"/>
                  <a:gd name="T1" fmla="*/ 115 h 119"/>
                  <a:gd name="T2" fmla="*/ 0 w 167"/>
                  <a:gd name="T3" fmla="*/ 0 h 119"/>
                  <a:gd name="T4" fmla="*/ 0 w 167"/>
                  <a:gd name="T5" fmla="*/ 4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4"/>
                    </a:lnTo>
                    <a:lnTo>
                      <a:pt x="167" y="119"/>
                    </a:lnTo>
                    <a:lnTo>
                      <a:pt x="167" y="115"/>
                    </a:lnTo>
                    <a:close/>
                  </a:path>
                </a:pathLst>
              </a:custGeom>
              <a:solidFill>
                <a:srgbClr val="61616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15" name="Freeform 666"/>
              <p:cNvSpPr>
                <a:spLocks/>
              </p:cNvSpPr>
              <p:nvPr/>
            </p:nvSpPr>
            <p:spPr bwMode="auto">
              <a:xfrm>
                <a:off x="1961" y="1524"/>
                <a:ext cx="167" cy="117"/>
              </a:xfrm>
              <a:custGeom>
                <a:avLst/>
                <a:gdLst>
                  <a:gd name="T0" fmla="*/ 167 w 167"/>
                  <a:gd name="T1" fmla="*/ 115 h 117"/>
                  <a:gd name="T2" fmla="*/ 0 w 167"/>
                  <a:gd name="T3" fmla="*/ 0 h 117"/>
                  <a:gd name="T4" fmla="*/ 0 w 167"/>
                  <a:gd name="T5" fmla="*/ 1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1"/>
                    </a:lnTo>
                    <a:lnTo>
                      <a:pt x="167" y="117"/>
                    </a:lnTo>
                    <a:lnTo>
                      <a:pt x="167" y="115"/>
                    </a:lnTo>
                    <a:close/>
                  </a:path>
                </a:pathLst>
              </a:custGeom>
              <a:solidFill>
                <a:srgbClr val="5D5D5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16" name="Freeform 667"/>
              <p:cNvSpPr>
                <a:spLocks/>
              </p:cNvSpPr>
              <p:nvPr/>
            </p:nvSpPr>
            <p:spPr bwMode="auto">
              <a:xfrm>
                <a:off x="1961" y="1525"/>
                <a:ext cx="167" cy="118"/>
              </a:xfrm>
              <a:custGeom>
                <a:avLst/>
                <a:gdLst>
                  <a:gd name="T0" fmla="*/ 167 w 167"/>
                  <a:gd name="T1" fmla="*/ 116 h 118"/>
                  <a:gd name="T2" fmla="*/ 0 w 167"/>
                  <a:gd name="T3" fmla="*/ 0 h 118"/>
                  <a:gd name="T4" fmla="*/ 0 w 167"/>
                  <a:gd name="T5" fmla="*/ 2 h 118"/>
                  <a:gd name="T6" fmla="*/ 167 w 167"/>
                  <a:gd name="T7" fmla="*/ 118 h 118"/>
                  <a:gd name="T8" fmla="*/ 167 w 167"/>
                  <a:gd name="T9" fmla="*/ 116 h 118"/>
                  <a:gd name="T10" fmla="*/ 0 60000 65536"/>
                  <a:gd name="T11" fmla="*/ 0 60000 65536"/>
                  <a:gd name="T12" fmla="*/ 0 60000 65536"/>
                  <a:gd name="T13" fmla="*/ 0 60000 65536"/>
                  <a:gd name="T14" fmla="*/ 0 60000 65536"/>
                  <a:gd name="T15" fmla="*/ 0 w 167"/>
                  <a:gd name="T16" fmla="*/ 0 h 118"/>
                  <a:gd name="T17" fmla="*/ 167 w 167"/>
                  <a:gd name="T18" fmla="*/ 118 h 118"/>
                </a:gdLst>
                <a:ahLst/>
                <a:cxnLst>
                  <a:cxn ang="T10">
                    <a:pos x="T0" y="T1"/>
                  </a:cxn>
                  <a:cxn ang="T11">
                    <a:pos x="T2" y="T3"/>
                  </a:cxn>
                  <a:cxn ang="T12">
                    <a:pos x="T4" y="T5"/>
                  </a:cxn>
                  <a:cxn ang="T13">
                    <a:pos x="T6" y="T7"/>
                  </a:cxn>
                  <a:cxn ang="T14">
                    <a:pos x="T8" y="T9"/>
                  </a:cxn>
                </a:cxnLst>
                <a:rect l="T15" t="T16" r="T17" b="T18"/>
                <a:pathLst>
                  <a:path w="167" h="118">
                    <a:moveTo>
                      <a:pt x="167" y="116"/>
                    </a:moveTo>
                    <a:lnTo>
                      <a:pt x="0" y="0"/>
                    </a:lnTo>
                    <a:lnTo>
                      <a:pt x="0" y="2"/>
                    </a:lnTo>
                    <a:lnTo>
                      <a:pt x="167" y="118"/>
                    </a:lnTo>
                    <a:lnTo>
                      <a:pt x="167" y="116"/>
                    </a:lnTo>
                    <a:close/>
                  </a:path>
                </a:pathLst>
              </a:custGeom>
              <a:solidFill>
                <a:srgbClr val="5B5B5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17" name="Freeform 668"/>
              <p:cNvSpPr>
                <a:spLocks/>
              </p:cNvSpPr>
              <p:nvPr/>
            </p:nvSpPr>
            <p:spPr bwMode="auto">
              <a:xfrm>
                <a:off x="1961" y="1527"/>
                <a:ext cx="167" cy="119"/>
              </a:xfrm>
              <a:custGeom>
                <a:avLst/>
                <a:gdLst>
                  <a:gd name="T0" fmla="*/ 167 w 167"/>
                  <a:gd name="T1" fmla="*/ 116 h 119"/>
                  <a:gd name="T2" fmla="*/ 0 w 167"/>
                  <a:gd name="T3" fmla="*/ 0 h 119"/>
                  <a:gd name="T4" fmla="*/ 0 w 167"/>
                  <a:gd name="T5" fmla="*/ 4 h 119"/>
                  <a:gd name="T6" fmla="*/ 167 w 167"/>
                  <a:gd name="T7" fmla="*/ 119 h 119"/>
                  <a:gd name="T8" fmla="*/ 167 w 167"/>
                  <a:gd name="T9" fmla="*/ 116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6"/>
                    </a:moveTo>
                    <a:lnTo>
                      <a:pt x="0" y="0"/>
                    </a:lnTo>
                    <a:lnTo>
                      <a:pt x="0" y="4"/>
                    </a:lnTo>
                    <a:lnTo>
                      <a:pt x="167" y="119"/>
                    </a:lnTo>
                    <a:lnTo>
                      <a:pt x="167" y="116"/>
                    </a:lnTo>
                    <a:close/>
                  </a:path>
                </a:pathLst>
              </a:custGeom>
              <a:solidFill>
                <a:srgbClr val="58585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18" name="Freeform 669"/>
              <p:cNvSpPr>
                <a:spLocks/>
              </p:cNvSpPr>
              <p:nvPr/>
            </p:nvSpPr>
            <p:spPr bwMode="auto">
              <a:xfrm>
                <a:off x="1961" y="1531"/>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55555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19" name="Freeform 670"/>
              <p:cNvSpPr>
                <a:spLocks/>
              </p:cNvSpPr>
              <p:nvPr/>
            </p:nvSpPr>
            <p:spPr bwMode="auto">
              <a:xfrm>
                <a:off x="1961" y="1533"/>
                <a:ext cx="167" cy="117"/>
              </a:xfrm>
              <a:custGeom>
                <a:avLst/>
                <a:gdLst>
                  <a:gd name="T0" fmla="*/ 167 w 167"/>
                  <a:gd name="T1" fmla="*/ 115 h 117"/>
                  <a:gd name="T2" fmla="*/ 0 w 167"/>
                  <a:gd name="T3" fmla="*/ 0 h 117"/>
                  <a:gd name="T4" fmla="*/ 0 w 167"/>
                  <a:gd name="T5" fmla="*/ 1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1"/>
                    </a:lnTo>
                    <a:lnTo>
                      <a:pt x="167" y="117"/>
                    </a:lnTo>
                    <a:lnTo>
                      <a:pt x="167" y="115"/>
                    </a:lnTo>
                    <a:close/>
                  </a:path>
                </a:pathLst>
              </a:custGeom>
              <a:solidFill>
                <a:srgbClr val="535353"/>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20" name="Freeform 671"/>
              <p:cNvSpPr>
                <a:spLocks/>
              </p:cNvSpPr>
              <p:nvPr/>
            </p:nvSpPr>
            <p:spPr bwMode="auto">
              <a:xfrm>
                <a:off x="1961" y="1534"/>
                <a:ext cx="167" cy="119"/>
              </a:xfrm>
              <a:custGeom>
                <a:avLst/>
                <a:gdLst>
                  <a:gd name="T0" fmla="*/ 167 w 167"/>
                  <a:gd name="T1" fmla="*/ 116 h 119"/>
                  <a:gd name="T2" fmla="*/ 0 w 167"/>
                  <a:gd name="T3" fmla="*/ 0 h 119"/>
                  <a:gd name="T4" fmla="*/ 0 w 167"/>
                  <a:gd name="T5" fmla="*/ 4 h 119"/>
                  <a:gd name="T6" fmla="*/ 167 w 167"/>
                  <a:gd name="T7" fmla="*/ 119 h 119"/>
                  <a:gd name="T8" fmla="*/ 167 w 167"/>
                  <a:gd name="T9" fmla="*/ 116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6"/>
                    </a:moveTo>
                    <a:lnTo>
                      <a:pt x="0" y="0"/>
                    </a:lnTo>
                    <a:lnTo>
                      <a:pt x="0" y="4"/>
                    </a:lnTo>
                    <a:lnTo>
                      <a:pt x="167" y="119"/>
                    </a:lnTo>
                    <a:lnTo>
                      <a:pt x="167" y="116"/>
                    </a:lnTo>
                    <a:close/>
                  </a:path>
                </a:pathLst>
              </a:custGeom>
              <a:solidFill>
                <a:srgbClr val="50505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21" name="Freeform 672"/>
              <p:cNvSpPr>
                <a:spLocks/>
              </p:cNvSpPr>
              <p:nvPr/>
            </p:nvSpPr>
            <p:spPr bwMode="auto">
              <a:xfrm>
                <a:off x="1961" y="1538"/>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4D4D4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22" name="Freeform 673"/>
              <p:cNvSpPr>
                <a:spLocks/>
              </p:cNvSpPr>
              <p:nvPr/>
            </p:nvSpPr>
            <p:spPr bwMode="auto">
              <a:xfrm>
                <a:off x="1961" y="1540"/>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4B4B4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23" name="Freeform 674"/>
              <p:cNvSpPr>
                <a:spLocks/>
              </p:cNvSpPr>
              <p:nvPr/>
            </p:nvSpPr>
            <p:spPr bwMode="auto">
              <a:xfrm>
                <a:off x="1961" y="1542"/>
                <a:ext cx="167" cy="119"/>
              </a:xfrm>
              <a:custGeom>
                <a:avLst/>
                <a:gdLst>
                  <a:gd name="T0" fmla="*/ 167 w 167"/>
                  <a:gd name="T1" fmla="*/ 115 h 119"/>
                  <a:gd name="T2" fmla="*/ 0 w 167"/>
                  <a:gd name="T3" fmla="*/ 0 h 119"/>
                  <a:gd name="T4" fmla="*/ 0 w 167"/>
                  <a:gd name="T5" fmla="*/ 3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3"/>
                    </a:lnTo>
                    <a:lnTo>
                      <a:pt x="167" y="119"/>
                    </a:lnTo>
                    <a:lnTo>
                      <a:pt x="167" y="115"/>
                    </a:lnTo>
                    <a:close/>
                  </a:path>
                </a:pathLst>
              </a:custGeom>
              <a:solidFill>
                <a:srgbClr val="48484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24" name="Freeform 675"/>
              <p:cNvSpPr>
                <a:spLocks/>
              </p:cNvSpPr>
              <p:nvPr/>
            </p:nvSpPr>
            <p:spPr bwMode="auto">
              <a:xfrm>
                <a:off x="1961" y="1545"/>
                <a:ext cx="167" cy="118"/>
              </a:xfrm>
              <a:custGeom>
                <a:avLst/>
                <a:gdLst>
                  <a:gd name="T0" fmla="*/ 167 w 167"/>
                  <a:gd name="T1" fmla="*/ 116 h 118"/>
                  <a:gd name="T2" fmla="*/ 0 w 167"/>
                  <a:gd name="T3" fmla="*/ 0 h 118"/>
                  <a:gd name="T4" fmla="*/ 0 w 167"/>
                  <a:gd name="T5" fmla="*/ 2 h 118"/>
                  <a:gd name="T6" fmla="*/ 167 w 167"/>
                  <a:gd name="T7" fmla="*/ 118 h 118"/>
                  <a:gd name="T8" fmla="*/ 167 w 167"/>
                  <a:gd name="T9" fmla="*/ 116 h 118"/>
                  <a:gd name="T10" fmla="*/ 0 60000 65536"/>
                  <a:gd name="T11" fmla="*/ 0 60000 65536"/>
                  <a:gd name="T12" fmla="*/ 0 60000 65536"/>
                  <a:gd name="T13" fmla="*/ 0 60000 65536"/>
                  <a:gd name="T14" fmla="*/ 0 60000 65536"/>
                  <a:gd name="T15" fmla="*/ 0 w 167"/>
                  <a:gd name="T16" fmla="*/ 0 h 118"/>
                  <a:gd name="T17" fmla="*/ 167 w 167"/>
                  <a:gd name="T18" fmla="*/ 118 h 118"/>
                </a:gdLst>
                <a:ahLst/>
                <a:cxnLst>
                  <a:cxn ang="T10">
                    <a:pos x="T0" y="T1"/>
                  </a:cxn>
                  <a:cxn ang="T11">
                    <a:pos x="T2" y="T3"/>
                  </a:cxn>
                  <a:cxn ang="T12">
                    <a:pos x="T4" y="T5"/>
                  </a:cxn>
                  <a:cxn ang="T13">
                    <a:pos x="T6" y="T7"/>
                  </a:cxn>
                  <a:cxn ang="T14">
                    <a:pos x="T8" y="T9"/>
                  </a:cxn>
                </a:cxnLst>
                <a:rect l="T15" t="T16" r="T17" b="T18"/>
                <a:pathLst>
                  <a:path w="167" h="118">
                    <a:moveTo>
                      <a:pt x="167" y="116"/>
                    </a:moveTo>
                    <a:lnTo>
                      <a:pt x="0" y="0"/>
                    </a:lnTo>
                    <a:lnTo>
                      <a:pt x="0" y="2"/>
                    </a:lnTo>
                    <a:lnTo>
                      <a:pt x="167" y="118"/>
                    </a:lnTo>
                    <a:lnTo>
                      <a:pt x="167" y="116"/>
                    </a:lnTo>
                    <a:close/>
                  </a:path>
                </a:pathLst>
              </a:custGeom>
              <a:solidFill>
                <a:srgbClr val="46464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25" name="Freeform 676"/>
              <p:cNvSpPr>
                <a:spLocks/>
              </p:cNvSpPr>
              <p:nvPr/>
            </p:nvSpPr>
            <p:spPr bwMode="auto">
              <a:xfrm>
                <a:off x="1961" y="1547"/>
                <a:ext cx="167" cy="117"/>
              </a:xfrm>
              <a:custGeom>
                <a:avLst/>
                <a:gdLst>
                  <a:gd name="T0" fmla="*/ 167 w 167"/>
                  <a:gd name="T1" fmla="*/ 116 h 117"/>
                  <a:gd name="T2" fmla="*/ 0 w 167"/>
                  <a:gd name="T3" fmla="*/ 0 h 117"/>
                  <a:gd name="T4" fmla="*/ 0 w 167"/>
                  <a:gd name="T5" fmla="*/ 2 h 117"/>
                  <a:gd name="T6" fmla="*/ 167 w 167"/>
                  <a:gd name="T7" fmla="*/ 117 h 117"/>
                  <a:gd name="T8" fmla="*/ 167 w 167"/>
                  <a:gd name="T9" fmla="*/ 116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6"/>
                    </a:moveTo>
                    <a:lnTo>
                      <a:pt x="0" y="0"/>
                    </a:lnTo>
                    <a:lnTo>
                      <a:pt x="0" y="2"/>
                    </a:lnTo>
                    <a:lnTo>
                      <a:pt x="167" y="117"/>
                    </a:lnTo>
                    <a:lnTo>
                      <a:pt x="167" y="116"/>
                    </a:lnTo>
                    <a:close/>
                  </a:path>
                </a:pathLst>
              </a:custGeom>
              <a:solidFill>
                <a:srgbClr val="44444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26" name="Freeform 677"/>
              <p:cNvSpPr>
                <a:spLocks/>
              </p:cNvSpPr>
              <p:nvPr/>
            </p:nvSpPr>
            <p:spPr bwMode="auto">
              <a:xfrm>
                <a:off x="1961" y="1549"/>
                <a:ext cx="167" cy="119"/>
              </a:xfrm>
              <a:custGeom>
                <a:avLst/>
                <a:gdLst>
                  <a:gd name="T0" fmla="*/ 167 w 167"/>
                  <a:gd name="T1" fmla="*/ 115 h 119"/>
                  <a:gd name="T2" fmla="*/ 0 w 167"/>
                  <a:gd name="T3" fmla="*/ 0 h 119"/>
                  <a:gd name="T4" fmla="*/ 0 w 167"/>
                  <a:gd name="T5" fmla="*/ 4 h 119"/>
                  <a:gd name="T6" fmla="*/ 167 w 167"/>
                  <a:gd name="T7" fmla="*/ 119 h 119"/>
                  <a:gd name="T8" fmla="*/ 167 w 167"/>
                  <a:gd name="T9" fmla="*/ 115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5"/>
                    </a:moveTo>
                    <a:lnTo>
                      <a:pt x="0" y="0"/>
                    </a:lnTo>
                    <a:lnTo>
                      <a:pt x="0" y="4"/>
                    </a:lnTo>
                    <a:lnTo>
                      <a:pt x="167" y="119"/>
                    </a:lnTo>
                    <a:lnTo>
                      <a:pt x="167" y="115"/>
                    </a:lnTo>
                    <a:close/>
                  </a:path>
                </a:pathLst>
              </a:custGeom>
              <a:solidFill>
                <a:srgbClr val="42424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27" name="Freeform 678"/>
              <p:cNvSpPr>
                <a:spLocks/>
              </p:cNvSpPr>
              <p:nvPr/>
            </p:nvSpPr>
            <p:spPr bwMode="auto">
              <a:xfrm>
                <a:off x="1961" y="1553"/>
                <a:ext cx="167" cy="117"/>
              </a:xfrm>
              <a:custGeom>
                <a:avLst/>
                <a:gdLst>
                  <a:gd name="T0" fmla="*/ 167 w 167"/>
                  <a:gd name="T1" fmla="*/ 115 h 117"/>
                  <a:gd name="T2" fmla="*/ 0 w 167"/>
                  <a:gd name="T3" fmla="*/ 0 h 117"/>
                  <a:gd name="T4" fmla="*/ 0 w 167"/>
                  <a:gd name="T5" fmla="*/ 1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1"/>
                    </a:lnTo>
                    <a:lnTo>
                      <a:pt x="167" y="117"/>
                    </a:lnTo>
                    <a:lnTo>
                      <a:pt x="167" y="115"/>
                    </a:lnTo>
                    <a:close/>
                  </a:path>
                </a:pathLst>
              </a:custGeom>
              <a:solidFill>
                <a:srgbClr val="40404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28" name="Freeform 679"/>
              <p:cNvSpPr>
                <a:spLocks/>
              </p:cNvSpPr>
              <p:nvPr/>
            </p:nvSpPr>
            <p:spPr bwMode="auto">
              <a:xfrm>
                <a:off x="1961" y="1554"/>
                <a:ext cx="167" cy="118"/>
              </a:xfrm>
              <a:custGeom>
                <a:avLst/>
                <a:gdLst>
                  <a:gd name="T0" fmla="*/ 167 w 167"/>
                  <a:gd name="T1" fmla="*/ 116 h 118"/>
                  <a:gd name="T2" fmla="*/ 0 w 167"/>
                  <a:gd name="T3" fmla="*/ 0 h 118"/>
                  <a:gd name="T4" fmla="*/ 0 w 167"/>
                  <a:gd name="T5" fmla="*/ 2 h 118"/>
                  <a:gd name="T6" fmla="*/ 167 w 167"/>
                  <a:gd name="T7" fmla="*/ 118 h 118"/>
                  <a:gd name="T8" fmla="*/ 167 w 167"/>
                  <a:gd name="T9" fmla="*/ 116 h 118"/>
                  <a:gd name="T10" fmla="*/ 0 60000 65536"/>
                  <a:gd name="T11" fmla="*/ 0 60000 65536"/>
                  <a:gd name="T12" fmla="*/ 0 60000 65536"/>
                  <a:gd name="T13" fmla="*/ 0 60000 65536"/>
                  <a:gd name="T14" fmla="*/ 0 60000 65536"/>
                  <a:gd name="T15" fmla="*/ 0 w 167"/>
                  <a:gd name="T16" fmla="*/ 0 h 118"/>
                  <a:gd name="T17" fmla="*/ 167 w 167"/>
                  <a:gd name="T18" fmla="*/ 118 h 118"/>
                </a:gdLst>
                <a:ahLst/>
                <a:cxnLst>
                  <a:cxn ang="T10">
                    <a:pos x="T0" y="T1"/>
                  </a:cxn>
                  <a:cxn ang="T11">
                    <a:pos x="T2" y="T3"/>
                  </a:cxn>
                  <a:cxn ang="T12">
                    <a:pos x="T4" y="T5"/>
                  </a:cxn>
                  <a:cxn ang="T13">
                    <a:pos x="T6" y="T7"/>
                  </a:cxn>
                  <a:cxn ang="T14">
                    <a:pos x="T8" y="T9"/>
                  </a:cxn>
                </a:cxnLst>
                <a:rect l="T15" t="T16" r="T17" b="T18"/>
                <a:pathLst>
                  <a:path w="167" h="118">
                    <a:moveTo>
                      <a:pt x="167" y="116"/>
                    </a:moveTo>
                    <a:lnTo>
                      <a:pt x="0" y="0"/>
                    </a:lnTo>
                    <a:lnTo>
                      <a:pt x="0" y="2"/>
                    </a:lnTo>
                    <a:lnTo>
                      <a:pt x="167" y="118"/>
                    </a:lnTo>
                    <a:lnTo>
                      <a:pt x="167" y="116"/>
                    </a:lnTo>
                    <a:close/>
                  </a:path>
                </a:pathLst>
              </a:custGeom>
              <a:solidFill>
                <a:srgbClr val="3F3F3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29" name="Freeform 680"/>
              <p:cNvSpPr>
                <a:spLocks/>
              </p:cNvSpPr>
              <p:nvPr/>
            </p:nvSpPr>
            <p:spPr bwMode="auto">
              <a:xfrm>
                <a:off x="1961" y="1556"/>
                <a:ext cx="167" cy="119"/>
              </a:xfrm>
              <a:custGeom>
                <a:avLst/>
                <a:gdLst>
                  <a:gd name="T0" fmla="*/ 167 w 167"/>
                  <a:gd name="T1" fmla="*/ 116 h 119"/>
                  <a:gd name="T2" fmla="*/ 0 w 167"/>
                  <a:gd name="T3" fmla="*/ 0 h 119"/>
                  <a:gd name="T4" fmla="*/ 0 w 167"/>
                  <a:gd name="T5" fmla="*/ 4 h 119"/>
                  <a:gd name="T6" fmla="*/ 167 w 167"/>
                  <a:gd name="T7" fmla="*/ 119 h 119"/>
                  <a:gd name="T8" fmla="*/ 167 w 167"/>
                  <a:gd name="T9" fmla="*/ 116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6"/>
                    </a:moveTo>
                    <a:lnTo>
                      <a:pt x="0" y="0"/>
                    </a:lnTo>
                    <a:lnTo>
                      <a:pt x="0" y="4"/>
                    </a:lnTo>
                    <a:lnTo>
                      <a:pt x="167" y="119"/>
                    </a:lnTo>
                    <a:lnTo>
                      <a:pt x="167" y="116"/>
                    </a:lnTo>
                    <a:close/>
                  </a:path>
                </a:pathLst>
              </a:custGeom>
              <a:solidFill>
                <a:srgbClr val="3E3E3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30" name="Freeform 681"/>
              <p:cNvSpPr>
                <a:spLocks/>
              </p:cNvSpPr>
              <p:nvPr/>
            </p:nvSpPr>
            <p:spPr bwMode="auto">
              <a:xfrm>
                <a:off x="1961" y="1560"/>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3C3C3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31" name="Freeform 682"/>
              <p:cNvSpPr>
                <a:spLocks/>
              </p:cNvSpPr>
              <p:nvPr/>
            </p:nvSpPr>
            <p:spPr bwMode="auto">
              <a:xfrm>
                <a:off x="1961" y="1562"/>
                <a:ext cx="167" cy="117"/>
              </a:xfrm>
              <a:custGeom>
                <a:avLst/>
                <a:gdLst>
                  <a:gd name="T0" fmla="*/ 167 w 167"/>
                  <a:gd name="T1" fmla="*/ 115 h 117"/>
                  <a:gd name="T2" fmla="*/ 0 w 167"/>
                  <a:gd name="T3" fmla="*/ 0 h 117"/>
                  <a:gd name="T4" fmla="*/ 0 w 167"/>
                  <a:gd name="T5" fmla="*/ 1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1"/>
                    </a:lnTo>
                    <a:lnTo>
                      <a:pt x="167" y="117"/>
                    </a:lnTo>
                    <a:lnTo>
                      <a:pt x="167" y="115"/>
                    </a:lnTo>
                    <a:close/>
                  </a:path>
                </a:pathLst>
              </a:custGeom>
              <a:solidFill>
                <a:srgbClr val="3C3C3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32" name="Freeform 683"/>
              <p:cNvSpPr>
                <a:spLocks/>
              </p:cNvSpPr>
              <p:nvPr/>
            </p:nvSpPr>
            <p:spPr bwMode="auto">
              <a:xfrm>
                <a:off x="1961" y="1563"/>
                <a:ext cx="167" cy="119"/>
              </a:xfrm>
              <a:custGeom>
                <a:avLst/>
                <a:gdLst>
                  <a:gd name="T0" fmla="*/ 167 w 167"/>
                  <a:gd name="T1" fmla="*/ 116 h 119"/>
                  <a:gd name="T2" fmla="*/ 0 w 167"/>
                  <a:gd name="T3" fmla="*/ 0 h 119"/>
                  <a:gd name="T4" fmla="*/ 0 w 167"/>
                  <a:gd name="T5" fmla="*/ 4 h 119"/>
                  <a:gd name="T6" fmla="*/ 167 w 167"/>
                  <a:gd name="T7" fmla="*/ 119 h 119"/>
                  <a:gd name="T8" fmla="*/ 167 w 167"/>
                  <a:gd name="T9" fmla="*/ 116 h 119"/>
                  <a:gd name="T10" fmla="*/ 0 60000 65536"/>
                  <a:gd name="T11" fmla="*/ 0 60000 65536"/>
                  <a:gd name="T12" fmla="*/ 0 60000 65536"/>
                  <a:gd name="T13" fmla="*/ 0 60000 65536"/>
                  <a:gd name="T14" fmla="*/ 0 60000 65536"/>
                  <a:gd name="T15" fmla="*/ 0 w 167"/>
                  <a:gd name="T16" fmla="*/ 0 h 119"/>
                  <a:gd name="T17" fmla="*/ 167 w 167"/>
                  <a:gd name="T18" fmla="*/ 119 h 119"/>
                </a:gdLst>
                <a:ahLst/>
                <a:cxnLst>
                  <a:cxn ang="T10">
                    <a:pos x="T0" y="T1"/>
                  </a:cxn>
                  <a:cxn ang="T11">
                    <a:pos x="T2" y="T3"/>
                  </a:cxn>
                  <a:cxn ang="T12">
                    <a:pos x="T4" y="T5"/>
                  </a:cxn>
                  <a:cxn ang="T13">
                    <a:pos x="T6" y="T7"/>
                  </a:cxn>
                  <a:cxn ang="T14">
                    <a:pos x="T8" y="T9"/>
                  </a:cxn>
                </a:cxnLst>
                <a:rect l="T15" t="T16" r="T17" b="T18"/>
                <a:pathLst>
                  <a:path w="167" h="119">
                    <a:moveTo>
                      <a:pt x="167" y="116"/>
                    </a:moveTo>
                    <a:lnTo>
                      <a:pt x="0" y="0"/>
                    </a:lnTo>
                    <a:lnTo>
                      <a:pt x="0" y="4"/>
                    </a:lnTo>
                    <a:lnTo>
                      <a:pt x="167" y="119"/>
                    </a:lnTo>
                    <a:lnTo>
                      <a:pt x="167" y="116"/>
                    </a:lnTo>
                    <a:close/>
                  </a:path>
                </a:pathLst>
              </a:custGeom>
              <a:solidFill>
                <a:srgbClr val="3B3B3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33" name="Freeform 684"/>
              <p:cNvSpPr>
                <a:spLocks/>
              </p:cNvSpPr>
              <p:nvPr/>
            </p:nvSpPr>
            <p:spPr bwMode="auto">
              <a:xfrm>
                <a:off x="1961" y="1567"/>
                <a:ext cx="167" cy="117"/>
              </a:xfrm>
              <a:custGeom>
                <a:avLst/>
                <a:gdLst>
                  <a:gd name="T0" fmla="*/ 167 w 167"/>
                  <a:gd name="T1" fmla="*/ 115 h 117"/>
                  <a:gd name="T2" fmla="*/ 0 w 167"/>
                  <a:gd name="T3" fmla="*/ 0 h 117"/>
                  <a:gd name="T4" fmla="*/ 0 w 167"/>
                  <a:gd name="T5" fmla="*/ 2 h 117"/>
                  <a:gd name="T6" fmla="*/ 167 w 167"/>
                  <a:gd name="T7" fmla="*/ 117 h 117"/>
                  <a:gd name="T8" fmla="*/ 167 w 167"/>
                  <a:gd name="T9" fmla="*/ 115 h 117"/>
                  <a:gd name="T10" fmla="*/ 0 60000 65536"/>
                  <a:gd name="T11" fmla="*/ 0 60000 65536"/>
                  <a:gd name="T12" fmla="*/ 0 60000 65536"/>
                  <a:gd name="T13" fmla="*/ 0 60000 65536"/>
                  <a:gd name="T14" fmla="*/ 0 60000 65536"/>
                  <a:gd name="T15" fmla="*/ 0 w 167"/>
                  <a:gd name="T16" fmla="*/ 0 h 117"/>
                  <a:gd name="T17" fmla="*/ 167 w 167"/>
                  <a:gd name="T18" fmla="*/ 117 h 117"/>
                </a:gdLst>
                <a:ahLst/>
                <a:cxnLst>
                  <a:cxn ang="T10">
                    <a:pos x="T0" y="T1"/>
                  </a:cxn>
                  <a:cxn ang="T11">
                    <a:pos x="T2" y="T3"/>
                  </a:cxn>
                  <a:cxn ang="T12">
                    <a:pos x="T4" y="T5"/>
                  </a:cxn>
                  <a:cxn ang="T13">
                    <a:pos x="T6" y="T7"/>
                  </a:cxn>
                  <a:cxn ang="T14">
                    <a:pos x="T8" y="T9"/>
                  </a:cxn>
                </a:cxnLst>
                <a:rect l="T15" t="T16" r="T17" b="T18"/>
                <a:pathLst>
                  <a:path w="167" h="117">
                    <a:moveTo>
                      <a:pt x="167" y="115"/>
                    </a:moveTo>
                    <a:lnTo>
                      <a:pt x="0" y="0"/>
                    </a:lnTo>
                    <a:lnTo>
                      <a:pt x="0" y="2"/>
                    </a:lnTo>
                    <a:lnTo>
                      <a:pt x="167" y="117"/>
                    </a:lnTo>
                    <a:lnTo>
                      <a:pt x="167" y="115"/>
                    </a:lnTo>
                    <a:close/>
                  </a:path>
                </a:pathLst>
              </a:custGeom>
              <a:solidFill>
                <a:srgbClr val="3A3A3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934" name="Freeform 685"/>
              <p:cNvSpPr>
                <a:spLocks/>
              </p:cNvSpPr>
              <p:nvPr/>
            </p:nvSpPr>
            <p:spPr bwMode="auto">
              <a:xfrm>
                <a:off x="1961" y="1569"/>
                <a:ext cx="167" cy="115"/>
              </a:xfrm>
              <a:custGeom>
                <a:avLst/>
                <a:gdLst>
                  <a:gd name="T0" fmla="*/ 167 w 167"/>
                  <a:gd name="T1" fmla="*/ 115 h 115"/>
                  <a:gd name="T2" fmla="*/ 0 w 167"/>
                  <a:gd name="T3" fmla="*/ 0 h 115"/>
                  <a:gd name="T4" fmla="*/ 0 w 167"/>
                  <a:gd name="T5" fmla="*/ 0 h 115"/>
                  <a:gd name="T6" fmla="*/ 167 w 167"/>
                  <a:gd name="T7" fmla="*/ 115 h 115"/>
                  <a:gd name="T8" fmla="*/ 0 60000 65536"/>
                  <a:gd name="T9" fmla="*/ 0 60000 65536"/>
                  <a:gd name="T10" fmla="*/ 0 60000 65536"/>
                  <a:gd name="T11" fmla="*/ 0 60000 65536"/>
                  <a:gd name="T12" fmla="*/ 0 w 167"/>
                  <a:gd name="T13" fmla="*/ 0 h 115"/>
                  <a:gd name="T14" fmla="*/ 167 w 167"/>
                  <a:gd name="T15" fmla="*/ 115 h 115"/>
                </a:gdLst>
                <a:ahLst/>
                <a:cxnLst>
                  <a:cxn ang="T8">
                    <a:pos x="T0" y="T1"/>
                  </a:cxn>
                  <a:cxn ang="T9">
                    <a:pos x="T2" y="T3"/>
                  </a:cxn>
                  <a:cxn ang="T10">
                    <a:pos x="T4" y="T5"/>
                  </a:cxn>
                  <a:cxn ang="T11">
                    <a:pos x="T6" y="T7"/>
                  </a:cxn>
                </a:cxnLst>
                <a:rect l="T12" t="T13" r="T14" b="T15"/>
                <a:pathLst>
                  <a:path w="167" h="115">
                    <a:moveTo>
                      <a:pt x="167" y="115"/>
                    </a:moveTo>
                    <a:lnTo>
                      <a:pt x="0" y="0"/>
                    </a:lnTo>
                    <a:lnTo>
                      <a:pt x="167" y="115"/>
                    </a:lnTo>
                    <a:close/>
                  </a:path>
                </a:pathLst>
              </a:custGeom>
              <a:solidFill>
                <a:srgbClr val="3A3A3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grpSp>
        <p:sp>
          <p:nvSpPr>
            <p:cNvPr id="176" name="Freeform 687"/>
            <p:cNvSpPr>
              <a:spLocks/>
            </p:cNvSpPr>
            <p:nvPr/>
          </p:nvSpPr>
          <p:spPr bwMode="auto">
            <a:xfrm>
              <a:off x="2280022" y="2956644"/>
              <a:ext cx="306387" cy="87313"/>
            </a:xfrm>
            <a:custGeom>
              <a:avLst/>
              <a:gdLst>
                <a:gd name="T0" fmla="*/ 6 w 193"/>
                <a:gd name="T1" fmla="*/ 0 h 55"/>
                <a:gd name="T2" fmla="*/ 193 w 193"/>
                <a:gd name="T3" fmla="*/ 36 h 55"/>
                <a:gd name="T4" fmla="*/ 182 w 193"/>
                <a:gd name="T5" fmla="*/ 55 h 55"/>
                <a:gd name="T6" fmla="*/ 0 w 193"/>
                <a:gd name="T7" fmla="*/ 16 h 55"/>
                <a:gd name="T8" fmla="*/ 6 w 193"/>
                <a:gd name="T9" fmla="*/ 0 h 55"/>
                <a:gd name="T10" fmla="*/ 0 60000 65536"/>
                <a:gd name="T11" fmla="*/ 0 60000 65536"/>
                <a:gd name="T12" fmla="*/ 0 60000 65536"/>
                <a:gd name="T13" fmla="*/ 0 60000 65536"/>
                <a:gd name="T14" fmla="*/ 0 60000 65536"/>
                <a:gd name="T15" fmla="*/ 0 w 193"/>
                <a:gd name="T16" fmla="*/ 0 h 55"/>
                <a:gd name="T17" fmla="*/ 193 w 193"/>
                <a:gd name="T18" fmla="*/ 55 h 55"/>
              </a:gdLst>
              <a:ahLst/>
              <a:cxnLst>
                <a:cxn ang="T10">
                  <a:pos x="T0" y="T1"/>
                </a:cxn>
                <a:cxn ang="T11">
                  <a:pos x="T2" y="T3"/>
                </a:cxn>
                <a:cxn ang="T12">
                  <a:pos x="T4" y="T5"/>
                </a:cxn>
                <a:cxn ang="T13">
                  <a:pos x="T6" y="T7"/>
                </a:cxn>
                <a:cxn ang="T14">
                  <a:pos x="T8" y="T9"/>
                </a:cxn>
              </a:cxnLst>
              <a:rect l="T15" t="T16" r="T17" b="T18"/>
              <a:pathLst>
                <a:path w="193" h="55">
                  <a:moveTo>
                    <a:pt x="6" y="0"/>
                  </a:moveTo>
                  <a:lnTo>
                    <a:pt x="193" y="36"/>
                  </a:lnTo>
                  <a:lnTo>
                    <a:pt x="182" y="55"/>
                  </a:lnTo>
                  <a:lnTo>
                    <a:pt x="0" y="16"/>
                  </a:lnTo>
                  <a:lnTo>
                    <a:pt x="6" y="0"/>
                  </a:lnTo>
                  <a:close/>
                </a:path>
              </a:pathLst>
            </a:custGeom>
            <a:solidFill>
              <a:srgbClr val="91919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7" name="Freeform 688"/>
            <p:cNvSpPr>
              <a:spLocks/>
            </p:cNvSpPr>
            <p:nvPr/>
          </p:nvSpPr>
          <p:spPr bwMode="auto">
            <a:xfrm>
              <a:off x="3086472" y="2391494"/>
              <a:ext cx="282575" cy="269875"/>
            </a:xfrm>
            <a:custGeom>
              <a:avLst/>
              <a:gdLst>
                <a:gd name="T0" fmla="*/ 121 w 178"/>
                <a:gd name="T1" fmla="*/ 8 h 170"/>
                <a:gd name="T2" fmla="*/ 104 w 178"/>
                <a:gd name="T3" fmla="*/ 2 h 170"/>
                <a:gd name="T4" fmla="*/ 86 w 178"/>
                <a:gd name="T5" fmla="*/ 0 h 170"/>
                <a:gd name="T6" fmla="*/ 69 w 178"/>
                <a:gd name="T7" fmla="*/ 2 h 170"/>
                <a:gd name="T8" fmla="*/ 52 w 178"/>
                <a:gd name="T9" fmla="*/ 8 h 170"/>
                <a:gd name="T10" fmla="*/ 37 w 178"/>
                <a:gd name="T11" fmla="*/ 15 h 170"/>
                <a:gd name="T12" fmla="*/ 24 w 178"/>
                <a:gd name="T13" fmla="*/ 26 h 170"/>
                <a:gd name="T14" fmla="*/ 13 w 178"/>
                <a:gd name="T15" fmla="*/ 38 h 170"/>
                <a:gd name="T16" fmla="*/ 6 w 178"/>
                <a:gd name="T17" fmla="*/ 53 h 170"/>
                <a:gd name="T18" fmla="*/ 0 w 178"/>
                <a:gd name="T19" fmla="*/ 69 h 170"/>
                <a:gd name="T20" fmla="*/ 0 w 178"/>
                <a:gd name="T21" fmla="*/ 85 h 170"/>
                <a:gd name="T22" fmla="*/ 2 w 178"/>
                <a:gd name="T23" fmla="*/ 101 h 170"/>
                <a:gd name="T24" fmla="*/ 6 w 178"/>
                <a:gd name="T25" fmla="*/ 118 h 170"/>
                <a:gd name="T26" fmla="*/ 15 w 178"/>
                <a:gd name="T27" fmla="*/ 132 h 170"/>
                <a:gd name="T28" fmla="*/ 26 w 178"/>
                <a:gd name="T29" fmla="*/ 145 h 170"/>
                <a:gd name="T30" fmla="*/ 39 w 178"/>
                <a:gd name="T31" fmla="*/ 155 h 170"/>
                <a:gd name="T32" fmla="*/ 56 w 178"/>
                <a:gd name="T33" fmla="*/ 163 h 170"/>
                <a:gd name="T34" fmla="*/ 75 w 178"/>
                <a:gd name="T35" fmla="*/ 168 h 170"/>
                <a:gd name="T36" fmla="*/ 91 w 178"/>
                <a:gd name="T37" fmla="*/ 170 h 170"/>
                <a:gd name="T38" fmla="*/ 108 w 178"/>
                <a:gd name="T39" fmla="*/ 168 h 170"/>
                <a:gd name="T40" fmla="*/ 125 w 178"/>
                <a:gd name="T41" fmla="*/ 163 h 170"/>
                <a:gd name="T42" fmla="*/ 139 w 178"/>
                <a:gd name="T43" fmla="*/ 155 h 170"/>
                <a:gd name="T44" fmla="*/ 152 w 178"/>
                <a:gd name="T45" fmla="*/ 145 h 170"/>
                <a:gd name="T46" fmla="*/ 164 w 178"/>
                <a:gd name="T47" fmla="*/ 132 h 170"/>
                <a:gd name="T48" fmla="*/ 173 w 178"/>
                <a:gd name="T49" fmla="*/ 118 h 170"/>
                <a:gd name="T50" fmla="*/ 178 w 178"/>
                <a:gd name="T51" fmla="*/ 101 h 170"/>
                <a:gd name="T52" fmla="*/ 178 w 178"/>
                <a:gd name="T53" fmla="*/ 85 h 170"/>
                <a:gd name="T54" fmla="*/ 177 w 178"/>
                <a:gd name="T55" fmla="*/ 69 h 170"/>
                <a:gd name="T56" fmla="*/ 171 w 178"/>
                <a:gd name="T57" fmla="*/ 53 h 170"/>
                <a:gd name="T58" fmla="*/ 164 w 178"/>
                <a:gd name="T59" fmla="*/ 38 h 170"/>
                <a:gd name="T60" fmla="*/ 151 w 178"/>
                <a:gd name="T61" fmla="*/ 26 h 170"/>
                <a:gd name="T62" fmla="*/ 138 w 178"/>
                <a:gd name="T63" fmla="*/ 17 h 170"/>
                <a:gd name="T64" fmla="*/ 121 w 178"/>
                <a:gd name="T65" fmla="*/ 8 h 1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8"/>
                <a:gd name="T100" fmla="*/ 0 h 170"/>
                <a:gd name="T101" fmla="*/ 178 w 178"/>
                <a:gd name="T102" fmla="*/ 170 h 17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8" h="170">
                  <a:moveTo>
                    <a:pt x="121" y="8"/>
                  </a:moveTo>
                  <a:lnTo>
                    <a:pt x="104" y="2"/>
                  </a:lnTo>
                  <a:lnTo>
                    <a:pt x="86" y="0"/>
                  </a:lnTo>
                  <a:lnTo>
                    <a:pt x="69" y="2"/>
                  </a:lnTo>
                  <a:lnTo>
                    <a:pt x="52" y="8"/>
                  </a:lnTo>
                  <a:lnTo>
                    <a:pt x="37" y="15"/>
                  </a:lnTo>
                  <a:lnTo>
                    <a:pt x="24" y="26"/>
                  </a:lnTo>
                  <a:lnTo>
                    <a:pt x="13" y="38"/>
                  </a:lnTo>
                  <a:lnTo>
                    <a:pt x="6" y="53"/>
                  </a:lnTo>
                  <a:lnTo>
                    <a:pt x="0" y="69"/>
                  </a:lnTo>
                  <a:lnTo>
                    <a:pt x="0" y="85"/>
                  </a:lnTo>
                  <a:lnTo>
                    <a:pt x="2" y="101"/>
                  </a:lnTo>
                  <a:lnTo>
                    <a:pt x="6" y="118"/>
                  </a:lnTo>
                  <a:lnTo>
                    <a:pt x="15" y="132"/>
                  </a:lnTo>
                  <a:lnTo>
                    <a:pt x="26" y="145"/>
                  </a:lnTo>
                  <a:lnTo>
                    <a:pt x="39" y="155"/>
                  </a:lnTo>
                  <a:lnTo>
                    <a:pt x="56" y="163"/>
                  </a:lnTo>
                  <a:lnTo>
                    <a:pt x="75" y="168"/>
                  </a:lnTo>
                  <a:lnTo>
                    <a:pt x="91" y="170"/>
                  </a:lnTo>
                  <a:lnTo>
                    <a:pt x="108" y="168"/>
                  </a:lnTo>
                  <a:lnTo>
                    <a:pt x="125" y="163"/>
                  </a:lnTo>
                  <a:lnTo>
                    <a:pt x="139" y="155"/>
                  </a:lnTo>
                  <a:lnTo>
                    <a:pt x="152" y="145"/>
                  </a:lnTo>
                  <a:lnTo>
                    <a:pt x="164" y="132"/>
                  </a:lnTo>
                  <a:lnTo>
                    <a:pt x="173" y="118"/>
                  </a:lnTo>
                  <a:lnTo>
                    <a:pt x="178" y="101"/>
                  </a:lnTo>
                  <a:lnTo>
                    <a:pt x="178" y="85"/>
                  </a:lnTo>
                  <a:lnTo>
                    <a:pt x="177" y="69"/>
                  </a:lnTo>
                  <a:lnTo>
                    <a:pt x="171" y="53"/>
                  </a:lnTo>
                  <a:lnTo>
                    <a:pt x="164" y="38"/>
                  </a:lnTo>
                  <a:lnTo>
                    <a:pt x="151" y="26"/>
                  </a:lnTo>
                  <a:lnTo>
                    <a:pt x="138" y="17"/>
                  </a:lnTo>
                  <a:lnTo>
                    <a:pt x="121" y="8"/>
                  </a:lnTo>
                  <a:close/>
                </a:path>
              </a:pathLst>
            </a:custGeom>
            <a:solidFill>
              <a:srgbClr val="DADAD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8" name="Freeform 689"/>
            <p:cNvSpPr>
              <a:spLocks/>
            </p:cNvSpPr>
            <p:nvPr/>
          </p:nvSpPr>
          <p:spPr bwMode="auto">
            <a:xfrm>
              <a:off x="3099172" y="2412132"/>
              <a:ext cx="268287" cy="249238"/>
            </a:xfrm>
            <a:custGeom>
              <a:avLst/>
              <a:gdLst>
                <a:gd name="T0" fmla="*/ 115 w 169"/>
                <a:gd name="T1" fmla="*/ 7 h 157"/>
                <a:gd name="T2" fmla="*/ 98 w 169"/>
                <a:gd name="T3" fmla="*/ 2 h 157"/>
                <a:gd name="T4" fmla="*/ 81 w 169"/>
                <a:gd name="T5" fmla="*/ 0 h 157"/>
                <a:gd name="T6" fmla="*/ 65 w 169"/>
                <a:gd name="T7" fmla="*/ 2 h 157"/>
                <a:gd name="T8" fmla="*/ 50 w 169"/>
                <a:gd name="T9" fmla="*/ 7 h 157"/>
                <a:gd name="T10" fmla="*/ 35 w 169"/>
                <a:gd name="T11" fmla="*/ 13 h 157"/>
                <a:gd name="T12" fmla="*/ 24 w 169"/>
                <a:gd name="T13" fmla="*/ 23 h 157"/>
                <a:gd name="T14" fmla="*/ 13 w 169"/>
                <a:gd name="T15" fmla="*/ 34 h 157"/>
                <a:gd name="T16" fmla="*/ 5 w 169"/>
                <a:gd name="T17" fmla="*/ 49 h 157"/>
                <a:gd name="T18" fmla="*/ 2 w 169"/>
                <a:gd name="T19" fmla="*/ 63 h 157"/>
                <a:gd name="T20" fmla="*/ 0 w 169"/>
                <a:gd name="T21" fmla="*/ 79 h 157"/>
                <a:gd name="T22" fmla="*/ 2 w 169"/>
                <a:gd name="T23" fmla="*/ 94 h 157"/>
                <a:gd name="T24" fmla="*/ 7 w 169"/>
                <a:gd name="T25" fmla="*/ 108 h 157"/>
                <a:gd name="T26" fmla="*/ 15 w 169"/>
                <a:gd name="T27" fmla="*/ 121 h 157"/>
                <a:gd name="T28" fmla="*/ 26 w 169"/>
                <a:gd name="T29" fmla="*/ 133 h 157"/>
                <a:gd name="T30" fmla="*/ 39 w 169"/>
                <a:gd name="T31" fmla="*/ 144 h 157"/>
                <a:gd name="T32" fmla="*/ 54 w 169"/>
                <a:gd name="T33" fmla="*/ 151 h 157"/>
                <a:gd name="T34" fmla="*/ 70 w 169"/>
                <a:gd name="T35" fmla="*/ 157 h 157"/>
                <a:gd name="T36" fmla="*/ 87 w 169"/>
                <a:gd name="T37" fmla="*/ 157 h 157"/>
                <a:gd name="T38" fmla="*/ 104 w 169"/>
                <a:gd name="T39" fmla="*/ 157 h 157"/>
                <a:gd name="T40" fmla="*/ 118 w 169"/>
                <a:gd name="T41" fmla="*/ 151 h 157"/>
                <a:gd name="T42" fmla="*/ 133 w 169"/>
                <a:gd name="T43" fmla="*/ 144 h 157"/>
                <a:gd name="T44" fmla="*/ 144 w 169"/>
                <a:gd name="T45" fmla="*/ 135 h 157"/>
                <a:gd name="T46" fmla="*/ 156 w 169"/>
                <a:gd name="T47" fmla="*/ 124 h 157"/>
                <a:gd name="T48" fmla="*/ 163 w 169"/>
                <a:gd name="T49" fmla="*/ 110 h 157"/>
                <a:gd name="T50" fmla="*/ 167 w 169"/>
                <a:gd name="T51" fmla="*/ 96 h 157"/>
                <a:gd name="T52" fmla="*/ 169 w 169"/>
                <a:gd name="T53" fmla="*/ 79 h 157"/>
                <a:gd name="T54" fmla="*/ 167 w 169"/>
                <a:gd name="T55" fmla="*/ 65 h 157"/>
                <a:gd name="T56" fmla="*/ 161 w 169"/>
                <a:gd name="T57" fmla="*/ 50 h 157"/>
                <a:gd name="T58" fmla="*/ 154 w 169"/>
                <a:gd name="T59" fmla="*/ 36 h 157"/>
                <a:gd name="T60" fmla="*/ 143 w 169"/>
                <a:gd name="T61" fmla="*/ 25 h 157"/>
                <a:gd name="T62" fmla="*/ 130 w 169"/>
                <a:gd name="T63" fmla="*/ 14 h 157"/>
                <a:gd name="T64" fmla="*/ 115 w 169"/>
                <a:gd name="T65" fmla="*/ 7 h 15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9"/>
                <a:gd name="T100" fmla="*/ 0 h 157"/>
                <a:gd name="T101" fmla="*/ 169 w 169"/>
                <a:gd name="T102" fmla="*/ 157 h 15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9" h="157">
                  <a:moveTo>
                    <a:pt x="115" y="7"/>
                  </a:moveTo>
                  <a:lnTo>
                    <a:pt x="98" y="2"/>
                  </a:lnTo>
                  <a:lnTo>
                    <a:pt x="81" y="0"/>
                  </a:lnTo>
                  <a:lnTo>
                    <a:pt x="65" y="2"/>
                  </a:lnTo>
                  <a:lnTo>
                    <a:pt x="50" y="7"/>
                  </a:lnTo>
                  <a:lnTo>
                    <a:pt x="35" y="13"/>
                  </a:lnTo>
                  <a:lnTo>
                    <a:pt x="24" y="23"/>
                  </a:lnTo>
                  <a:lnTo>
                    <a:pt x="13" y="34"/>
                  </a:lnTo>
                  <a:lnTo>
                    <a:pt x="5" y="49"/>
                  </a:lnTo>
                  <a:lnTo>
                    <a:pt x="2" y="63"/>
                  </a:lnTo>
                  <a:lnTo>
                    <a:pt x="0" y="79"/>
                  </a:lnTo>
                  <a:lnTo>
                    <a:pt x="2" y="94"/>
                  </a:lnTo>
                  <a:lnTo>
                    <a:pt x="7" y="108"/>
                  </a:lnTo>
                  <a:lnTo>
                    <a:pt x="15" y="121"/>
                  </a:lnTo>
                  <a:lnTo>
                    <a:pt x="26" y="133"/>
                  </a:lnTo>
                  <a:lnTo>
                    <a:pt x="39" y="144"/>
                  </a:lnTo>
                  <a:lnTo>
                    <a:pt x="54" y="151"/>
                  </a:lnTo>
                  <a:lnTo>
                    <a:pt x="70" y="157"/>
                  </a:lnTo>
                  <a:lnTo>
                    <a:pt x="87" y="157"/>
                  </a:lnTo>
                  <a:lnTo>
                    <a:pt x="104" y="157"/>
                  </a:lnTo>
                  <a:lnTo>
                    <a:pt x="118" y="151"/>
                  </a:lnTo>
                  <a:lnTo>
                    <a:pt x="133" y="144"/>
                  </a:lnTo>
                  <a:lnTo>
                    <a:pt x="144" y="135"/>
                  </a:lnTo>
                  <a:lnTo>
                    <a:pt x="156" y="124"/>
                  </a:lnTo>
                  <a:lnTo>
                    <a:pt x="163" y="110"/>
                  </a:lnTo>
                  <a:lnTo>
                    <a:pt x="167" y="96"/>
                  </a:lnTo>
                  <a:lnTo>
                    <a:pt x="169" y="79"/>
                  </a:lnTo>
                  <a:lnTo>
                    <a:pt x="167" y="65"/>
                  </a:lnTo>
                  <a:lnTo>
                    <a:pt x="161" y="50"/>
                  </a:lnTo>
                  <a:lnTo>
                    <a:pt x="154" y="36"/>
                  </a:lnTo>
                  <a:lnTo>
                    <a:pt x="143" y="25"/>
                  </a:lnTo>
                  <a:lnTo>
                    <a:pt x="130" y="14"/>
                  </a:lnTo>
                  <a:lnTo>
                    <a:pt x="115" y="7"/>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79" name="Freeform 690"/>
            <p:cNvSpPr>
              <a:spLocks/>
            </p:cNvSpPr>
            <p:nvPr/>
          </p:nvSpPr>
          <p:spPr bwMode="auto">
            <a:xfrm>
              <a:off x="3137272" y="2434357"/>
              <a:ext cx="214312" cy="198438"/>
            </a:xfrm>
            <a:custGeom>
              <a:avLst/>
              <a:gdLst>
                <a:gd name="T0" fmla="*/ 91 w 135"/>
                <a:gd name="T1" fmla="*/ 4 h 125"/>
                <a:gd name="T2" fmla="*/ 78 w 135"/>
                <a:gd name="T3" fmla="*/ 0 h 125"/>
                <a:gd name="T4" fmla="*/ 65 w 135"/>
                <a:gd name="T5" fmla="*/ 0 h 125"/>
                <a:gd name="T6" fmla="*/ 52 w 135"/>
                <a:gd name="T7" fmla="*/ 0 h 125"/>
                <a:gd name="T8" fmla="*/ 39 w 135"/>
                <a:gd name="T9" fmla="*/ 4 h 125"/>
                <a:gd name="T10" fmla="*/ 28 w 135"/>
                <a:gd name="T11" fmla="*/ 9 h 125"/>
                <a:gd name="T12" fmla="*/ 18 w 135"/>
                <a:gd name="T13" fmla="*/ 17 h 125"/>
                <a:gd name="T14" fmla="*/ 9 w 135"/>
                <a:gd name="T15" fmla="*/ 26 h 125"/>
                <a:gd name="T16" fmla="*/ 4 w 135"/>
                <a:gd name="T17" fmla="*/ 36 h 125"/>
                <a:gd name="T18" fmla="*/ 0 w 135"/>
                <a:gd name="T19" fmla="*/ 49 h 125"/>
                <a:gd name="T20" fmla="*/ 0 w 135"/>
                <a:gd name="T21" fmla="*/ 60 h 125"/>
                <a:gd name="T22" fmla="*/ 2 w 135"/>
                <a:gd name="T23" fmla="*/ 73 h 125"/>
                <a:gd name="T24" fmla="*/ 5 w 135"/>
                <a:gd name="T25" fmla="*/ 83 h 125"/>
                <a:gd name="T26" fmla="*/ 13 w 135"/>
                <a:gd name="T27" fmla="*/ 94 h 125"/>
                <a:gd name="T28" fmla="*/ 22 w 135"/>
                <a:gd name="T29" fmla="*/ 105 h 125"/>
                <a:gd name="T30" fmla="*/ 31 w 135"/>
                <a:gd name="T31" fmla="*/ 112 h 125"/>
                <a:gd name="T32" fmla="*/ 44 w 135"/>
                <a:gd name="T33" fmla="*/ 119 h 125"/>
                <a:gd name="T34" fmla="*/ 57 w 135"/>
                <a:gd name="T35" fmla="*/ 123 h 125"/>
                <a:gd name="T36" fmla="*/ 70 w 135"/>
                <a:gd name="T37" fmla="*/ 125 h 125"/>
                <a:gd name="T38" fmla="*/ 83 w 135"/>
                <a:gd name="T39" fmla="*/ 123 h 125"/>
                <a:gd name="T40" fmla="*/ 96 w 135"/>
                <a:gd name="T41" fmla="*/ 119 h 125"/>
                <a:gd name="T42" fmla="*/ 107 w 135"/>
                <a:gd name="T43" fmla="*/ 114 h 125"/>
                <a:gd name="T44" fmla="*/ 117 w 135"/>
                <a:gd name="T45" fmla="*/ 107 h 125"/>
                <a:gd name="T46" fmla="*/ 126 w 135"/>
                <a:gd name="T47" fmla="*/ 98 h 125"/>
                <a:gd name="T48" fmla="*/ 132 w 135"/>
                <a:gd name="T49" fmla="*/ 87 h 125"/>
                <a:gd name="T50" fmla="*/ 135 w 135"/>
                <a:gd name="T51" fmla="*/ 76 h 125"/>
                <a:gd name="T52" fmla="*/ 135 w 135"/>
                <a:gd name="T53" fmla="*/ 63 h 125"/>
                <a:gd name="T54" fmla="*/ 133 w 135"/>
                <a:gd name="T55" fmla="*/ 51 h 125"/>
                <a:gd name="T56" fmla="*/ 130 w 135"/>
                <a:gd name="T57" fmla="*/ 40 h 125"/>
                <a:gd name="T58" fmla="*/ 122 w 135"/>
                <a:gd name="T59" fmla="*/ 29 h 125"/>
                <a:gd name="T60" fmla="*/ 113 w 135"/>
                <a:gd name="T61" fmla="*/ 18 h 125"/>
                <a:gd name="T62" fmla="*/ 104 w 135"/>
                <a:gd name="T63" fmla="*/ 11 h 125"/>
                <a:gd name="T64" fmla="*/ 91 w 135"/>
                <a:gd name="T65" fmla="*/ 4 h 1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5"/>
                <a:gd name="T100" fmla="*/ 0 h 125"/>
                <a:gd name="T101" fmla="*/ 135 w 135"/>
                <a:gd name="T102" fmla="*/ 125 h 1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5" h="125">
                  <a:moveTo>
                    <a:pt x="91" y="4"/>
                  </a:moveTo>
                  <a:lnTo>
                    <a:pt x="78" y="0"/>
                  </a:lnTo>
                  <a:lnTo>
                    <a:pt x="65" y="0"/>
                  </a:lnTo>
                  <a:lnTo>
                    <a:pt x="52" y="0"/>
                  </a:lnTo>
                  <a:lnTo>
                    <a:pt x="39" y="4"/>
                  </a:lnTo>
                  <a:lnTo>
                    <a:pt x="28" y="9"/>
                  </a:lnTo>
                  <a:lnTo>
                    <a:pt x="18" y="17"/>
                  </a:lnTo>
                  <a:lnTo>
                    <a:pt x="9" y="26"/>
                  </a:lnTo>
                  <a:lnTo>
                    <a:pt x="4" y="36"/>
                  </a:lnTo>
                  <a:lnTo>
                    <a:pt x="0" y="49"/>
                  </a:lnTo>
                  <a:lnTo>
                    <a:pt x="0" y="60"/>
                  </a:lnTo>
                  <a:lnTo>
                    <a:pt x="2" y="73"/>
                  </a:lnTo>
                  <a:lnTo>
                    <a:pt x="5" y="83"/>
                  </a:lnTo>
                  <a:lnTo>
                    <a:pt x="13" y="94"/>
                  </a:lnTo>
                  <a:lnTo>
                    <a:pt x="22" y="105"/>
                  </a:lnTo>
                  <a:lnTo>
                    <a:pt x="31" y="112"/>
                  </a:lnTo>
                  <a:lnTo>
                    <a:pt x="44" y="119"/>
                  </a:lnTo>
                  <a:lnTo>
                    <a:pt x="57" y="123"/>
                  </a:lnTo>
                  <a:lnTo>
                    <a:pt x="70" y="125"/>
                  </a:lnTo>
                  <a:lnTo>
                    <a:pt x="83" y="123"/>
                  </a:lnTo>
                  <a:lnTo>
                    <a:pt x="96" y="119"/>
                  </a:lnTo>
                  <a:lnTo>
                    <a:pt x="107" y="114"/>
                  </a:lnTo>
                  <a:lnTo>
                    <a:pt x="117" y="107"/>
                  </a:lnTo>
                  <a:lnTo>
                    <a:pt x="126" y="98"/>
                  </a:lnTo>
                  <a:lnTo>
                    <a:pt x="132" y="87"/>
                  </a:lnTo>
                  <a:lnTo>
                    <a:pt x="135" y="76"/>
                  </a:lnTo>
                  <a:lnTo>
                    <a:pt x="135" y="63"/>
                  </a:lnTo>
                  <a:lnTo>
                    <a:pt x="133" y="51"/>
                  </a:lnTo>
                  <a:lnTo>
                    <a:pt x="130" y="40"/>
                  </a:lnTo>
                  <a:lnTo>
                    <a:pt x="122" y="29"/>
                  </a:lnTo>
                  <a:lnTo>
                    <a:pt x="113" y="18"/>
                  </a:lnTo>
                  <a:lnTo>
                    <a:pt x="104" y="11"/>
                  </a:lnTo>
                  <a:lnTo>
                    <a:pt x="91" y="4"/>
                  </a:lnTo>
                  <a:close/>
                </a:path>
              </a:pathLst>
            </a:custGeom>
            <a:solidFill>
              <a:srgbClr val="91919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0" name="Freeform 691"/>
            <p:cNvSpPr>
              <a:spLocks/>
            </p:cNvSpPr>
            <p:nvPr/>
          </p:nvSpPr>
          <p:spPr bwMode="auto">
            <a:xfrm>
              <a:off x="3145210" y="2443882"/>
              <a:ext cx="198437" cy="177800"/>
            </a:xfrm>
            <a:custGeom>
              <a:avLst/>
              <a:gdLst>
                <a:gd name="T0" fmla="*/ 84 w 125"/>
                <a:gd name="T1" fmla="*/ 5 h 112"/>
                <a:gd name="T2" fmla="*/ 73 w 125"/>
                <a:gd name="T3" fmla="*/ 2 h 112"/>
                <a:gd name="T4" fmla="*/ 60 w 125"/>
                <a:gd name="T5" fmla="*/ 0 h 112"/>
                <a:gd name="T6" fmla="*/ 49 w 125"/>
                <a:gd name="T7" fmla="*/ 2 h 112"/>
                <a:gd name="T8" fmla="*/ 38 w 125"/>
                <a:gd name="T9" fmla="*/ 3 h 112"/>
                <a:gd name="T10" fmla="*/ 26 w 125"/>
                <a:gd name="T11" fmla="*/ 9 h 112"/>
                <a:gd name="T12" fmla="*/ 17 w 125"/>
                <a:gd name="T13" fmla="*/ 16 h 112"/>
                <a:gd name="T14" fmla="*/ 10 w 125"/>
                <a:gd name="T15" fmla="*/ 23 h 112"/>
                <a:gd name="T16" fmla="*/ 4 w 125"/>
                <a:gd name="T17" fmla="*/ 34 h 112"/>
                <a:gd name="T18" fmla="*/ 0 w 125"/>
                <a:gd name="T19" fmla="*/ 45 h 112"/>
                <a:gd name="T20" fmla="*/ 0 w 125"/>
                <a:gd name="T21" fmla="*/ 56 h 112"/>
                <a:gd name="T22" fmla="*/ 2 w 125"/>
                <a:gd name="T23" fmla="*/ 65 h 112"/>
                <a:gd name="T24" fmla="*/ 6 w 125"/>
                <a:gd name="T25" fmla="*/ 76 h 112"/>
                <a:gd name="T26" fmla="*/ 13 w 125"/>
                <a:gd name="T27" fmla="*/ 85 h 112"/>
                <a:gd name="T28" fmla="*/ 21 w 125"/>
                <a:gd name="T29" fmla="*/ 94 h 112"/>
                <a:gd name="T30" fmla="*/ 30 w 125"/>
                <a:gd name="T31" fmla="*/ 101 h 112"/>
                <a:gd name="T32" fmla="*/ 41 w 125"/>
                <a:gd name="T33" fmla="*/ 106 h 112"/>
                <a:gd name="T34" fmla="*/ 54 w 125"/>
                <a:gd name="T35" fmla="*/ 110 h 112"/>
                <a:gd name="T36" fmla="*/ 67 w 125"/>
                <a:gd name="T37" fmla="*/ 112 h 112"/>
                <a:gd name="T38" fmla="*/ 78 w 125"/>
                <a:gd name="T39" fmla="*/ 110 h 112"/>
                <a:gd name="T40" fmla="*/ 89 w 125"/>
                <a:gd name="T41" fmla="*/ 108 h 112"/>
                <a:gd name="T42" fmla="*/ 101 w 125"/>
                <a:gd name="T43" fmla="*/ 103 h 112"/>
                <a:gd name="T44" fmla="*/ 108 w 125"/>
                <a:gd name="T45" fmla="*/ 97 h 112"/>
                <a:gd name="T46" fmla="*/ 115 w 125"/>
                <a:gd name="T47" fmla="*/ 88 h 112"/>
                <a:gd name="T48" fmla="*/ 121 w 125"/>
                <a:gd name="T49" fmla="*/ 79 h 112"/>
                <a:gd name="T50" fmla="*/ 125 w 125"/>
                <a:gd name="T51" fmla="*/ 68 h 112"/>
                <a:gd name="T52" fmla="*/ 125 w 125"/>
                <a:gd name="T53" fmla="*/ 57 h 112"/>
                <a:gd name="T54" fmla="*/ 123 w 125"/>
                <a:gd name="T55" fmla="*/ 47 h 112"/>
                <a:gd name="T56" fmla="*/ 119 w 125"/>
                <a:gd name="T57" fmla="*/ 36 h 112"/>
                <a:gd name="T58" fmla="*/ 112 w 125"/>
                <a:gd name="T59" fmla="*/ 27 h 112"/>
                <a:gd name="T60" fmla="*/ 104 w 125"/>
                <a:gd name="T61" fmla="*/ 18 h 112"/>
                <a:gd name="T62" fmla="*/ 95 w 125"/>
                <a:gd name="T63" fmla="*/ 11 h 112"/>
                <a:gd name="T64" fmla="*/ 84 w 125"/>
                <a:gd name="T65" fmla="*/ 5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5"/>
                <a:gd name="T100" fmla="*/ 0 h 112"/>
                <a:gd name="T101" fmla="*/ 125 w 125"/>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5" h="112">
                  <a:moveTo>
                    <a:pt x="84" y="5"/>
                  </a:moveTo>
                  <a:lnTo>
                    <a:pt x="73" y="2"/>
                  </a:lnTo>
                  <a:lnTo>
                    <a:pt x="60" y="0"/>
                  </a:lnTo>
                  <a:lnTo>
                    <a:pt x="49" y="2"/>
                  </a:lnTo>
                  <a:lnTo>
                    <a:pt x="38" y="3"/>
                  </a:lnTo>
                  <a:lnTo>
                    <a:pt x="26" y="9"/>
                  </a:lnTo>
                  <a:lnTo>
                    <a:pt x="17" y="16"/>
                  </a:lnTo>
                  <a:lnTo>
                    <a:pt x="10" y="23"/>
                  </a:lnTo>
                  <a:lnTo>
                    <a:pt x="4" y="34"/>
                  </a:lnTo>
                  <a:lnTo>
                    <a:pt x="0" y="45"/>
                  </a:lnTo>
                  <a:lnTo>
                    <a:pt x="0" y="56"/>
                  </a:lnTo>
                  <a:lnTo>
                    <a:pt x="2" y="65"/>
                  </a:lnTo>
                  <a:lnTo>
                    <a:pt x="6" y="76"/>
                  </a:lnTo>
                  <a:lnTo>
                    <a:pt x="13" y="85"/>
                  </a:lnTo>
                  <a:lnTo>
                    <a:pt x="21" y="94"/>
                  </a:lnTo>
                  <a:lnTo>
                    <a:pt x="30" y="101"/>
                  </a:lnTo>
                  <a:lnTo>
                    <a:pt x="41" y="106"/>
                  </a:lnTo>
                  <a:lnTo>
                    <a:pt x="54" y="110"/>
                  </a:lnTo>
                  <a:lnTo>
                    <a:pt x="67" y="112"/>
                  </a:lnTo>
                  <a:lnTo>
                    <a:pt x="78" y="110"/>
                  </a:lnTo>
                  <a:lnTo>
                    <a:pt x="89" y="108"/>
                  </a:lnTo>
                  <a:lnTo>
                    <a:pt x="101" y="103"/>
                  </a:lnTo>
                  <a:lnTo>
                    <a:pt x="108" y="97"/>
                  </a:lnTo>
                  <a:lnTo>
                    <a:pt x="115" y="88"/>
                  </a:lnTo>
                  <a:lnTo>
                    <a:pt x="121" y="79"/>
                  </a:lnTo>
                  <a:lnTo>
                    <a:pt x="125" y="68"/>
                  </a:lnTo>
                  <a:lnTo>
                    <a:pt x="125" y="57"/>
                  </a:lnTo>
                  <a:lnTo>
                    <a:pt x="123" y="47"/>
                  </a:lnTo>
                  <a:lnTo>
                    <a:pt x="119" y="36"/>
                  </a:lnTo>
                  <a:lnTo>
                    <a:pt x="112" y="27"/>
                  </a:lnTo>
                  <a:lnTo>
                    <a:pt x="104" y="18"/>
                  </a:lnTo>
                  <a:lnTo>
                    <a:pt x="95" y="11"/>
                  </a:lnTo>
                  <a:lnTo>
                    <a:pt x="84" y="5"/>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grpSp>
          <p:nvGrpSpPr>
            <p:cNvPr id="181" name="Group 820"/>
            <p:cNvGrpSpPr>
              <a:grpSpLocks/>
            </p:cNvGrpSpPr>
            <p:nvPr/>
          </p:nvGrpSpPr>
          <p:grpSpPr bwMode="auto">
            <a:xfrm>
              <a:off x="3169022" y="2461344"/>
              <a:ext cx="165100" cy="157163"/>
              <a:chOff x="2042" y="1488"/>
              <a:chExt cx="104" cy="99"/>
            </a:xfrm>
          </p:grpSpPr>
          <p:sp>
            <p:nvSpPr>
              <p:cNvPr id="611" name="Rectangle 692"/>
              <p:cNvSpPr>
                <a:spLocks noChangeArrowheads="1"/>
              </p:cNvSpPr>
              <p:nvPr/>
            </p:nvSpPr>
            <p:spPr bwMode="auto">
              <a:xfrm>
                <a:off x="2042" y="1488"/>
                <a:ext cx="104" cy="1"/>
              </a:xfrm>
              <a:prstGeom prst="rect">
                <a:avLst/>
              </a:prstGeom>
              <a:solidFill>
                <a:srgbClr val="2C2C2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12" name="Rectangle 693"/>
              <p:cNvSpPr>
                <a:spLocks noChangeArrowheads="1"/>
              </p:cNvSpPr>
              <p:nvPr/>
            </p:nvSpPr>
            <p:spPr bwMode="auto">
              <a:xfrm>
                <a:off x="2042" y="1489"/>
                <a:ext cx="2" cy="98"/>
              </a:xfrm>
              <a:prstGeom prst="rect">
                <a:avLst/>
              </a:prstGeom>
              <a:solidFill>
                <a:srgbClr val="2C2C2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13" name="Rectangle 694"/>
              <p:cNvSpPr>
                <a:spLocks noChangeArrowheads="1"/>
              </p:cNvSpPr>
              <p:nvPr/>
            </p:nvSpPr>
            <p:spPr bwMode="auto">
              <a:xfrm>
                <a:off x="2044" y="1489"/>
                <a:ext cx="102" cy="4"/>
              </a:xfrm>
              <a:prstGeom prst="rect">
                <a:avLst/>
              </a:prstGeom>
              <a:solidFill>
                <a:srgbClr val="30303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14" name="Rectangle 695"/>
              <p:cNvSpPr>
                <a:spLocks noChangeArrowheads="1"/>
              </p:cNvSpPr>
              <p:nvPr/>
            </p:nvSpPr>
            <p:spPr bwMode="auto">
              <a:xfrm>
                <a:off x="2044" y="1493"/>
                <a:ext cx="4" cy="94"/>
              </a:xfrm>
              <a:prstGeom prst="rect">
                <a:avLst/>
              </a:prstGeom>
              <a:solidFill>
                <a:srgbClr val="30303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15" name="Rectangle 696"/>
              <p:cNvSpPr>
                <a:spLocks noChangeArrowheads="1"/>
              </p:cNvSpPr>
              <p:nvPr/>
            </p:nvSpPr>
            <p:spPr bwMode="auto">
              <a:xfrm>
                <a:off x="2048" y="1493"/>
                <a:ext cx="98" cy="4"/>
              </a:xfrm>
              <a:prstGeom prst="rect">
                <a:avLst/>
              </a:prstGeom>
              <a:solidFill>
                <a:srgbClr val="35353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16" name="Rectangle 697"/>
              <p:cNvSpPr>
                <a:spLocks noChangeArrowheads="1"/>
              </p:cNvSpPr>
              <p:nvPr/>
            </p:nvSpPr>
            <p:spPr bwMode="auto">
              <a:xfrm>
                <a:off x="2048" y="1497"/>
                <a:ext cx="4" cy="90"/>
              </a:xfrm>
              <a:prstGeom prst="rect">
                <a:avLst/>
              </a:prstGeom>
              <a:solidFill>
                <a:srgbClr val="35353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17" name="Rectangle 698"/>
              <p:cNvSpPr>
                <a:spLocks noChangeArrowheads="1"/>
              </p:cNvSpPr>
              <p:nvPr/>
            </p:nvSpPr>
            <p:spPr bwMode="auto">
              <a:xfrm>
                <a:off x="2052" y="1497"/>
                <a:ext cx="94" cy="1"/>
              </a:xfrm>
              <a:prstGeom prst="rect">
                <a:avLst/>
              </a:prstGeom>
              <a:solidFill>
                <a:srgbClr val="3B3B3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18" name="Rectangle 699"/>
              <p:cNvSpPr>
                <a:spLocks noChangeArrowheads="1"/>
              </p:cNvSpPr>
              <p:nvPr/>
            </p:nvSpPr>
            <p:spPr bwMode="auto">
              <a:xfrm>
                <a:off x="2052" y="1498"/>
                <a:ext cx="3" cy="89"/>
              </a:xfrm>
              <a:prstGeom prst="rect">
                <a:avLst/>
              </a:prstGeom>
              <a:solidFill>
                <a:srgbClr val="3B3B3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19" name="Rectangle 700"/>
              <p:cNvSpPr>
                <a:spLocks noChangeArrowheads="1"/>
              </p:cNvSpPr>
              <p:nvPr/>
            </p:nvSpPr>
            <p:spPr bwMode="auto">
              <a:xfrm>
                <a:off x="2055" y="1498"/>
                <a:ext cx="91" cy="4"/>
              </a:xfrm>
              <a:prstGeom prst="rect">
                <a:avLst/>
              </a:prstGeom>
              <a:solidFill>
                <a:srgbClr val="41414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20" name="Rectangle 701"/>
              <p:cNvSpPr>
                <a:spLocks noChangeArrowheads="1"/>
              </p:cNvSpPr>
              <p:nvPr/>
            </p:nvSpPr>
            <p:spPr bwMode="auto">
              <a:xfrm>
                <a:off x="2055" y="1502"/>
                <a:ext cx="2" cy="85"/>
              </a:xfrm>
              <a:prstGeom prst="rect">
                <a:avLst/>
              </a:prstGeom>
              <a:solidFill>
                <a:srgbClr val="41414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21" name="Rectangle 702"/>
              <p:cNvSpPr>
                <a:spLocks noChangeArrowheads="1"/>
              </p:cNvSpPr>
              <p:nvPr/>
            </p:nvSpPr>
            <p:spPr bwMode="auto">
              <a:xfrm>
                <a:off x="2057" y="1502"/>
                <a:ext cx="89" cy="4"/>
              </a:xfrm>
              <a:prstGeom prst="rect">
                <a:avLst/>
              </a:prstGeom>
              <a:solidFill>
                <a:srgbClr val="47474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22" name="Rectangle 703"/>
              <p:cNvSpPr>
                <a:spLocks noChangeArrowheads="1"/>
              </p:cNvSpPr>
              <p:nvPr/>
            </p:nvSpPr>
            <p:spPr bwMode="auto">
              <a:xfrm>
                <a:off x="2057" y="1506"/>
                <a:ext cx="4" cy="81"/>
              </a:xfrm>
              <a:prstGeom prst="rect">
                <a:avLst/>
              </a:prstGeom>
              <a:solidFill>
                <a:srgbClr val="47474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23" name="Rectangle 704"/>
              <p:cNvSpPr>
                <a:spLocks noChangeArrowheads="1"/>
              </p:cNvSpPr>
              <p:nvPr/>
            </p:nvSpPr>
            <p:spPr bwMode="auto">
              <a:xfrm>
                <a:off x="2061" y="1506"/>
                <a:ext cx="85" cy="3"/>
              </a:xfrm>
              <a:prstGeom prst="rect">
                <a:avLst/>
              </a:prstGeom>
              <a:solidFill>
                <a:srgbClr val="4E4E4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24" name="Rectangle 705"/>
              <p:cNvSpPr>
                <a:spLocks noChangeArrowheads="1"/>
              </p:cNvSpPr>
              <p:nvPr/>
            </p:nvSpPr>
            <p:spPr bwMode="auto">
              <a:xfrm>
                <a:off x="2061" y="1509"/>
                <a:ext cx="4" cy="78"/>
              </a:xfrm>
              <a:prstGeom prst="rect">
                <a:avLst/>
              </a:prstGeom>
              <a:solidFill>
                <a:srgbClr val="4E4E4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25" name="Rectangle 706"/>
              <p:cNvSpPr>
                <a:spLocks noChangeArrowheads="1"/>
              </p:cNvSpPr>
              <p:nvPr/>
            </p:nvSpPr>
            <p:spPr bwMode="auto">
              <a:xfrm>
                <a:off x="2065" y="1509"/>
                <a:ext cx="81" cy="2"/>
              </a:xfrm>
              <a:prstGeom prst="rect">
                <a:avLst/>
              </a:prstGeom>
              <a:solidFill>
                <a:srgbClr val="55555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26" name="Rectangle 707"/>
              <p:cNvSpPr>
                <a:spLocks noChangeArrowheads="1"/>
              </p:cNvSpPr>
              <p:nvPr/>
            </p:nvSpPr>
            <p:spPr bwMode="auto">
              <a:xfrm>
                <a:off x="2065" y="1511"/>
                <a:ext cx="3" cy="76"/>
              </a:xfrm>
              <a:prstGeom prst="rect">
                <a:avLst/>
              </a:prstGeom>
              <a:solidFill>
                <a:srgbClr val="55555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27" name="Rectangle 708"/>
              <p:cNvSpPr>
                <a:spLocks noChangeArrowheads="1"/>
              </p:cNvSpPr>
              <p:nvPr/>
            </p:nvSpPr>
            <p:spPr bwMode="auto">
              <a:xfrm>
                <a:off x="2068" y="1511"/>
                <a:ext cx="78" cy="4"/>
              </a:xfrm>
              <a:prstGeom prst="rect">
                <a:avLst/>
              </a:prstGeom>
              <a:solidFill>
                <a:srgbClr val="5D5D5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28" name="Rectangle 709"/>
              <p:cNvSpPr>
                <a:spLocks noChangeArrowheads="1"/>
              </p:cNvSpPr>
              <p:nvPr/>
            </p:nvSpPr>
            <p:spPr bwMode="auto">
              <a:xfrm>
                <a:off x="2068" y="1515"/>
                <a:ext cx="2" cy="72"/>
              </a:xfrm>
              <a:prstGeom prst="rect">
                <a:avLst/>
              </a:prstGeom>
              <a:solidFill>
                <a:srgbClr val="5D5D5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29" name="Rectangle 710"/>
              <p:cNvSpPr>
                <a:spLocks noChangeArrowheads="1"/>
              </p:cNvSpPr>
              <p:nvPr/>
            </p:nvSpPr>
            <p:spPr bwMode="auto">
              <a:xfrm>
                <a:off x="2070" y="1515"/>
                <a:ext cx="76" cy="3"/>
              </a:xfrm>
              <a:prstGeom prst="rect">
                <a:avLst/>
              </a:prstGeom>
              <a:solidFill>
                <a:srgbClr val="65656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30" name="Rectangle 711"/>
              <p:cNvSpPr>
                <a:spLocks noChangeArrowheads="1"/>
              </p:cNvSpPr>
              <p:nvPr/>
            </p:nvSpPr>
            <p:spPr bwMode="auto">
              <a:xfrm>
                <a:off x="2070" y="1518"/>
                <a:ext cx="4" cy="69"/>
              </a:xfrm>
              <a:prstGeom prst="rect">
                <a:avLst/>
              </a:prstGeom>
              <a:solidFill>
                <a:srgbClr val="65656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31" name="Rectangle 712"/>
              <p:cNvSpPr>
                <a:spLocks noChangeArrowheads="1"/>
              </p:cNvSpPr>
              <p:nvPr/>
            </p:nvSpPr>
            <p:spPr bwMode="auto">
              <a:xfrm>
                <a:off x="2074" y="1518"/>
                <a:ext cx="72" cy="2"/>
              </a:xfrm>
              <a:prstGeom prst="rect">
                <a:avLst/>
              </a:prstGeom>
              <a:solidFill>
                <a:srgbClr val="6D6D6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32" name="Rectangle 713"/>
              <p:cNvSpPr>
                <a:spLocks noChangeArrowheads="1"/>
              </p:cNvSpPr>
              <p:nvPr/>
            </p:nvSpPr>
            <p:spPr bwMode="auto">
              <a:xfrm>
                <a:off x="2074" y="1520"/>
                <a:ext cx="4" cy="67"/>
              </a:xfrm>
              <a:prstGeom prst="rect">
                <a:avLst/>
              </a:prstGeom>
              <a:solidFill>
                <a:srgbClr val="6D6D6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33" name="Rectangle 714"/>
              <p:cNvSpPr>
                <a:spLocks noChangeArrowheads="1"/>
              </p:cNvSpPr>
              <p:nvPr/>
            </p:nvSpPr>
            <p:spPr bwMode="auto">
              <a:xfrm>
                <a:off x="2078" y="1520"/>
                <a:ext cx="68" cy="4"/>
              </a:xfrm>
              <a:prstGeom prst="rect">
                <a:avLst/>
              </a:prstGeom>
              <a:solidFill>
                <a:srgbClr val="75757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34" name="Rectangle 715"/>
              <p:cNvSpPr>
                <a:spLocks noChangeArrowheads="1"/>
              </p:cNvSpPr>
              <p:nvPr/>
            </p:nvSpPr>
            <p:spPr bwMode="auto">
              <a:xfrm>
                <a:off x="2078" y="1524"/>
                <a:ext cx="3" cy="63"/>
              </a:xfrm>
              <a:prstGeom prst="rect">
                <a:avLst/>
              </a:prstGeom>
              <a:solidFill>
                <a:srgbClr val="75757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35" name="Rectangle 716"/>
              <p:cNvSpPr>
                <a:spLocks noChangeArrowheads="1"/>
              </p:cNvSpPr>
              <p:nvPr/>
            </p:nvSpPr>
            <p:spPr bwMode="auto">
              <a:xfrm>
                <a:off x="2081" y="1524"/>
                <a:ext cx="65" cy="3"/>
              </a:xfrm>
              <a:prstGeom prst="rect">
                <a:avLst/>
              </a:prstGeom>
              <a:solidFill>
                <a:srgbClr val="7D7D7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36" name="Rectangle 717"/>
              <p:cNvSpPr>
                <a:spLocks noChangeArrowheads="1"/>
              </p:cNvSpPr>
              <p:nvPr/>
            </p:nvSpPr>
            <p:spPr bwMode="auto">
              <a:xfrm>
                <a:off x="2081" y="1527"/>
                <a:ext cx="2" cy="60"/>
              </a:xfrm>
              <a:prstGeom prst="rect">
                <a:avLst/>
              </a:prstGeom>
              <a:solidFill>
                <a:srgbClr val="7D7D7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37" name="Rectangle 718"/>
              <p:cNvSpPr>
                <a:spLocks noChangeArrowheads="1"/>
              </p:cNvSpPr>
              <p:nvPr/>
            </p:nvSpPr>
            <p:spPr bwMode="auto">
              <a:xfrm>
                <a:off x="2083" y="1527"/>
                <a:ext cx="63" cy="4"/>
              </a:xfrm>
              <a:prstGeom prst="rect">
                <a:avLst/>
              </a:prstGeom>
              <a:solidFill>
                <a:srgbClr val="85858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38" name="Rectangle 719"/>
              <p:cNvSpPr>
                <a:spLocks noChangeArrowheads="1"/>
              </p:cNvSpPr>
              <p:nvPr/>
            </p:nvSpPr>
            <p:spPr bwMode="auto">
              <a:xfrm>
                <a:off x="2083" y="1531"/>
                <a:ext cx="4" cy="56"/>
              </a:xfrm>
              <a:prstGeom prst="rect">
                <a:avLst/>
              </a:prstGeom>
              <a:solidFill>
                <a:srgbClr val="85858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39" name="Rectangle 720"/>
              <p:cNvSpPr>
                <a:spLocks noChangeArrowheads="1"/>
              </p:cNvSpPr>
              <p:nvPr/>
            </p:nvSpPr>
            <p:spPr bwMode="auto">
              <a:xfrm>
                <a:off x="2087" y="1531"/>
                <a:ext cx="59" cy="2"/>
              </a:xfrm>
              <a:prstGeom prst="rect">
                <a:avLst/>
              </a:prstGeom>
              <a:solidFill>
                <a:srgbClr val="8C8C8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40" name="Rectangle 721"/>
              <p:cNvSpPr>
                <a:spLocks noChangeArrowheads="1"/>
              </p:cNvSpPr>
              <p:nvPr/>
            </p:nvSpPr>
            <p:spPr bwMode="auto">
              <a:xfrm>
                <a:off x="2087" y="1533"/>
                <a:ext cx="4" cy="54"/>
              </a:xfrm>
              <a:prstGeom prst="rect">
                <a:avLst/>
              </a:prstGeom>
              <a:solidFill>
                <a:srgbClr val="8C8C8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41" name="Rectangle 722"/>
              <p:cNvSpPr>
                <a:spLocks noChangeArrowheads="1"/>
              </p:cNvSpPr>
              <p:nvPr/>
            </p:nvSpPr>
            <p:spPr bwMode="auto">
              <a:xfrm>
                <a:off x="2091" y="1533"/>
                <a:ext cx="55" cy="3"/>
              </a:xfrm>
              <a:prstGeom prst="rect">
                <a:avLst/>
              </a:prstGeom>
              <a:solidFill>
                <a:srgbClr val="94949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42" name="Rectangle 723"/>
              <p:cNvSpPr>
                <a:spLocks noChangeArrowheads="1"/>
              </p:cNvSpPr>
              <p:nvPr/>
            </p:nvSpPr>
            <p:spPr bwMode="auto">
              <a:xfrm>
                <a:off x="2091" y="1536"/>
                <a:ext cx="3" cy="51"/>
              </a:xfrm>
              <a:prstGeom prst="rect">
                <a:avLst/>
              </a:prstGeom>
              <a:solidFill>
                <a:srgbClr val="94949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43" name="Rectangle 724"/>
              <p:cNvSpPr>
                <a:spLocks noChangeArrowheads="1"/>
              </p:cNvSpPr>
              <p:nvPr/>
            </p:nvSpPr>
            <p:spPr bwMode="auto">
              <a:xfrm>
                <a:off x="2094" y="1536"/>
                <a:ext cx="52" cy="4"/>
              </a:xfrm>
              <a:prstGeom prst="rect">
                <a:avLst/>
              </a:prstGeom>
              <a:solidFill>
                <a:srgbClr val="9B9B9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44" name="Rectangle 725"/>
              <p:cNvSpPr>
                <a:spLocks noChangeArrowheads="1"/>
              </p:cNvSpPr>
              <p:nvPr/>
            </p:nvSpPr>
            <p:spPr bwMode="auto">
              <a:xfrm>
                <a:off x="2094" y="1540"/>
                <a:ext cx="2" cy="47"/>
              </a:xfrm>
              <a:prstGeom prst="rect">
                <a:avLst/>
              </a:prstGeom>
              <a:solidFill>
                <a:srgbClr val="9B9B9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45" name="Rectangle 726"/>
              <p:cNvSpPr>
                <a:spLocks noChangeArrowheads="1"/>
              </p:cNvSpPr>
              <p:nvPr/>
            </p:nvSpPr>
            <p:spPr bwMode="auto">
              <a:xfrm>
                <a:off x="2096" y="1540"/>
                <a:ext cx="50" cy="2"/>
              </a:xfrm>
              <a:prstGeom prst="rect">
                <a:avLst/>
              </a:prstGeom>
              <a:solidFill>
                <a:srgbClr val="A1A1A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46" name="Rectangle 727"/>
              <p:cNvSpPr>
                <a:spLocks noChangeArrowheads="1"/>
              </p:cNvSpPr>
              <p:nvPr/>
            </p:nvSpPr>
            <p:spPr bwMode="auto">
              <a:xfrm>
                <a:off x="2096" y="1542"/>
                <a:ext cx="4" cy="45"/>
              </a:xfrm>
              <a:prstGeom prst="rect">
                <a:avLst/>
              </a:prstGeom>
              <a:solidFill>
                <a:srgbClr val="A1A1A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47" name="Rectangle 728"/>
              <p:cNvSpPr>
                <a:spLocks noChangeArrowheads="1"/>
              </p:cNvSpPr>
              <p:nvPr/>
            </p:nvSpPr>
            <p:spPr bwMode="auto">
              <a:xfrm>
                <a:off x="2100" y="1542"/>
                <a:ext cx="46" cy="3"/>
              </a:xfrm>
              <a:prstGeom prst="rect">
                <a:avLst/>
              </a:prstGeom>
              <a:solidFill>
                <a:srgbClr val="A7A7A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48" name="Rectangle 729"/>
              <p:cNvSpPr>
                <a:spLocks noChangeArrowheads="1"/>
              </p:cNvSpPr>
              <p:nvPr/>
            </p:nvSpPr>
            <p:spPr bwMode="auto">
              <a:xfrm>
                <a:off x="2100" y="1545"/>
                <a:ext cx="3" cy="42"/>
              </a:xfrm>
              <a:prstGeom prst="rect">
                <a:avLst/>
              </a:prstGeom>
              <a:solidFill>
                <a:srgbClr val="A7A7A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49" name="Rectangle 730"/>
              <p:cNvSpPr>
                <a:spLocks noChangeArrowheads="1"/>
              </p:cNvSpPr>
              <p:nvPr/>
            </p:nvSpPr>
            <p:spPr bwMode="auto">
              <a:xfrm>
                <a:off x="2103" y="1545"/>
                <a:ext cx="43" cy="4"/>
              </a:xfrm>
              <a:prstGeom prst="rect">
                <a:avLst/>
              </a:prstGeom>
              <a:solidFill>
                <a:srgbClr val="ADADA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50" name="Rectangle 731"/>
              <p:cNvSpPr>
                <a:spLocks noChangeArrowheads="1"/>
              </p:cNvSpPr>
              <p:nvPr/>
            </p:nvSpPr>
            <p:spPr bwMode="auto">
              <a:xfrm>
                <a:off x="2103" y="1549"/>
                <a:ext cx="4" cy="38"/>
              </a:xfrm>
              <a:prstGeom prst="rect">
                <a:avLst/>
              </a:prstGeom>
              <a:solidFill>
                <a:srgbClr val="ADADA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51" name="Rectangle 732"/>
              <p:cNvSpPr>
                <a:spLocks noChangeArrowheads="1"/>
              </p:cNvSpPr>
              <p:nvPr/>
            </p:nvSpPr>
            <p:spPr bwMode="auto">
              <a:xfrm>
                <a:off x="2107" y="1549"/>
                <a:ext cx="39" cy="4"/>
              </a:xfrm>
              <a:prstGeom prst="rect">
                <a:avLst/>
              </a:prstGeom>
              <a:solidFill>
                <a:srgbClr val="B2B2B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52" name="Rectangle 733"/>
              <p:cNvSpPr>
                <a:spLocks noChangeArrowheads="1"/>
              </p:cNvSpPr>
              <p:nvPr/>
            </p:nvSpPr>
            <p:spPr bwMode="auto">
              <a:xfrm>
                <a:off x="2107" y="1553"/>
                <a:ext cx="2" cy="34"/>
              </a:xfrm>
              <a:prstGeom prst="rect">
                <a:avLst/>
              </a:prstGeom>
              <a:solidFill>
                <a:srgbClr val="B2B2B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53" name="Rectangle 734"/>
              <p:cNvSpPr>
                <a:spLocks noChangeArrowheads="1"/>
              </p:cNvSpPr>
              <p:nvPr/>
            </p:nvSpPr>
            <p:spPr bwMode="auto">
              <a:xfrm>
                <a:off x="2109" y="1553"/>
                <a:ext cx="37" cy="1"/>
              </a:xfrm>
              <a:prstGeom prst="rect">
                <a:avLst/>
              </a:prstGeom>
              <a:solidFill>
                <a:srgbClr val="B7B7B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54" name="Rectangle 735"/>
              <p:cNvSpPr>
                <a:spLocks noChangeArrowheads="1"/>
              </p:cNvSpPr>
              <p:nvPr/>
            </p:nvSpPr>
            <p:spPr bwMode="auto">
              <a:xfrm>
                <a:off x="2109" y="1554"/>
                <a:ext cx="4" cy="33"/>
              </a:xfrm>
              <a:prstGeom prst="rect">
                <a:avLst/>
              </a:prstGeom>
              <a:solidFill>
                <a:srgbClr val="B7B7B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55" name="Rectangle 736"/>
              <p:cNvSpPr>
                <a:spLocks noChangeArrowheads="1"/>
              </p:cNvSpPr>
              <p:nvPr/>
            </p:nvSpPr>
            <p:spPr bwMode="auto">
              <a:xfrm>
                <a:off x="2113" y="1554"/>
                <a:ext cx="33" cy="4"/>
              </a:xfrm>
              <a:prstGeom prst="rect">
                <a:avLst/>
              </a:prstGeom>
              <a:solidFill>
                <a:srgbClr val="BBBBB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56" name="Rectangle 737"/>
              <p:cNvSpPr>
                <a:spLocks noChangeArrowheads="1"/>
              </p:cNvSpPr>
              <p:nvPr/>
            </p:nvSpPr>
            <p:spPr bwMode="auto">
              <a:xfrm>
                <a:off x="2113" y="1558"/>
                <a:ext cx="3" cy="29"/>
              </a:xfrm>
              <a:prstGeom prst="rect">
                <a:avLst/>
              </a:prstGeom>
              <a:solidFill>
                <a:srgbClr val="BBBBB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57" name="Rectangle 738"/>
              <p:cNvSpPr>
                <a:spLocks noChangeArrowheads="1"/>
              </p:cNvSpPr>
              <p:nvPr/>
            </p:nvSpPr>
            <p:spPr bwMode="auto">
              <a:xfrm>
                <a:off x="2116" y="1558"/>
                <a:ext cx="30" cy="4"/>
              </a:xfrm>
              <a:prstGeom prst="rect">
                <a:avLst/>
              </a:prstGeom>
              <a:solidFill>
                <a:srgbClr val="BFBFBF"/>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58" name="Rectangle 739"/>
              <p:cNvSpPr>
                <a:spLocks noChangeArrowheads="1"/>
              </p:cNvSpPr>
              <p:nvPr/>
            </p:nvSpPr>
            <p:spPr bwMode="auto">
              <a:xfrm>
                <a:off x="2116" y="1562"/>
                <a:ext cx="4" cy="25"/>
              </a:xfrm>
              <a:prstGeom prst="rect">
                <a:avLst/>
              </a:prstGeom>
              <a:solidFill>
                <a:srgbClr val="BFBFBF"/>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59" name="Rectangle 740"/>
              <p:cNvSpPr>
                <a:spLocks noChangeArrowheads="1"/>
              </p:cNvSpPr>
              <p:nvPr/>
            </p:nvSpPr>
            <p:spPr bwMode="auto">
              <a:xfrm>
                <a:off x="2120" y="1562"/>
                <a:ext cx="26" cy="1"/>
              </a:xfrm>
              <a:prstGeom prst="rect">
                <a:avLst/>
              </a:prstGeom>
              <a:solidFill>
                <a:srgbClr val="C2C2C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60" name="Rectangle 741"/>
              <p:cNvSpPr>
                <a:spLocks noChangeArrowheads="1"/>
              </p:cNvSpPr>
              <p:nvPr/>
            </p:nvSpPr>
            <p:spPr bwMode="auto">
              <a:xfrm>
                <a:off x="2120" y="1563"/>
                <a:ext cx="2" cy="24"/>
              </a:xfrm>
              <a:prstGeom prst="rect">
                <a:avLst/>
              </a:prstGeom>
              <a:solidFill>
                <a:srgbClr val="C2C2C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61" name="Rectangle 742"/>
              <p:cNvSpPr>
                <a:spLocks noChangeArrowheads="1"/>
              </p:cNvSpPr>
              <p:nvPr/>
            </p:nvSpPr>
            <p:spPr bwMode="auto">
              <a:xfrm>
                <a:off x="2122" y="1563"/>
                <a:ext cx="24" cy="4"/>
              </a:xfrm>
              <a:prstGeom prst="rect">
                <a:avLst/>
              </a:prstGeom>
              <a:solidFill>
                <a:srgbClr val="C5C5C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62" name="Rectangle 743"/>
              <p:cNvSpPr>
                <a:spLocks noChangeArrowheads="1"/>
              </p:cNvSpPr>
              <p:nvPr/>
            </p:nvSpPr>
            <p:spPr bwMode="auto">
              <a:xfrm>
                <a:off x="2122" y="1567"/>
                <a:ext cx="4" cy="20"/>
              </a:xfrm>
              <a:prstGeom prst="rect">
                <a:avLst/>
              </a:prstGeom>
              <a:solidFill>
                <a:srgbClr val="C5C5C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63" name="Rectangle 744"/>
              <p:cNvSpPr>
                <a:spLocks noChangeArrowheads="1"/>
              </p:cNvSpPr>
              <p:nvPr/>
            </p:nvSpPr>
            <p:spPr bwMode="auto">
              <a:xfrm>
                <a:off x="2126" y="1567"/>
                <a:ext cx="20" cy="4"/>
              </a:xfrm>
              <a:prstGeom prst="rect">
                <a:avLst/>
              </a:prstGeom>
              <a:solidFill>
                <a:srgbClr val="C7C7C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64" name="Rectangle 745"/>
              <p:cNvSpPr>
                <a:spLocks noChangeArrowheads="1"/>
              </p:cNvSpPr>
              <p:nvPr/>
            </p:nvSpPr>
            <p:spPr bwMode="auto">
              <a:xfrm>
                <a:off x="2126" y="1571"/>
                <a:ext cx="3" cy="16"/>
              </a:xfrm>
              <a:prstGeom prst="rect">
                <a:avLst/>
              </a:prstGeom>
              <a:solidFill>
                <a:srgbClr val="C7C7C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65" name="Rectangle 746"/>
              <p:cNvSpPr>
                <a:spLocks noChangeArrowheads="1"/>
              </p:cNvSpPr>
              <p:nvPr/>
            </p:nvSpPr>
            <p:spPr bwMode="auto">
              <a:xfrm>
                <a:off x="2129" y="1571"/>
                <a:ext cx="17" cy="3"/>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66" name="Rectangle 747"/>
              <p:cNvSpPr>
                <a:spLocks noChangeArrowheads="1"/>
              </p:cNvSpPr>
              <p:nvPr/>
            </p:nvSpPr>
            <p:spPr bwMode="auto">
              <a:xfrm>
                <a:off x="2129" y="1574"/>
                <a:ext cx="4" cy="13"/>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67" name="Rectangle 748"/>
              <p:cNvSpPr>
                <a:spLocks noChangeArrowheads="1"/>
              </p:cNvSpPr>
              <p:nvPr/>
            </p:nvSpPr>
            <p:spPr bwMode="auto">
              <a:xfrm>
                <a:off x="2133" y="1574"/>
                <a:ext cx="13" cy="2"/>
              </a:xfrm>
              <a:prstGeom prst="rect">
                <a:avLst/>
              </a:prstGeom>
              <a:solidFill>
                <a:srgbClr val="CACAC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68" name="Rectangle 749"/>
              <p:cNvSpPr>
                <a:spLocks noChangeArrowheads="1"/>
              </p:cNvSpPr>
              <p:nvPr/>
            </p:nvSpPr>
            <p:spPr bwMode="auto">
              <a:xfrm>
                <a:off x="2133" y="1576"/>
                <a:ext cx="2" cy="11"/>
              </a:xfrm>
              <a:prstGeom prst="rect">
                <a:avLst/>
              </a:prstGeom>
              <a:solidFill>
                <a:srgbClr val="CACAC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69" name="Rectangle 750"/>
              <p:cNvSpPr>
                <a:spLocks noChangeArrowheads="1"/>
              </p:cNvSpPr>
              <p:nvPr/>
            </p:nvSpPr>
            <p:spPr bwMode="auto">
              <a:xfrm>
                <a:off x="2135" y="1576"/>
                <a:ext cx="11" cy="4"/>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70" name="Rectangle 751"/>
              <p:cNvSpPr>
                <a:spLocks noChangeArrowheads="1"/>
              </p:cNvSpPr>
              <p:nvPr/>
            </p:nvSpPr>
            <p:spPr bwMode="auto">
              <a:xfrm>
                <a:off x="2135" y="1580"/>
                <a:ext cx="4" cy="7"/>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71" name="Rectangle 752"/>
              <p:cNvSpPr>
                <a:spLocks noChangeArrowheads="1"/>
              </p:cNvSpPr>
              <p:nvPr/>
            </p:nvSpPr>
            <p:spPr bwMode="auto">
              <a:xfrm>
                <a:off x="2139" y="1580"/>
                <a:ext cx="7" cy="3"/>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72" name="Rectangle 753"/>
              <p:cNvSpPr>
                <a:spLocks noChangeArrowheads="1"/>
              </p:cNvSpPr>
              <p:nvPr/>
            </p:nvSpPr>
            <p:spPr bwMode="auto">
              <a:xfrm>
                <a:off x="2139" y="1583"/>
                <a:ext cx="3" cy="4"/>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73" name="Rectangle 754"/>
              <p:cNvSpPr>
                <a:spLocks noChangeArrowheads="1"/>
              </p:cNvSpPr>
              <p:nvPr/>
            </p:nvSpPr>
            <p:spPr bwMode="auto">
              <a:xfrm>
                <a:off x="2142" y="1583"/>
                <a:ext cx="4" cy="4"/>
              </a:xfrm>
              <a:prstGeom prst="rect">
                <a:avLst/>
              </a:prstGeom>
              <a:solidFill>
                <a:srgbClr val="CECEC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74" name="Freeform 755"/>
              <p:cNvSpPr>
                <a:spLocks/>
              </p:cNvSpPr>
              <p:nvPr/>
            </p:nvSpPr>
            <p:spPr bwMode="auto">
              <a:xfrm>
                <a:off x="2044" y="1489"/>
                <a:ext cx="102" cy="96"/>
              </a:xfrm>
              <a:custGeom>
                <a:avLst/>
                <a:gdLst>
                  <a:gd name="T0" fmla="*/ 69 w 102"/>
                  <a:gd name="T1" fmla="*/ 4 h 96"/>
                  <a:gd name="T2" fmla="*/ 59 w 102"/>
                  <a:gd name="T3" fmla="*/ 0 h 96"/>
                  <a:gd name="T4" fmla="*/ 48 w 102"/>
                  <a:gd name="T5" fmla="*/ 0 h 96"/>
                  <a:gd name="T6" fmla="*/ 39 w 102"/>
                  <a:gd name="T7" fmla="*/ 0 h 96"/>
                  <a:gd name="T8" fmla="*/ 30 w 102"/>
                  <a:gd name="T9" fmla="*/ 4 h 96"/>
                  <a:gd name="T10" fmla="*/ 15 w 102"/>
                  <a:gd name="T11" fmla="*/ 15 h 96"/>
                  <a:gd name="T12" fmla="*/ 8 w 102"/>
                  <a:gd name="T13" fmla="*/ 20 h 96"/>
                  <a:gd name="T14" fmla="*/ 4 w 102"/>
                  <a:gd name="T15" fmla="*/ 29 h 96"/>
                  <a:gd name="T16" fmla="*/ 2 w 102"/>
                  <a:gd name="T17" fmla="*/ 38 h 96"/>
                  <a:gd name="T18" fmla="*/ 0 w 102"/>
                  <a:gd name="T19" fmla="*/ 47 h 96"/>
                  <a:gd name="T20" fmla="*/ 2 w 102"/>
                  <a:gd name="T21" fmla="*/ 56 h 96"/>
                  <a:gd name="T22" fmla="*/ 6 w 102"/>
                  <a:gd name="T23" fmla="*/ 65 h 96"/>
                  <a:gd name="T24" fmla="*/ 17 w 102"/>
                  <a:gd name="T25" fmla="*/ 82 h 96"/>
                  <a:gd name="T26" fmla="*/ 34 w 102"/>
                  <a:gd name="T27" fmla="*/ 92 h 96"/>
                  <a:gd name="T28" fmla="*/ 43 w 102"/>
                  <a:gd name="T29" fmla="*/ 94 h 96"/>
                  <a:gd name="T30" fmla="*/ 54 w 102"/>
                  <a:gd name="T31" fmla="*/ 96 h 96"/>
                  <a:gd name="T32" fmla="*/ 72 w 102"/>
                  <a:gd name="T33" fmla="*/ 92 h 96"/>
                  <a:gd name="T34" fmla="*/ 87 w 102"/>
                  <a:gd name="T35" fmla="*/ 82 h 96"/>
                  <a:gd name="T36" fmla="*/ 95 w 102"/>
                  <a:gd name="T37" fmla="*/ 76 h 96"/>
                  <a:gd name="T38" fmla="*/ 98 w 102"/>
                  <a:gd name="T39" fmla="*/ 67 h 96"/>
                  <a:gd name="T40" fmla="*/ 100 w 102"/>
                  <a:gd name="T41" fmla="*/ 58 h 96"/>
                  <a:gd name="T42" fmla="*/ 102 w 102"/>
                  <a:gd name="T43" fmla="*/ 49 h 96"/>
                  <a:gd name="T44" fmla="*/ 100 w 102"/>
                  <a:gd name="T45" fmla="*/ 38 h 96"/>
                  <a:gd name="T46" fmla="*/ 97 w 102"/>
                  <a:gd name="T47" fmla="*/ 31 h 96"/>
                  <a:gd name="T48" fmla="*/ 85 w 102"/>
                  <a:gd name="T49" fmla="*/ 15 h 96"/>
                  <a:gd name="T50" fmla="*/ 69 w 102"/>
                  <a:gd name="T51" fmla="*/ 4 h 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2"/>
                  <a:gd name="T79" fmla="*/ 0 h 96"/>
                  <a:gd name="T80" fmla="*/ 102 w 102"/>
                  <a:gd name="T81" fmla="*/ 96 h 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2" h="96">
                    <a:moveTo>
                      <a:pt x="69" y="4"/>
                    </a:moveTo>
                    <a:lnTo>
                      <a:pt x="59" y="0"/>
                    </a:lnTo>
                    <a:lnTo>
                      <a:pt x="48" y="0"/>
                    </a:lnTo>
                    <a:lnTo>
                      <a:pt x="39" y="0"/>
                    </a:lnTo>
                    <a:lnTo>
                      <a:pt x="30" y="4"/>
                    </a:lnTo>
                    <a:lnTo>
                      <a:pt x="15" y="15"/>
                    </a:lnTo>
                    <a:lnTo>
                      <a:pt x="8" y="20"/>
                    </a:lnTo>
                    <a:lnTo>
                      <a:pt x="4" y="29"/>
                    </a:lnTo>
                    <a:lnTo>
                      <a:pt x="2" y="38"/>
                    </a:lnTo>
                    <a:lnTo>
                      <a:pt x="0" y="47"/>
                    </a:lnTo>
                    <a:lnTo>
                      <a:pt x="2" y="56"/>
                    </a:lnTo>
                    <a:lnTo>
                      <a:pt x="6" y="65"/>
                    </a:lnTo>
                    <a:lnTo>
                      <a:pt x="17" y="82"/>
                    </a:lnTo>
                    <a:lnTo>
                      <a:pt x="34" y="92"/>
                    </a:lnTo>
                    <a:lnTo>
                      <a:pt x="43" y="94"/>
                    </a:lnTo>
                    <a:lnTo>
                      <a:pt x="54" y="96"/>
                    </a:lnTo>
                    <a:lnTo>
                      <a:pt x="72" y="92"/>
                    </a:lnTo>
                    <a:lnTo>
                      <a:pt x="87" y="82"/>
                    </a:lnTo>
                    <a:lnTo>
                      <a:pt x="95" y="76"/>
                    </a:lnTo>
                    <a:lnTo>
                      <a:pt x="98" y="67"/>
                    </a:lnTo>
                    <a:lnTo>
                      <a:pt x="100" y="58"/>
                    </a:lnTo>
                    <a:lnTo>
                      <a:pt x="102" y="49"/>
                    </a:lnTo>
                    <a:lnTo>
                      <a:pt x="100" y="38"/>
                    </a:lnTo>
                    <a:lnTo>
                      <a:pt x="97" y="31"/>
                    </a:lnTo>
                    <a:lnTo>
                      <a:pt x="85" y="15"/>
                    </a:lnTo>
                    <a:lnTo>
                      <a:pt x="69" y="4"/>
                    </a:lnTo>
                    <a:close/>
                  </a:path>
                </a:pathLst>
              </a:custGeom>
              <a:solidFill>
                <a:srgbClr val="CECECE"/>
              </a:solidFill>
              <a:ln w="0">
                <a:solidFill>
                  <a:srgbClr val="FFFFFF"/>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675" name="Freeform 756"/>
              <p:cNvSpPr>
                <a:spLocks/>
              </p:cNvSpPr>
              <p:nvPr/>
            </p:nvSpPr>
            <p:spPr bwMode="auto">
              <a:xfrm>
                <a:off x="2044" y="1489"/>
                <a:ext cx="102" cy="96"/>
              </a:xfrm>
              <a:custGeom>
                <a:avLst/>
                <a:gdLst>
                  <a:gd name="T0" fmla="*/ 69 w 102"/>
                  <a:gd name="T1" fmla="*/ 4 h 96"/>
                  <a:gd name="T2" fmla="*/ 59 w 102"/>
                  <a:gd name="T3" fmla="*/ 0 h 96"/>
                  <a:gd name="T4" fmla="*/ 48 w 102"/>
                  <a:gd name="T5" fmla="*/ 0 h 96"/>
                  <a:gd name="T6" fmla="*/ 39 w 102"/>
                  <a:gd name="T7" fmla="*/ 0 h 96"/>
                  <a:gd name="T8" fmla="*/ 30 w 102"/>
                  <a:gd name="T9" fmla="*/ 4 h 96"/>
                  <a:gd name="T10" fmla="*/ 15 w 102"/>
                  <a:gd name="T11" fmla="*/ 15 h 96"/>
                  <a:gd name="T12" fmla="*/ 8 w 102"/>
                  <a:gd name="T13" fmla="*/ 20 h 96"/>
                  <a:gd name="T14" fmla="*/ 4 w 102"/>
                  <a:gd name="T15" fmla="*/ 29 h 96"/>
                  <a:gd name="T16" fmla="*/ 2 w 102"/>
                  <a:gd name="T17" fmla="*/ 38 h 96"/>
                  <a:gd name="T18" fmla="*/ 0 w 102"/>
                  <a:gd name="T19" fmla="*/ 47 h 96"/>
                  <a:gd name="T20" fmla="*/ 2 w 102"/>
                  <a:gd name="T21" fmla="*/ 56 h 96"/>
                  <a:gd name="T22" fmla="*/ 6 w 102"/>
                  <a:gd name="T23" fmla="*/ 65 h 96"/>
                  <a:gd name="T24" fmla="*/ 17 w 102"/>
                  <a:gd name="T25" fmla="*/ 82 h 96"/>
                  <a:gd name="T26" fmla="*/ 34 w 102"/>
                  <a:gd name="T27" fmla="*/ 92 h 96"/>
                  <a:gd name="T28" fmla="*/ 43 w 102"/>
                  <a:gd name="T29" fmla="*/ 94 h 96"/>
                  <a:gd name="T30" fmla="*/ 54 w 102"/>
                  <a:gd name="T31" fmla="*/ 96 h 96"/>
                  <a:gd name="T32" fmla="*/ 72 w 102"/>
                  <a:gd name="T33" fmla="*/ 92 h 96"/>
                  <a:gd name="T34" fmla="*/ 87 w 102"/>
                  <a:gd name="T35" fmla="*/ 82 h 96"/>
                  <a:gd name="T36" fmla="*/ 95 w 102"/>
                  <a:gd name="T37" fmla="*/ 76 h 96"/>
                  <a:gd name="T38" fmla="*/ 98 w 102"/>
                  <a:gd name="T39" fmla="*/ 67 h 96"/>
                  <a:gd name="T40" fmla="*/ 100 w 102"/>
                  <a:gd name="T41" fmla="*/ 58 h 96"/>
                  <a:gd name="T42" fmla="*/ 102 w 102"/>
                  <a:gd name="T43" fmla="*/ 49 h 96"/>
                  <a:gd name="T44" fmla="*/ 100 w 102"/>
                  <a:gd name="T45" fmla="*/ 38 h 96"/>
                  <a:gd name="T46" fmla="*/ 97 w 102"/>
                  <a:gd name="T47" fmla="*/ 31 h 96"/>
                  <a:gd name="T48" fmla="*/ 85 w 102"/>
                  <a:gd name="T49" fmla="*/ 15 h 96"/>
                  <a:gd name="T50" fmla="*/ 69 w 102"/>
                  <a:gd name="T51" fmla="*/ 4 h 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2"/>
                  <a:gd name="T79" fmla="*/ 0 h 96"/>
                  <a:gd name="T80" fmla="*/ 102 w 102"/>
                  <a:gd name="T81" fmla="*/ 96 h 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2" h="96">
                    <a:moveTo>
                      <a:pt x="69" y="4"/>
                    </a:moveTo>
                    <a:lnTo>
                      <a:pt x="59" y="0"/>
                    </a:lnTo>
                    <a:lnTo>
                      <a:pt x="48" y="0"/>
                    </a:lnTo>
                    <a:lnTo>
                      <a:pt x="39" y="0"/>
                    </a:lnTo>
                    <a:lnTo>
                      <a:pt x="30" y="4"/>
                    </a:lnTo>
                    <a:lnTo>
                      <a:pt x="15" y="15"/>
                    </a:lnTo>
                    <a:lnTo>
                      <a:pt x="8" y="20"/>
                    </a:lnTo>
                    <a:lnTo>
                      <a:pt x="4" y="29"/>
                    </a:lnTo>
                    <a:lnTo>
                      <a:pt x="2" y="38"/>
                    </a:lnTo>
                    <a:lnTo>
                      <a:pt x="0" y="47"/>
                    </a:lnTo>
                    <a:lnTo>
                      <a:pt x="2" y="56"/>
                    </a:lnTo>
                    <a:lnTo>
                      <a:pt x="6" y="65"/>
                    </a:lnTo>
                    <a:lnTo>
                      <a:pt x="17" y="82"/>
                    </a:lnTo>
                    <a:lnTo>
                      <a:pt x="34" y="92"/>
                    </a:lnTo>
                    <a:lnTo>
                      <a:pt x="43" y="94"/>
                    </a:lnTo>
                    <a:lnTo>
                      <a:pt x="54" y="96"/>
                    </a:lnTo>
                    <a:lnTo>
                      <a:pt x="72" y="92"/>
                    </a:lnTo>
                    <a:lnTo>
                      <a:pt x="87" y="82"/>
                    </a:lnTo>
                    <a:lnTo>
                      <a:pt x="95" y="76"/>
                    </a:lnTo>
                    <a:lnTo>
                      <a:pt x="98" y="67"/>
                    </a:lnTo>
                    <a:lnTo>
                      <a:pt x="100" y="58"/>
                    </a:lnTo>
                    <a:lnTo>
                      <a:pt x="102" y="49"/>
                    </a:lnTo>
                    <a:lnTo>
                      <a:pt x="100" y="38"/>
                    </a:lnTo>
                    <a:lnTo>
                      <a:pt x="97" y="31"/>
                    </a:lnTo>
                    <a:lnTo>
                      <a:pt x="85" y="15"/>
                    </a:lnTo>
                    <a:lnTo>
                      <a:pt x="69" y="4"/>
                    </a:lnTo>
                    <a:close/>
                  </a:path>
                </a:pathLst>
              </a:cu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676" name="Rectangle 757"/>
              <p:cNvSpPr>
                <a:spLocks noChangeArrowheads="1"/>
              </p:cNvSpPr>
              <p:nvPr/>
            </p:nvSpPr>
            <p:spPr bwMode="auto">
              <a:xfrm>
                <a:off x="2042" y="1488"/>
                <a:ext cx="104" cy="1"/>
              </a:xfrm>
              <a:prstGeom prst="rect">
                <a:avLst/>
              </a:prstGeom>
              <a:solidFill>
                <a:srgbClr val="2C2C2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77" name="Rectangle 758"/>
              <p:cNvSpPr>
                <a:spLocks noChangeArrowheads="1"/>
              </p:cNvSpPr>
              <p:nvPr/>
            </p:nvSpPr>
            <p:spPr bwMode="auto">
              <a:xfrm>
                <a:off x="2042" y="1489"/>
                <a:ext cx="2" cy="98"/>
              </a:xfrm>
              <a:prstGeom prst="rect">
                <a:avLst/>
              </a:prstGeom>
              <a:solidFill>
                <a:srgbClr val="2C2C2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78" name="Rectangle 759"/>
              <p:cNvSpPr>
                <a:spLocks noChangeArrowheads="1"/>
              </p:cNvSpPr>
              <p:nvPr/>
            </p:nvSpPr>
            <p:spPr bwMode="auto">
              <a:xfrm>
                <a:off x="2044" y="1489"/>
                <a:ext cx="102" cy="4"/>
              </a:xfrm>
              <a:prstGeom prst="rect">
                <a:avLst/>
              </a:prstGeom>
              <a:solidFill>
                <a:srgbClr val="30303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79" name="Rectangle 760"/>
              <p:cNvSpPr>
                <a:spLocks noChangeArrowheads="1"/>
              </p:cNvSpPr>
              <p:nvPr/>
            </p:nvSpPr>
            <p:spPr bwMode="auto">
              <a:xfrm>
                <a:off x="2044" y="1493"/>
                <a:ext cx="4" cy="94"/>
              </a:xfrm>
              <a:prstGeom prst="rect">
                <a:avLst/>
              </a:prstGeom>
              <a:solidFill>
                <a:srgbClr val="30303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80" name="Rectangle 761"/>
              <p:cNvSpPr>
                <a:spLocks noChangeArrowheads="1"/>
              </p:cNvSpPr>
              <p:nvPr/>
            </p:nvSpPr>
            <p:spPr bwMode="auto">
              <a:xfrm>
                <a:off x="2048" y="1493"/>
                <a:ext cx="98" cy="4"/>
              </a:xfrm>
              <a:prstGeom prst="rect">
                <a:avLst/>
              </a:prstGeom>
              <a:solidFill>
                <a:srgbClr val="35353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81" name="Rectangle 762"/>
              <p:cNvSpPr>
                <a:spLocks noChangeArrowheads="1"/>
              </p:cNvSpPr>
              <p:nvPr/>
            </p:nvSpPr>
            <p:spPr bwMode="auto">
              <a:xfrm>
                <a:off x="2048" y="1497"/>
                <a:ext cx="4" cy="90"/>
              </a:xfrm>
              <a:prstGeom prst="rect">
                <a:avLst/>
              </a:prstGeom>
              <a:solidFill>
                <a:srgbClr val="35353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82" name="Rectangle 763"/>
              <p:cNvSpPr>
                <a:spLocks noChangeArrowheads="1"/>
              </p:cNvSpPr>
              <p:nvPr/>
            </p:nvSpPr>
            <p:spPr bwMode="auto">
              <a:xfrm>
                <a:off x="2052" y="1497"/>
                <a:ext cx="94" cy="1"/>
              </a:xfrm>
              <a:prstGeom prst="rect">
                <a:avLst/>
              </a:prstGeom>
              <a:solidFill>
                <a:srgbClr val="3B3B3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83" name="Rectangle 764"/>
              <p:cNvSpPr>
                <a:spLocks noChangeArrowheads="1"/>
              </p:cNvSpPr>
              <p:nvPr/>
            </p:nvSpPr>
            <p:spPr bwMode="auto">
              <a:xfrm>
                <a:off x="2052" y="1498"/>
                <a:ext cx="3" cy="89"/>
              </a:xfrm>
              <a:prstGeom prst="rect">
                <a:avLst/>
              </a:prstGeom>
              <a:solidFill>
                <a:srgbClr val="3B3B3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84" name="Rectangle 765"/>
              <p:cNvSpPr>
                <a:spLocks noChangeArrowheads="1"/>
              </p:cNvSpPr>
              <p:nvPr/>
            </p:nvSpPr>
            <p:spPr bwMode="auto">
              <a:xfrm>
                <a:off x="2055" y="1498"/>
                <a:ext cx="91" cy="4"/>
              </a:xfrm>
              <a:prstGeom prst="rect">
                <a:avLst/>
              </a:prstGeom>
              <a:solidFill>
                <a:srgbClr val="41414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85" name="Rectangle 766"/>
              <p:cNvSpPr>
                <a:spLocks noChangeArrowheads="1"/>
              </p:cNvSpPr>
              <p:nvPr/>
            </p:nvSpPr>
            <p:spPr bwMode="auto">
              <a:xfrm>
                <a:off x="2055" y="1502"/>
                <a:ext cx="2" cy="85"/>
              </a:xfrm>
              <a:prstGeom prst="rect">
                <a:avLst/>
              </a:prstGeom>
              <a:solidFill>
                <a:srgbClr val="41414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86" name="Rectangle 767"/>
              <p:cNvSpPr>
                <a:spLocks noChangeArrowheads="1"/>
              </p:cNvSpPr>
              <p:nvPr/>
            </p:nvSpPr>
            <p:spPr bwMode="auto">
              <a:xfrm>
                <a:off x="2057" y="1502"/>
                <a:ext cx="89" cy="4"/>
              </a:xfrm>
              <a:prstGeom prst="rect">
                <a:avLst/>
              </a:prstGeom>
              <a:solidFill>
                <a:srgbClr val="47474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87" name="Rectangle 768"/>
              <p:cNvSpPr>
                <a:spLocks noChangeArrowheads="1"/>
              </p:cNvSpPr>
              <p:nvPr/>
            </p:nvSpPr>
            <p:spPr bwMode="auto">
              <a:xfrm>
                <a:off x="2057" y="1506"/>
                <a:ext cx="4" cy="81"/>
              </a:xfrm>
              <a:prstGeom prst="rect">
                <a:avLst/>
              </a:prstGeom>
              <a:solidFill>
                <a:srgbClr val="47474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88" name="Rectangle 769"/>
              <p:cNvSpPr>
                <a:spLocks noChangeArrowheads="1"/>
              </p:cNvSpPr>
              <p:nvPr/>
            </p:nvSpPr>
            <p:spPr bwMode="auto">
              <a:xfrm>
                <a:off x="2061" y="1506"/>
                <a:ext cx="85" cy="3"/>
              </a:xfrm>
              <a:prstGeom prst="rect">
                <a:avLst/>
              </a:prstGeom>
              <a:solidFill>
                <a:srgbClr val="4E4E4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89" name="Rectangle 770"/>
              <p:cNvSpPr>
                <a:spLocks noChangeArrowheads="1"/>
              </p:cNvSpPr>
              <p:nvPr/>
            </p:nvSpPr>
            <p:spPr bwMode="auto">
              <a:xfrm>
                <a:off x="2061" y="1509"/>
                <a:ext cx="4" cy="78"/>
              </a:xfrm>
              <a:prstGeom prst="rect">
                <a:avLst/>
              </a:prstGeom>
              <a:solidFill>
                <a:srgbClr val="4E4E4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90" name="Rectangle 771"/>
              <p:cNvSpPr>
                <a:spLocks noChangeArrowheads="1"/>
              </p:cNvSpPr>
              <p:nvPr/>
            </p:nvSpPr>
            <p:spPr bwMode="auto">
              <a:xfrm>
                <a:off x="2065" y="1509"/>
                <a:ext cx="81" cy="2"/>
              </a:xfrm>
              <a:prstGeom prst="rect">
                <a:avLst/>
              </a:prstGeom>
              <a:solidFill>
                <a:srgbClr val="55555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91" name="Rectangle 772"/>
              <p:cNvSpPr>
                <a:spLocks noChangeArrowheads="1"/>
              </p:cNvSpPr>
              <p:nvPr/>
            </p:nvSpPr>
            <p:spPr bwMode="auto">
              <a:xfrm>
                <a:off x="2065" y="1511"/>
                <a:ext cx="3" cy="76"/>
              </a:xfrm>
              <a:prstGeom prst="rect">
                <a:avLst/>
              </a:prstGeom>
              <a:solidFill>
                <a:srgbClr val="55555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92" name="Rectangle 773"/>
              <p:cNvSpPr>
                <a:spLocks noChangeArrowheads="1"/>
              </p:cNvSpPr>
              <p:nvPr/>
            </p:nvSpPr>
            <p:spPr bwMode="auto">
              <a:xfrm>
                <a:off x="2068" y="1511"/>
                <a:ext cx="78" cy="4"/>
              </a:xfrm>
              <a:prstGeom prst="rect">
                <a:avLst/>
              </a:prstGeom>
              <a:solidFill>
                <a:srgbClr val="5D5D5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93" name="Rectangle 774"/>
              <p:cNvSpPr>
                <a:spLocks noChangeArrowheads="1"/>
              </p:cNvSpPr>
              <p:nvPr/>
            </p:nvSpPr>
            <p:spPr bwMode="auto">
              <a:xfrm>
                <a:off x="2068" y="1515"/>
                <a:ext cx="2" cy="72"/>
              </a:xfrm>
              <a:prstGeom prst="rect">
                <a:avLst/>
              </a:prstGeom>
              <a:solidFill>
                <a:srgbClr val="5D5D5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94" name="Rectangle 775"/>
              <p:cNvSpPr>
                <a:spLocks noChangeArrowheads="1"/>
              </p:cNvSpPr>
              <p:nvPr/>
            </p:nvSpPr>
            <p:spPr bwMode="auto">
              <a:xfrm>
                <a:off x="2070" y="1515"/>
                <a:ext cx="76" cy="3"/>
              </a:xfrm>
              <a:prstGeom prst="rect">
                <a:avLst/>
              </a:prstGeom>
              <a:solidFill>
                <a:srgbClr val="65656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95" name="Rectangle 776"/>
              <p:cNvSpPr>
                <a:spLocks noChangeArrowheads="1"/>
              </p:cNvSpPr>
              <p:nvPr/>
            </p:nvSpPr>
            <p:spPr bwMode="auto">
              <a:xfrm>
                <a:off x="2070" y="1518"/>
                <a:ext cx="4" cy="69"/>
              </a:xfrm>
              <a:prstGeom prst="rect">
                <a:avLst/>
              </a:prstGeom>
              <a:solidFill>
                <a:srgbClr val="65656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96" name="Rectangle 777"/>
              <p:cNvSpPr>
                <a:spLocks noChangeArrowheads="1"/>
              </p:cNvSpPr>
              <p:nvPr/>
            </p:nvSpPr>
            <p:spPr bwMode="auto">
              <a:xfrm>
                <a:off x="2074" y="1518"/>
                <a:ext cx="72" cy="2"/>
              </a:xfrm>
              <a:prstGeom prst="rect">
                <a:avLst/>
              </a:prstGeom>
              <a:solidFill>
                <a:srgbClr val="6D6D6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97" name="Rectangle 778"/>
              <p:cNvSpPr>
                <a:spLocks noChangeArrowheads="1"/>
              </p:cNvSpPr>
              <p:nvPr/>
            </p:nvSpPr>
            <p:spPr bwMode="auto">
              <a:xfrm>
                <a:off x="2074" y="1520"/>
                <a:ext cx="4" cy="67"/>
              </a:xfrm>
              <a:prstGeom prst="rect">
                <a:avLst/>
              </a:prstGeom>
              <a:solidFill>
                <a:srgbClr val="6D6D6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98" name="Rectangle 779"/>
              <p:cNvSpPr>
                <a:spLocks noChangeArrowheads="1"/>
              </p:cNvSpPr>
              <p:nvPr/>
            </p:nvSpPr>
            <p:spPr bwMode="auto">
              <a:xfrm>
                <a:off x="2078" y="1520"/>
                <a:ext cx="68" cy="4"/>
              </a:xfrm>
              <a:prstGeom prst="rect">
                <a:avLst/>
              </a:prstGeom>
              <a:solidFill>
                <a:srgbClr val="75757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699" name="Rectangle 780"/>
              <p:cNvSpPr>
                <a:spLocks noChangeArrowheads="1"/>
              </p:cNvSpPr>
              <p:nvPr/>
            </p:nvSpPr>
            <p:spPr bwMode="auto">
              <a:xfrm>
                <a:off x="2078" y="1524"/>
                <a:ext cx="3" cy="63"/>
              </a:xfrm>
              <a:prstGeom prst="rect">
                <a:avLst/>
              </a:prstGeom>
              <a:solidFill>
                <a:srgbClr val="75757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00" name="Rectangle 781"/>
              <p:cNvSpPr>
                <a:spLocks noChangeArrowheads="1"/>
              </p:cNvSpPr>
              <p:nvPr/>
            </p:nvSpPr>
            <p:spPr bwMode="auto">
              <a:xfrm>
                <a:off x="2081" y="1524"/>
                <a:ext cx="65" cy="3"/>
              </a:xfrm>
              <a:prstGeom prst="rect">
                <a:avLst/>
              </a:prstGeom>
              <a:solidFill>
                <a:srgbClr val="7D7D7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01" name="Rectangle 782"/>
              <p:cNvSpPr>
                <a:spLocks noChangeArrowheads="1"/>
              </p:cNvSpPr>
              <p:nvPr/>
            </p:nvSpPr>
            <p:spPr bwMode="auto">
              <a:xfrm>
                <a:off x="2081" y="1527"/>
                <a:ext cx="2" cy="60"/>
              </a:xfrm>
              <a:prstGeom prst="rect">
                <a:avLst/>
              </a:prstGeom>
              <a:solidFill>
                <a:srgbClr val="7D7D7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02" name="Rectangle 783"/>
              <p:cNvSpPr>
                <a:spLocks noChangeArrowheads="1"/>
              </p:cNvSpPr>
              <p:nvPr/>
            </p:nvSpPr>
            <p:spPr bwMode="auto">
              <a:xfrm>
                <a:off x="2083" y="1527"/>
                <a:ext cx="63" cy="4"/>
              </a:xfrm>
              <a:prstGeom prst="rect">
                <a:avLst/>
              </a:prstGeom>
              <a:solidFill>
                <a:srgbClr val="85858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03" name="Rectangle 784"/>
              <p:cNvSpPr>
                <a:spLocks noChangeArrowheads="1"/>
              </p:cNvSpPr>
              <p:nvPr/>
            </p:nvSpPr>
            <p:spPr bwMode="auto">
              <a:xfrm>
                <a:off x="2083" y="1531"/>
                <a:ext cx="4" cy="56"/>
              </a:xfrm>
              <a:prstGeom prst="rect">
                <a:avLst/>
              </a:prstGeom>
              <a:solidFill>
                <a:srgbClr val="85858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04" name="Rectangle 785"/>
              <p:cNvSpPr>
                <a:spLocks noChangeArrowheads="1"/>
              </p:cNvSpPr>
              <p:nvPr/>
            </p:nvSpPr>
            <p:spPr bwMode="auto">
              <a:xfrm>
                <a:off x="2087" y="1531"/>
                <a:ext cx="59" cy="2"/>
              </a:xfrm>
              <a:prstGeom prst="rect">
                <a:avLst/>
              </a:prstGeom>
              <a:solidFill>
                <a:srgbClr val="8C8C8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05" name="Rectangle 786"/>
              <p:cNvSpPr>
                <a:spLocks noChangeArrowheads="1"/>
              </p:cNvSpPr>
              <p:nvPr/>
            </p:nvSpPr>
            <p:spPr bwMode="auto">
              <a:xfrm>
                <a:off x="2087" y="1533"/>
                <a:ext cx="4" cy="54"/>
              </a:xfrm>
              <a:prstGeom prst="rect">
                <a:avLst/>
              </a:prstGeom>
              <a:solidFill>
                <a:srgbClr val="8C8C8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06" name="Rectangle 787"/>
              <p:cNvSpPr>
                <a:spLocks noChangeArrowheads="1"/>
              </p:cNvSpPr>
              <p:nvPr/>
            </p:nvSpPr>
            <p:spPr bwMode="auto">
              <a:xfrm>
                <a:off x="2091" y="1533"/>
                <a:ext cx="55" cy="3"/>
              </a:xfrm>
              <a:prstGeom prst="rect">
                <a:avLst/>
              </a:prstGeom>
              <a:solidFill>
                <a:srgbClr val="94949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07" name="Rectangle 788"/>
              <p:cNvSpPr>
                <a:spLocks noChangeArrowheads="1"/>
              </p:cNvSpPr>
              <p:nvPr/>
            </p:nvSpPr>
            <p:spPr bwMode="auto">
              <a:xfrm>
                <a:off x="2091" y="1536"/>
                <a:ext cx="3" cy="51"/>
              </a:xfrm>
              <a:prstGeom prst="rect">
                <a:avLst/>
              </a:prstGeom>
              <a:solidFill>
                <a:srgbClr val="94949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08" name="Rectangle 789"/>
              <p:cNvSpPr>
                <a:spLocks noChangeArrowheads="1"/>
              </p:cNvSpPr>
              <p:nvPr/>
            </p:nvSpPr>
            <p:spPr bwMode="auto">
              <a:xfrm>
                <a:off x="2094" y="1536"/>
                <a:ext cx="52" cy="4"/>
              </a:xfrm>
              <a:prstGeom prst="rect">
                <a:avLst/>
              </a:prstGeom>
              <a:solidFill>
                <a:srgbClr val="9B9B9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09" name="Rectangle 790"/>
              <p:cNvSpPr>
                <a:spLocks noChangeArrowheads="1"/>
              </p:cNvSpPr>
              <p:nvPr/>
            </p:nvSpPr>
            <p:spPr bwMode="auto">
              <a:xfrm>
                <a:off x="2094" y="1540"/>
                <a:ext cx="2" cy="47"/>
              </a:xfrm>
              <a:prstGeom prst="rect">
                <a:avLst/>
              </a:prstGeom>
              <a:solidFill>
                <a:srgbClr val="9B9B9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10" name="Rectangle 791"/>
              <p:cNvSpPr>
                <a:spLocks noChangeArrowheads="1"/>
              </p:cNvSpPr>
              <p:nvPr/>
            </p:nvSpPr>
            <p:spPr bwMode="auto">
              <a:xfrm>
                <a:off x="2096" y="1540"/>
                <a:ext cx="50" cy="2"/>
              </a:xfrm>
              <a:prstGeom prst="rect">
                <a:avLst/>
              </a:prstGeom>
              <a:solidFill>
                <a:srgbClr val="A1A1A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11" name="Rectangle 792"/>
              <p:cNvSpPr>
                <a:spLocks noChangeArrowheads="1"/>
              </p:cNvSpPr>
              <p:nvPr/>
            </p:nvSpPr>
            <p:spPr bwMode="auto">
              <a:xfrm>
                <a:off x="2096" y="1542"/>
                <a:ext cx="4" cy="45"/>
              </a:xfrm>
              <a:prstGeom prst="rect">
                <a:avLst/>
              </a:prstGeom>
              <a:solidFill>
                <a:srgbClr val="A1A1A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12" name="Rectangle 793"/>
              <p:cNvSpPr>
                <a:spLocks noChangeArrowheads="1"/>
              </p:cNvSpPr>
              <p:nvPr/>
            </p:nvSpPr>
            <p:spPr bwMode="auto">
              <a:xfrm>
                <a:off x="2100" y="1542"/>
                <a:ext cx="46" cy="3"/>
              </a:xfrm>
              <a:prstGeom prst="rect">
                <a:avLst/>
              </a:prstGeom>
              <a:solidFill>
                <a:srgbClr val="A7A7A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13" name="Rectangle 794"/>
              <p:cNvSpPr>
                <a:spLocks noChangeArrowheads="1"/>
              </p:cNvSpPr>
              <p:nvPr/>
            </p:nvSpPr>
            <p:spPr bwMode="auto">
              <a:xfrm>
                <a:off x="2100" y="1545"/>
                <a:ext cx="3" cy="42"/>
              </a:xfrm>
              <a:prstGeom prst="rect">
                <a:avLst/>
              </a:prstGeom>
              <a:solidFill>
                <a:srgbClr val="A7A7A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14" name="Rectangle 795"/>
              <p:cNvSpPr>
                <a:spLocks noChangeArrowheads="1"/>
              </p:cNvSpPr>
              <p:nvPr/>
            </p:nvSpPr>
            <p:spPr bwMode="auto">
              <a:xfrm>
                <a:off x="2103" y="1545"/>
                <a:ext cx="43" cy="4"/>
              </a:xfrm>
              <a:prstGeom prst="rect">
                <a:avLst/>
              </a:prstGeom>
              <a:solidFill>
                <a:srgbClr val="ADADA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15" name="Rectangle 796"/>
              <p:cNvSpPr>
                <a:spLocks noChangeArrowheads="1"/>
              </p:cNvSpPr>
              <p:nvPr/>
            </p:nvSpPr>
            <p:spPr bwMode="auto">
              <a:xfrm>
                <a:off x="2103" y="1549"/>
                <a:ext cx="4" cy="38"/>
              </a:xfrm>
              <a:prstGeom prst="rect">
                <a:avLst/>
              </a:prstGeom>
              <a:solidFill>
                <a:srgbClr val="ADADA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16" name="Rectangle 797"/>
              <p:cNvSpPr>
                <a:spLocks noChangeArrowheads="1"/>
              </p:cNvSpPr>
              <p:nvPr/>
            </p:nvSpPr>
            <p:spPr bwMode="auto">
              <a:xfrm>
                <a:off x="2107" y="1549"/>
                <a:ext cx="39" cy="4"/>
              </a:xfrm>
              <a:prstGeom prst="rect">
                <a:avLst/>
              </a:prstGeom>
              <a:solidFill>
                <a:srgbClr val="B2B2B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17" name="Rectangle 798"/>
              <p:cNvSpPr>
                <a:spLocks noChangeArrowheads="1"/>
              </p:cNvSpPr>
              <p:nvPr/>
            </p:nvSpPr>
            <p:spPr bwMode="auto">
              <a:xfrm>
                <a:off x="2107" y="1553"/>
                <a:ext cx="2" cy="34"/>
              </a:xfrm>
              <a:prstGeom prst="rect">
                <a:avLst/>
              </a:prstGeom>
              <a:solidFill>
                <a:srgbClr val="B2B2B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18" name="Rectangle 799"/>
              <p:cNvSpPr>
                <a:spLocks noChangeArrowheads="1"/>
              </p:cNvSpPr>
              <p:nvPr/>
            </p:nvSpPr>
            <p:spPr bwMode="auto">
              <a:xfrm>
                <a:off x="2109" y="1553"/>
                <a:ext cx="37" cy="1"/>
              </a:xfrm>
              <a:prstGeom prst="rect">
                <a:avLst/>
              </a:prstGeom>
              <a:solidFill>
                <a:srgbClr val="B7B7B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19" name="Rectangle 800"/>
              <p:cNvSpPr>
                <a:spLocks noChangeArrowheads="1"/>
              </p:cNvSpPr>
              <p:nvPr/>
            </p:nvSpPr>
            <p:spPr bwMode="auto">
              <a:xfrm>
                <a:off x="2109" y="1554"/>
                <a:ext cx="4" cy="33"/>
              </a:xfrm>
              <a:prstGeom prst="rect">
                <a:avLst/>
              </a:prstGeom>
              <a:solidFill>
                <a:srgbClr val="B7B7B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20" name="Rectangle 801"/>
              <p:cNvSpPr>
                <a:spLocks noChangeArrowheads="1"/>
              </p:cNvSpPr>
              <p:nvPr/>
            </p:nvSpPr>
            <p:spPr bwMode="auto">
              <a:xfrm>
                <a:off x="2113" y="1554"/>
                <a:ext cx="33" cy="4"/>
              </a:xfrm>
              <a:prstGeom prst="rect">
                <a:avLst/>
              </a:prstGeom>
              <a:solidFill>
                <a:srgbClr val="BBBBB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21" name="Rectangle 802"/>
              <p:cNvSpPr>
                <a:spLocks noChangeArrowheads="1"/>
              </p:cNvSpPr>
              <p:nvPr/>
            </p:nvSpPr>
            <p:spPr bwMode="auto">
              <a:xfrm>
                <a:off x="2113" y="1558"/>
                <a:ext cx="3" cy="29"/>
              </a:xfrm>
              <a:prstGeom prst="rect">
                <a:avLst/>
              </a:prstGeom>
              <a:solidFill>
                <a:srgbClr val="BBBBB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22" name="Rectangle 803"/>
              <p:cNvSpPr>
                <a:spLocks noChangeArrowheads="1"/>
              </p:cNvSpPr>
              <p:nvPr/>
            </p:nvSpPr>
            <p:spPr bwMode="auto">
              <a:xfrm>
                <a:off x="2116" y="1558"/>
                <a:ext cx="30" cy="4"/>
              </a:xfrm>
              <a:prstGeom prst="rect">
                <a:avLst/>
              </a:prstGeom>
              <a:solidFill>
                <a:srgbClr val="BFBFBF"/>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23" name="Rectangle 804"/>
              <p:cNvSpPr>
                <a:spLocks noChangeArrowheads="1"/>
              </p:cNvSpPr>
              <p:nvPr/>
            </p:nvSpPr>
            <p:spPr bwMode="auto">
              <a:xfrm>
                <a:off x="2116" y="1562"/>
                <a:ext cx="4" cy="25"/>
              </a:xfrm>
              <a:prstGeom prst="rect">
                <a:avLst/>
              </a:prstGeom>
              <a:solidFill>
                <a:srgbClr val="BFBFBF"/>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24" name="Rectangle 805"/>
              <p:cNvSpPr>
                <a:spLocks noChangeArrowheads="1"/>
              </p:cNvSpPr>
              <p:nvPr/>
            </p:nvSpPr>
            <p:spPr bwMode="auto">
              <a:xfrm>
                <a:off x="2120" y="1562"/>
                <a:ext cx="26" cy="1"/>
              </a:xfrm>
              <a:prstGeom prst="rect">
                <a:avLst/>
              </a:prstGeom>
              <a:solidFill>
                <a:srgbClr val="C2C2C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25" name="Rectangle 806"/>
              <p:cNvSpPr>
                <a:spLocks noChangeArrowheads="1"/>
              </p:cNvSpPr>
              <p:nvPr/>
            </p:nvSpPr>
            <p:spPr bwMode="auto">
              <a:xfrm>
                <a:off x="2120" y="1563"/>
                <a:ext cx="2" cy="24"/>
              </a:xfrm>
              <a:prstGeom prst="rect">
                <a:avLst/>
              </a:prstGeom>
              <a:solidFill>
                <a:srgbClr val="C2C2C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26" name="Rectangle 807"/>
              <p:cNvSpPr>
                <a:spLocks noChangeArrowheads="1"/>
              </p:cNvSpPr>
              <p:nvPr/>
            </p:nvSpPr>
            <p:spPr bwMode="auto">
              <a:xfrm>
                <a:off x="2122" y="1563"/>
                <a:ext cx="24" cy="4"/>
              </a:xfrm>
              <a:prstGeom prst="rect">
                <a:avLst/>
              </a:prstGeom>
              <a:solidFill>
                <a:srgbClr val="C5C5C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27" name="Rectangle 808"/>
              <p:cNvSpPr>
                <a:spLocks noChangeArrowheads="1"/>
              </p:cNvSpPr>
              <p:nvPr/>
            </p:nvSpPr>
            <p:spPr bwMode="auto">
              <a:xfrm>
                <a:off x="2122" y="1567"/>
                <a:ext cx="4" cy="20"/>
              </a:xfrm>
              <a:prstGeom prst="rect">
                <a:avLst/>
              </a:prstGeom>
              <a:solidFill>
                <a:srgbClr val="C5C5C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28" name="Rectangle 809"/>
              <p:cNvSpPr>
                <a:spLocks noChangeArrowheads="1"/>
              </p:cNvSpPr>
              <p:nvPr/>
            </p:nvSpPr>
            <p:spPr bwMode="auto">
              <a:xfrm>
                <a:off x="2126" y="1567"/>
                <a:ext cx="20" cy="4"/>
              </a:xfrm>
              <a:prstGeom prst="rect">
                <a:avLst/>
              </a:prstGeom>
              <a:solidFill>
                <a:srgbClr val="C7C7C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29" name="Rectangle 810"/>
              <p:cNvSpPr>
                <a:spLocks noChangeArrowheads="1"/>
              </p:cNvSpPr>
              <p:nvPr/>
            </p:nvSpPr>
            <p:spPr bwMode="auto">
              <a:xfrm>
                <a:off x="2126" y="1571"/>
                <a:ext cx="3" cy="16"/>
              </a:xfrm>
              <a:prstGeom prst="rect">
                <a:avLst/>
              </a:prstGeom>
              <a:solidFill>
                <a:srgbClr val="C7C7C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30" name="Rectangle 811"/>
              <p:cNvSpPr>
                <a:spLocks noChangeArrowheads="1"/>
              </p:cNvSpPr>
              <p:nvPr/>
            </p:nvSpPr>
            <p:spPr bwMode="auto">
              <a:xfrm>
                <a:off x="2129" y="1571"/>
                <a:ext cx="17" cy="3"/>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31" name="Rectangle 812"/>
              <p:cNvSpPr>
                <a:spLocks noChangeArrowheads="1"/>
              </p:cNvSpPr>
              <p:nvPr/>
            </p:nvSpPr>
            <p:spPr bwMode="auto">
              <a:xfrm>
                <a:off x="2129" y="1574"/>
                <a:ext cx="4" cy="13"/>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32" name="Rectangle 813"/>
              <p:cNvSpPr>
                <a:spLocks noChangeArrowheads="1"/>
              </p:cNvSpPr>
              <p:nvPr/>
            </p:nvSpPr>
            <p:spPr bwMode="auto">
              <a:xfrm>
                <a:off x="2133" y="1574"/>
                <a:ext cx="13" cy="2"/>
              </a:xfrm>
              <a:prstGeom prst="rect">
                <a:avLst/>
              </a:prstGeom>
              <a:solidFill>
                <a:srgbClr val="CACAC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33" name="Rectangle 814"/>
              <p:cNvSpPr>
                <a:spLocks noChangeArrowheads="1"/>
              </p:cNvSpPr>
              <p:nvPr/>
            </p:nvSpPr>
            <p:spPr bwMode="auto">
              <a:xfrm>
                <a:off x="2133" y="1576"/>
                <a:ext cx="2" cy="11"/>
              </a:xfrm>
              <a:prstGeom prst="rect">
                <a:avLst/>
              </a:prstGeom>
              <a:solidFill>
                <a:srgbClr val="CACAC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34" name="Rectangle 815"/>
              <p:cNvSpPr>
                <a:spLocks noChangeArrowheads="1"/>
              </p:cNvSpPr>
              <p:nvPr/>
            </p:nvSpPr>
            <p:spPr bwMode="auto">
              <a:xfrm>
                <a:off x="2135" y="1576"/>
                <a:ext cx="11" cy="4"/>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35" name="Rectangle 816"/>
              <p:cNvSpPr>
                <a:spLocks noChangeArrowheads="1"/>
              </p:cNvSpPr>
              <p:nvPr/>
            </p:nvSpPr>
            <p:spPr bwMode="auto">
              <a:xfrm>
                <a:off x="2135" y="1580"/>
                <a:ext cx="4" cy="7"/>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36" name="Rectangle 817"/>
              <p:cNvSpPr>
                <a:spLocks noChangeArrowheads="1"/>
              </p:cNvSpPr>
              <p:nvPr/>
            </p:nvSpPr>
            <p:spPr bwMode="auto">
              <a:xfrm>
                <a:off x="2139" y="1580"/>
                <a:ext cx="7" cy="3"/>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37" name="Rectangle 818"/>
              <p:cNvSpPr>
                <a:spLocks noChangeArrowheads="1"/>
              </p:cNvSpPr>
              <p:nvPr/>
            </p:nvSpPr>
            <p:spPr bwMode="auto">
              <a:xfrm>
                <a:off x="2139" y="1583"/>
                <a:ext cx="3" cy="4"/>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738" name="Rectangle 819"/>
              <p:cNvSpPr>
                <a:spLocks noChangeArrowheads="1"/>
              </p:cNvSpPr>
              <p:nvPr/>
            </p:nvSpPr>
            <p:spPr bwMode="auto">
              <a:xfrm>
                <a:off x="2142" y="1583"/>
                <a:ext cx="4" cy="4"/>
              </a:xfrm>
              <a:prstGeom prst="rect">
                <a:avLst/>
              </a:prstGeom>
              <a:solidFill>
                <a:srgbClr val="CECEC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grpSp>
        <p:sp>
          <p:nvSpPr>
            <p:cNvPr id="182" name="Freeform 821"/>
            <p:cNvSpPr>
              <a:spLocks/>
            </p:cNvSpPr>
            <p:nvPr/>
          </p:nvSpPr>
          <p:spPr bwMode="auto">
            <a:xfrm>
              <a:off x="2195885" y="2956644"/>
              <a:ext cx="101600" cy="36513"/>
            </a:xfrm>
            <a:custGeom>
              <a:avLst/>
              <a:gdLst>
                <a:gd name="T0" fmla="*/ 64 w 64"/>
                <a:gd name="T1" fmla="*/ 0 h 23"/>
                <a:gd name="T2" fmla="*/ 55 w 64"/>
                <a:gd name="T3" fmla="*/ 0 h 23"/>
                <a:gd name="T4" fmla="*/ 0 w 64"/>
                <a:gd name="T5" fmla="*/ 21 h 23"/>
                <a:gd name="T6" fmla="*/ 9 w 64"/>
                <a:gd name="T7" fmla="*/ 23 h 23"/>
                <a:gd name="T8" fmla="*/ 64 w 64"/>
                <a:gd name="T9" fmla="*/ 0 h 23"/>
                <a:gd name="T10" fmla="*/ 0 60000 65536"/>
                <a:gd name="T11" fmla="*/ 0 60000 65536"/>
                <a:gd name="T12" fmla="*/ 0 60000 65536"/>
                <a:gd name="T13" fmla="*/ 0 60000 65536"/>
                <a:gd name="T14" fmla="*/ 0 60000 65536"/>
                <a:gd name="T15" fmla="*/ 0 w 64"/>
                <a:gd name="T16" fmla="*/ 0 h 23"/>
                <a:gd name="T17" fmla="*/ 64 w 64"/>
                <a:gd name="T18" fmla="*/ 23 h 23"/>
              </a:gdLst>
              <a:ahLst/>
              <a:cxnLst>
                <a:cxn ang="T10">
                  <a:pos x="T0" y="T1"/>
                </a:cxn>
                <a:cxn ang="T11">
                  <a:pos x="T2" y="T3"/>
                </a:cxn>
                <a:cxn ang="T12">
                  <a:pos x="T4" y="T5"/>
                </a:cxn>
                <a:cxn ang="T13">
                  <a:pos x="T6" y="T7"/>
                </a:cxn>
                <a:cxn ang="T14">
                  <a:pos x="T8" y="T9"/>
                </a:cxn>
              </a:cxnLst>
              <a:rect l="T15" t="T16" r="T17" b="T18"/>
              <a:pathLst>
                <a:path w="64" h="23">
                  <a:moveTo>
                    <a:pt x="64" y="0"/>
                  </a:moveTo>
                  <a:lnTo>
                    <a:pt x="55" y="0"/>
                  </a:lnTo>
                  <a:lnTo>
                    <a:pt x="0" y="21"/>
                  </a:lnTo>
                  <a:lnTo>
                    <a:pt x="9" y="23"/>
                  </a:lnTo>
                  <a:lnTo>
                    <a:pt x="64" y="0"/>
                  </a:lnTo>
                  <a:close/>
                </a:path>
              </a:pathLst>
            </a:custGeom>
            <a:solidFill>
              <a:srgbClr val="DADAD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3" name="Freeform 822"/>
            <p:cNvSpPr>
              <a:spLocks/>
            </p:cNvSpPr>
            <p:nvPr/>
          </p:nvSpPr>
          <p:spPr bwMode="auto">
            <a:xfrm>
              <a:off x="2203822" y="2975694"/>
              <a:ext cx="385762" cy="100013"/>
            </a:xfrm>
            <a:custGeom>
              <a:avLst/>
              <a:gdLst>
                <a:gd name="T0" fmla="*/ 54 w 243"/>
                <a:gd name="T1" fmla="*/ 0 h 63"/>
                <a:gd name="T2" fmla="*/ 243 w 243"/>
                <a:gd name="T3" fmla="*/ 38 h 63"/>
                <a:gd name="T4" fmla="*/ 191 w 243"/>
                <a:gd name="T5" fmla="*/ 63 h 63"/>
                <a:gd name="T6" fmla="*/ 0 w 243"/>
                <a:gd name="T7" fmla="*/ 24 h 63"/>
                <a:gd name="T8" fmla="*/ 54 w 243"/>
                <a:gd name="T9" fmla="*/ 0 h 63"/>
                <a:gd name="T10" fmla="*/ 0 60000 65536"/>
                <a:gd name="T11" fmla="*/ 0 60000 65536"/>
                <a:gd name="T12" fmla="*/ 0 60000 65536"/>
                <a:gd name="T13" fmla="*/ 0 60000 65536"/>
                <a:gd name="T14" fmla="*/ 0 60000 65536"/>
                <a:gd name="T15" fmla="*/ 0 w 243"/>
                <a:gd name="T16" fmla="*/ 0 h 63"/>
                <a:gd name="T17" fmla="*/ 243 w 243"/>
                <a:gd name="T18" fmla="*/ 63 h 63"/>
              </a:gdLst>
              <a:ahLst/>
              <a:cxnLst>
                <a:cxn ang="T10">
                  <a:pos x="T0" y="T1"/>
                </a:cxn>
                <a:cxn ang="T11">
                  <a:pos x="T2" y="T3"/>
                </a:cxn>
                <a:cxn ang="T12">
                  <a:pos x="T4" y="T5"/>
                </a:cxn>
                <a:cxn ang="T13">
                  <a:pos x="T6" y="T7"/>
                </a:cxn>
                <a:cxn ang="T14">
                  <a:pos x="T8" y="T9"/>
                </a:cxn>
              </a:cxnLst>
              <a:rect l="T15" t="T16" r="T17" b="T18"/>
              <a:pathLst>
                <a:path w="243" h="63">
                  <a:moveTo>
                    <a:pt x="54" y="0"/>
                  </a:moveTo>
                  <a:lnTo>
                    <a:pt x="243" y="38"/>
                  </a:lnTo>
                  <a:lnTo>
                    <a:pt x="191" y="63"/>
                  </a:lnTo>
                  <a:lnTo>
                    <a:pt x="0" y="24"/>
                  </a:lnTo>
                  <a:lnTo>
                    <a:pt x="54" y="0"/>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4" name="Freeform 823"/>
            <p:cNvSpPr>
              <a:spLocks/>
            </p:cNvSpPr>
            <p:nvPr/>
          </p:nvSpPr>
          <p:spPr bwMode="auto">
            <a:xfrm>
              <a:off x="2507035" y="3015382"/>
              <a:ext cx="88900" cy="69850"/>
            </a:xfrm>
            <a:custGeom>
              <a:avLst/>
              <a:gdLst>
                <a:gd name="T0" fmla="*/ 0 w 56"/>
                <a:gd name="T1" fmla="*/ 44 h 44"/>
                <a:gd name="T2" fmla="*/ 0 w 56"/>
                <a:gd name="T3" fmla="*/ 22 h 44"/>
                <a:gd name="T4" fmla="*/ 54 w 56"/>
                <a:gd name="T5" fmla="*/ 0 h 44"/>
                <a:gd name="T6" fmla="*/ 56 w 56"/>
                <a:gd name="T7" fmla="*/ 18 h 44"/>
                <a:gd name="T8" fmla="*/ 0 w 56"/>
                <a:gd name="T9" fmla="*/ 44 h 44"/>
                <a:gd name="T10" fmla="*/ 0 60000 65536"/>
                <a:gd name="T11" fmla="*/ 0 60000 65536"/>
                <a:gd name="T12" fmla="*/ 0 60000 65536"/>
                <a:gd name="T13" fmla="*/ 0 60000 65536"/>
                <a:gd name="T14" fmla="*/ 0 60000 65536"/>
                <a:gd name="T15" fmla="*/ 0 w 56"/>
                <a:gd name="T16" fmla="*/ 0 h 44"/>
                <a:gd name="T17" fmla="*/ 56 w 56"/>
                <a:gd name="T18" fmla="*/ 44 h 44"/>
              </a:gdLst>
              <a:ahLst/>
              <a:cxnLst>
                <a:cxn ang="T10">
                  <a:pos x="T0" y="T1"/>
                </a:cxn>
                <a:cxn ang="T11">
                  <a:pos x="T2" y="T3"/>
                </a:cxn>
                <a:cxn ang="T12">
                  <a:pos x="T4" y="T5"/>
                </a:cxn>
                <a:cxn ang="T13">
                  <a:pos x="T6" y="T7"/>
                </a:cxn>
                <a:cxn ang="T14">
                  <a:pos x="T8" y="T9"/>
                </a:cxn>
              </a:cxnLst>
              <a:rect l="T15" t="T16" r="T17" b="T18"/>
              <a:pathLst>
                <a:path w="56" h="44">
                  <a:moveTo>
                    <a:pt x="0" y="44"/>
                  </a:moveTo>
                  <a:lnTo>
                    <a:pt x="0" y="22"/>
                  </a:lnTo>
                  <a:lnTo>
                    <a:pt x="54" y="0"/>
                  </a:lnTo>
                  <a:lnTo>
                    <a:pt x="56" y="18"/>
                  </a:lnTo>
                  <a:lnTo>
                    <a:pt x="0" y="44"/>
                  </a:lnTo>
                  <a:close/>
                </a:path>
              </a:pathLst>
            </a:custGeom>
            <a:solidFill>
              <a:srgbClr val="67676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grpSp>
          <p:nvGrpSpPr>
            <p:cNvPr id="185" name="Group 876"/>
            <p:cNvGrpSpPr>
              <a:grpSpLocks/>
            </p:cNvGrpSpPr>
            <p:nvPr/>
          </p:nvGrpSpPr>
          <p:grpSpPr bwMode="auto">
            <a:xfrm>
              <a:off x="2745160" y="3182069"/>
              <a:ext cx="282575" cy="96838"/>
              <a:chOff x="1775" y="1942"/>
              <a:chExt cx="178" cy="61"/>
            </a:xfrm>
          </p:grpSpPr>
          <p:sp>
            <p:nvSpPr>
              <p:cNvPr id="559" name="Freeform 824"/>
              <p:cNvSpPr>
                <a:spLocks/>
              </p:cNvSpPr>
              <p:nvPr/>
            </p:nvSpPr>
            <p:spPr bwMode="auto">
              <a:xfrm>
                <a:off x="1775" y="1942"/>
                <a:ext cx="65" cy="61"/>
              </a:xfrm>
              <a:custGeom>
                <a:avLst/>
                <a:gdLst>
                  <a:gd name="T0" fmla="*/ 60 w 65"/>
                  <a:gd name="T1" fmla="*/ 0 h 61"/>
                  <a:gd name="T2" fmla="*/ 0 w 65"/>
                  <a:gd name="T3" fmla="*/ 61 h 61"/>
                  <a:gd name="T4" fmla="*/ 6 w 65"/>
                  <a:gd name="T5" fmla="*/ 61 h 61"/>
                  <a:gd name="T6" fmla="*/ 65 w 65"/>
                  <a:gd name="T7" fmla="*/ 0 h 61"/>
                  <a:gd name="T8" fmla="*/ 60 w 65"/>
                  <a:gd name="T9" fmla="*/ 0 h 61"/>
                  <a:gd name="T10" fmla="*/ 0 60000 65536"/>
                  <a:gd name="T11" fmla="*/ 0 60000 65536"/>
                  <a:gd name="T12" fmla="*/ 0 60000 65536"/>
                  <a:gd name="T13" fmla="*/ 0 60000 65536"/>
                  <a:gd name="T14" fmla="*/ 0 60000 65536"/>
                  <a:gd name="T15" fmla="*/ 0 w 65"/>
                  <a:gd name="T16" fmla="*/ 0 h 61"/>
                  <a:gd name="T17" fmla="*/ 65 w 65"/>
                  <a:gd name="T18" fmla="*/ 61 h 61"/>
                </a:gdLst>
                <a:ahLst/>
                <a:cxnLst>
                  <a:cxn ang="T10">
                    <a:pos x="T0" y="T1"/>
                  </a:cxn>
                  <a:cxn ang="T11">
                    <a:pos x="T2" y="T3"/>
                  </a:cxn>
                  <a:cxn ang="T12">
                    <a:pos x="T4" y="T5"/>
                  </a:cxn>
                  <a:cxn ang="T13">
                    <a:pos x="T6" y="T7"/>
                  </a:cxn>
                  <a:cxn ang="T14">
                    <a:pos x="T8" y="T9"/>
                  </a:cxn>
                </a:cxnLst>
                <a:rect l="T15" t="T16" r="T17" b="T18"/>
                <a:pathLst>
                  <a:path w="65" h="61">
                    <a:moveTo>
                      <a:pt x="60" y="0"/>
                    </a:moveTo>
                    <a:lnTo>
                      <a:pt x="0" y="61"/>
                    </a:lnTo>
                    <a:lnTo>
                      <a:pt x="6" y="61"/>
                    </a:lnTo>
                    <a:lnTo>
                      <a:pt x="65" y="0"/>
                    </a:lnTo>
                    <a:lnTo>
                      <a:pt x="60" y="0"/>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60" name="Freeform 825"/>
              <p:cNvSpPr>
                <a:spLocks/>
              </p:cNvSpPr>
              <p:nvPr/>
            </p:nvSpPr>
            <p:spPr bwMode="auto">
              <a:xfrm>
                <a:off x="1781" y="1942"/>
                <a:ext cx="63" cy="61"/>
              </a:xfrm>
              <a:custGeom>
                <a:avLst/>
                <a:gdLst>
                  <a:gd name="T0" fmla="*/ 59 w 63"/>
                  <a:gd name="T1" fmla="*/ 0 h 61"/>
                  <a:gd name="T2" fmla="*/ 0 w 63"/>
                  <a:gd name="T3" fmla="*/ 61 h 61"/>
                  <a:gd name="T4" fmla="*/ 4 w 63"/>
                  <a:gd name="T5" fmla="*/ 61 h 61"/>
                  <a:gd name="T6" fmla="*/ 63 w 63"/>
                  <a:gd name="T7" fmla="*/ 0 h 61"/>
                  <a:gd name="T8" fmla="*/ 59 w 63"/>
                  <a:gd name="T9" fmla="*/ 0 h 61"/>
                  <a:gd name="T10" fmla="*/ 0 60000 65536"/>
                  <a:gd name="T11" fmla="*/ 0 60000 65536"/>
                  <a:gd name="T12" fmla="*/ 0 60000 65536"/>
                  <a:gd name="T13" fmla="*/ 0 60000 65536"/>
                  <a:gd name="T14" fmla="*/ 0 60000 65536"/>
                  <a:gd name="T15" fmla="*/ 0 w 63"/>
                  <a:gd name="T16" fmla="*/ 0 h 61"/>
                  <a:gd name="T17" fmla="*/ 63 w 63"/>
                  <a:gd name="T18" fmla="*/ 61 h 61"/>
                </a:gdLst>
                <a:ahLst/>
                <a:cxnLst>
                  <a:cxn ang="T10">
                    <a:pos x="T0" y="T1"/>
                  </a:cxn>
                  <a:cxn ang="T11">
                    <a:pos x="T2" y="T3"/>
                  </a:cxn>
                  <a:cxn ang="T12">
                    <a:pos x="T4" y="T5"/>
                  </a:cxn>
                  <a:cxn ang="T13">
                    <a:pos x="T6" y="T7"/>
                  </a:cxn>
                  <a:cxn ang="T14">
                    <a:pos x="T8" y="T9"/>
                  </a:cxn>
                </a:cxnLst>
                <a:rect l="T15" t="T16" r="T17" b="T18"/>
                <a:pathLst>
                  <a:path w="63" h="61">
                    <a:moveTo>
                      <a:pt x="59" y="0"/>
                    </a:moveTo>
                    <a:lnTo>
                      <a:pt x="0" y="61"/>
                    </a:lnTo>
                    <a:lnTo>
                      <a:pt x="4" y="61"/>
                    </a:lnTo>
                    <a:lnTo>
                      <a:pt x="63" y="0"/>
                    </a:lnTo>
                    <a:lnTo>
                      <a:pt x="59" y="0"/>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61" name="Freeform 826"/>
              <p:cNvSpPr>
                <a:spLocks/>
              </p:cNvSpPr>
              <p:nvPr/>
            </p:nvSpPr>
            <p:spPr bwMode="auto">
              <a:xfrm>
                <a:off x="1785" y="1942"/>
                <a:ext cx="64" cy="61"/>
              </a:xfrm>
              <a:custGeom>
                <a:avLst/>
                <a:gdLst>
                  <a:gd name="T0" fmla="*/ 59 w 64"/>
                  <a:gd name="T1" fmla="*/ 0 h 61"/>
                  <a:gd name="T2" fmla="*/ 0 w 64"/>
                  <a:gd name="T3" fmla="*/ 61 h 61"/>
                  <a:gd name="T4" fmla="*/ 5 w 64"/>
                  <a:gd name="T5" fmla="*/ 61 h 61"/>
                  <a:gd name="T6" fmla="*/ 64 w 64"/>
                  <a:gd name="T7" fmla="*/ 0 h 61"/>
                  <a:gd name="T8" fmla="*/ 59 w 64"/>
                  <a:gd name="T9" fmla="*/ 0 h 61"/>
                  <a:gd name="T10" fmla="*/ 0 60000 65536"/>
                  <a:gd name="T11" fmla="*/ 0 60000 65536"/>
                  <a:gd name="T12" fmla="*/ 0 60000 65536"/>
                  <a:gd name="T13" fmla="*/ 0 60000 65536"/>
                  <a:gd name="T14" fmla="*/ 0 60000 65536"/>
                  <a:gd name="T15" fmla="*/ 0 w 64"/>
                  <a:gd name="T16" fmla="*/ 0 h 61"/>
                  <a:gd name="T17" fmla="*/ 64 w 64"/>
                  <a:gd name="T18" fmla="*/ 61 h 61"/>
                </a:gdLst>
                <a:ahLst/>
                <a:cxnLst>
                  <a:cxn ang="T10">
                    <a:pos x="T0" y="T1"/>
                  </a:cxn>
                  <a:cxn ang="T11">
                    <a:pos x="T2" y="T3"/>
                  </a:cxn>
                  <a:cxn ang="T12">
                    <a:pos x="T4" y="T5"/>
                  </a:cxn>
                  <a:cxn ang="T13">
                    <a:pos x="T6" y="T7"/>
                  </a:cxn>
                  <a:cxn ang="T14">
                    <a:pos x="T8" y="T9"/>
                  </a:cxn>
                </a:cxnLst>
                <a:rect l="T15" t="T16" r="T17" b="T18"/>
                <a:pathLst>
                  <a:path w="64" h="61">
                    <a:moveTo>
                      <a:pt x="59" y="0"/>
                    </a:moveTo>
                    <a:lnTo>
                      <a:pt x="0" y="61"/>
                    </a:lnTo>
                    <a:lnTo>
                      <a:pt x="5" y="61"/>
                    </a:lnTo>
                    <a:lnTo>
                      <a:pt x="64" y="0"/>
                    </a:lnTo>
                    <a:lnTo>
                      <a:pt x="59" y="0"/>
                    </a:lnTo>
                    <a:close/>
                  </a:path>
                </a:pathLst>
              </a:custGeom>
              <a:solidFill>
                <a:srgbClr val="CCCCC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62" name="Freeform 827"/>
              <p:cNvSpPr>
                <a:spLocks/>
              </p:cNvSpPr>
              <p:nvPr/>
            </p:nvSpPr>
            <p:spPr bwMode="auto">
              <a:xfrm>
                <a:off x="1790" y="1942"/>
                <a:ext cx="65" cy="61"/>
              </a:xfrm>
              <a:custGeom>
                <a:avLst/>
                <a:gdLst>
                  <a:gd name="T0" fmla="*/ 59 w 65"/>
                  <a:gd name="T1" fmla="*/ 0 h 61"/>
                  <a:gd name="T2" fmla="*/ 0 w 65"/>
                  <a:gd name="T3" fmla="*/ 61 h 61"/>
                  <a:gd name="T4" fmla="*/ 6 w 65"/>
                  <a:gd name="T5" fmla="*/ 61 h 61"/>
                  <a:gd name="T6" fmla="*/ 65 w 65"/>
                  <a:gd name="T7" fmla="*/ 0 h 61"/>
                  <a:gd name="T8" fmla="*/ 59 w 65"/>
                  <a:gd name="T9" fmla="*/ 0 h 61"/>
                  <a:gd name="T10" fmla="*/ 0 60000 65536"/>
                  <a:gd name="T11" fmla="*/ 0 60000 65536"/>
                  <a:gd name="T12" fmla="*/ 0 60000 65536"/>
                  <a:gd name="T13" fmla="*/ 0 60000 65536"/>
                  <a:gd name="T14" fmla="*/ 0 60000 65536"/>
                  <a:gd name="T15" fmla="*/ 0 w 65"/>
                  <a:gd name="T16" fmla="*/ 0 h 61"/>
                  <a:gd name="T17" fmla="*/ 65 w 65"/>
                  <a:gd name="T18" fmla="*/ 61 h 61"/>
                </a:gdLst>
                <a:ahLst/>
                <a:cxnLst>
                  <a:cxn ang="T10">
                    <a:pos x="T0" y="T1"/>
                  </a:cxn>
                  <a:cxn ang="T11">
                    <a:pos x="T2" y="T3"/>
                  </a:cxn>
                  <a:cxn ang="T12">
                    <a:pos x="T4" y="T5"/>
                  </a:cxn>
                  <a:cxn ang="T13">
                    <a:pos x="T6" y="T7"/>
                  </a:cxn>
                  <a:cxn ang="T14">
                    <a:pos x="T8" y="T9"/>
                  </a:cxn>
                </a:cxnLst>
                <a:rect l="T15" t="T16" r="T17" b="T18"/>
                <a:pathLst>
                  <a:path w="65" h="61">
                    <a:moveTo>
                      <a:pt x="59" y="0"/>
                    </a:moveTo>
                    <a:lnTo>
                      <a:pt x="0" y="61"/>
                    </a:lnTo>
                    <a:lnTo>
                      <a:pt x="6" y="61"/>
                    </a:lnTo>
                    <a:lnTo>
                      <a:pt x="65" y="0"/>
                    </a:lnTo>
                    <a:lnTo>
                      <a:pt x="59" y="0"/>
                    </a:lnTo>
                    <a:close/>
                  </a:path>
                </a:pathLst>
              </a:custGeom>
              <a:solidFill>
                <a:srgbClr val="CBCBC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63" name="Freeform 828"/>
              <p:cNvSpPr>
                <a:spLocks/>
              </p:cNvSpPr>
              <p:nvPr/>
            </p:nvSpPr>
            <p:spPr bwMode="auto">
              <a:xfrm>
                <a:off x="1796" y="1942"/>
                <a:ext cx="63" cy="61"/>
              </a:xfrm>
              <a:custGeom>
                <a:avLst/>
                <a:gdLst>
                  <a:gd name="T0" fmla="*/ 59 w 63"/>
                  <a:gd name="T1" fmla="*/ 0 h 61"/>
                  <a:gd name="T2" fmla="*/ 0 w 63"/>
                  <a:gd name="T3" fmla="*/ 61 h 61"/>
                  <a:gd name="T4" fmla="*/ 3 w 63"/>
                  <a:gd name="T5" fmla="*/ 61 h 61"/>
                  <a:gd name="T6" fmla="*/ 63 w 63"/>
                  <a:gd name="T7" fmla="*/ 0 h 61"/>
                  <a:gd name="T8" fmla="*/ 59 w 63"/>
                  <a:gd name="T9" fmla="*/ 0 h 61"/>
                  <a:gd name="T10" fmla="*/ 0 60000 65536"/>
                  <a:gd name="T11" fmla="*/ 0 60000 65536"/>
                  <a:gd name="T12" fmla="*/ 0 60000 65536"/>
                  <a:gd name="T13" fmla="*/ 0 60000 65536"/>
                  <a:gd name="T14" fmla="*/ 0 60000 65536"/>
                  <a:gd name="T15" fmla="*/ 0 w 63"/>
                  <a:gd name="T16" fmla="*/ 0 h 61"/>
                  <a:gd name="T17" fmla="*/ 63 w 63"/>
                  <a:gd name="T18" fmla="*/ 61 h 61"/>
                </a:gdLst>
                <a:ahLst/>
                <a:cxnLst>
                  <a:cxn ang="T10">
                    <a:pos x="T0" y="T1"/>
                  </a:cxn>
                  <a:cxn ang="T11">
                    <a:pos x="T2" y="T3"/>
                  </a:cxn>
                  <a:cxn ang="T12">
                    <a:pos x="T4" y="T5"/>
                  </a:cxn>
                  <a:cxn ang="T13">
                    <a:pos x="T6" y="T7"/>
                  </a:cxn>
                  <a:cxn ang="T14">
                    <a:pos x="T8" y="T9"/>
                  </a:cxn>
                </a:cxnLst>
                <a:rect l="T15" t="T16" r="T17" b="T18"/>
                <a:pathLst>
                  <a:path w="63" h="61">
                    <a:moveTo>
                      <a:pt x="59" y="0"/>
                    </a:moveTo>
                    <a:lnTo>
                      <a:pt x="0" y="61"/>
                    </a:lnTo>
                    <a:lnTo>
                      <a:pt x="3" y="61"/>
                    </a:lnTo>
                    <a:lnTo>
                      <a:pt x="63" y="0"/>
                    </a:lnTo>
                    <a:lnTo>
                      <a:pt x="59" y="0"/>
                    </a:lnTo>
                    <a:close/>
                  </a:path>
                </a:pathLst>
              </a:custGeom>
              <a:solidFill>
                <a:srgbClr val="CACAC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64" name="Freeform 829"/>
              <p:cNvSpPr>
                <a:spLocks/>
              </p:cNvSpPr>
              <p:nvPr/>
            </p:nvSpPr>
            <p:spPr bwMode="auto">
              <a:xfrm>
                <a:off x="1799" y="1942"/>
                <a:ext cx="65" cy="61"/>
              </a:xfrm>
              <a:custGeom>
                <a:avLst/>
                <a:gdLst>
                  <a:gd name="T0" fmla="*/ 60 w 65"/>
                  <a:gd name="T1" fmla="*/ 0 h 61"/>
                  <a:gd name="T2" fmla="*/ 0 w 65"/>
                  <a:gd name="T3" fmla="*/ 61 h 61"/>
                  <a:gd name="T4" fmla="*/ 6 w 65"/>
                  <a:gd name="T5" fmla="*/ 61 h 61"/>
                  <a:gd name="T6" fmla="*/ 65 w 65"/>
                  <a:gd name="T7" fmla="*/ 0 h 61"/>
                  <a:gd name="T8" fmla="*/ 60 w 65"/>
                  <a:gd name="T9" fmla="*/ 0 h 61"/>
                  <a:gd name="T10" fmla="*/ 0 60000 65536"/>
                  <a:gd name="T11" fmla="*/ 0 60000 65536"/>
                  <a:gd name="T12" fmla="*/ 0 60000 65536"/>
                  <a:gd name="T13" fmla="*/ 0 60000 65536"/>
                  <a:gd name="T14" fmla="*/ 0 60000 65536"/>
                  <a:gd name="T15" fmla="*/ 0 w 65"/>
                  <a:gd name="T16" fmla="*/ 0 h 61"/>
                  <a:gd name="T17" fmla="*/ 65 w 65"/>
                  <a:gd name="T18" fmla="*/ 61 h 61"/>
                </a:gdLst>
                <a:ahLst/>
                <a:cxnLst>
                  <a:cxn ang="T10">
                    <a:pos x="T0" y="T1"/>
                  </a:cxn>
                  <a:cxn ang="T11">
                    <a:pos x="T2" y="T3"/>
                  </a:cxn>
                  <a:cxn ang="T12">
                    <a:pos x="T4" y="T5"/>
                  </a:cxn>
                  <a:cxn ang="T13">
                    <a:pos x="T6" y="T7"/>
                  </a:cxn>
                  <a:cxn ang="T14">
                    <a:pos x="T8" y="T9"/>
                  </a:cxn>
                </a:cxnLst>
                <a:rect l="T15" t="T16" r="T17" b="T18"/>
                <a:pathLst>
                  <a:path w="65" h="61">
                    <a:moveTo>
                      <a:pt x="60" y="0"/>
                    </a:moveTo>
                    <a:lnTo>
                      <a:pt x="0" y="61"/>
                    </a:lnTo>
                    <a:lnTo>
                      <a:pt x="6" y="61"/>
                    </a:lnTo>
                    <a:lnTo>
                      <a:pt x="65" y="0"/>
                    </a:lnTo>
                    <a:lnTo>
                      <a:pt x="60" y="0"/>
                    </a:lnTo>
                    <a:close/>
                  </a:path>
                </a:pathLst>
              </a:custGeom>
              <a:solidFill>
                <a:srgbClr val="C9C9C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65" name="Freeform 830"/>
              <p:cNvSpPr>
                <a:spLocks/>
              </p:cNvSpPr>
              <p:nvPr/>
            </p:nvSpPr>
            <p:spPr bwMode="auto">
              <a:xfrm>
                <a:off x="1805" y="1942"/>
                <a:ext cx="65" cy="61"/>
              </a:xfrm>
              <a:custGeom>
                <a:avLst/>
                <a:gdLst>
                  <a:gd name="T0" fmla="*/ 59 w 65"/>
                  <a:gd name="T1" fmla="*/ 0 h 61"/>
                  <a:gd name="T2" fmla="*/ 0 w 65"/>
                  <a:gd name="T3" fmla="*/ 61 h 61"/>
                  <a:gd name="T4" fmla="*/ 6 w 65"/>
                  <a:gd name="T5" fmla="*/ 61 h 61"/>
                  <a:gd name="T6" fmla="*/ 65 w 65"/>
                  <a:gd name="T7" fmla="*/ 0 h 61"/>
                  <a:gd name="T8" fmla="*/ 59 w 65"/>
                  <a:gd name="T9" fmla="*/ 0 h 61"/>
                  <a:gd name="T10" fmla="*/ 0 60000 65536"/>
                  <a:gd name="T11" fmla="*/ 0 60000 65536"/>
                  <a:gd name="T12" fmla="*/ 0 60000 65536"/>
                  <a:gd name="T13" fmla="*/ 0 60000 65536"/>
                  <a:gd name="T14" fmla="*/ 0 60000 65536"/>
                  <a:gd name="T15" fmla="*/ 0 w 65"/>
                  <a:gd name="T16" fmla="*/ 0 h 61"/>
                  <a:gd name="T17" fmla="*/ 65 w 65"/>
                  <a:gd name="T18" fmla="*/ 61 h 61"/>
                </a:gdLst>
                <a:ahLst/>
                <a:cxnLst>
                  <a:cxn ang="T10">
                    <a:pos x="T0" y="T1"/>
                  </a:cxn>
                  <a:cxn ang="T11">
                    <a:pos x="T2" y="T3"/>
                  </a:cxn>
                  <a:cxn ang="T12">
                    <a:pos x="T4" y="T5"/>
                  </a:cxn>
                  <a:cxn ang="T13">
                    <a:pos x="T6" y="T7"/>
                  </a:cxn>
                  <a:cxn ang="T14">
                    <a:pos x="T8" y="T9"/>
                  </a:cxn>
                </a:cxnLst>
                <a:rect l="T15" t="T16" r="T17" b="T18"/>
                <a:pathLst>
                  <a:path w="65" h="61">
                    <a:moveTo>
                      <a:pt x="59" y="0"/>
                    </a:moveTo>
                    <a:lnTo>
                      <a:pt x="0" y="61"/>
                    </a:lnTo>
                    <a:lnTo>
                      <a:pt x="6" y="61"/>
                    </a:lnTo>
                    <a:lnTo>
                      <a:pt x="65" y="0"/>
                    </a:lnTo>
                    <a:lnTo>
                      <a:pt x="59" y="0"/>
                    </a:lnTo>
                    <a:close/>
                  </a:path>
                </a:pathLst>
              </a:custGeom>
              <a:solidFill>
                <a:srgbClr val="C7C7C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66" name="Freeform 831"/>
              <p:cNvSpPr>
                <a:spLocks/>
              </p:cNvSpPr>
              <p:nvPr/>
            </p:nvSpPr>
            <p:spPr bwMode="auto">
              <a:xfrm>
                <a:off x="1811" y="1942"/>
                <a:ext cx="63" cy="61"/>
              </a:xfrm>
              <a:custGeom>
                <a:avLst/>
                <a:gdLst>
                  <a:gd name="T0" fmla="*/ 59 w 63"/>
                  <a:gd name="T1" fmla="*/ 0 h 61"/>
                  <a:gd name="T2" fmla="*/ 0 w 63"/>
                  <a:gd name="T3" fmla="*/ 61 h 61"/>
                  <a:gd name="T4" fmla="*/ 3 w 63"/>
                  <a:gd name="T5" fmla="*/ 61 h 61"/>
                  <a:gd name="T6" fmla="*/ 63 w 63"/>
                  <a:gd name="T7" fmla="*/ 0 h 61"/>
                  <a:gd name="T8" fmla="*/ 59 w 63"/>
                  <a:gd name="T9" fmla="*/ 0 h 61"/>
                  <a:gd name="T10" fmla="*/ 0 60000 65536"/>
                  <a:gd name="T11" fmla="*/ 0 60000 65536"/>
                  <a:gd name="T12" fmla="*/ 0 60000 65536"/>
                  <a:gd name="T13" fmla="*/ 0 60000 65536"/>
                  <a:gd name="T14" fmla="*/ 0 60000 65536"/>
                  <a:gd name="T15" fmla="*/ 0 w 63"/>
                  <a:gd name="T16" fmla="*/ 0 h 61"/>
                  <a:gd name="T17" fmla="*/ 63 w 63"/>
                  <a:gd name="T18" fmla="*/ 61 h 61"/>
                </a:gdLst>
                <a:ahLst/>
                <a:cxnLst>
                  <a:cxn ang="T10">
                    <a:pos x="T0" y="T1"/>
                  </a:cxn>
                  <a:cxn ang="T11">
                    <a:pos x="T2" y="T3"/>
                  </a:cxn>
                  <a:cxn ang="T12">
                    <a:pos x="T4" y="T5"/>
                  </a:cxn>
                  <a:cxn ang="T13">
                    <a:pos x="T6" y="T7"/>
                  </a:cxn>
                  <a:cxn ang="T14">
                    <a:pos x="T8" y="T9"/>
                  </a:cxn>
                </a:cxnLst>
                <a:rect l="T15" t="T16" r="T17" b="T18"/>
                <a:pathLst>
                  <a:path w="63" h="61">
                    <a:moveTo>
                      <a:pt x="59" y="0"/>
                    </a:moveTo>
                    <a:lnTo>
                      <a:pt x="0" y="61"/>
                    </a:lnTo>
                    <a:lnTo>
                      <a:pt x="3" y="61"/>
                    </a:lnTo>
                    <a:lnTo>
                      <a:pt x="63" y="0"/>
                    </a:lnTo>
                    <a:lnTo>
                      <a:pt x="59" y="0"/>
                    </a:lnTo>
                    <a:close/>
                  </a:path>
                </a:pathLst>
              </a:custGeom>
              <a:solidFill>
                <a:srgbClr val="C5C5C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67" name="Freeform 832"/>
              <p:cNvSpPr>
                <a:spLocks/>
              </p:cNvSpPr>
              <p:nvPr/>
            </p:nvSpPr>
            <p:spPr bwMode="auto">
              <a:xfrm>
                <a:off x="1814" y="1942"/>
                <a:ext cx="65" cy="61"/>
              </a:xfrm>
              <a:custGeom>
                <a:avLst/>
                <a:gdLst>
                  <a:gd name="T0" fmla="*/ 60 w 65"/>
                  <a:gd name="T1" fmla="*/ 0 h 61"/>
                  <a:gd name="T2" fmla="*/ 0 w 65"/>
                  <a:gd name="T3" fmla="*/ 61 h 61"/>
                  <a:gd name="T4" fmla="*/ 6 w 65"/>
                  <a:gd name="T5" fmla="*/ 61 h 61"/>
                  <a:gd name="T6" fmla="*/ 65 w 65"/>
                  <a:gd name="T7" fmla="*/ 0 h 61"/>
                  <a:gd name="T8" fmla="*/ 60 w 65"/>
                  <a:gd name="T9" fmla="*/ 0 h 61"/>
                  <a:gd name="T10" fmla="*/ 0 60000 65536"/>
                  <a:gd name="T11" fmla="*/ 0 60000 65536"/>
                  <a:gd name="T12" fmla="*/ 0 60000 65536"/>
                  <a:gd name="T13" fmla="*/ 0 60000 65536"/>
                  <a:gd name="T14" fmla="*/ 0 60000 65536"/>
                  <a:gd name="T15" fmla="*/ 0 w 65"/>
                  <a:gd name="T16" fmla="*/ 0 h 61"/>
                  <a:gd name="T17" fmla="*/ 65 w 65"/>
                  <a:gd name="T18" fmla="*/ 61 h 61"/>
                </a:gdLst>
                <a:ahLst/>
                <a:cxnLst>
                  <a:cxn ang="T10">
                    <a:pos x="T0" y="T1"/>
                  </a:cxn>
                  <a:cxn ang="T11">
                    <a:pos x="T2" y="T3"/>
                  </a:cxn>
                  <a:cxn ang="T12">
                    <a:pos x="T4" y="T5"/>
                  </a:cxn>
                  <a:cxn ang="T13">
                    <a:pos x="T6" y="T7"/>
                  </a:cxn>
                  <a:cxn ang="T14">
                    <a:pos x="T8" y="T9"/>
                  </a:cxn>
                </a:cxnLst>
                <a:rect l="T15" t="T16" r="T17" b="T18"/>
                <a:pathLst>
                  <a:path w="65" h="61">
                    <a:moveTo>
                      <a:pt x="60" y="0"/>
                    </a:moveTo>
                    <a:lnTo>
                      <a:pt x="0" y="61"/>
                    </a:lnTo>
                    <a:lnTo>
                      <a:pt x="6" y="61"/>
                    </a:lnTo>
                    <a:lnTo>
                      <a:pt x="65" y="0"/>
                    </a:lnTo>
                    <a:lnTo>
                      <a:pt x="60" y="0"/>
                    </a:lnTo>
                    <a:close/>
                  </a:path>
                </a:pathLst>
              </a:custGeom>
              <a:solidFill>
                <a:srgbClr val="C3C3C3"/>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68" name="Freeform 833"/>
              <p:cNvSpPr>
                <a:spLocks/>
              </p:cNvSpPr>
              <p:nvPr/>
            </p:nvSpPr>
            <p:spPr bwMode="auto">
              <a:xfrm>
                <a:off x="1820" y="1942"/>
                <a:ext cx="65" cy="61"/>
              </a:xfrm>
              <a:custGeom>
                <a:avLst/>
                <a:gdLst>
                  <a:gd name="T0" fmla="*/ 59 w 65"/>
                  <a:gd name="T1" fmla="*/ 0 h 61"/>
                  <a:gd name="T2" fmla="*/ 0 w 65"/>
                  <a:gd name="T3" fmla="*/ 61 h 61"/>
                  <a:gd name="T4" fmla="*/ 5 w 65"/>
                  <a:gd name="T5" fmla="*/ 61 h 61"/>
                  <a:gd name="T6" fmla="*/ 65 w 65"/>
                  <a:gd name="T7" fmla="*/ 0 h 61"/>
                  <a:gd name="T8" fmla="*/ 59 w 65"/>
                  <a:gd name="T9" fmla="*/ 0 h 61"/>
                  <a:gd name="T10" fmla="*/ 0 60000 65536"/>
                  <a:gd name="T11" fmla="*/ 0 60000 65536"/>
                  <a:gd name="T12" fmla="*/ 0 60000 65536"/>
                  <a:gd name="T13" fmla="*/ 0 60000 65536"/>
                  <a:gd name="T14" fmla="*/ 0 60000 65536"/>
                  <a:gd name="T15" fmla="*/ 0 w 65"/>
                  <a:gd name="T16" fmla="*/ 0 h 61"/>
                  <a:gd name="T17" fmla="*/ 65 w 65"/>
                  <a:gd name="T18" fmla="*/ 61 h 61"/>
                </a:gdLst>
                <a:ahLst/>
                <a:cxnLst>
                  <a:cxn ang="T10">
                    <a:pos x="T0" y="T1"/>
                  </a:cxn>
                  <a:cxn ang="T11">
                    <a:pos x="T2" y="T3"/>
                  </a:cxn>
                  <a:cxn ang="T12">
                    <a:pos x="T4" y="T5"/>
                  </a:cxn>
                  <a:cxn ang="T13">
                    <a:pos x="T6" y="T7"/>
                  </a:cxn>
                  <a:cxn ang="T14">
                    <a:pos x="T8" y="T9"/>
                  </a:cxn>
                </a:cxnLst>
                <a:rect l="T15" t="T16" r="T17" b="T18"/>
                <a:pathLst>
                  <a:path w="65" h="61">
                    <a:moveTo>
                      <a:pt x="59" y="0"/>
                    </a:moveTo>
                    <a:lnTo>
                      <a:pt x="0" y="61"/>
                    </a:lnTo>
                    <a:lnTo>
                      <a:pt x="5" y="61"/>
                    </a:lnTo>
                    <a:lnTo>
                      <a:pt x="65" y="0"/>
                    </a:lnTo>
                    <a:lnTo>
                      <a:pt x="59" y="0"/>
                    </a:lnTo>
                    <a:close/>
                  </a:path>
                </a:pathLst>
              </a:custGeom>
              <a:solidFill>
                <a:srgbClr val="C1C1C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69" name="Freeform 834"/>
              <p:cNvSpPr>
                <a:spLocks/>
              </p:cNvSpPr>
              <p:nvPr/>
            </p:nvSpPr>
            <p:spPr bwMode="auto">
              <a:xfrm>
                <a:off x="1825" y="1942"/>
                <a:ext cx="63" cy="61"/>
              </a:xfrm>
              <a:custGeom>
                <a:avLst/>
                <a:gdLst>
                  <a:gd name="T0" fmla="*/ 60 w 63"/>
                  <a:gd name="T1" fmla="*/ 0 h 61"/>
                  <a:gd name="T2" fmla="*/ 0 w 63"/>
                  <a:gd name="T3" fmla="*/ 61 h 61"/>
                  <a:gd name="T4" fmla="*/ 4 w 63"/>
                  <a:gd name="T5" fmla="*/ 61 h 61"/>
                  <a:gd name="T6" fmla="*/ 63 w 63"/>
                  <a:gd name="T7" fmla="*/ 0 h 61"/>
                  <a:gd name="T8" fmla="*/ 60 w 63"/>
                  <a:gd name="T9" fmla="*/ 0 h 61"/>
                  <a:gd name="T10" fmla="*/ 0 60000 65536"/>
                  <a:gd name="T11" fmla="*/ 0 60000 65536"/>
                  <a:gd name="T12" fmla="*/ 0 60000 65536"/>
                  <a:gd name="T13" fmla="*/ 0 60000 65536"/>
                  <a:gd name="T14" fmla="*/ 0 60000 65536"/>
                  <a:gd name="T15" fmla="*/ 0 w 63"/>
                  <a:gd name="T16" fmla="*/ 0 h 61"/>
                  <a:gd name="T17" fmla="*/ 63 w 63"/>
                  <a:gd name="T18" fmla="*/ 61 h 61"/>
                </a:gdLst>
                <a:ahLst/>
                <a:cxnLst>
                  <a:cxn ang="T10">
                    <a:pos x="T0" y="T1"/>
                  </a:cxn>
                  <a:cxn ang="T11">
                    <a:pos x="T2" y="T3"/>
                  </a:cxn>
                  <a:cxn ang="T12">
                    <a:pos x="T4" y="T5"/>
                  </a:cxn>
                  <a:cxn ang="T13">
                    <a:pos x="T6" y="T7"/>
                  </a:cxn>
                  <a:cxn ang="T14">
                    <a:pos x="T8" y="T9"/>
                  </a:cxn>
                </a:cxnLst>
                <a:rect l="T15" t="T16" r="T17" b="T18"/>
                <a:pathLst>
                  <a:path w="63" h="61">
                    <a:moveTo>
                      <a:pt x="60" y="0"/>
                    </a:moveTo>
                    <a:lnTo>
                      <a:pt x="0" y="61"/>
                    </a:lnTo>
                    <a:lnTo>
                      <a:pt x="4" y="61"/>
                    </a:lnTo>
                    <a:lnTo>
                      <a:pt x="63" y="0"/>
                    </a:lnTo>
                    <a:lnTo>
                      <a:pt x="60" y="0"/>
                    </a:lnTo>
                    <a:close/>
                  </a:path>
                </a:pathLst>
              </a:custGeom>
              <a:solidFill>
                <a:srgbClr val="BEBEB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70" name="Freeform 835"/>
              <p:cNvSpPr>
                <a:spLocks/>
              </p:cNvSpPr>
              <p:nvPr/>
            </p:nvSpPr>
            <p:spPr bwMode="auto">
              <a:xfrm>
                <a:off x="1829" y="1942"/>
                <a:ext cx="65" cy="61"/>
              </a:xfrm>
              <a:custGeom>
                <a:avLst/>
                <a:gdLst>
                  <a:gd name="T0" fmla="*/ 59 w 65"/>
                  <a:gd name="T1" fmla="*/ 0 h 61"/>
                  <a:gd name="T2" fmla="*/ 0 w 65"/>
                  <a:gd name="T3" fmla="*/ 61 h 61"/>
                  <a:gd name="T4" fmla="*/ 6 w 65"/>
                  <a:gd name="T5" fmla="*/ 61 h 61"/>
                  <a:gd name="T6" fmla="*/ 65 w 65"/>
                  <a:gd name="T7" fmla="*/ 0 h 61"/>
                  <a:gd name="T8" fmla="*/ 59 w 65"/>
                  <a:gd name="T9" fmla="*/ 0 h 61"/>
                  <a:gd name="T10" fmla="*/ 0 60000 65536"/>
                  <a:gd name="T11" fmla="*/ 0 60000 65536"/>
                  <a:gd name="T12" fmla="*/ 0 60000 65536"/>
                  <a:gd name="T13" fmla="*/ 0 60000 65536"/>
                  <a:gd name="T14" fmla="*/ 0 60000 65536"/>
                  <a:gd name="T15" fmla="*/ 0 w 65"/>
                  <a:gd name="T16" fmla="*/ 0 h 61"/>
                  <a:gd name="T17" fmla="*/ 65 w 65"/>
                  <a:gd name="T18" fmla="*/ 61 h 61"/>
                </a:gdLst>
                <a:ahLst/>
                <a:cxnLst>
                  <a:cxn ang="T10">
                    <a:pos x="T0" y="T1"/>
                  </a:cxn>
                  <a:cxn ang="T11">
                    <a:pos x="T2" y="T3"/>
                  </a:cxn>
                  <a:cxn ang="T12">
                    <a:pos x="T4" y="T5"/>
                  </a:cxn>
                  <a:cxn ang="T13">
                    <a:pos x="T6" y="T7"/>
                  </a:cxn>
                  <a:cxn ang="T14">
                    <a:pos x="T8" y="T9"/>
                  </a:cxn>
                </a:cxnLst>
                <a:rect l="T15" t="T16" r="T17" b="T18"/>
                <a:pathLst>
                  <a:path w="65" h="61">
                    <a:moveTo>
                      <a:pt x="59" y="0"/>
                    </a:moveTo>
                    <a:lnTo>
                      <a:pt x="0" y="61"/>
                    </a:lnTo>
                    <a:lnTo>
                      <a:pt x="6" y="61"/>
                    </a:lnTo>
                    <a:lnTo>
                      <a:pt x="65" y="0"/>
                    </a:lnTo>
                    <a:lnTo>
                      <a:pt x="59" y="0"/>
                    </a:lnTo>
                    <a:close/>
                  </a:path>
                </a:pathLst>
              </a:custGeom>
              <a:solidFill>
                <a:srgbClr val="BCBCB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71" name="Freeform 836"/>
              <p:cNvSpPr>
                <a:spLocks/>
              </p:cNvSpPr>
              <p:nvPr/>
            </p:nvSpPr>
            <p:spPr bwMode="auto">
              <a:xfrm>
                <a:off x="1835" y="1942"/>
                <a:ext cx="65" cy="61"/>
              </a:xfrm>
              <a:custGeom>
                <a:avLst/>
                <a:gdLst>
                  <a:gd name="T0" fmla="*/ 59 w 65"/>
                  <a:gd name="T1" fmla="*/ 0 h 61"/>
                  <a:gd name="T2" fmla="*/ 0 w 65"/>
                  <a:gd name="T3" fmla="*/ 61 h 61"/>
                  <a:gd name="T4" fmla="*/ 5 w 65"/>
                  <a:gd name="T5" fmla="*/ 61 h 61"/>
                  <a:gd name="T6" fmla="*/ 65 w 65"/>
                  <a:gd name="T7" fmla="*/ 0 h 61"/>
                  <a:gd name="T8" fmla="*/ 59 w 65"/>
                  <a:gd name="T9" fmla="*/ 0 h 61"/>
                  <a:gd name="T10" fmla="*/ 0 60000 65536"/>
                  <a:gd name="T11" fmla="*/ 0 60000 65536"/>
                  <a:gd name="T12" fmla="*/ 0 60000 65536"/>
                  <a:gd name="T13" fmla="*/ 0 60000 65536"/>
                  <a:gd name="T14" fmla="*/ 0 60000 65536"/>
                  <a:gd name="T15" fmla="*/ 0 w 65"/>
                  <a:gd name="T16" fmla="*/ 0 h 61"/>
                  <a:gd name="T17" fmla="*/ 65 w 65"/>
                  <a:gd name="T18" fmla="*/ 61 h 61"/>
                </a:gdLst>
                <a:ahLst/>
                <a:cxnLst>
                  <a:cxn ang="T10">
                    <a:pos x="T0" y="T1"/>
                  </a:cxn>
                  <a:cxn ang="T11">
                    <a:pos x="T2" y="T3"/>
                  </a:cxn>
                  <a:cxn ang="T12">
                    <a:pos x="T4" y="T5"/>
                  </a:cxn>
                  <a:cxn ang="T13">
                    <a:pos x="T6" y="T7"/>
                  </a:cxn>
                  <a:cxn ang="T14">
                    <a:pos x="T8" y="T9"/>
                  </a:cxn>
                </a:cxnLst>
                <a:rect l="T15" t="T16" r="T17" b="T18"/>
                <a:pathLst>
                  <a:path w="65" h="61">
                    <a:moveTo>
                      <a:pt x="59" y="0"/>
                    </a:moveTo>
                    <a:lnTo>
                      <a:pt x="0" y="61"/>
                    </a:lnTo>
                    <a:lnTo>
                      <a:pt x="5" y="61"/>
                    </a:lnTo>
                    <a:lnTo>
                      <a:pt x="65" y="0"/>
                    </a:lnTo>
                    <a:lnTo>
                      <a:pt x="59" y="0"/>
                    </a:lnTo>
                    <a:close/>
                  </a:path>
                </a:pathLst>
              </a:custGeom>
              <a:solidFill>
                <a:srgbClr val="B8B8B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72" name="Freeform 837"/>
              <p:cNvSpPr>
                <a:spLocks/>
              </p:cNvSpPr>
              <p:nvPr/>
            </p:nvSpPr>
            <p:spPr bwMode="auto">
              <a:xfrm>
                <a:off x="1840" y="1942"/>
                <a:ext cx="63" cy="61"/>
              </a:xfrm>
              <a:custGeom>
                <a:avLst/>
                <a:gdLst>
                  <a:gd name="T0" fmla="*/ 60 w 63"/>
                  <a:gd name="T1" fmla="*/ 0 h 61"/>
                  <a:gd name="T2" fmla="*/ 0 w 63"/>
                  <a:gd name="T3" fmla="*/ 61 h 61"/>
                  <a:gd name="T4" fmla="*/ 4 w 63"/>
                  <a:gd name="T5" fmla="*/ 61 h 61"/>
                  <a:gd name="T6" fmla="*/ 63 w 63"/>
                  <a:gd name="T7" fmla="*/ 0 h 61"/>
                  <a:gd name="T8" fmla="*/ 60 w 63"/>
                  <a:gd name="T9" fmla="*/ 0 h 61"/>
                  <a:gd name="T10" fmla="*/ 0 60000 65536"/>
                  <a:gd name="T11" fmla="*/ 0 60000 65536"/>
                  <a:gd name="T12" fmla="*/ 0 60000 65536"/>
                  <a:gd name="T13" fmla="*/ 0 60000 65536"/>
                  <a:gd name="T14" fmla="*/ 0 60000 65536"/>
                  <a:gd name="T15" fmla="*/ 0 w 63"/>
                  <a:gd name="T16" fmla="*/ 0 h 61"/>
                  <a:gd name="T17" fmla="*/ 63 w 63"/>
                  <a:gd name="T18" fmla="*/ 61 h 61"/>
                </a:gdLst>
                <a:ahLst/>
                <a:cxnLst>
                  <a:cxn ang="T10">
                    <a:pos x="T0" y="T1"/>
                  </a:cxn>
                  <a:cxn ang="T11">
                    <a:pos x="T2" y="T3"/>
                  </a:cxn>
                  <a:cxn ang="T12">
                    <a:pos x="T4" y="T5"/>
                  </a:cxn>
                  <a:cxn ang="T13">
                    <a:pos x="T6" y="T7"/>
                  </a:cxn>
                  <a:cxn ang="T14">
                    <a:pos x="T8" y="T9"/>
                  </a:cxn>
                </a:cxnLst>
                <a:rect l="T15" t="T16" r="T17" b="T18"/>
                <a:pathLst>
                  <a:path w="63" h="61">
                    <a:moveTo>
                      <a:pt x="60" y="0"/>
                    </a:moveTo>
                    <a:lnTo>
                      <a:pt x="0" y="61"/>
                    </a:lnTo>
                    <a:lnTo>
                      <a:pt x="4" y="61"/>
                    </a:lnTo>
                    <a:lnTo>
                      <a:pt x="63" y="0"/>
                    </a:lnTo>
                    <a:lnTo>
                      <a:pt x="60" y="0"/>
                    </a:lnTo>
                    <a:close/>
                  </a:path>
                </a:pathLst>
              </a:custGeom>
              <a:solidFill>
                <a:srgbClr val="B6B6B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73" name="Freeform 838"/>
              <p:cNvSpPr>
                <a:spLocks/>
              </p:cNvSpPr>
              <p:nvPr/>
            </p:nvSpPr>
            <p:spPr bwMode="auto">
              <a:xfrm>
                <a:off x="1844" y="1942"/>
                <a:ext cx="65" cy="61"/>
              </a:xfrm>
              <a:custGeom>
                <a:avLst/>
                <a:gdLst>
                  <a:gd name="T0" fmla="*/ 59 w 65"/>
                  <a:gd name="T1" fmla="*/ 0 h 61"/>
                  <a:gd name="T2" fmla="*/ 0 w 65"/>
                  <a:gd name="T3" fmla="*/ 61 h 61"/>
                  <a:gd name="T4" fmla="*/ 5 w 65"/>
                  <a:gd name="T5" fmla="*/ 61 h 61"/>
                  <a:gd name="T6" fmla="*/ 65 w 65"/>
                  <a:gd name="T7" fmla="*/ 0 h 61"/>
                  <a:gd name="T8" fmla="*/ 59 w 65"/>
                  <a:gd name="T9" fmla="*/ 0 h 61"/>
                  <a:gd name="T10" fmla="*/ 0 60000 65536"/>
                  <a:gd name="T11" fmla="*/ 0 60000 65536"/>
                  <a:gd name="T12" fmla="*/ 0 60000 65536"/>
                  <a:gd name="T13" fmla="*/ 0 60000 65536"/>
                  <a:gd name="T14" fmla="*/ 0 60000 65536"/>
                  <a:gd name="T15" fmla="*/ 0 w 65"/>
                  <a:gd name="T16" fmla="*/ 0 h 61"/>
                  <a:gd name="T17" fmla="*/ 65 w 65"/>
                  <a:gd name="T18" fmla="*/ 61 h 61"/>
                </a:gdLst>
                <a:ahLst/>
                <a:cxnLst>
                  <a:cxn ang="T10">
                    <a:pos x="T0" y="T1"/>
                  </a:cxn>
                  <a:cxn ang="T11">
                    <a:pos x="T2" y="T3"/>
                  </a:cxn>
                  <a:cxn ang="T12">
                    <a:pos x="T4" y="T5"/>
                  </a:cxn>
                  <a:cxn ang="T13">
                    <a:pos x="T6" y="T7"/>
                  </a:cxn>
                  <a:cxn ang="T14">
                    <a:pos x="T8" y="T9"/>
                  </a:cxn>
                </a:cxnLst>
                <a:rect l="T15" t="T16" r="T17" b="T18"/>
                <a:pathLst>
                  <a:path w="65" h="61">
                    <a:moveTo>
                      <a:pt x="59" y="0"/>
                    </a:moveTo>
                    <a:lnTo>
                      <a:pt x="0" y="61"/>
                    </a:lnTo>
                    <a:lnTo>
                      <a:pt x="5" y="61"/>
                    </a:lnTo>
                    <a:lnTo>
                      <a:pt x="65" y="0"/>
                    </a:lnTo>
                    <a:lnTo>
                      <a:pt x="59" y="0"/>
                    </a:lnTo>
                    <a:close/>
                  </a:path>
                </a:pathLst>
              </a:custGeom>
              <a:solidFill>
                <a:srgbClr val="B3B3B3"/>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74" name="Freeform 839"/>
              <p:cNvSpPr>
                <a:spLocks/>
              </p:cNvSpPr>
              <p:nvPr/>
            </p:nvSpPr>
            <p:spPr bwMode="auto">
              <a:xfrm>
                <a:off x="1849" y="1942"/>
                <a:ext cx="65" cy="61"/>
              </a:xfrm>
              <a:custGeom>
                <a:avLst/>
                <a:gdLst>
                  <a:gd name="T0" fmla="*/ 60 w 65"/>
                  <a:gd name="T1" fmla="*/ 0 h 61"/>
                  <a:gd name="T2" fmla="*/ 0 w 65"/>
                  <a:gd name="T3" fmla="*/ 61 h 61"/>
                  <a:gd name="T4" fmla="*/ 6 w 65"/>
                  <a:gd name="T5" fmla="*/ 61 h 61"/>
                  <a:gd name="T6" fmla="*/ 65 w 65"/>
                  <a:gd name="T7" fmla="*/ 0 h 61"/>
                  <a:gd name="T8" fmla="*/ 60 w 65"/>
                  <a:gd name="T9" fmla="*/ 0 h 61"/>
                  <a:gd name="T10" fmla="*/ 0 60000 65536"/>
                  <a:gd name="T11" fmla="*/ 0 60000 65536"/>
                  <a:gd name="T12" fmla="*/ 0 60000 65536"/>
                  <a:gd name="T13" fmla="*/ 0 60000 65536"/>
                  <a:gd name="T14" fmla="*/ 0 60000 65536"/>
                  <a:gd name="T15" fmla="*/ 0 w 65"/>
                  <a:gd name="T16" fmla="*/ 0 h 61"/>
                  <a:gd name="T17" fmla="*/ 65 w 65"/>
                  <a:gd name="T18" fmla="*/ 61 h 61"/>
                </a:gdLst>
                <a:ahLst/>
                <a:cxnLst>
                  <a:cxn ang="T10">
                    <a:pos x="T0" y="T1"/>
                  </a:cxn>
                  <a:cxn ang="T11">
                    <a:pos x="T2" y="T3"/>
                  </a:cxn>
                  <a:cxn ang="T12">
                    <a:pos x="T4" y="T5"/>
                  </a:cxn>
                  <a:cxn ang="T13">
                    <a:pos x="T6" y="T7"/>
                  </a:cxn>
                  <a:cxn ang="T14">
                    <a:pos x="T8" y="T9"/>
                  </a:cxn>
                </a:cxnLst>
                <a:rect l="T15" t="T16" r="T17" b="T18"/>
                <a:pathLst>
                  <a:path w="65" h="61">
                    <a:moveTo>
                      <a:pt x="60" y="0"/>
                    </a:moveTo>
                    <a:lnTo>
                      <a:pt x="0" y="61"/>
                    </a:lnTo>
                    <a:lnTo>
                      <a:pt x="6" y="61"/>
                    </a:lnTo>
                    <a:lnTo>
                      <a:pt x="65" y="0"/>
                    </a:lnTo>
                    <a:lnTo>
                      <a:pt x="60" y="0"/>
                    </a:lnTo>
                    <a:close/>
                  </a:path>
                </a:pathLst>
              </a:custGeom>
              <a:solidFill>
                <a:srgbClr val="B0B0B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75" name="Freeform 840"/>
              <p:cNvSpPr>
                <a:spLocks/>
              </p:cNvSpPr>
              <p:nvPr/>
            </p:nvSpPr>
            <p:spPr bwMode="auto">
              <a:xfrm>
                <a:off x="1855" y="1942"/>
                <a:ext cx="63" cy="61"/>
              </a:xfrm>
              <a:custGeom>
                <a:avLst/>
                <a:gdLst>
                  <a:gd name="T0" fmla="*/ 59 w 63"/>
                  <a:gd name="T1" fmla="*/ 0 h 61"/>
                  <a:gd name="T2" fmla="*/ 0 w 63"/>
                  <a:gd name="T3" fmla="*/ 61 h 61"/>
                  <a:gd name="T4" fmla="*/ 4 w 63"/>
                  <a:gd name="T5" fmla="*/ 61 h 61"/>
                  <a:gd name="T6" fmla="*/ 63 w 63"/>
                  <a:gd name="T7" fmla="*/ 0 h 61"/>
                  <a:gd name="T8" fmla="*/ 59 w 63"/>
                  <a:gd name="T9" fmla="*/ 0 h 61"/>
                  <a:gd name="T10" fmla="*/ 0 60000 65536"/>
                  <a:gd name="T11" fmla="*/ 0 60000 65536"/>
                  <a:gd name="T12" fmla="*/ 0 60000 65536"/>
                  <a:gd name="T13" fmla="*/ 0 60000 65536"/>
                  <a:gd name="T14" fmla="*/ 0 60000 65536"/>
                  <a:gd name="T15" fmla="*/ 0 w 63"/>
                  <a:gd name="T16" fmla="*/ 0 h 61"/>
                  <a:gd name="T17" fmla="*/ 63 w 63"/>
                  <a:gd name="T18" fmla="*/ 61 h 61"/>
                </a:gdLst>
                <a:ahLst/>
                <a:cxnLst>
                  <a:cxn ang="T10">
                    <a:pos x="T0" y="T1"/>
                  </a:cxn>
                  <a:cxn ang="T11">
                    <a:pos x="T2" y="T3"/>
                  </a:cxn>
                  <a:cxn ang="T12">
                    <a:pos x="T4" y="T5"/>
                  </a:cxn>
                  <a:cxn ang="T13">
                    <a:pos x="T6" y="T7"/>
                  </a:cxn>
                  <a:cxn ang="T14">
                    <a:pos x="T8" y="T9"/>
                  </a:cxn>
                </a:cxnLst>
                <a:rect l="T15" t="T16" r="T17" b="T18"/>
                <a:pathLst>
                  <a:path w="63" h="61">
                    <a:moveTo>
                      <a:pt x="59" y="0"/>
                    </a:moveTo>
                    <a:lnTo>
                      <a:pt x="0" y="61"/>
                    </a:lnTo>
                    <a:lnTo>
                      <a:pt x="4" y="61"/>
                    </a:lnTo>
                    <a:lnTo>
                      <a:pt x="63" y="0"/>
                    </a:lnTo>
                    <a:lnTo>
                      <a:pt x="59" y="0"/>
                    </a:lnTo>
                    <a:close/>
                  </a:path>
                </a:pathLst>
              </a:custGeom>
              <a:solidFill>
                <a:srgbClr val="AEAEA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76" name="Freeform 841"/>
              <p:cNvSpPr>
                <a:spLocks/>
              </p:cNvSpPr>
              <p:nvPr/>
            </p:nvSpPr>
            <p:spPr bwMode="auto">
              <a:xfrm>
                <a:off x="1859" y="1942"/>
                <a:ext cx="65" cy="61"/>
              </a:xfrm>
              <a:custGeom>
                <a:avLst/>
                <a:gdLst>
                  <a:gd name="T0" fmla="*/ 59 w 65"/>
                  <a:gd name="T1" fmla="*/ 0 h 61"/>
                  <a:gd name="T2" fmla="*/ 0 w 65"/>
                  <a:gd name="T3" fmla="*/ 61 h 61"/>
                  <a:gd name="T4" fmla="*/ 5 w 65"/>
                  <a:gd name="T5" fmla="*/ 61 h 61"/>
                  <a:gd name="T6" fmla="*/ 65 w 65"/>
                  <a:gd name="T7" fmla="*/ 0 h 61"/>
                  <a:gd name="T8" fmla="*/ 59 w 65"/>
                  <a:gd name="T9" fmla="*/ 0 h 61"/>
                  <a:gd name="T10" fmla="*/ 0 60000 65536"/>
                  <a:gd name="T11" fmla="*/ 0 60000 65536"/>
                  <a:gd name="T12" fmla="*/ 0 60000 65536"/>
                  <a:gd name="T13" fmla="*/ 0 60000 65536"/>
                  <a:gd name="T14" fmla="*/ 0 60000 65536"/>
                  <a:gd name="T15" fmla="*/ 0 w 65"/>
                  <a:gd name="T16" fmla="*/ 0 h 61"/>
                  <a:gd name="T17" fmla="*/ 65 w 65"/>
                  <a:gd name="T18" fmla="*/ 61 h 61"/>
                </a:gdLst>
                <a:ahLst/>
                <a:cxnLst>
                  <a:cxn ang="T10">
                    <a:pos x="T0" y="T1"/>
                  </a:cxn>
                  <a:cxn ang="T11">
                    <a:pos x="T2" y="T3"/>
                  </a:cxn>
                  <a:cxn ang="T12">
                    <a:pos x="T4" y="T5"/>
                  </a:cxn>
                  <a:cxn ang="T13">
                    <a:pos x="T6" y="T7"/>
                  </a:cxn>
                  <a:cxn ang="T14">
                    <a:pos x="T8" y="T9"/>
                  </a:cxn>
                </a:cxnLst>
                <a:rect l="T15" t="T16" r="T17" b="T18"/>
                <a:pathLst>
                  <a:path w="65" h="61">
                    <a:moveTo>
                      <a:pt x="59" y="0"/>
                    </a:moveTo>
                    <a:lnTo>
                      <a:pt x="0" y="61"/>
                    </a:lnTo>
                    <a:lnTo>
                      <a:pt x="5" y="61"/>
                    </a:lnTo>
                    <a:lnTo>
                      <a:pt x="65" y="0"/>
                    </a:lnTo>
                    <a:lnTo>
                      <a:pt x="59" y="0"/>
                    </a:lnTo>
                    <a:close/>
                  </a:path>
                </a:pathLst>
              </a:custGeom>
              <a:solidFill>
                <a:srgbClr val="ACACA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77" name="Freeform 842"/>
              <p:cNvSpPr>
                <a:spLocks/>
              </p:cNvSpPr>
              <p:nvPr/>
            </p:nvSpPr>
            <p:spPr bwMode="auto">
              <a:xfrm>
                <a:off x="1864" y="1942"/>
                <a:ext cx="65" cy="61"/>
              </a:xfrm>
              <a:custGeom>
                <a:avLst/>
                <a:gdLst>
                  <a:gd name="T0" fmla="*/ 60 w 65"/>
                  <a:gd name="T1" fmla="*/ 0 h 61"/>
                  <a:gd name="T2" fmla="*/ 0 w 65"/>
                  <a:gd name="T3" fmla="*/ 61 h 61"/>
                  <a:gd name="T4" fmla="*/ 6 w 65"/>
                  <a:gd name="T5" fmla="*/ 61 h 61"/>
                  <a:gd name="T6" fmla="*/ 65 w 65"/>
                  <a:gd name="T7" fmla="*/ 0 h 61"/>
                  <a:gd name="T8" fmla="*/ 60 w 65"/>
                  <a:gd name="T9" fmla="*/ 0 h 61"/>
                  <a:gd name="T10" fmla="*/ 0 60000 65536"/>
                  <a:gd name="T11" fmla="*/ 0 60000 65536"/>
                  <a:gd name="T12" fmla="*/ 0 60000 65536"/>
                  <a:gd name="T13" fmla="*/ 0 60000 65536"/>
                  <a:gd name="T14" fmla="*/ 0 60000 65536"/>
                  <a:gd name="T15" fmla="*/ 0 w 65"/>
                  <a:gd name="T16" fmla="*/ 0 h 61"/>
                  <a:gd name="T17" fmla="*/ 65 w 65"/>
                  <a:gd name="T18" fmla="*/ 61 h 61"/>
                </a:gdLst>
                <a:ahLst/>
                <a:cxnLst>
                  <a:cxn ang="T10">
                    <a:pos x="T0" y="T1"/>
                  </a:cxn>
                  <a:cxn ang="T11">
                    <a:pos x="T2" y="T3"/>
                  </a:cxn>
                  <a:cxn ang="T12">
                    <a:pos x="T4" y="T5"/>
                  </a:cxn>
                  <a:cxn ang="T13">
                    <a:pos x="T6" y="T7"/>
                  </a:cxn>
                  <a:cxn ang="T14">
                    <a:pos x="T8" y="T9"/>
                  </a:cxn>
                </a:cxnLst>
                <a:rect l="T15" t="T16" r="T17" b="T18"/>
                <a:pathLst>
                  <a:path w="65" h="61">
                    <a:moveTo>
                      <a:pt x="60" y="0"/>
                    </a:moveTo>
                    <a:lnTo>
                      <a:pt x="0" y="61"/>
                    </a:lnTo>
                    <a:lnTo>
                      <a:pt x="6" y="61"/>
                    </a:lnTo>
                    <a:lnTo>
                      <a:pt x="65" y="0"/>
                    </a:lnTo>
                    <a:lnTo>
                      <a:pt x="60" y="0"/>
                    </a:lnTo>
                    <a:close/>
                  </a:path>
                </a:pathLst>
              </a:custGeom>
              <a:solidFill>
                <a:srgbClr val="AAAAA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78" name="Freeform 843"/>
              <p:cNvSpPr>
                <a:spLocks/>
              </p:cNvSpPr>
              <p:nvPr/>
            </p:nvSpPr>
            <p:spPr bwMode="auto">
              <a:xfrm>
                <a:off x="1870" y="1942"/>
                <a:ext cx="63" cy="61"/>
              </a:xfrm>
              <a:custGeom>
                <a:avLst/>
                <a:gdLst>
                  <a:gd name="T0" fmla="*/ 59 w 63"/>
                  <a:gd name="T1" fmla="*/ 0 h 61"/>
                  <a:gd name="T2" fmla="*/ 0 w 63"/>
                  <a:gd name="T3" fmla="*/ 61 h 61"/>
                  <a:gd name="T4" fmla="*/ 4 w 63"/>
                  <a:gd name="T5" fmla="*/ 61 h 61"/>
                  <a:gd name="T6" fmla="*/ 63 w 63"/>
                  <a:gd name="T7" fmla="*/ 0 h 61"/>
                  <a:gd name="T8" fmla="*/ 59 w 63"/>
                  <a:gd name="T9" fmla="*/ 0 h 61"/>
                  <a:gd name="T10" fmla="*/ 0 60000 65536"/>
                  <a:gd name="T11" fmla="*/ 0 60000 65536"/>
                  <a:gd name="T12" fmla="*/ 0 60000 65536"/>
                  <a:gd name="T13" fmla="*/ 0 60000 65536"/>
                  <a:gd name="T14" fmla="*/ 0 60000 65536"/>
                  <a:gd name="T15" fmla="*/ 0 w 63"/>
                  <a:gd name="T16" fmla="*/ 0 h 61"/>
                  <a:gd name="T17" fmla="*/ 63 w 63"/>
                  <a:gd name="T18" fmla="*/ 61 h 61"/>
                </a:gdLst>
                <a:ahLst/>
                <a:cxnLst>
                  <a:cxn ang="T10">
                    <a:pos x="T0" y="T1"/>
                  </a:cxn>
                  <a:cxn ang="T11">
                    <a:pos x="T2" y="T3"/>
                  </a:cxn>
                  <a:cxn ang="T12">
                    <a:pos x="T4" y="T5"/>
                  </a:cxn>
                  <a:cxn ang="T13">
                    <a:pos x="T6" y="T7"/>
                  </a:cxn>
                  <a:cxn ang="T14">
                    <a:pos x="T8" y="T9"/>
                  </a:cxn>
                </a:cxnLst>
                <a:rect l="T15" t="T16" r="T17" b="T18"/>
                <a:pathLst>
                  <a:path w="63" h="61">
                    <a:moveTo>
                      <a:pt x="59" y="0"/>
                    </a:moveTo>
                    <a:lnTo>
                      <a:pt x="0" y="61"/>
                    </a:lnTo>
                    <a:lnTo>
                      <a:pt x="4" y="61"/>
                    </a:lnTo>
                    <a:lnTo>
                      <a:pt x="63" y="0"/>
                    </a:lnTo>
                    <a:lnTo>
                      <a:pt x="59" y="0"/>
                    </a:lnTo>
                    <a:close/>
                  </a:path>
                </a:pathLst>
              </a:custGeom>
              <a:solidFill>
                <a:srgbClr val="A8A8A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79" name="Freeform 844"/>
              <p:cNvSpPr>
                <a:spLocks/>
              </p:cNvSpPr>
              <p:nvPr/>
            </p:nvSpPr>
            <p:spPr bwMode="auto">
              <a:xfrm>
                <a:off x="1874" y="1942"/>
                <a:ext cx="64" cy="61"/>
              </a:xfrm>
              <a:custGeom>
                <a:avLst/>
                <a:gdLst>
                  <a:gd name="T0" fmla="*/ 59 w 64"/>
                  <a:gd name="T1" fmla="*/ 0 h 61"/>
                  <a:gd name="T2" fmla="*/ 0 w 64"/>
                  <a:gd name="T3" fmla="*/ 61 h 61"/>
                  <a:gd name="T4" fmla="*/ 5 w 64"/>
                  <a:gd name="T5" fmla="*/ 61 h 61"/>
                  <a:gd name="T6" fmla="*/ 64 w 64"/>
                  <a:gd name="T7" fmla="*/ 0 h 61"/>
                  <a:gd name="T8" fmla="*/ 59 w 64"/>
                  <a:gd name="T9" fmla="*/ 0 h 61"/>
                  <a:gd name="T10" fmla="*/ 0 60000 65536"/>
                  <a:gd name="T11" fmla="*/ 0 60000 65536"/>
                  <a:gd name="T12" fmla="*/ 0 60000 65536"/>
                  <a:gd name="T13" fmla="*/ 0 60000 65536"/>
                  <a:gd name="T14" fmla="*/ 0 60000 65536"/>
                  <a:gd name="T15" fmla="*/ 0 w 64"/>
                  <a:gd name="T16" fmla="*/ 0 h 61"/>
                  <a:gd name="T17" fmla="*/ 64 w 64"/>
                  <a:gd name="T18" fmla="*/ 61 h 61"/>
                </a:gdLst>
                <a:ahLst/>
                <a:cxnLst>
                  <a:cxn ang="T10">
                    <a:pos x="T0" y="T1"/>
                  </a:cxn>
                  <a:cxn ang="T11">
                    <a:pos x="T2" y="T3"/>
                  </a:cxn>
                  <a:cxn ang="T12">
                    <a:pos x="T4" y="T5"/>
                  </a:cxn>
                  <a:cxn ang="T13">
                    <a:pos x="T6" y="T7"/>
                  </a:cxn>
                  <a:cxn ang="T14">
                    <a:pos x="T8" y="T9"/>
                  </a:cxn>
                </a:cxnLst>
                <a:rect l="T15" t="T16" r="T17" b="T18"/>
                <a:pathLst>
                  <a:path w="64" h="61">
                    <a:moveTo>
                      <a:pt x="59" y="0"/>
                    </a:moveTo>
                    <a:lnTo>
                      <a:pt x="0" y="61"/>
                    </a:lnTo>
                    <a:lnTo>
                      <a:pt x="5" y="61"/>
                    </a:lnTo>
                    <a:lnTo>
                      <a:pt x="64" y="0"/>
                    </a:lnTo>
                    <a:lnTo>
                      <a:pt x="59" y="0"/>
                    </a:lnTo>
                    <a:close/>
                  </a:path>
                </a:pathLst>
              </a:custGeom>
              <a:solidFill>
                <a:srgbClr val="A7A7A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80" name="Freeform 845"/>
              <p:cNvSpPr>
                <a:spLocks/>
              </p:cNvSpPr>
              <p:nvPr/>
            </p:nvSpPr>
            <p:spPr bwMode="auto">
              <a:xfrm>
                <a:off x="1879" y="1942"/>
                <a:ext cx="65" cy="61"/>
              </a:xfrm>
              <a:custGeom>
                <a:avLst/>
                <a:gdLst>
                  <a:gd name="T0" fmla="*/ 59 w 65"/>
                  <a:gd name="T1" fmla="*/ 0 h 61"/>
                  <a:gd name="T2" fmla="*/ 0 w 65"/>
                  <a:gd name="T3" fmla="*/ 61 h 61"/>
                  <a:gd name="T4" fmla="*/ 6 w 65"/>
                  <a:gd name="T5" fmla="*/ 61 h 61"/>
                  <a:gd name="T6" fmla="*/ 65 w 65"/>
                  <a:gd name="T7" fmla="*/ 0 h 61"/>
                  <a:gd name="T8" fmla="*/ 59 w 65"/>
                  <a:gd name="T9" fmla="*/ 0 h 61"/>
                  <a:gd name="T10" fmla="*/ 0 60000 65536"/>
                  <a:gd name="T11" fmla="*/ 0 60000 65536"/>
                  <a:gd name="T12" fmla="*/ 0 60000 65536"/>
                  <a:gd name="T13" fmla="*/ 0 60000 65536"/>
                  <a:gd name="T14" fmla="*/ 0 60000 65536"/>
                  <a:gd name="T15" fmla="*/ 0 w 65"/>
                  <a:gd name="T16" fmla="*/ 0 h 61"/>
                  <a:gd name="T17" fmla="*/ 65 w 65"/>
                  <a:gd name="T18" fmla="*/ 61 h 61"/>
                </a:gdLst>
                <a:ahLst/>
                <a:cxnLst>
                  <a:cxn ang="T10">
                    <a:pos x="T0" y="T1"/>
                  </a:cxn>
                  <a:cxn ang="T11">
                    <a:pos x="T2" y="T3"/>
                  </a:cxn>
                  <a:cxn ang="T12">
                    <a:pos x="T4" y="T5"/>
                  </a:cxn>
                  <a:cxn ang="T13">
                    <a:pos x="T6" y="T7"/>
                  </a:cxn>
                  <a:cxn ang="T14">
                    <a:pos x="T8" y="T9"/>
                  </a:cxn>
                </a:cxnLst>
                <a:rect l="T15" t="T16" r="T17" b="T18"/>
                <a:pathLst>
                  <a:path w="65" h="61">
                    <a:moveTo>
                      <a:pt x="59" y="0"/>
                    </a:moveTo>
                    <a:lnTo>
                      <a:pt x="0" y="61"/>
                    </a:lnTo>
                    <a:lnTo>
                      <a:pt x="6" y="61"/>
                    </a:lnTo>
                    <a:lnTo>
                      <a:pt x="65" y="0"/>
                    </a:lnTo>
                    <a:lnTo>
                      <a:pt x="59" y="0"/>
                    </a:lnTo>
                    <a:close/>
                  </a:path>
                </a:pathLst>
              </a:custGeom>
              <a:solidFill>
                <a:srgbClr val="A6A6A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81" name="Freeform 846"/>
              <p:cNvSpPr>
                <a:spLocks/>
              </p:cNvSpPr>
              <p:nvPr/>
            </p:nvSpPr>
            <p:spPr bwMode="auto">
              <a:xfrm>
                <a:off x="1885" y="1942"/>
                <a:ext cx="63" cy="61"/>
              </a:xfrm>
              <a:custGeom>
                <a:avLst/>
                <a:gdLst>
                  <a:gd name="T0" fmla="*/ 59 w 63"/>
                  <a:gd name="T1" fmla="*/ 0 h 61"/>
                  <a:gd name="T2" fmla="*/ 0 w 63"/>
                  <a:gd name="T3" fmla="*/ 61 h 61"/>
                  <a:gd name="T4" fmla="*/ 3 w 63"/>
                  <a:gd name="T5" fmla="*/ 61 h 61"/>
                  <a:gd name="T6" fmla="*/ 63 w 63"/>
                  <a:gd name="T7" fmla="*/ 0 h 61"/>
                  <a:gd name="T8" fmla="*/ 59 w 63"/>
                  <a:gd name="T9" fmla="*/ 0 h 61"/>
                  <a:gd name="T10" fmla="*/ 0 60000 65536"/>
                  <a:gd name="T11" fmla="*/ 0 60000 65536"/>
                  <a:gd name="T12" fmla="*/ 0 60000 65536"/>
                  <a:gd name="T13" fmla="*/ 0 60000 65536"/>
                  <a:gd name="T14" fmla="*/ 0 60000 65536"/>
                  <a:gd name="T15" fmla="*/ 0 w 63"/>
                  <a:gd name="T16" fmla="*/ 0 h 61"/>
                  <a:gd name="T17" fmla="*/ 63 w 63"/>
                  <a:gd name="T18" fmla="*/ 61 h 61"/>
                </a:gdLst>
                <a:ahLst/>
                <a:cxnLst>
                  <a:cxn ang="T10">
                    <a:pos x="T0" y="T1"/>
                  </a:cxn>
                  <a:cxn ang="T11">
                    <a:pos x="T2" y="T3"/>
                  </a:cxn>
                  <a:cxn ang="T12">
                    <a:pos x="T4" y="T5"/>
                  </a:cxn>
                  <a:cxn ang="T13">
                    <a:pos x="T6" y="T7"/>
                  </a:cxn>
                  <a:cxn ang="T14">
                    <a:pos x="T8" y="T9"/>
                  </a:cxn>
                </a:cxnLst>
                <a:rect l="T15" t="T16" r="T17" b="T18"/>
                <a:pathLst>
                  <a:path w="63" h="61">
                    <a:moveTo>
                      <a:pt x="59" y="0"/>
                    </a:moveTo>
                    <a:lnTo>
                      <a:pt x="0" y="61"/>
                    </a:lnTo>
                    <a:lnTo>
                      <a:pt x="3" y="61"/>
                    </a:lnTo>
                    <a:lnTo>
                      <a:pt x="63" y="0"/>
                    </a:lnTo>
                    <a:lnTo>
                      <a:pt x="59" y="0"/>
                    </a:lnTo>
                    <a:close/>
                  </a:path>
                </a:pathLst>
              </a:custGeom>
              <a:solidFill>
                <a:srgbClr val="A5A5A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82" name="Freeform 847"/>
              <p:cNvSpPr>
                <a:spLocks/>
              </p:cNvSpPr>
              <p:nvPr/>
            </p:nvSpPr>
            <p:spPr bwMode="auto">
              <a:xfrm>
                <a:off x="1888" y="1942"/>
                <a:ext cx="65" cy="61"/>
              </a:xfrm>
              <a:custGeom>
                <a:avLst/>
                <a:gdLst>
                  <a:gd name="T0" fmla="*/ 60 w 65"/>
                  <a:gd name="T1" fmla="*/ 0 h 61"/>
                  <a:gd name="T2" fmla="*/ 0 w 65"/>
                  <a:gd name="T3" fmla="*/ 61 h 61"/>
                  <a:gd name="T4" fmla="*/ 6 w 65"/>
                  <a:gd name="T5" fmla="*/ 61 h 61"/>
                  <a:gd name="T6" fmla="*/ 65 w 65"/>
                  <a:gd name="T7" fmla="*/ 0 h 61"/>
                  <a:gd name="T8" fmla="*/ 60 w 65"/>
                  <a:gd name="T9" fmla="*/ 0 h 61"/>
                  <a:gd name="T10" fmla="*/ 0 60000 65536"/>
                  <a:gd name="T11" fmla="*/ 0 60000 65536"/>
                  <a:gd name="T12" fmla="*/ 0 60000 65536"/>
                  <a:gd name="T13" fmla="*/ 0 60000 65536"/>
                  <a:gd name="T14" fmla="*/ 0 60000 65536"/>
                  <a:gd name="T15" fmla="*/ 0 w 65"/>
                  <a:gd name="T16" fmla="*/ 0 h 61"/>
                  <a:gd name="T17" fmla="*/ 65 w 65"/>
                  <a:gd name="T18" fmla="*/ 61 h 61"/>
                </a:gdLst>
                <a:ahLst/>
                <a:cxnLst>
                  <a:cxn ang="T10">
                    <a:pos x="T0" y="T1"/>
                  </a:cxn>
                  <a:cxn ang="T11">
                    <a:pos x="T2" y="T3"/>
                  </a:cxn>
                  <a:cxn ang="T12">
                    <a:pos x="T4" y="T5"/>
                  </a:cxn>
                  <a:cxn ang="T13">
                    <a:pos x="T6" y="T7"/>
                  </a:cxn>
                  <a:cxn ang="T14">
                    <a:pos x="T8" y="T9"/>
                  </a:cxn>
                </a:cxnLst>
                <a:rect l="T15" t="T16" r="T17" b="T18"/>
                <a:pathLst>
                  <a:path w="65" h="61">
                    <a:moveTo>
                      <a:pt x="60" y="0"/>
                    </a:moveTo>
                    <a:lnTo>
                      <a:pt x="0" y="61"/>
                    </a:lnTo>
                    <a:lnTo>
                      <a:pt x="6" y="61"/>
                    </a:lnTo>
                    <a:lnTo>
                      <a:pt x="65" y="0"/>
                    </a:lnTo>
                    <a:lnTo>
                      <a:pt x="60" y="0"/>
                    </a:lnTo>
                    <a:close/>
                  </a:path>
                </a:pathLst>
              </a:custGeom>
              <a:solidFill>
                <a:srgbClr val="A5A5A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83" name="Freeform 848"/>
              <p:cNvSpPr>
                <a:spLocks/>
              </p:cNvSpPr>
              <p:nvPr/>
            </p:nvSpPr>
            <p:spPr bwMode="auto">
              <a:xfrm>
                <a:off x="1894" y="1942"/>
                <a:ext cx="59" cy="61"/>
              </a:xfrm>
              <a:custGeom>
                <a:avLst/>
                <a:gdLst>
                  <a:gd name="T0" fmla="*/ 59 w 59"/>
                  <a:gd name="T1" fmla="*/ 0 h 61"/>
                  <a:gd name="T2" fmla="*/ 0 w 59"/>
                  <a:gd name="T3" fmla="*/ 61 h 61"/>
                  <a:gd name="T4" fmla="*/ 0 w 59"/>
                  <a:gd name="T5" fmla="*/ 61 h 61"/>
                  <a:gd name="T6" fmla="*/ 59 w 59"/>
                  <a:gd name="T7" fmla="*/ 0 h 61"/>
                  <a:gd name="T8" fmla="*/ 0 60000 65536"/>
                  <a:gd name="T9" fmla="*/ 0 60000 65536"/>
                  <a:gd name="T10" fmla="*/ 0 60000 65536"/>
                  <a:gd name="T11" fmla="*/ 0 60000 65536"/>
                  <a:gd name="T12" fmla="*/ 0 w 59"/>
                  <a:gd name="T13" fmla="*/ 0 h 61"/>
                  <a:gd name="T14" fmla="*/ 59 w 59"/>
                  <a:gd name="T15" fmla="*/ 61 h 61"/>
                </a:gdLst>
                <a:ahLst/>
                <a:cxnLst>
                  <a:cxn ang="T8">
                    <a:pos x="T0" y="T1"/>
                  </a:cxn>
                  <a:cxn ang="T9">
                    <a:pos x="T2" y="T3"/>
                  </a:cxn>
                  <a:cxn ang="T10">
                    <a:pos x="T4" y="T5"/>
                  </a:cxn>
                  <a:cxn ang="T11">
                    <a:pos x="T6" y="T7"/>
                  </a:cxn>
                </a:cxnLst>
                <a:rect l="T12" t="T13" r="T14" b="T15"/>
                <a:pathLst>
                  <a:path w="59" h="61">
                    <a:moveTo>
                      <a:pt x="59" y="0"/>
                    </a:moveTo>
                    <a:lnTo>
                      <a:pt x="0" y="61"/>
                    </a:lnTo>
                    <a:lnTo>
                      <a:pt x="59" y="0"/>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84" name="Freeform 849"/>
              <p:cNvSpPr>
                <a:spLocks/>
              </p:cNvSpPr>
              <p:nvPr/>
            </p:nvSpPr>
            <p:spPr bwMode="auto">
              <a:xfrm>
                <a:off x="1835" y="1942"/>
                <a:ext cx="55" cy="56"/>
              </a:xfrm>
              <a:custGeom>
                <a:avLst/>
                <a:gdLst>
                  <a:gd name="T0" fmla="*/ 27 w 55"/>
                  <a:gd name="T1" fmla="*/ 0 h 56"/>
                  <a:gd name="T2" fmla="*/ 16 w 55"/>
                  <a:gd name="T3" fmla="*/ 2 h 56"/>
                  <a:gd name="T4" fmla="*/ 9 w 55"/>
                  <a:gd name="T5" fmla="*/ 9 h 56"/>
                  <a:gd name="T6" fmla="*/ 1 w 55"/>
                  <a:gd name="T7" fmla="*/ 16 h 56"/>
                  <a:gd name="T8" fmla="*/ 0 w 55"/>
                  <a:gd name="T9" fmla="*/ 27 h 56"/>
                  <a:gd name="T10" fmla="*/ 0 w 55"/>
                  <a:gd name="T11" fmla="*/ 29 h 56"/>
                  <a:gd name="T12" fmla="*/ 1 w 55"/>
                  <a:gd name="T13" fmla="*/ 40 h 56"/>
                  <a:gd name="T14" fmla="*/ 9 w 55"/>
                  <a:gd name="T15" fmla="*/ 49 h 56"/>
                  <a:gd name="T16" fmla="*/ 16 w 55"/>
                  <a:gd name="T17" fmla="*/ 54 h 56"/>
                  <a:gd name="T18" fmla="*/ 27 w 55"/>
                  <a:gd name="T19" fmla="*/ 56 h 56"/>
                  <a:gd name="T20" fmla="*/ 27 w 55"/>
                  <a:gd name="T21" fmla="*/ 56 h 56"/>
                  <a:gd name="T22" fmla="*/ 39 w 55"/>
                  <a:gd name="T23" fmla="*/ 54 h 56"/>
                  <a:gd name="T24" fmla="*/ 48 w 55"/>
                  <a:gd name="T25" fmla="*/ 49 h 56"/>
                  <a:gd name="T26" fmla="*/ 53 w 55"/>
                  <a:gd name="T27" fmla="*/ 40 h 56"/>
                  <a:gd name="T28" fmla="*/ 55 w 55"/>
                  <a:gd name="T29" fmla="*/ 29 h 56"/>
                  <a:gd name="T30" fmla="*/ 55 w 55"/>
                  <a:gd name="T31" fmla="*/ 27 h 56"/>
                  <a:gd name="T32" fmla="*/ 53 w 55"/>
                  <a:gd name="T33" fmla="*/ 16 h 56"/>
                  <a:gd name="T34" fmla="*/ 48 w 55"/>
                  <a:gd name="T35" fmla="*/ 9 h 56"/>
                  <a:gd name="T36" fmla="*/ 39 w 55"/>
                  <a:gd name="T37" fmla="*/ 2 h 56"/>
                  <a:gd name="T38" fmla="*/ 27 w 55"/>
                  <a:gd name="T39" fmla="*/ 0 h 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5"/>
                  <a:gd name="T61" fmla="*/ 0 h 56"/>
                  <a:gd name="T62" fmla="*/ 55 w 55"/>
                  <a:gd name="T63" fmla="*/ 56 h 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5" h="56">
                    <a:moveTo>
                      <a:pt x="27" y="0"/>
                    </a:moveTo>
                    <a:lnTo>
                      <a:pt x="16" y="2"/>
                    </a:lnTo>
                    <a:lnTo>
                      <a:pt x="9" y="9"/>
                    </a:lnTo>
                    <a:lnTo>
                      <a:pt x="1" y="16"/>
                    </a:lnTo>
                    <a:lnTo>
                      <a:pt x="0" y="27"/>
                    </a:lnTo>
                    <a:lnTo>
                      <a:pt x="0" y="29"/>
                    </a:lnTo>
                    <a:lnTo>
                      <a:pt x="1" y="40"/>
                    </a:lnTo>
                    <a:lnTo>
                      <a:pt x="9" y="49"/>
                    </a:lnTo>
                    <a:lnTo>
                      <a:pt x="16" y="54"/>
                    </a:lnTo>
                    <a:lnTo>
                      <a:pt x="27" y="56"/>
                    </a:lnTo>
                    <a:lnTo>
                      <a:pt x="39" y="54"/>
                    </a:lnTo>
                    <a:lnTo>
                      <a:pt x="48" y="49"/>
                    </a:lnTo>
                    <a:lnTo>
                      <a:pt x="53" y="40"/>
                    </a:lnTo>
                    <a:lnTo>
                      <a:pt x="55" y="29"/>
                    </a:lnTo>
                    <a:lnTo>
                      <a:pt x="55" y="27"/>
                    </a:lnTo>
                    <a:lnTo>
                      <a:pt x="53" y="16"/>
                    </a:lnTo>
                    <a:lnTo>
                      <a:pt x="48" y="9"/>
                    </a:lnTo>
                    <a:lnTo>
                      <a:pt x="39" y="2"/>
                    </a:lnTo>
                    <a:lnTo>
                      <a:pt x="27" y="0"/>
                    </a:lnTo>
                    <a:close/>
                  </a:path>
                </a:pathLst>
              </a:custGeom>
              <a:solidFill>
                <a:srgbClr val="CECECE"/>
              </a:solidFill>
              <a:ln w="0">
                <a:solidFill>
                  <a:srgbClr val="FFFFFF"/>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85" name="Freeform 850"/>
              <p:cNvSpPr>
                <a:spLocks/>
              </p:cNvSpPr>
              <p:nvPr/>
            </p:nvSpPr>
            <p:spPr bwMode="auto">
              <a:xfrm>
                <a:off x="1835" y="1942"/>
                <a:ext cx="55" cy="56"/>
              </a:xfrm>
              <a:custGeom>
                <a:avLst/>
                <a:gdLst>
                  <a:gd name="T0" fmla="*/ 27 w 55"/>
                  <a:gd name="T1" fmla="*/ 0 h 56"/>
                  <a:gd name="T2" fmla="*/ 16 w 55"/>
                  <a:gd name="T3" fmla="*/ 2 h 56"/>
                  <a:gd name="T4" fmla="*/ 9 w 55"/>
                  <a:gd name="T5" fmla="*/ 9 h 56"/>
                  <a:gd name="T6" fmla="*/ 1 w 55"/>
                  <a:gd name="T7" fmla="*/ 16 h 56"/>
                  <a:gd name="T8" fmla="*/ 0 w 55"/>
                  <a:gd name="T9" fmla="*/ 27 h 56"/>
                  <a:gd name="T10" fmla="*/ 0 w 55"/>
                  <a:gd name="T11" fmla="*/ 29 h 56"/>
                  <a:gd name="T12" fmla="*/ 1 w 55"/>
                  <a:gd name="T13" fmla="*/ 40 h 56"/>
                  <a:gd name="T14" fmla="*/ 9 w 55"/>
                  <a:gd name="T15" fmla="*/ 49 h 56"/>
                  <a:gd name="T16" fmla="*/ 16 w 55"/>
                  <a:gd name="T17" fmla="*/ 54 h 56"/>
                  <a:gd name="T18" fmla="*/ 27 w 55"/>
                  <a:gd name="T19" fmla="*/ 56 h 56"/>
                  <a:gd name="T20" fmla="*/ 27 w 55"/>
                  <a:gd name="T21" fmla="*/ 56 h 56"/>
                  <a:gd name="T22" fmla="*/ 39 w 55"/>
                  <a:gd name="T23" fmla="*/ 54 h 56"/>
                  <a:gd name="T24" fmla="*/ 48 w 55"/>
                  <a:gd name="T25" fmla="*/ 49 h 56"/>
                  <a:gd name="T26" fmla="*/ 53 w 55"/>
                  <a:gd name="T27" fmla="*/ 40 h 56"/>
                  <a:gd name="T28" fmla="*/ 55 w 55"/>
                  <a:gd name="T29" fmla="*/ 29 h 56"/>
                  <a:gd name="T30" fmla="*/ 55 w 55"/>
                  <a:gd name="T31" fmla="*/ 27 h 56"/>
                  <a:gd name="T32" fmla="*/ 53 w 55"/>
                  <a:gd name="T33" fmla="*/ 16 h 56"/>
                  <a:gd name="T34" fmla="*/ 48 w 55"/>
                  <a:gd name="T35" fmla="*/ 9 h 56"/>
                  <a:gd name="T36" fmla="*/ 39 w 55"/>
                  <a:gd name="T37" fmla="*/ 2 h 56"/>
                  <a:gd name="T38" fmla="*/ 27 w 55"/>
                  <a:gd name="T39" fmla="*/ 0 h 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5"/>
                  <a:gd name="T61" fmla="*/ 0 h 56"/>
                  <a:gd name="T62" fmla="*/ 55 w 55"/>
                  <a:gd name="T63" fmla="*/ 56 h 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5" h="56">
                    <a:moveTo>
                      <a:pt x="27" y="0"/>
                    </a:moveTo>
                    <a:lnTo>
                      <a:pt x="16" y="2"/>
                    </a:lnTo>
                    <a:lnTo>
                      <a:pt x="9" y="9"/>
                    </a:lnTo>
                    <a:lnTo>
                      <a:pt x="1" y="16"/>
                    </a:lnTo>
                    <a:lnTo>
                      <a:pt x="0" y="27"/>
                    </a:lnTo>
                    <a:lnTo>
                      <a:pt x="0" y="29"/>
                    </a:lnTo>
                    <a:lnTo>
                      <a:pt x="1" y="40"/>
                    </a:lnTo>
                    <a:lnTo>
                      <a:pt x="9" y="49"/>
                    </a:lnTo>
                    <a:lnTo>
                      <a:pt x="16" y="54"/>
                    </a:lnTo>
                    <a:lnTo>
                      <a:pt x="27" y="56"/>
                    </a:lnTo>
                    <a:lnTo>
                      <a:pt x="39" y="54"/>
                    </a:lnTo>
                    <a:lnTo>
                      <a:pt x="48" y="49"/>
                    </a:lnTo>
                    <a:lnTo>
                      <a:pt x="53" y="40"/>
                    </a:lnTo>
                    <a:lnTo>
                      <a:pt x="55" y="29"/>
                    </a:lnTo>
                    <a:lnTo>
                      <a:pt x="55" y="27"/>
                    </a:lnTo>
                    <a:lnTo>
                      <a:pt x="53" y="16"/>
                    </a:lnTo>
                    <a:lnTo>
                      <a:pt x="48" y="9"/>
                    </a:lnTo>
                    <a:lnTo>
                      <a:pt x="39" y="2"/>
                    </a:lnTo>
                    <a:lnTo>
                      <a:pt x="27" y="0"/>
                    </a:lnTo>
                    <a:close/>
                  </a:path>
                </a:pathLst>
              </a:cu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86" name="Freeform 851"/>
              <p:cNvSpPr>
                <a:spLocks/>
              </p:cNvSpPr>
              <p:nvPr/>
            </p:nvSpPr>
            <p:spPr bwMode="auto">
              <a:xfrm>
                <a:off x="1775" y="1942"/>
                <a:ext cx="65" cy="61"/>
              </a:xfrm>
              <a:custGeom>
                <a:avLst/>
                <a:gdLst>
                  <a:gd name="T0" fmla="*/ 60 w 65"/>
                  <a:gd name="T1" fmla="*/ 0 h 61"/>
                  <a:gd name="T2" fmla="*/ 0 w 65"/>
                  <a:gd name="T3" fmla="*/ 61 h 61"/>
                  <a:gd name="T4" fmla="*/ 6 w 65"/>
                  <a:gd name="T5" fmla="*/ 61 h 61"/>
                  <a:gd name="T6" fmla="*/ 65 w 65"/>
                  <a:gd name="T7" fmla="*/ 0 h 61"/>
                  <a:gd name="T8" fmla="*/ 60 w 65"/>
                  <a:gd name="T9" fmla="*/ 0 h 61"/>
                  <a:gd name="T10" fmla="*/ 0 60000 65536"/>
                  <a:gd name="T11" fmla="*/ 0 60000 65536"/>
                  <a:gd name="T12" fmla="*/ 0 60000 65536"/>
                  <a:gd name="T13" fmla="*/ 0 60000 65536"/>
                  <a:gd name="T14" fmla="*/ 0 60000 65536"/>
                  <a:gd name="T15" fmla="*/ 0 w 65"/>
                  <a:gd name="T16" fmla="*/ 0 h 61"/>
                  <a:gd name="T17" fmla="*/ 65 w 65"/>
                  <a:gd name="T18" fmla="*/ 61 h 61"/>
                </a:gdLst>
                <a:ahLst/>
                <a:cxnLst>
                  <a:cxn ang="T10">
                    <a:pos x="T0" y="T1"/>
                  </a:cxn>
                  <a:cxn ang="T11">
                    <a:pos x="T2" y="T3"/>
                  </a:cxn>
                  <a:cxn ang="T12">
                    <a:pos x="T4" y="T5"/>
                  </a:cxn>
                  <a:cxn ang="T13">
                    <a:pos x="T6" y="T7"/>
                  </a:cxn>
                  <a:cxn ang="T14">
                    <a:pos x="T8" y="T9"/>
                  </a:cxn>
                </a:cxnLst>
                <a:rect l="T15" t="T16" r="T17" b="T18"/>
                <a:pathLst>
                  <a:path w="65" h="61">
                    <a:moveTo>
                      <a:pt x="60" y="0"/>
                    </a:moveTo>
                    <a:lnTo>
                      <a:pt x="0" y="61"/>
                    </a:lnTo>
                    <a:lnTo>
                      <a:pt x="6" y="61"/>
                    </a:lnTo>
                    <a:lnTo>
                      <a:pt x="65" y="0"/>
                    </a:lnTo>
                    <a:lnTo>
                      <a:pt x="60" y="0"/>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87" name="Freeform 852"/>
              <p:cNvSpPr>
                <a:spLocks/>
              </p:cNvSpPr>
              <p:nvPr/>
            </p:nvSpPr>
            <p:spPr bwMode="auto">
              <a:xfrm>
                <a:off x="1781" y="1942"/>
                <a:ext cx="63" cy="61"/>
              </a:xfrm>
              <a:custGeom>
                <a:avLst/>
                <a:gdLst>
                  <a:gd name="T0" fmla="*/ 59 w 63"/>
                  <a:gd name="T1" fmla="*/ 0 h 61"/>
                  <a:gd name="T2" fmla="*/ 0 w 63"/>
                  <a:gd name="T3" fmla="*/ 61 h 61"/>
                  <a:gd name="T4" fmla="*/ 4 w 63"/>
                  <a:gd name="T5" fmla="*/ 61 h 61"/>
                  <a:gd name="T6" fmla="*/ 63 w 63"/>
                  <a:gd name="T7" fmla="*/ 0 h 61"/>
                  <a:gd name="T8" fmla="*/ 59 w 63"/>
                  <a:gd name="T9" fmla="*/ 0 h 61"/>
                  <a:gd name="T10" fmla="*/ 0 60000 65536"/>
                  <a:gd name="T11" fmla="*/ 0 60000 65536"/>
                  <a:gd name="T12" fmla="*/ 0 60000 65536"/>
                  <a:gd name="T13" fmla="*/ 0 60000 65536"/>
                  <a:gd name="T14" fmla="*/ 0 60000 65536"/>
                  <a:gd name="T15" fmla="*/ 0 w 63"/>
                  <a:gd name="T16" fmla="*/ 0 h 61"/>
                  <a:gd name="T17" fmla="*/ 63 w 63"/>
                  <a:gd name="T18" fmla="*/ 61 h 61"/>
                </a:gdLst>
                <a:ahLst/>
                <a:cxnLst>
                  <a:cxn ang="T10">
                    <a:pos x="T0" y="T1"/>
                  </a:cxn>
                  <a:cxn ang="T11">
                    <a:pos x="T2" y="T3"/>
                  </a:cxn>
                  <a:cxn ang="T12">
                    <a:pos x="T4" y="T5"/>
                  </a:cxn>
                  <a:cxn ang="T13">
                    <a:pos x="T6" y="T7"/>
                  </a:cxn>
                  <a:cxn ang="T14">
                    <a:pos x="T8" y="T9"/>
                  </a:cxn>
                </a:cxnLst>
                <a:rect l="T15" t="T16" r="T17" b="T18"/>
                <a:pathLst>
                  <a:path w="63" h="61">
                    <a:moveTo>
                      <a:pt x="59" y="0"/>
                    </a:moveTo>
                    <a:lnTo>
                      <a:pt x="0" y="61"/>
                    </a:lnTo>
                    <a:lnTo>
                      <a:pt x="4" y="61"/>
                    </a:lnTo>
                    <a:lnTo>
                      <a:pt x="63" y="0"/>
                    </a:lnTo>
                    <a:lnTo>
                      <a:pt x="59" y="0"/>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88" name="Freeform 853"/>
              <p:cNvSpPr>
                <a:spLocks/>
              </p:cNvSpPr>
              <p:nvPr/>
            </p:nvSpPr>
            <p:spPr bwMode="auto">
              <a:xfrm>
                <a:off x="1785" y="1942"/>
                <a:ext cx="64" cy="61"/>
              </a:xfrm>
              <a:custGeom>
                <a:avLst/>
                <a:gdLst>
                  <a:gd name="T0" fmla="*/ 59 w 64"/>
                  <a:gd name="T1" fmla="*/ 0 h 61"/>
                  <a:gd name="T2" fmla="*/ 0 w 64"/>
                  <a:gd name="T3" fmla="*/ 61 h 61"/>
                  <a:gd name="T4" fmla="*/ 5 w 64"/>
                  <a:gd name="T5" fmla="*/ 61 h 61"/>
                  <a:gd name="T6" fmla="*/ 64 w 64"/>
                  <a:gd name="T7" fmla="*/ 0 h 61"/>
                  <a:gd name="T8" fmla="*/ 59 w 64"/>
                  <a:gd name="T9" fmla="*/ 0 h 61"/>
                  <a:gd name="T10" fmla="*/ 0 60000 65536"/>
                  <a:gd name="T11" fmla="*/ 0 60000 65536"/>
                  <a:gd name="T12" fmla="*/ 0 60000 65536"/>
                  <a:gd name="T13" fmla="*/ 0 60000 65536"/>
                  <a:gd name="T14" fmla="*/ 0 60000 65536"/>
                  <a:gd name="T15" fmla="*/ 0 w 64"/>
                  <a:gd name="T16" fmla="*/ 0 h 61"/>
                  <a:gd name="T17" fmla="*/ 64 w 64"/>
                  <a:gd name="T18" fmla="*/ 61 h 61"/>
                </a:gdLst>
                <a:ahLst/>
                <a:cxnLst>
                  <a:cxn ang="T10">
                    <a:pos x="T0" y="T1"/>
                  </a:cxn>
                  <a:cxn ang="T11">
                    <a:pos x="T2" y="T3"/>
                  </a:cxn>
                  <a:cxn ang="T12">
                    <a:pos x="T4" y="T5"/>
                  </a:cxn>
                  <a:cxn ang="T13">
                    <a:pos x="T6" y="T7"/>
                  </a:cxn>
                  <a:cxn ang="T14">
                    <a:pos x="T8" y="T9"/>
                  </a:cxn>
                </a:cxnLst>
                <a:rect l="T15" t="T16" r="T17" b="T18"/>
                <a:pathLst>
                  <a:path w="64" h="61">
                    <a:moveTo>
                      <a:pt x="59" y="0"/>
                    </a:moveTo>
                    <a:lnTo>
                      <a:pt x="0" y="61"/>
                    </a:lnTo>
                    <a:lnTo>
                      <a:pt x="5" y="61"/>
                    </a:lnTo>
                    <a:lnTo>
                      <a:pt x="64" y="0"/>
                    </a:lnTo>
                    <a:lnTo>
                      <a:pt x="59" y="0"/>
                    </a:lnTo>
                    <a:close/>
                  </a:path>
                </a:pathLst>
              </a:custGeom>
              <a:solidFill>
                <a:srgbClr val="CCCCC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89" name="Freeform 854"/>
              <p:cNvSpPr>
                <a:spLocks/>
              </p:cNvSpPr>
              <p:nvPr/>
            </p:nvSpPr>
            <p:spPr bwMode="auto">
              <a:xfrm>
                <a:off x="1790" y="1942"/>
                <a:ext cx="65" cy="61"/>
              </a:xfrm>
              <a:custGeom>
                <a:avLst/>
                <a:gdLst>
                  <a:gd name="T0" fmla="*/ 59 w 65"/>
                  <a:gd name="T1" fmla="*/ 0 h 61"/>
                  <a:gd name="T2" fmla="*/ 0 w 65"/>
                  <a:gd name="T3" fmla="*/ 61 h 61"/>
                  <a:gd name="T4" fmla="*/ 6 w 65"/>
                  <a:gd name="T5" fmla="*/ 61 h 61"/>
                  <a:gd name="T6" fmla="*/ 65 w 65"/>
                  <a:gd name="T7" fmla="*/ 0 h 61"/>
                  <a:gd name="T8" fmla="*/ 59 w 65"/>
                  <a:gd name="T9" fmla="*/ 0 h 61"/>
                  <a:gd name="T10" fmla="*/ 0 60000 65536"/>
                  <a:gd name="T11" fmla="*/ 0 60000 65536"/>
                  <a:gd name="T12" fmla="*/ 0 60000 65536"/>
                  <a:gd name="T13" fmla="*/ 0 60000 65536"/>
                  <a:gd name="T14" fmla="*/ 0 60000 65536"/>
                  <a:gd name="T15" fmla="*/ 0 w 65"/>
                  <a:gd name="T16" fmla="*/ 0 h 61"/>
                  <a:gd name="T17" fmla="*/ 65 w 65"/>
                  <a:gd name="T18" fmla="*/ 61 h 61"/>
                </a:gdLst>
                <a:ahLst/>
                <a:cxnLst>
                  <a:cxn ang="T10">
                    <a:pos x="T0" y="T1"/>
                  </a:cxn>
                  <a:cxn ang="T11">
                    <a:pos x="T2" y="T3"/>
                  </a:cxn>
                  <a:cxn ang="T12">
                    <a:pos x="T4" y="T5"/>
                  </a:cxn>
                  <a:cxn ang="T13">
                    <a:pos x="T6" y="T7"/>
                  </a:cxn>
                  <a:cxn ang="T14">
                    <a:pos x="T8" y="T9"/>
                  </a:cxn>
                </a:cxnLst>
                <a:rect l="T15" t="T16" r="T17" b="T18"/>
                <a:pathLst>
                  <a:path w="65" h="61">
                    <a:moveTo>
                      <a:pt x="59" y="0"/>
                    </a:moveTo>
                    <a:lnTo>
                      <a:pt x="0" y="61"/>
                    </a:lnTo>
                    <a:lnTo>
                      <a:pt x="6" y="61"/>
                    </a:lnTo>
                    <a:lnTo>
                      <a:pt x="65" y="0"/>
                    </a:lnTo>
                    <a:lnTo>
                      <a:pt x="59" y="0"/>
                    </a:lnTo>
                    <a:close/>
                  </a:path>
                </a:pathLst>
              </a:custGeom>
              <a:solidFill>
                <a:srgbClr val="CBCBC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90" name="Freeform 855"/>
              <p:cNvSpPr>
                <a:spLocks/>
              </p:cNvSpPr>
              <p:nvPr/>
            </p:nvSpPr>
            <p:spPr bwMode="auto">
              <a:xfrm>
                <a:off x="1796" y="1942"/>
                <a:ext cx="63" cy="61"/>
              </a:xfrm>
              <a:custGeom>
                <a:avLst/>
                <a:gdLst>
                  <a:gd name="T0" fmla="*/ 59 w 63"/>
                  <a:gd name="T1" fmla="*/ 0 h 61"/>
                  <a:gd name="T2" fmla="*/ 0 w 63"/>
                  <a:gd name="T3" fmla="*/ 61 h 61"/>
                  <a:gd name="T4" fmla="*/ 3 w 63"/>
                  <a:gd name="T5" fmla="*/ 61 h 61"/>
                  <a:gd name="T6" fmla="*/ 63 w 63"/>
                  <a:gd name="T7" fmla="*/ 0 h 61"/>
                  <a:gd name="T8" fmla="*/ 59 w 63"/>
                  <a:gd name="T9" fmla="*/ 0 h 61"/>
                  <a:gd name="T10" fmla="*/ 0 60000 65536"/>
                  <a:gd name="T11" fmla="*/ 0 60000 65536"/>
                  <a:gd name="T12" fmla="*/ 0 60000 65536"/>
                  <a:gd name="T13" fmla="*/ 0 60000 65536"/>
                  <a:gd name="T14" fmla="*/ 0 60000 65536"/>
                  <a:gd name="T15" fmla="*/ 0 w 63"/>
                  <a:gd name="T16" fmla="*/ 0 h 61"/>
                  <a:gd name="T17" fmla="*/ 63 w 63"/>
                  <a:gd name="T18" fmla="*/ 61 h 61"/>
                </a:gdLst>
                <a:ahLst/>
                <a:cxnLst>
                  <a:cxn ang="T10">
                    <a:pos x="T0" y="T1"/>
                  </a:cxn>
                  <a:cxn ang="T11">
                    <a:pos x="T2" y="T3"/>
                  </a:cxn>
                  <a:cxn ang="T12">
                    <a:pos x="T4" y="T5"/>
                  </a:cxn>
                  <a:cxn ang="T13">
                    <a:pos x="T6" y="T7"/>
                  </a:cxn>
                  <a:cxn ang="T14">
                    <a:pos x="T8" y="T9"/>
                  </a:cxn>
                </a:cxnLst>
                <a:rect l="T15" t="T16" r="T17" b="T18"/>
                <a:pathLst>
                  <a:path w="63" h="61">
                    <a:moveTo>
                      <a:pt x="59" y="0"/>
                    </a:moveTo>
                    <a:lnTo>
                      <a:pt x="0" y="61"/>
                    </a:lnTo>
                    <a:lnTo>
                      <a:pt x="3" y="61"/>
                    </a:lnTo>
                    <a:lnTo>
                      <a:pt x="63" y="0"/>
                    </a:lnTo>
                    <a:lnTo>
                      <a:pt x="59" y="0"/>
                    </a:lnTo>
                    <a:close/>
                  </a:path>
                </a:pathLst>
              </a:custGeom>
              <a:solidFill>
                <a:srgbClr val="CACAC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91" name="Freeform 856"/>
              <p:cNvSpPr>
                <a:spLocks/>
              </p:cNvSpPr>
              <p:nvPr/>
            </p:nvSpPr>
            <p:spPr bwMode="auto">
              <a:xfrm>
                <a:off x="1799" y="1942"/>
                <a:ext cx="65" cy="61"/>
              </a:xfrm>
              <a:custGeom>
                <a:avLst/>
                <a:gdLst>
                  <a:gd name="T0" fmla="*/ 60 w 65"/>
                  <a:gd name="T1" fmla="*/ 0 h 61"/>
                  <a:gd name="T2" fmla="*/ 0 w 65"/>
                  <a:gd name="T3" fmla="*/ 61 h 61"/>
                  <a:gd name="T4" fmla="*/ 6 w 65"/>
                  <a:gd name="T5" fmla="*/ 61 h 61"/>
                  <a:gd name="T6" fmla="*/ 65 w 65"/>
                  <a:gd name="T7" fmla="*/ 0 h 61"/>
                  <a:gd name="T8" fmla="*/ 60 w 65"/>
                  <a:gd name="T9" fmla="*/ 0 h 61"/>
                  <a:gd name="T10" fmla="*/ 0 60000 65536"/>
                  <a:gd name="T11" fmla="*/ 0 60000 65536"/>
                  <a:gd name="T12" fmla="*/ 0 60000 65536"/>
                  <a:gd name="T13" fmla="*/ 0 60000 65536"/>
                  <a:gd name="T14" fmla="*/ 0 60000 65536"/>
                  <a:gd name="T15" fmla="*/ 0 w 65"/>
                  <a:gd name="T16" fmla="*/ 0 h 61"/>
                  <a:gd name="T17" fmla="*/ 65 w 65"/>
                  <a:gd name="T18" fmla="*/ 61 h 61"/>
                </a:gdLst>
                <a:ahLst/>
                <a:cxnLst>
                  <a:cxn ang="T10">
                    <a:pos x="T0" y="T1"/>
                  </a:cxn>
                  <a:cxn ang="T11">
                    <a:pos x="T2" y="T3"/>
                  </a:cxn>
                  <a:cxn ang="T12">
                    <a:pos x="T4" y="T5"/>
                  </a:cxn>
                  <a:cxn ang="T13">
                    <a:pos x="T6" y="T7"/>
                  </a:cxn>
                  <a:cxn ang="T14">
                    <a:pos x="T8" y="T9"/>
                  </a:cxn>
                </a:cxnLst>
                <a:rect l="T15" t="T16" r="T17" b="T18"/>
                <a:pathLst>
                  <a:path w="65" h="61">
                    <a:moveTo>
                      <a:pt x="60" y="0"/>
                    </a:moveTo>
                    <a:lnTo>
                      <a:pt x="0" y="61"/>
                    </a:lnTo>
                    <a:lnTo>
                      <a:pt x="6" y="61"/>
                    </a:lnTo>
                    <a:lnTo>
                      <a:pt x="65" y="0"/>
                    </a:lnTo>
                    <a:lnTo>
                      <a:pt x="60" y="0"/>
                    </a:lnTo>
                    <a:close/>
                  </a:path>
                </a:pathLst>
              </a:custGeom>
              <a:solidFill>
                <a:srgbClr val="C9C9C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92" name="Freeform 857"/>
              <p:cNvSpPr>
                <a:spLocks/>
              </p:cNvSpPr>
              <p:nvPr/>
            </p:nvSpPr>
            <p:spPr bwMode="auto">
              <a:xfrm>
                <a:off x="1805" y="1942"/>
                <a:ext cx="65" cy="61"/>
              </a:xfrm>
              <a:custGeom>
                <a:avLst/>
                <a:gdLst>
                  <a:gd name="T0" fmla="*/ 59 w 65"/>
                  <a:gd name="T1" fmla="*/ 0 h 61"/>
                  <a:gd name="T2" fmla="*/ 0 w 65"/>
                  <a:gd name="T3" fmla="*/ 61 h 61"/>
                  <a:gd name="T4" fmla="*/ 6 w 65"/>
                  <a:gd name="T5" fmla="*/ 61 h 61"/>
                  <a:gd name="T6" fmla="*/ 65 w 65"/>
                  <a:gd name="T7" fmla="*/ 0 h 61"/>
                  <a:gd name="T8" fmla="*/ 59 w 65"/>
                  <a:gd name="T9" fmla="*/ 0 h 61"/>
                  <a:gd name="T10" fmla="*/ 0 60000 65536"/>
                  <a:gd name="T11" fmla="*/ 0 60000 65536"/>
                  <a:gd name="T12" fmla="*/ 0 60000 65536"/>
                  <a:gd name="T13" fmla="*/ 0 60000 65536"/>
                  <a:gd name="T14" fmla="*/ 0 60000 65536"/>
                  <a:gd name="T15" fmla="*/ 0 w 65"/>
                  <a:gd name="T16" fmla="*/ 0 h 61"/>
                  <a:gd name="T17" fmla="*/ 65 w 65"/>
                  <a:gd name="T18" fmla="*/ 61 h 61"/>
                </a:gdLst>
                <a:ahLst/>
                <a:cxnLst>
                  <a:cxn ang="T10">
                    <a:pos x="T0" y="T1"/>
                  </a:cxn>
                  <a:cxn ang="T11">
                    <a:pos x="T2" y="T3"/>
                  </a:cxn>
                  <a:cxn ang="T12">
                    <a:pos x="T4" y="T5"/>
                  </a:cxn>
                  <a:cxn ang="T13">
                    <a:pos x="T6" y="T7"/>
                  </a:cxn>
                  <a:cxn ang="T14">
                    <a:pos x="T8" y="T9"/>
                  </a:cxn>
                </a:cxnLst>
                <a:rect l="T15" t="T16" r="T17" b="T18"/>
                <a:pathLst>
                  <a:path w="65" h="61">
                    <a:moveTo>
                      <a:pt x="59" y="0"/>
                    </a:moveTo>
                    <a:lnTo>
                      <a:pt x="0" y="61"/>
                    </a:lnTo>
                    <a:lnTo>
                      <a:pt x="6" y="61"/>
                    </a:lnTo>
                    <a:lnTo>
                      <a:pt x="65" y="0"/>
                    </a:lnTo>
                    <a:lnTo>
                      <a:pt x="59" y="0"/>
                    </a:lnTo>
                    <a:close/>
                  </a:path>
                </a:pathLst>
              </a:custGeom>
              <a:solidFill>
                <a:srgbClr val="C7C7C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93" name="Freeform 858"/>
              <p:cNvSpPr>
                <a:spLocks/>
              </p:cNvSpPr>
              <p:nvPr/>
            </p:nvSpPr>
            <p:spPr bwMode="auto">
              <a:xfrm>
                <a:off x="1811" y="1942"/>
                <a:ext cx="63" cy="61"/>
              </a:xfrm>
              <a:custGeom>
                <a:avLst/>
                <a:gdLst>
                  <a:gd name="T0" fmla="*/ 59 w 63"/>
                  <a:gd name="T1" fmla="*/ 0 h 61"/>
                  <a:gd name="T2" fmla="*/ 0 w 63"/>
                  <a:gd name="T3" fmla="*/ 61 h 61"/>
                  <a:gd name="T4" fmla="*/ 3 w 63"/>
                  <a:gd name="T5" fmla="*/ 61 h 61"/>
                  <a:gd name="T6" fmla="*/ 63 w 63"/>
                  <a:gd name="T7" fmla="*/ 0 h 61"/>
                  <a:gd name="T8" fmla="*/ 59 w 63"/>
                  <a:gd name="T9" fmla="*/ 0 h 61"/>
                  <a:gd name="T10" fmla="*/ 0 60000 65536"/>
                  <a:gd name="T11" fmla="*/ 0 60000 65536"/>
                  <a:gd name="T12" fmla="*/ 0 60000 65536"/>
                  <a:gd name="T13" fmla="*/ 0 60000 65536"/>
                  <a:gd name="T14" fmla="*/ 0 60000 65536"/>
                  <a:gd name="T15" fmla="*/ 0 w 63"/>
                  <a:gd name="T16" fmla="*/ 0 h 61"/>
                  <a:gd name="T17" fmla="*/ 63 w 63"/>
                  <a:gd name="T18" fmla="*/ 61 h 61"/>
                </a:gdLst>
                <a:ahLst/>
                <a:cxnLst>
                  <a:cxn ang="T10">
                    <a:pos x="T0" y="T1"/>
                  </a:cxn>
                  <a:cxn ang="T11">
                    <a:pos x="T2" y="T3"/>
                  </a:cxn>
                  <a:cxn ang="T12">
                    <a:pos x="T4" y="T5"/>
                  </a:cxn>
                  <a:cxn ang="T13">
                    <a:pos x="T6" y="T7"/>
                  </a:cxn>
                  <a:cxn ang="T14">
                    <a:pos x="T8" y="T9"/>
                  </a:cxn>
                </a:cxnLst>
                <a:rect l="T15" t="T16" r="T17" b="T18"/>
                <a:pathLst>
                  <a:path w="63" h="61">
                    <a:moveTo>
                      <a:pt x="59" y="0"/>
                    </a:moveTo>
                    <a:lnTo>
                      <a:pt x="0" y="61"/>
                    </a:lnTo>
                    <a:lnTo>
                      <a:pt x="3" y="61"/>
                    </a:lnTo>
                    <a:lnTo>
                      <a:pt x="63" y="0"/>
                    </a:lnTo>
                    <a:lnTo>
                      <a:pt x="59" y="0"/>
                    </a:lnTo>
                    <a:close/>
                  </a:path>
                </a:pathLst>
              </a:custGeom>
              <a:solidFill>
                <a:srgbClr val="C5C5C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94" name="Freeform 859"/>
              <p:cNvSpPr>
                <a:spLocks/>
              </p:cNvSpPr>
              <p:nvPr/>
            </p:nvSpPr>
            <p:spPr bwMode="auto">
              <a:xfrm>
                <a:off x="1814" y="1942"/>
                <a:ext cx="65" cy="61"/>
              </a:xfrm>
              <a:custGeom>
                <a:avLst/>
                <a:gdLst>
                  <a:gd name="T0" fmla="*/ 60 w 65"/>
                  <a:gd name="T1" fmla="*/ 0 h 61"/>
                  <a:gd name="T2" fmla="*/ 0 w 65"/>
                  <a:gd name="T3" fmla="*/ 61 h 61"/>
                  <a:gd name="T4" fmla="*/ 6 w 65"/>
                  <a:gd name="T5" fmla="*/ 61 h 61"/>
                  <a:gd name="T6" fmla="*/ 65 w 65"/>
                  <a:gd name="T7" fmla="*/ 0 h 61"/>
                  <a:gd name="T8" fmla="*/ 60 w 65"/>
                  <a:gd name="T9" fmla="*/ 0 h 61"/>
                  <a:gd name="T10" fmla="*/ 0 60000 65536"/>
                  <a:gd name="T11" fmla="*/ 0 60000 65536"/>
                  <a:gd name="T12" fmla="*/ 0 60000 65536"/>
                  <a:gd name="T13" fmla="*/ 0 60000 65536"/>
                  <a:gd name="T14" fmla="*/ 0 60000 65536"/>
                  <a:gd name="T15" fmla="*/ 0 w 65"/>
                  <a:gd name="T16" fmla="*/ 0 h 61"/>
                  <a:gd name="T17" fmla="*/ 65 w 65"/>
                  <a:gd name="T18" fmla="*/ 61 h 61"/>
                </a:gdLst>
                <a:ahLst/>
                <a:cxnLst>
                  <a:cxn ang="T10">
                    <a:pos x="T0" y="T1"/>
                  </a:cxn>
                  <a:cxn ang="T11">
                    <a:pos x="T2" y="T3"/>
                  </a:cxn>
                  <a:cxn ang="T12">
                    <a:pos x="T4" y="T5"/>
                  </a:cxn>
                  <a:cxn ang="T13">
                    <a:pos x="T6" y="T7"/>
                  </a:cxn>
                  <a:cxn ang="T14">
                    <a:pos x="T8" y="T9"/>
                  </a:cxn>
                </a:cxnLst>
                <a:rect l="T15" t="T16" r="T17" b="T18"/>
                <a:pathLst>
                  <a:path w="65" h="61">
                    <a:moveTo>
                      <a:pt x="60" y="0"/>
                    </a:moveTo>
                    <a:lnTo>
                      <a:pt x="0" y="61"/>
                    </a:lnTo>
                    <a:lnTo>
                      <a:pt x="6" y="61"/>
                    </a:lnTo>
                    <a:lnTo>
                      <a:pt x="65" y="0"/>
                    </a:lnTo>
                    <a:lnTo>
                      <a:pt x="60" y="0"/>
                    </a:lnTo>
                    <a:close/>
                  </a:path>
                </a:pathLst>
              </a:custGeom>
              <a:solidFill>
                <a:srgbClr val="C3C3C3"/>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95" name="Freeform 860"/>
              <p:cNvSpPr>
                <a:spLocks/>
              </p:cNvSpPr>
              <p:nvPr/>
            </p:nvSpPr>
            <p:spPr bwMode="auto">
              <a:xfrm>
                <a:off x="1820" y="1942"/>
                <a:ext cx="65" cy="61"/>
              </a:xfrm>
              <a:custGeom>
                <a:avLst/>
                <a:gdLst>
                  <a:gd name="T0" fmla="*/ 59 w 65"/>
                  <a:gd name="T1" fmla="*/ 0 h 61"/>
                  <a:gd name="T2" fmla="*/ 0 w 65"/>
                  <a:gd name="T3" fmla="*/ 61 h 61"/>
                  <a:gd name="T4" fmla="*/ 5 w 65"/>
                  <a:gd name="T5" fmla="*/ 61 h 61"/>
                  <a:gd name="T6" fmla="*/ 65 w 65"/>
                  <a:gd name="T7" fmla="*/ 0 h 61"/>
                  <a:gd name="T8" fmla="*/ 59 w 65"/>
                  <a:gd name="T9" fmla="*/ 0 h 61"/>
                  <a:gd name="T10" fmla="*/ 0 60000 65536"/>
                  <a:gd name="T11" fmla="*/ 0 60000 65536"/>
                  <a:gd name="T12" fmla="*/ 0 60000 65536"/>
                  <a:gd name="T13" fmla="*/ 0 60000 65536"/>
                  <a:gd name="T14" fmla="*/ 0 60000 65536"/>
                  <a:gd name="T15" fmla="*/ 0 w 65"/>
                  <a:gd name="T16" fmla="*/ 0 h 61"/>
                  <a:gd name="T17" fmla="*/ 65 w 65"/>
                  <a:gd name="T18" fmla="*/ 61 h 61"/>
                </a:gdLst>
                <a:ahLst/>
                <a:cxnLst>
                  <a:cxn ang="T10">
                    <a:pos x="T0" y="T1"/>
                  </a:cxn>
                  <a:cxn ang="T11">
                    <a:pos x="T2" y="T3"/>
                  </a:cxn>
                  <a:cxn ang="T12">
                    <a:pos x="T4" y="T5"/>
                  </a:cxn>
                  <a:cxn ang="T13">
                    <a:pos x="T6" y="T7"/>
                  </a:cxn>
                  <a:cxn ang="T14">
                    <a:pos x="T8" y="T9"/>
                  </a:cxn>
                </a:cxnLst>
                <a:rect l="T15" t="T16" r="T17" b="T18"/>
                <a:pathLst>
                  <a:path w="65" h="61">
                    <a:moveTo>
                      <a:pt x="59" y="0"/>
                    </a:moveTo>
                    <a:lnTo>
                      <a:pt x="0" y="61"/>
                    </a:lnTo>
                    <a:lnTo>
                      <a:pt x="5" y="61"/>
                    </a:lnTo>
                    <a:lnTo>
                      <a:pt x="65" y="0"/>
                    </a:lnTo>
                    <a:lnTo>
                      <a:pt x="59" y="0"/>
                    </a:lnTo>
                    <a:close/>
                  </a:path>
                </a:pathLst>
              </a:custGeom>
              <a:solidFill>
                <a:srgbClr val="C1C1C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96" name="Freeform 861"/>
              <p:cNvSpPr>
                <a:spLocks/>
              </p:cNvSpPr>
              <p:nvPr/>
            </p:nvSpPr>
            <p:spPr bwMode="auto">
              <a:xfrm>
                <a:off x="1825" y="1942"/>
                <a:ext cx="63" cy="61"/>
              </a:xfrm>
              <a:custGeom>
                <a:avLst/>
                <a:gdLst>
                  <a:gd name="T0" fmla="*/ 60 w 63"/>
                  <a:gd name="T1" fmla="*/ 0 h 61"/>
                  <a:gd name="T2" fmla="*/ 0 w 63"/>
                  <a:gd name="T3" fmla="*/ 61 h 61"/>
                  <a:gd name="T4" fmla="*/ 4 w 63"/>
                  <a:gd name="T5" fmla="*/ 61 h 61"/>
                  <a:gd name="T6" fmla="*/ 63 w 63"/>
                  <a:gd name="T7" fmla="*/ 0 h 61"/>
                  <a:gd name="T8" fmla="*/ 60 w 63"/>
                  <a:gd name="T9" fmla="*/ 0 h 61"/>
                  <a:gd name="T10" fmla="*/ 0 60000 65536"/>
                  <a:gd name="T11" fmla="*/ 0 60000 65536"/>
                  <a:gd name="T12" fmla="*/ 0 60000 65536"/>
                  <a:gd name="T13" fmla="*/ 0 60000 65536"/>
                  <a:gd name="T14" fmla="*/ 0 60000 65536"/>
                  <a:gd name="T15" fmla="*/ 0 w 63"/>
                  <a:gd name="T16" fmla="*/ 0 h 61"/>
                  <a:gd name="T17" fmla="*/ 63 w 63"/>
                  <a:gd name="T18" fmla="*/ 61 h 61"/>
                </a:gdLst>
                <a:ahLst/>
                <a:cxnLst>
                  <a:cxn ang="T10">
                    <a:pos x="T0" y="T1"/>
                  </a:cxn>
                  <a:cxn ang="T11">
                    <a:pos x="T2" y="T3"/>
                  </a:cxn>
                  <a:cxn ang="T12">
                    <a:pos x="T4" y="T5"/>
                  </a:cxn>
                  <a:cxn ang="T13">
                    <a:pos x="T6" y="T7"/>
                  </a:cxn>
                  <a:cxn ang="T14">
                    <a:pos x="T8" y="T9"/>
                  </a:cxn>
                </a:cxnLst>
                <a:rect l="T15" t="T16" r="T17" b="T18"/>
                <a:pathLst>
                  <a:path w="63" h="61">
                    <a:moveTo>
                      <a:pt x="60" y="0"/>
                    </a:moveTo>
                    <a:lnTo>
                      <a:pt x="0" y="61"/>
                    </a:lnTo>
                    <a:lnTo>
                      <a:pt x="4" y="61"/>
                    </a:lnTo>
                    <a:lnTo>
                      <a:pt x="63" y="0"/>
                    </a:lnTo>
                    <a:lnTo>
                      <a:pt x="60" y="0"/>
                    </a:lnTo>
                    <a:close/>
                  </a:path>
                </a:pathLst>
              </a:custGeom>
              <a:solidFill>
                <a:srgbClr val="BEBEB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97" name="Freeform 862"/>
              <p:cNvSpPr>
                <a:spLocks/>
              </p:cNvSpPr>
              <p:nvPr/>
            </p:nvSpPr>
            <p:spPr bwMode="auto">
              <a:xfrm>
                <a:off x="1829" y="1942"/>
                <a:ext cx="65" cy="61"/>
              </a:xfrm>
              <a:custGeom>
                <a:avLst/>
                <a:gdLst>
                  <a:gd name="T0" fmla="*/ 59 w 65"/>
                  <a:gd name="T1" fmla="*/ 0 h 61"/>
                  <a:gd name="T2" fmla="*/ 0 w 65"/>
                  <a:gd name="T3" fmla="*/ 61 h 61"/>
                  <a:gd name="T4" fmla="*/ 6 w 65"/>
                  <a:gd name="T5" fmla="*/ 61 h 61"/>
                  <a:gd name="T6" fmla="*/ 65 w 65"/>
                  <a:gd name="T7" fmla="*/ 0 h 61"/>
                  <a:gd name="T8" fmla="*/ 59 w 65"/>
                  <a:gd name="T9" fmla="*/ 0 h 61"/>
                  <a:gd name="T10" fmla="*/ 0 60000 65536"/>
                  <a:gd name="T11" fmla="*/ 0 60000 65536"/>
                  <a:gd name="T12" fmla="*/ 0 60000 65536"/>
                  <a:gd name="T13" fmla="*/ 0 60000 65536"/>
                  <a:gd name="T14" fmla="*/ 0 60000 65536"/>
                  <a:gd name="T15" fmla="*/ 0 w 65"/>
                  <a:gd name="T16" fmla="*/ 0 h 61"/>
                  <a:gd name="T17" fmla="*/ 65 w 65"/>
                  <a:gd name="T18" fmla="*/ 61 h 61"/>
                </a:gdLst>
                <a:ahLst/>
                <a:cxnLst>
                  <a:cxn ang="T10">
                    <a:pos x="T0" y="T1"/>
                  </a:cxn>
                  <a:cxn ang="T11">
                    <a:pos x="T2" y="T3"/>
                  </a:cxn>
                  <a:cxn ang="T12">
                    <a:pos x="T4" y="T5"/>
                  </a:cxn>
                  <a:cxn ang="T13">
                    <a:pos x="T6" y="T7"/>
                  </a:cxn>
                  <a:cxn ang="T14">
                    <a:pos x="T8" y="T9"/>
                  </a:cxn>
                </a:cxnLst>
                <a:rect l="T15" t="T16" r="T17" b="T18"/>
                <a:pathLst>
                  <a:path w="65" h="61">
                    <a:moveTo>
                      <a:pt x="59" y="0"/>
                    </a:moveTo>
                    <a:lnTo>
                      <a:pt x="0" y="61"/>
                    </a:lnTo>
                    <a:lnTo>
                      <a:pt x="6" y="61"/>
                    </a:lnTo>
                    <a:lnTo>
                      <a:pt x="65" y="0"/>
                    </a:lnTo>
                    <a:lnTo>
                      <a:pt x="59" y="0"/>
                    </a:lnTo>
                    <a:close/>
                  </a:path>
                </a:pathLst>
              </a:custGeom>
              <a:solidFill>
                <a:srgbClr val="BCBCB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98" name="Freeform 863"/>
              <p:cNvSpPr>
                <a:spLocks/>
              </p:cNvSpPr>
              <p:nvPr/>
            </p:nvSpPr>
            <p:spPr bwMode="auto">
              <a:xfrm>
                <a:off x="1835" y="1942"/>
                <a:ext cx="65" cy="61"/>
              </a:xfrm>
              <a:custGeom>
                <a:avLst/>
                <a:gdLst>
                  <a:gd name="T0" fmla="*/ 59 w 65"/>
                  <a:gd name="T1" fmla="*/ 0 h 61"/>
                  <a:gd name="T2" fmla="*/ 0 w 65"/>
                  <a:gd name="T3" fmla="*/ 61 h 61"/>
                  <a:gd name="T4" fmla="*/ 5 w 65"/>
                  <a:gd name="T5" fmla="*/ 61 h 61"/>
                  <a:gd name="T6" fmla="*/ 65 w 65"/>
                  <a:gd name="T7" fmla="*/ 0 h 61"/>
                  <a:gd name="T8" fmla="*/ 59 w 65"/>
                  <a:gd name="T9" fmla="*/ 0 h 61"/>
                  <a:gd name="T10" fmla="*/ 0 60000 65536"/>
                  <a:gd name="T11" fmla="*/ 0 60000 65536"/>
                  <a:gd name="T12" fmla="*/ 0 60000 65536"/>
                  <a:gd name="T13" fmla="*/ 0 60000 65536"/>
                  <a:gd name="T14" fmla="*/ 0 60000 65536"/>
                  <a:gd name="T15" fmla="*/ 0 w 65"/>
                  <a:gd name="T16" fmla="*/ 0 h 61"/>
                  <a:gd name="T17" fmla="*/ 65 w 65"/>
                  <a:gd name="T18" fmla="*/ 61 h 61"/>
                </a:gdLst>
                <a:ahLst/>
                <a:cxnLst>
                  <a:cxn ang="T10">
                    <a:pos x="T0" y="T1"/>
                  </a:cxn>
                  <a:cxn ang="T11">
                    <a:pos x="T2" y="T3"/>
                  </a:cxn>
                  <a:cxn ang="T12">
                    <a:pos x="T4" y="T5"/>
                  </a:cxn>
                  <a:cxn ang="T13">
                    <a:pos x="T6" y="T7"/>
                  </a:cxn>
                  <a:cxn ang="T14">
                    <a:pos x="T8" y="T9"/>
                  </a:cxn>
                </a:cxnLst>
                <a:rect l="T15" t="T16" r="T17" b="T18"/>
                <a:pathLst>
                  <a:path w="65" h="61">
                    <a:moveTo>
                      <a:pt x="59" y="0"/>
                    </a:moveTo>
                    <a:lnTo>
                      <a:pt x="0" y="61"/>
                    </a:lnTo>
                    <a:lnTo>
                      <a:pt x="5" y="61"/>
                    </a:lnTo>
                    <a:lnTo>
                      <a:pt x="65" y="0"/>
                    </a:lnTo>
                    <a:lnTo>
                      <a:pt x="59" y="0"/>
                    </a:lnTo>
                    <a:close/>
                  </a:path>
                </a:pathLst>
              </a:custGeom>
              <a:solidFill>
                <a:srgbClr val="B8B8B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99" name="Freeform 864"/>
              <p:cNvSpPr>
                <a:spLocks/>
              </p:cNvSpPr>
              <p:nvPr/>
            </p:nvSpPr>
            <p:spPr bwMode="auto">
              <a:xfrm>
                <a:off x="1840" y="1942"/>
                <a:ext cx="63" cy="61"/>
              </a:xfrm>
              <a:custGeom>
                <a:avLst/>
                <a:gdLst>
                  <a:gd name="T0" fmla="*/ 60 w 63"/>
                  <a:gd name="T1" fmla="*/ 0 h 61"/>
                  <a:gd name="T2" fmla="*/ 0 w 63"/>
                  <a:gd name="T3" fmla="*/ 61 h 61"/>
                  <a:gd name="T4" fmla="*/ 4 w 63"/>
                  <a:gd name="T5" fmla="*/ 61 h 61"/>
                  <a:gd name="T6" fmla="*/ 63 w 63"/>
                  <a:gd name="T7" fmla="*/ 0 h 61"/>
                  <a:gd name="T8" fmla="*/ 60 w 63"/>
                  <a:gd name="T9" fmla="*/ 0 h 61"/>
                  <a:gd name="T10" fmla="*/ 0 60000 65536"/>
                  <a:gd name="T11" fmla="*/ 0 60000 65536"/>
                  <a:gd name="T12" fmla="*/ 0 60000 65536"/>
                  <a:gd name="T13" fmla="*/ 0 60000 65536"/>
                  <a:gd name="T14" fmla="*/ 0 60000 65536"/>
                  <a:gd name="T15" fmla="*/ 0 w 63"/>
                  <a:gd name="T16" fmla="*/ 0 h 61"/>
                  <a:gd name="T17" fmla="*/ 63 w 63"/>
                  <a:gd name="T18" fmla="*/ 61 h 61"/>
                </a:gdLst>
                <a:ahLst/>
                <a:cxnLst>
                  <a:cxn ang="T10">
                    <a:pos x="T0" y="T1"/>
                  </a:cxn>
                  <a:cxn ang="T11">
                    <a:pos x="T2" y="T3"/>
                  </a:cxn>
                  <a:cxn ang="T12">
                    <a:pos x="T4" y="T5"/>
                  </a:cxn>
                  <a:cxn ang="T13">
                    <a:pos x="T6" y="T7"/>
                  </a:cxn>
                  <a:cxn ang="T14">
                    <a:pos x="T8" y="T9"/>
                  </a:cxn>
                </a:cxnLst>
                <a:rect l="T15" t="T16" r="T17" b="T18"/>
                <a:pathLst>
                  <a:path w="63" h="61">
                    <a:moveTo>
                      <a:pt x="60" y="0"/>
                    </a:moveTo>
                    <a:lnTo>
                      <a:pt x="0" y="61"/>
                    </a:lnTo>
                    <a:lnTo>
                      <a:pt x="4" y="61"/>
                    </a:lnTo>
                    <a:lnTo>
                      <a:pt x="63" y="0"/>
                    </a:lnTo>
                    <a:lnTo>
                      <a:pt x="60" y="0"/>
                    </a:lnTo>
                    <a:close/>
                  </a:path>
                </a:pathLst>
              </a:custGeom>
              <a:solidFill>
                <a:srgbClr val="B6B6B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600" name="Freeform 865"/>
              <p:cNvSpPr>
                <a:spLocks/>
              </p:cNvSpPr>
              <p:nvPr/>
            </p:nvSpPr>
            <p:spPr bwMode="auto">
              <a:xfrm>
                <a:off x="1844" y="1942"/>
                <a:ext cx="65" cy="61"/>
              </a:xfrm>
              <a:custGeom>
                <a:avLst/>
                <a:gdLst>
                  <a:gd name="T0" fmla="*/ 59 w 65"/>
                  <a:gd name="T1" fmla="*/ 0 h 61"/>
                  <a:gd name="T2" fmla="*/ 0 w 65"/>
                  <a:gd name="T3" fmla="*/ 61 h 61"/>
                  <a:gd name="T4" fmla="*/ 5 w 65"/>
                  <a:gd name="T5" fmla="*/ 61 h 61"/>
                  <a:gd name="T6" fmla="*/ 65 w 65"/>
                  <a:gd name="T7" fmla="*/ 0 h 61"/>
                  <a:gd name="T8" fmla="*/ 59 w 65"/>
                  <a:gd name="T9" fmla="*/ 0 h 61"/>
                  <a:gd name="T10" fmla="*/ 0 60000 65536"/>
                  <a:gd name="T11" fmla="*/ 0 60000 65536"/>
                  <a:gd name="T12" fmla="*/ 0 60000 65536"/>
                  <a:gd name="T13" fmla="*/ 0 60000 65536"/>
                  <a:gd name="T14" fmla="*/ 0 60000 65536"/>
                  <a:gd name="T15" fmla="*/ 0 w 65"/>
                  <a:gd name="T16" fmla="*/ 0 h 61"/>
                  <a:gd name="T17" fmla="*/ 65 w 65"/>
                  <a:gd name="T18" fmla="*/ 61 h 61"/>
                </a:gdLst>
                <a:ahLst/>
                <a:cxnLst>
                  <a:cxn ang="T10">
                    <a:pos x="T0" y="T1"/>
                  </a:cxn>
                  <a:cxn ang="T11">
                    <a:pos x="T2" y="T3"/>
                  </a:cxn>
                  <a:cxn ang="T12">
                    <a:pos x="T4" y="T5"/>
                  </a:cxn>
                  <a:cxn ang="T13">
                    <a:pos x="T6" y="T7"/>
                  </a:cxn>
                  <a:cxn ang="T14">
                    <a:pos x="T8" y="T9"/>
                  </a:cxn>
                </a:cxnLst>
                <a:rect l="T15" t="T16" r="T17" b="T18"/>
                <a:pathLst>
                  <a:path w="65" h="61">
                    <a:moveTo>
                      <a:pt x="59" y="0"/>
                    </a:moveTo>
                    <a:lnTo>
                      <a:pt x="0" y="61"/>
                    </a:lnTo>
                    <a:lnTo>
                      <a:pt x="5" y="61"/>
                    </a:lnTo>
                    <a:lnTo>
                      <a:pt x="65" y="0"/>
                    </a:lnTo>
                    <a:lnTo>
                      <a:pt x="59" y="0"/>
                    </a:lnTo>
                    <a:close/>
                  </a:path>
                </a:pathLst>
              </a:custGeom>
              <a:solidFill>
                <a:srgbClr val="B3B3B3"/>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601" name="Freeform 866"/>
              <p:cNvSpPr>
                <a:spLocks/>
              </p:cNvSpPr>
              <p:nvPr/>
            </p:nvSpPr>
            <p:spPr bwMode="auto">
              <a:xfrm>
                <a:off x="1849" y="1942"/>
                <a:ext cx="65" cy="61"/>
              </a:xfrm>
              <a:custGeom>
                <a:avLst/>
                <a:gdLst>
                  <a:gd name="T0" fmla="*/ 60 w 65"/>
                  <a:gd name="T1" fmla="*/ 0 h 61"/>
                  <a:gd name="T2" fmla="*/ 0 w 65"/>
                  <a:gd name="T3" fmla="*/ 61 h 61"/>
                  <a:gd name="T4" fmla="*/ 6 w 65"/>
                  <a:gd name="T5" fmla="*/ 61 h 61"/>
                  <a:gd name="T6" fmla="*/ 65 w 65"/>
                  <a:gd name="T7" fmla="*/ 0 h 61"/>
                  <a:gd name="T8" fmla="*/ 60 w 65"/>
                  <a:gd name="T9" fmla="*/ 0 h 61"/>
                  <a:gd name="T10" fmla="*/ 0 60000 65536"/>
                  <a:gd name="T11" fmla="*/ 0 60000 65536"/>
                  <a:gd name="T12" fmla="*/ 0 60000 65536"/>
                  <a:gd name="T13" fmla="*/ 0 60000 65536"/>
                  <a:gd name="T14" fmla="*/ 0 60000 65536"/>
                  <a:gd name="T15" fmla="*/ 0 w 65"/>
                  <a:gd name="T16" fmla="*/ 0 h 61"/>
                  <a:gd name="T17" fmla="*/ 65 w 65"/>
                  <a:gd name="T18" fmla="*/ 61 h 61"/>
                </a:gdLst>
                <a:ahLst/>
                <a:cxnLst>
                  <a:cxn ang="T10">
                    <a:pos x="T0" y="T1"/>
                  </a:cxn>
                  <a:cxn ang="T11">
                    <a:pos x="T2" y="T3"/>
                  </a:cxn>
                  <a:cxn ang="T12">
                    <a:pos x="T4" y="T5"/>
                  </a:cxn>
                  <a:cxn ang="T13">
                    <a:pos x="T6" y="T7"/>
                  </a:cxn>
                  <a:cxn ang="T14">
                    <a:pos x="T8" y="T9"/>
                  </a:cxn>
                </a:cxnLst>
                <a:rect l="T15" t="T16" r="T17" b="T18"/>
                <a:pathLst>
                  <a:path w="65" h="61">
                    <a:moveTo>
                      <a:pt x="60" y="0"/>
                    </a:moveTo>
                    <a:lnTo>
                      <a:pt x="0" y="61"/>
                    </a:lnTo>
                    <a:lnTo>
                      <a:pt x="6" y="61"/>
                    </a:lnTo>
                    <a:lnTo>
                      <a:pt x="65" y="0"/>
                    </a:lnTo>
                    <a:lnTo>
                      <a:pt x="60" y="0"/>
                    </a:lnTo>
                    <a:close/>
                  </a:path>
                </a:pathLst>
              </a:custGeom>
              <a:solidFill>
                <a:srgbClr val="B0B0B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602" name="Freeform 867"/>
              <p:cNvSpPr>
                <a:spLocks/>
              </p:cNvSpPr>
              <p:nvPr/>
            </p:nvSpPr>
            <p:spPr bwMode="auto">
              <a:xfrm>
                <a:off x="1855" y="1942"/>
                <a:ext cx="63" cy="61"/>
              </a:xfrm>
              <a:custGeom>
                <a:avLst/>
                <a:gdLst>
                  <a:gd name="T0" fmla="*/ 59 w 63"/>
                  <a:gd name="T1" fmla="*/ 0 h 61"/>
                  <a:gd name="T2" fmla="*/ 0 w 63"/>
                  <a:gd name="T3" fmla="*/ 61 h 61"/>
                  <a:gd name="T4" fmla="*/ 4 w 63"/>
                  <a:gd name="T5" fmla="*/ 61 h 61"/>
                  <a:gd name="T6" fmla="*/ 63 w 63"/>
                  <a:gd name="T7" fmla="*/ 0 h 61"/>
                  <a:gd name="T8" fmla="*/ 59 w 63"/>
                  <a:gd name="T9" fmla="*/ 0 h 61"/>
                  <a:gd name="T10" fmla="*/ 0 60000 65536"/>
                  <a:gd name="T11" fmla="*/ 0 60000 65536"/>
                  <a:gd name="T12" fmla="*/ 0 60000 65536"/>
                  <a:gd name="T13" fmla="*/ 0 60000 65536"/>
                  <a:gd name="T14" fmla="*/ 0 60000 65536"/>
                  <a:gd name="T15" fmla="*/ 0 w 63"/>
                  <a:gd name="T16" fmla="*/ 0 h 61"/>
                  <a:gd name="T17" fmla="*/ 63 w 63"/>
                  <a:gd name="T18" fmla="*/ 61 h 61"/>
                </a:gdLst>
                <a:ahLst/>
                <a:cxnLst>
                  <a:cxn ang="T10">
                    <a:pos x="T0" y="T1"/>
                  </a:cxn>
                  <a:cxn ang="T11">
                    <a:pos x="T2" y="T3"/>
                  </a:cxn>
                  <a:cxn ang="T12">
                    <a:pos x="T4" y="T5"/>
                  </a:cxn>
                  <a:cxn ang="T13">
                    <a:pos x="T6" y="T7"/>
                  </a:cxn>
                  <a:cxn ang="T14">
                    <a:pos x="T8" y="T9"/>
                  </a:cxn>
                </a:cxnLst>
                <a:rect l="T15" t="T16" r="T17" b="T18"/>
                <a:pathLst>
                  <a:path w="63" h="61">
                    <a:moveTo>
                      <a:pt x="59" y="0"/>
                    </a:moveTo>
                    <a:lnTo>
                      <a:pt x="0" y="61"/>
                    </a:lnTo>
                    <a:lnTo>
                      <a:pt x="4" y="61"/>
                    </a:lnTo>
                    <a:lnTo>
                      <a:pt x="63" y="0"/>
                    </a:lnTo>
                    <a:lnTo>
                      <a:pt x="59" y="0"/>
                    </a:lnTo>
                    <a:close/>
                  </a:path>
                </a:pathLst>
              </a:custGeom>
              <a:solidFill>
                <a:srgbClr val="AEAEA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603" name="Freeform 868"/>
              <p:cNvSpPr>
                <a:spLocks/>
              </p:cNvSpPr>
              <p:nvPr/>
            </p:nvSpPr>
            <p:spPr bwMode="auto">
              <a:xfrm>
                <a:off x="1859" y="1942"/>
                <a:ext cx="65" cy="61"/>
              </a:xfrm>
              <a:custGeom>
                <a:avLst/>
                <a:gdLst>
                  <a:gd name="T0" fmla="*/ 59 w 65"/>
                  <a:gd name="T1" fmla="*/ 0 h 61"/>
                  <a:gd name="T2" fmla="*/ 0 w 65"/>
                  <a:gd name="T3" fmla="*/ 61 h 61"/>
                  <a:gd name="T4" fmla="*/ 5 w 65"/>
                  <a:gd name="T5" fmla="*/ 61 h 61"/>
                  <a:gd name="T6" fmla="*/ 65 w 65"/>
                  <a:gd name="T7" fmla="*/ 0 h 61"/>
                  <a:gd name="T8" fmla="*/ 59 w 65"/>
                  <a:gd name="T9" fmla="*/ 0 h 61"/>
                  <a:gd name="T10" fmla="*/ 0 60000 65536"/>
                  <a:gd name="T11" fmla="*/ 0 60000 65536"/>
                  <a:gd name="T12" fmla="*/ 0 60000 65536"/>
                  <a:gd name="T13" fmla="*/ 0 60000 65536"/>
                  <a:gd name="T14" fmla="*/ 0 60000 65536"/>
                  <a:gd name="T15" fmla="*/ 0 w 65"/>
                  <a:gd name="T16" fmla="*/ 0 h 61"/>
                  <a:gd name="T17" fmla="*/ 65 w 65"/>
                  <a:gd name="T18" fmla="*/ 61 h 61"/>
                </a:gdLst>
                <a:ahLst/>
                <a:cxnLst>
                  <a:cxn ang="T10">
                    <a:pos x="T0" y="T1"/>
                  </a:cxn>
                  <a:cxn ang="T11">
                    <a:pos x="T2" y="T3"/>
                  </a:cxn>
                  <a:cxn ang="T12">
                    <a:pos x="T4" y="T5"/>
                  </a:cxn>
                  <a:cxn ang="T13">
                    <a:pos x="T6" y="T7"/>
                  </a:cxn>
                  <a:cxn ang="T14">
                    <a:pos x="T8" y="T9"/>
                  </a:cxn>
                </a:cxnLst>
                <a:rect l="T15" t="T16" r="T17" b="T18"/>
                <a:pathLst>
                  <a:path w="65" h="61">
                    <a:moveTo>
                      <a:pt x="59" y="0"/>
                    </a:moveTo>
                    <a:lnTo>
                      <a:pt x="0" y="61"/>
                    </a:lnTo>
                    <a:lnTo>
                      <a:pt x="5" y="61"/>
                    </a:lnTo>
                    <a:lnTo>
                      <a:pt x="65" y="0"/>
                    </a:lnTo>
                    <a:lnTo>
                      <a:pt x="59" y="0"/>
                    </a:lnTo>
                    <a:close/>
                  </a:path>
                </a:pathLst>
              </a:custGeom>
              <a:solidFill>
                <a:srgbClr val="ACACA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604" name="Freeform 869"/>
              <p:cNvSpPr>
                <a:spLocks/>
              </p:cNvSpPr>
              <p:nvPr/>
            </p:nvSpPr>
            <p:spPr bwMode="auto">
              <a:xfrm>
                <a:off x="1864" y="1942"/>
                <a:ext cx="65" cy="61"/>
              </a:xfrm>
              <a:custGeom>
                <a:avLst/>
                <a:gdLst>
                  <a:gd name="T0" fmla="*/ 60 w 65"/>
                  <a:gd name="T1" fmla="*/ 0 h 61"/>
                  <a:gd name="T2" fmla="*/ 0 w 65"/>
                  <a:gd name="T3" fmla="*/ 61 h 61"/>
                  <a:gd name="T4" fmla="*/ 6 w 65"/>
                  <a:gd name="T5" fmla="*/ 61 h 61"/>
                  <a:gd name="T6" fmla="*/ 65 w 65"/>
                  <a:gd name="T7" fmla="*/ 0 h 61"/>
                  <a:gd name="T8" fmla="*/ 60 w 65"/>
                  <a:gd name="T9" fmla="*/ 0 h 61"/>
                  <a:gd name="T10" fmla="*/ 0 60000 65536"/>
                  <a:gd name="T11" fmla="*/ 0 60000 65536"/>
                  <a:gd name="T12" fmla="*/ 0 60000 65536"/>
                  <a:gd name="T13" fmla="*/ 0 60000 65536"/>
                  <a:gd name="T14" fmla="*/ 0 60000 65536"/>
                  <a:gd name="T15" fmla="*/ 0 w 65"/>
                  <a:gd name="T16" fmla="*/ 0 h 61"/>
                  <a:gd name="T17" fmla="*/ 65 w 65"/>
                  <a:gd name="T18" fmla="*/ 61 h 61"/>
                </a:gdLst>
                <a:ahLst/>
                <a:cxnLst>
                  <a:cxn ang="T10">
                    <a:pos x="T0" y="T1"/>
                  </a:cxn>
                  <a:cxn ang="T11">
                    <a:pos x="T2" y="T3"/>
                  </a:cxn>
                  <a:cxn ang="T12">
                    <a:pos x="T4" y="T5"/>
                  </a:cxn>
                  <a:cxn ang="T13">
                    <a:pos x="T6" y="T7"/>
                  </a:cxn>
                  <a:cxn ang="T14">
                    <a:pos x="T8" y="T9"/>
                  </a:cxn>
                </a:cxnLst>
                <a:rect l="T15" t="T16" r="T17" b="T18"/>
                <a:pathLst>
                  <a:path w="65" h="61">
                    <a:moveTo>
                      <a:pt x="60" y="0"/>
                    </a:moveTo>
                    <a:lnTo>
                      <a:pt x="0" y="61"/>
                    </a:lnTo>
                    <a:lnTo>
                      <a:pt x="6" y="61"/>
                    </a:lnTo>
                    <a:lnTo>
                      <a:pt x="65" y="0"/>
                    </a:lnTo>
                    <a:lnTo>
                      <a:pt x="60" y="0"/>
                    </a:lnTo>
                    <a:close/>
                  </a:path>
                </a:pathLst>
              </a:custGeom>
              <a:solidFill>
                <a:srgbClr val="AAAAA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605" name="Freeform 870"/>
              <p:cNvSpPr>
                <a:spLocks/>
              </p:cNvSpPr>
              <p:nvPr/>
            </p:nvSpPr>
            <p:spPr bwMode="auto">
              <a:xfrm>
                <a:off x="1870" y="1942"/>
                <a:ext cx="63" cy="61"/>
              </a:xfrm>
              <a:custGeom>
                <a:avLst/>
                <a:gdLst>
                  <a:gd name="T0" fmla="*/ 59 w 63"/>
                  <a:gd name="T1" fmla="*/ 0 h 61"/>
                  <a:gd name="T2" fmla="*/ 0 w 63"/>
                  <a:gd name="T3" fmla="*/ 61 h 61"/>
                  <a:gd name="T4" fmla="*/ 4 w 63"/>
                  <a:gd name="T5" fmla="*/ 61 h 61"/>
                  <a:gd name="T6" fmla="*/ 63 w 63"/>
                  <a:gd name="T7" fmla="*/ 0 h 61"/>
                  <a:gd name="T8" fmla="*/ 59 w 63"/>
                  <a:gd name="T9" fmla="*/ 0 h 61"/>
                  <a:gd name="T10" fmla="*/ 0 60000 65536"/>
                  <a:gd name="T11" fmla="*/ 0 60000 65536"/>
                  <a:gd name="T12" fmla="*/ 0 60000 65536"/>
                  <a:gd name="T13" fmla="*/ 0 60000 65536"/>
                  <a:gd name="T14" fmla="*/ 0 60000 65536"/>
                  <a:gd name="T15" fmla="*/ 0 w 63"/>
                  <a:gd name="T16" fmla="*/ 0 h 61"/>
                  <a:gd name="T17" fmla="*/ 63 w 63"/>
                  <a:gd name="T18" fmla="*/ 61 h 61"/>
                </a:gdLst>
                <a:ahLst/>
                <a:cxnLst>
                  <a:cxn ang="T10">
                    <a:pos x="T0" y="T1"/>
                  </a:cxn>
                  <a:cxn ang="T11">
                    <a:pos x="T2" y="T3"/>
                  </a:cxn>
                  <a:cxn ang="T12">
                    <a:pos x="T4" y="T5"/>
                  </a:cxn>
                  <a:cxn ang="T13">
                    <a:pos x="T6" y="T7"/>
                  </a:cxn>
                  <a:cxn ang="T14">
                    <a:pos x="T8" y="T9"/>
                  </a:cxn>
                </a:cxnLst>
                <a:rect l="T15" t="T16" r="T17" b="T18"/>
                <a:pathLst>
                  <a:path w="63" h="61">
                    <a:moveTo>
                      <a:pt x="59" y="0"/>
                    </a:moveTo>
                    <a:lnTo>
                      <a:pt x="0" y="61"/>
                    </a:lnTo>
                    <a:lnTo>
                      <a:pt x="4" y="61"/>
                    </a:lnTo>
                    <a:lnTo>
                      <a:pt x="63" y="0"/>
                    </a:lnTo>
                    <a:lnTo>
                      <a:pt x="59" y="0"/>
                    </a:lnTo>
                    <a:close/>
                  </a:path>
                </a:pathLst>
              </a:custGeom>
              <a:solidFill>
                <a:srgbClr val="A8A8A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606" name="Freeform 871"/>
              <p:cNvSpPr>
                <a:spLocks/>
              </p:cNvSpPr>
              <p:nvPr/>
            </p:nvSpPr>
            <p:spPr bwMode="auto">
              <a:xfrm>
                <a:off x="1874" y="1942"/>
                <a:ext cx="64" cy="61"/>
              </a:xfrm>
              <a:custGeom>
                <a:avLst/>
                <a:gdLst>
                  <a:gd name="T0" fmla="*/ 59 w 64"/>
                  <a:gd name="T1" fmla="*/ 0 h 61"/>
                  <a:gd name="T2" fmla="*/ 0 w 64"/>
                  <a:gd name="T3" fmla="*/ 61 h 61"/>
                  <a:gd name="T4" fmla="*/ 5 w 64"/>
                  <a:gd name="T5" fmla="*/ 61 h 61"/>
                  <a:gd name="T6" fmla="*/ 64 w 64"/>
                  <a:gd name="T7" fmla="*/ 0 h 61"/>
                  <a:gd name="T8" fmla="*/ 59 w 64"/>
                  <a:gd name="T9" fmla="*/ 0 h 61"/>
                  <a:gd name="T10" fmla="*/ 0 60000 65536"/>
                  <a:gd name="T11" fmla="*/ 0 60000 65536"/>
                  <a:gd name="T12" fmla="*/ 0 60000 65536"/>
                  <a:gd name="T13" fmla="*/ 0 60000 65536"/>
                  <a:gd name="T14" fmla="*/ 0 60000 65536"/>
                  <a:gd name="T15" fmla="*/ 0 w 64"/>
                  <a:gd name="T16" fmla="*/ 0 h 61"/>
                  <a:gd name="T17" fmla="*/ 64 w 64"/>
                  <a:gd name="T18" fmla="*/ 61 h 61"/>
                </a:gdLst>
                <a:ahLst/>
                <a:cxnLst>
                  <a:cxn ang="T10">
                    <a:pos x="T0" y="T1"/>
                  </a:cxn>
                  <a:cxn ang="T11">
                    <a:pos x="T2" y="T3"/>
                  </a:cxn>
                  <a:cxn ang="T12">
                    <a:pos x="T4" y="T5"/>
                  </a:cxn>
                  <a:cxn ang="T13">
                    <a:pos x="T6" y="T7"/>
                  </a:cxn>
                  <a:cxn ang="T14">
                    <a:pos x="T8" y="T9"/>
                  </a:cxn>
                </a:cxnLst>
                <a:rect l="T15" t="T16" r="T17" b="T18"/>
                <a:pathLst>
                  <a:path w="64" h="61">
                    <a:moveTo>
                      <a:pt x="59" y="0"/>
                    </a:moveTo>
                    <a:lnTo>
                      <a:pt x="0" y="61"/>
                    </a:lnTo>
                    <a:lnTo>
                      <a:pt x="5" y="61"/>
                    </a:lnTo>
                    <a:lnTo>
                      <a:pt x="64" y="0"/>
                    </a:lnTo>
                    <a:lnTo>
                      <a:pt x="59" y="0"/>
                    </a:lnTo>
                    <a:close/>
                  </a:path>
                </a:pathLst>
              </a:custGeom>
              <a:solidFill>
                <a:srgbClr val="A7A7A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607" name="Freeform 872"/>
              <p:cNvSpPr>
                <a:spLocks/>
              </p:cNvSpPr>
              <p:nvPr/>
            </p:nvSpPr>
            <p:spPr bwMode="auto">
              <a:xfrm>
                <a:off x="1879" y="1942"/>
                <a:ext cx="65" cy="61"/>
              </a:xfrm>
              <a:custGeom>
                <a:avLst/>
                <a:gdLst>
                  <a:gd name="T0" fmla="*/ 59 w 65"/>
                  <a:gd name="T1" fmla="*/ 0 h 61"/>
                  <a:gd name="T2" fmla="*/ 0 w 65"/>
                  <a:gd name="T3" fmla="*/ 61 h 61"/>
                  <a:gd name="T4" fmla="*/ 6 w 65"/>
                  <a:gd name="T5" fmla="*/ 61 h 61"/>
                  <a:gd name="T6" fmla="*/ 65 w 65"/>
                  <a:gd name="T7" fmla="*/ 0 h 61"/>
                  <a:gd name="T8" fmla="*/ 59 w 65"/>
                  <a:gd name="T9" fmla="*/ 0 h 61"/>
                  <a:gd name="T10" fmla="*/ 0 60000 65536"/>
                  <a:gd name="T11" fmla="*/ 0 60000 65536"/>
                  <a:gd name="T12" fmla="*/ 0 60000 65536"/>
                  <a:gd name="T13" fmla="*/ 0 60000 65536"/>
                  <a:gd name="T14" fmla="*/ 0 60000 65536"/>
                  <a:gd name="T15" fmla="*/ 0 w 65"/>
                  <a:gd name="T16" fmla="*/ 0 h 61"/>
                  <a:gd name="T17" fmla="*/ 65 w 65"/>
                  <a:gd name="T18" fmla="*/ 61 h 61"/>
                </a:gdLst>
                <a:ahLst/>
                <a:cxnLst>
                  <a:cxn ang="T10">
                    <a:pos x="T0" y="T1"/>
                  </a:cxn>
                  <a:cxn ang="T11">
                    <a:pos x="T2" y="T3"/>
                  </a:cxn>
                  <a:cxn ang="T12">
                    <a:pos x="T4" y="T5"/>
                  </a:cxn>
                  <a:cxn ang="T13">
                    <a:pos x="T6" y="T7"/>
                  </a:cxn>
                  <a:cxn ang="T14">
                    <a:pos x="T8" y="T9"/>
                  </a:cxn>
                </a:cxnLst>
                <a:rect l="T15" t="T16" r="T17" b="T18"/>
                <a:pathLst>
                  <a:path w="65" h="61">
                    <a:moveTo>
                      <a:pt x="59" y="0"/>
                    </a:moveTo>
                    <a:lnTo>
                      <a:pt x="0" y="61"/>
                    </a:lnTo>
                    <a:lnTo>
                      <a:pt x="6" y="61"/>
                    </a:lnTo>
                    <a:lnTo>
                      <a:pt x="65" y="0"/>
                    </a:lnTo>
                    <a:lnTo>
                      <a:pt x="59" y="0"/>
                    </a:lnTo>
                    <a:close/>
                  </a:path>
                </a:pathLst>
              </a:custGeom>
              <a:solidFill>
                <a:srgbClr val="A6A6A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608" name="Freeform 873"/>
              <p:cNvSpPr>
                <a:spLocks/>
              </p:cNvSpPr>
              <p:nvPr/>
            </p:nvSpPr>
            <p:spPr bwMode="auto">
              <a:xfrm>
                <a:off x="1885" y="1942"/>
                <a:ext cx="63" cy="61"/>
              </a:xfrm>
              <a:custGeom>
                <a:avLst/>
                <a:gdLst>
                  <a:gd name="T0" fmla="*/ 59 w 63"/>
                  <a:gd name="T1" fmla="*/ 0 h 61"/>
                  <a:gd name="T2" fmla="*/ 0 w 63"/>
                  <a:gd name="T3" fmla="*/ 61 h 61"/>
                  <a:gd name="T4" fmla="*/ 3 w 63"/>
                  <a:gd name="T5" fmla="*/ 61 h 61"/>
                  <a:gd name="T6" fmla="*/ 63 w 63"/>
                  <a:gd name="T7" fmla="*/ 0 h 61"/>
                  <a:gd name="T8" fmla="*/ 59 w 63"/>
                  <a:gd name="T9" fmla="*/ 0 h 61"/>
                  <a:gd name="T10" fmla="*/ 0 60000 65536"/>
                  <a:gd name="T11" fmla="*/ 0 60000 65536"/>
                  <a:gd name="T12" fmla="*/ 0 60000 65536"/>
                  <a:gd name="T13" fmla="*/ 0 60000 65536"/>
                  <a:gd name="T14" fmla="*/ 0 60000 65536"/>
                  <a:gd name="T15" fmla="*/ 0 w 63"/>
                  <a:gd name="T16" fmla="*/ 0 h 61"/>
                  <a:gd name="T17" fmla="*/ 63 w 63"/>
                  <a:gd name="T18" fmla="*/ 61 h 61"/>
                </a:gdLst>
                <a:ahLst/>
                <a:cxnLst>
                  <a:cxn ang="T10">
                    <a:pos x="T0" y="T1"/>
                  </a:cxn>
                  <a:cxn ang="T11">
                    <a:pos x="T2" y="T3"/>
                  </a:cxn>
                  <a:cxn ang="T12">
                    <a:pos x="T4" y="T5"/>
                  </a:cxn>
                  <a:cxn ang="T13">
                    <a:pos x="T6" y="T7"/>
                  </a:cxn>
                  <a:cxn ang="T14">
                    <a:pos x="T8" y="T9"/>
                  </a:cxn>
                </a:cxnLst>
                <a:rect l="T15" t="T16" r="T17" b="T18"/>
                <a:pathLst>
                  <a:path w="63" h="61">
                    <a:moveTo>
                      <a:pt x="59" y="0"/>
                    </a:moveTo>
                    <a:lnTo>
                      <a:pt x="0" y="61"/>
                    </a:lnTo>
                    <a:lnTo>
                      <a:pt x="3" y="61"/>
                    </a:lnTo>
                    <a:lnTo>
                      <a:pt x="63" y="0"/>
                    </a:lnTo>
                    <a:lnTo>
                      <a:pt x="59" y="0"/>
                    </a:lnTo>
                    <a:close/>
                  </a:path>
                </a:pathLst>
              </a:custGeom>
              <a:solidFill>
                <a:srgbClr val="A5A5A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609" name="Freeform 874"/>
              <p:cNvSpPr>
                <a:spLocks/>
              </p:cNvSpPr>
              <p:nvPr/>
            </p:nvSpPr>
            <p:spPr bwMode="auto">
              <a:xfrm>
                <a:off x="1888" y="1942"/>
                <a:ext cx="65" cy="61"/>
              </a:xfrm>
              <a:custGeom>
                <a:avLst/>
                <a:gdLst>
                  <a:gd name="T0" fmla="*/ 60 w 65"/>
                  <a:gd name="T1" fmla="*/ 0 h 61"/>
                  <a:gd name="T2" fmla="*/ 0 w 65"/>
                  <a:gd name="T3" fmla="*/ 61 h 61"/>
                  <a:gd name="T4" fmla="*/ 6 w 65"/>
                  <a:gd name="T5" fmla="*/ 61 h 61"/>
                  <a:gd name="T6" fmla="*/ 65 w 65"/>
                  <a:gd name="T7" fmla="*/ 0 h 61"/>
                  <a:gd name="T8" fmla="*/ 60 w 65"/>
                  <a:gd name="T9" fmla="*/ 0 h 61"/>
                  <a:gd name="T10" fmla="*/ 0 60000 65536"/>
                  <a:gd name="T11" fmla="*/ 0 60000 65536"/>
                  <a:gd name="T12" fmla="*/ 0 60000 65536"/>
                  <a:gd name="T13" fmla="*/ 0 60000 65536"/>
                  <a:gd name="T14" fmla="*/ 0 60000 65536"/>
                  <a:gd name="T15" fmla="*/ 0 w 65"/>
                  <a:gd name="T16" fmla="*/ 0 h 61"/>
                  <a:gd name="T17" fmla="*/ 65 w 65"/>
                  <a:gd name="T18" fmla="*/ 61 h 61"/>
                </a:gdLst>
                <a:ahLst/>
                <a:cxnLst>
                  <a:cxn ang="T10">
                    <a:pos x="T0" y="T1"/>
                  </a:cxn>
                  <a:cxn ang="T11">
                    <a:pos x="T2" y="T3"/>
                  </a:cxn>
                  <a:cxn ang="T12">
                    <a:pos x="T4" y="T5"/>
                  </a:cxn>
                  <a:cxn ang="T13">
                    <a:pos x="T6" y="T7"/>
                  </a:cxn>
                  <a:cxn ang="T14">
                    <a:pos x="T8" y="T9"/>
                  </a:cxn>
                </a:cxnLst>
                <a:rect l="T15" t="T16" r="T17" b="T18"/>
                <a:pathLst>
                  <a:path w="65" h="61">
                    <a:moveTo>
                      <a:pt x="60" y="0"/>
                    </a:moveTo>
                    <a:lnTo>
                      <a:pt x="0" y="61"/>
                    </a:lnTo>
                    <a:lnTo>
                      <a:pt x="6" y="61"/>
                    </a:lnTo>
                    <a:lnTo>
                      <a:pt x="65" y="0"/>
                    </a:lnTo>
                    <a:lnTo>
                      <a:pt x="60" y="0"/>
                    </a:lnTo>
                    <a:close/>
                  </a:path>
                </a:pathLst>
              </a:custGeom>
              <a:solidFill>
                <a:srgbClr val="A5A5A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610" name="Freeform 875"/>
              <p:cNvSpPr>
                <a:spLocks/>
              </p:cNvSpPr>
              <p:nvPr/>
            </p:nvSpPr>
            <p:spPr bwMode="auto">
              <a:xfrm>
                <a:off x="1894" y="1942"/>
                <a:ext cx="59" cy="61"/>
              </a:xfrm>
              <a:custGeom>
                <a:avLst/>
                <a:gdLst>
                  <a:gd name="T0" fmla="*/ 59 w 59"/>
                  <a:gd name="T1" fmla="*/ 0 h 61"/>
                  <a:gd name="T2" fmla="*/ 0 w 59"/>
                  <a:gd name="T3" fmla="*/ 61 h 61"/>
                  <a:gd name="T4" fmla="*/ 0 w 59"/>
                  <a:gd name="T5" fmla="*/ 61 h 61"/>
                  <a:gd name="T6" fmla="*/ 59 w 59"/>
                  <a:gd name="T7" fmla="*/ 0 h 61"/>
                  <a:gd name="T8" fmla="*/ 0 60000 65536"/>
                  <a:gd name="T9" fmla="*/ 0 60000 65536"/>
                  <a:gd name="T10" fmla="*/ 0 60000 65536"/>
                  <a:gd name="T11" fmla="*/ 0 60000 65536"/>
                  <a:gd name="T12" fmla="*/ 0 w 59"/>
                  <a:gd name="T13" fmla="*/ 0 h 61"/>
                  <a:gd name="T14" fmla="*/ 59 w 59"/>
                  <a:gd name="T15" fmla="*/ 61 h 61"/>
                </a:gdLst>
                <a:ahLst/>
                <a:cxnLst>
                  <a:cxn ang="T8">
                    <a:pos x="T0" y="T1"/>
                  </a:cxn>
                  <a:cxn ang="T9">
                    <a:pos x="T2" y="T3"/>
                  </a:cxn>
                  <a:cxn ang="T10">
                    <a:pos x="T4" y="T5"/>
                  </a:cxn>
                  <a:cxn ang="T11">
                    <a:pos x="T6" y="T7"/>
                  </a:cxn>
                </a:cxnLst>
                <a:rect l="T12" t="T13" r="T14" b="T15"/>
                <a:pathLst>
                  <a:path w="59" h="61">
                    <a:moveTo>
                      <a:pt x="59" y="0"/>
                    </a:moveTo>
                    <a:lnTo>
                      <a:pt x="0" y="61"/>
                    </a:lnTo>
                    <a:lnTo>
                      <a:pt x="59" y="0"/>
                    </a:lnTo>
                    <a:close/>
                  </a:path>
                </a:pathLst>
              </a:custGeom>
              <a:solidFill>
                <a:srgbClr val="CECEC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grpSp>
        <p:sp>
          <p:nvSpPr>
            <p:cNvPr id="186" name="Freeform 877"/>
            <p:cNvSpPr>
              <a:spLocks/>
            </p:cNvSpPr>
            <p:nvPr/>
          </p:nvSpPr>
          <p:spPr bwMode="auto">
            <a:xfrm>
              <a:off x="2210172" y="2958232"/>
              <a:ext cx="87312" cy="55563"/>
            </a:xfrm>
            <a:custGeom>
              <a:avLst/>
              <a:gdLst>
                <a:gd name="T0" fmla="*/ 0 w 55"/>
                <a:gd name="T1" fmla="*/ 35 h 35"/>
                <a:gd name="T2" fmla="*/ 0 w 55"/>
                <a:gd name="T3" fmla="*/ 22 h 35"/>
                <a:gd name="T4" fmla="*/ 55 w 55"/>
                <a:gd name="T5" fmla="*/ 0 h 35"/>
                <a:gd name="T6" fmla="*/ 55 w 55"/>
                <a:gd name="T7" fmla="*/ 11 h 35"/>
                <a:gd name="T8" fmla="*/ 0 w 55"/>
                <a:gd name="T9" fmla="*/ 35 h 35"/>
                <a:gd name="T10" fmla="*/ 0 60000 65536"/>
                <a:gd name="T11" fmla="*/ 0 60000 65536"/>
                <a:gd name="T12" fmla="*/ 0 60000 65536"/>
                <a:gd name="T13" fmla="*/ 0 60000 65536"/>
                <a:gd name="T14" fmla="*/ 0 60000 65536"/>
                <a:gd name="T15" fmla="*/ 0 w 55"/>
                <a:gd name="T16" fmla="*/ 0 h 35"/>
                <a:gd name="T17" fmla="*/ 55 w 55"/>
                <a:gd name="T18" fmla="*/ 35 h 35"/>
              </a:gdLst>
              <a:ahLst/>
              <a:cxnLst>
                <a:cxn ang="T10">
                  <a:pos x="T0" y="T1"/>
                </a:cxn>
                <a:cxn ang="T11">
                  <a:pos x="T2" y="T3"/>
                </a:cxn>
                <a:cxn ang="T12">
                  <a:pos x="T4" y="T5"/>
                </a:cxn>
                <a:cxn ang="T13">
                  <a:pos x="T6" y="T7"/>
                </a:cxn>
                <a:cxn ang="T14">
                  <a:pos x="T8" y="T9"/>
                </a:cxn>
              </a:cxnLst>
              <a:rect l="T15" t="T16" r="T17" b="T18"/>
              <a:pathLst>
                <a:path w="55" h="35">
                  <a:moveTo>
                    <a:pt x="0" y="35"/>
                  </a:moveTo>
                  <a:lnTo>
                    <a:pt x="0" y="22"/>
                  </a:lnTo>
                  <a:lnTo>
                    <a:pt x="55" y="0"/>
                  </a:lnTo>
                  <a:lnTo>
                    <a:pt x="55" y="11"/>
                  </a:lnTo>
                  <a:lnTo>
                    <a:pt x="0" y="35"/>
                  </a:lnTo>
                  <a:close/>
                </a:path>
              </a:pathLst>
            </a:custGeom>
            <a:solidFill>
              <a:srgbClr val="67676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7" name="Freeform 878"/>
            <p:cNvSpPr>
              <a:spLocks/>
            </p:cNvSpPr>
            <p:nvPr/>
          </p:nvSpPr>
          <p:spPr bwMode="auto">
            <a:xfrm>
              <a:off x="2492747" y="3010619"/>
              <a:ext cx="103187" cy="39688"/>
            </a:xfrm>
            <a:custGeom>
              <a:avLst/>
              <a:gdLst>
                <a:gd name="T0" fmla="*/ 65 w 65"/>
                <a:gd name="T1" fmla="*/ 2 h 25"/>
                <a:gd name="T2" fmla="*/ 55 w 65"/>
                <a:gd name="T3" fmla="*/ 0 h 25"/>
                <a:gd name="T4" fmla="*/ 0 w 65"/>
                <a:gd name="T5" fmla="*/ 23 h 25"/>
                <a:gd name="T6" fmla="*/ 7 w 65"/>
                <a:gd name="T7" fmla="*/ 25 h 25"/>
                <a:gd name="T8" fmla="*/ 65 w 65"/>
                <a:gd name="T9" fmla="*/ 2 h 25"/>
                <a:gd name="T10" fmla="*/ 0 60000 65536"/>
                <a:gd name="T11" fmla="*/ 0 60000 65536"/>
                <a:gd name="T12" fmla="*/ 0 60000 65536"/>
                <a:gd name="T13" fmla="*/ 0 60000 65536"/>
                <a:gd name="T14" fmla="*/ 0 60000 65536"/>
                <a:gd name="T15" fmla="*/ 0 w 65"/>
                <a:gd name="T16" fmla="*/ 0 h 25"/>
                <a:gd name="T17" fmla="*/ 65 w 65"/>
                <a:gd name="T18" fmla="*/ 25 h 25"/>
              </a:gdLst>
              <a:ahLst/>
              <a:cxnLst>
                <a:cxn ang="T10">
                  <a:pos x="T0" y="T1"/>
                </a:cxn>
                <a:cxn ang="T11">
                  <a:pos x="T2" y="T3"/>
                </a:cxn>
                <a:cxn ang="T12">
                  <a:pos x="T4" y="T5"/>
                </a:cxn>
                <a:cxn ang="T13">
                  <a:pos x="T6" y="T7"/>
                </a:cxn>
                <a:cxn ang="T14">
                  <a:pos x="T8" y="T9"/>
                </a:cxn>
              </a:cxnLst>
              <a:rect l="T15" t="T16" r="T17" b="T18"/>
              <a:pathLst>
                <a:path w="65" h="25">
                  <a:moveTo>
                    <a:pt x="65" y="2"/>
                  </a:moveTo>
                  <a:lnTo>
                    <a:pt x="55" y="0"/>
                  </a:lnTo>
                  <a:lnTo>
                    <a:pt x="0" y="23"/>
                  </a:lnTo>
                  <a:lnTo>
                    <a:pt x="7" y="25"/>
                  </a:lnTo>
                  <a:lnTo>
                    <a:pt x="65" y="2"/>
                  </a:lnTo>
                  <a:close/>
                </a:path>
              </a:pathLst>
            </a:custGeom>
            <a:solidFill>
              <a:srgbClr val="DADAD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188" name="Freeform 879"/>
            <p:cNvSpPr>
              <a:spLocks/>
            </p:cNvSpPr>
            <p:nvPr/>
          </p:nvSpPr>
          <p:spPr bwMode="auto">
            <a:xfrm>
              <a:off x="2195885" y="2989982"/>
              <a:ext cx="311150" cy="95250"/>
            </a:xfrm>
            <a:custGeom>
              <a:avLst/>
              <a:gdLst>
                <a:gd name="T0" fmla="*/ 0 w 196"/>
                <a:gd name="T1" fmla="*/ 0 h 60"/>
                <a:gd name="T2" fmla="*/ 0 w 196"/>
                <a:gd name="T3" fmla="*/ 20 h 60"/>
                <a:gd name="T4" fmla="*/ 196 w 196"/>
                <a:gd name="T5" fmla="*/ 60 h 60"/>
                <a:gd name="T6" fmla="*/ 196 w 196"/>
                <a:gd name="T7" fmla="*/ 38 h 60"/>
                <a:gd name="T8" fmla="*/ 185 w 196"/>
                <a:gd name="T9" fmla="*/ 36 h 60"/>
                <a:gd name="T10" fmla="*/ 185 w 196"/>
                <a:gd name="T11" fmla="*/ 52 h 60"/>
                <a:gd name="T12" fmla="*/ 9 w 196"/>
                <a:gd name="T13" fmla="*/ 15 h 60"/>
                <a:gd name="T14" fmla="*/ 9 w 196"/>
                <a:gd name="T15" fmla="*/ 2 h 60"/>
                <a:gd name="T16" fmla="*/ 0 w 196"/>
                <a:gd name="T17" fmla="*/ 0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6"/>
                <a:gd name="T28" fmla="*/ 0 h 60"/>
                <a:gd name="T29" fmla="*/ 196 w 196"/>
                <a:gd name="T30" fmla="*/ 60 h 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6" h="60">
                  <a:moveTo>
                    <a:pt x="0" y="0"/>
                  </a:moveTo>
                  <a:lnTo>
                    <a:pt x="0" y="20"/>
                  </a:lnTo>
                  <a:lnTo>
                    <a:pt x="196" y="60"/>
                  </a:lnTo>
                  <a:lnTo>
                    <a:pt x="196" y="38"/>
                  </a:lnTo>
                  <a:lnTo>
                    <a:pt x="185" y="36"/>
                  </a:lnTo>
                  <a:lnTo>
                    <a:pt x="185" y="52"/>
                  </a:lnTo>
                  <a:lnTo>
                    <a:pt x="9" y="15"/>
                  </a:lnTo>
                  <a:lnTo>
                    <a:pt x="9" y="2"/>
                  </a:lnTo>
                  <a:lnTo>
                    <a:pt x="0" y="0"/>
                  </a:lnTo>
                  <a:close/>
                </a:path>
              </a:pathLst>
            </a:custGeom>
            <a:solidFill>
              <a:srgbClr val="91919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grpSp>
          <p:nvGrpSpPr>
            <p:cNvPr id="189" name="Group 978"/>
            <p:cNvGrpSpPr>
              <a:grpSpLocks/>
            </p:cNvGrpSpPr>
            <p:nvPr/>
          </p:nvGrpSpPr>
          <p:grpSpPr bwMode="auto">
            <a:xfrm>
              <a:off x="2757860" y="3132857"/>
              <a:ext cx="261937" cy="284163"/>
              <a:chOff x="1783" y="1911"/>
              <a:chExt cx="165" cy="179"/>
            </a:xfrm>
          </p:grpSpPr>
          <p:sp>
            <p:nvSpPr>
              <p:cNvPr id="461" name="Freeform 880"/>
              <p:cNvSpPr>
                <a:spLocks/>
              </p:cNvSpPr>
              <p:nvPr/>
            </p:nvSpPr>
            <p:spPr bwMode="auto">
              <a:xfrm>
                <a:off x="1783" y="1911"/>
                <a:ext cx="165" cy="62"/>
              </a:xfrm>
              <a:custGeom>
                <a:avLst/>
                <a:gdLst>
                  <a:gd name="T0" fmla="*/ 0 w 165"/>
                  <a:gd name="T1" fmla="*/ 60 h 62"/>
                  <a:gd name="T2" fmla="*/ 165 w 165"/>
                  <a:gd name="T3" fmla="*/ 0 h 62"/>
                  <a:gd name="T4" fmla="*/ 165 w 165"/>
                  <a:gd name="T5" fmla="*/ 2 h 62"/>
                  <a:gd name="T6" fmla="*/ 0 w 165"/>
                  <a:gd name="T7" fmla="*/ 62 h 62"/>
                  <a:gd name="T8" fmla="*/ 0 w 165"/>
                  <a:gd name="T9" fmla="*/ 60 h 62"/>
                  <a:gd name="T10" fmla="*/ 0 60000 65536"/>
                  <a:gd name="T11" fmla="*/ 0 60000 65536"/>
                  <a:gd name="T12" fmla="*/ 0 60000 65536"/>
                  <a:gd name="T13" fmla="*/ 0 60000 65536"/>
                  <a:gd name="T14" fmla="*/ 0 60000 65536"/>
                  <a:gd name="T15" fmla="*/ 0 w 165"/>
                  <a:gd name="T16" fmla="*/ 0 h 62"/>
                  <a:gd name="T17" fmla="*/ 165 w 165"/>
                  <a:gd name="T18" fmla="*/ 62 h 62"/>
                </a:gdLst>
                <a:ahLst/>
                <a:cxnLst>
                  <a:cxn ang="T10">
                    <a:pos x="T0" y="T1"/>
                  </a:cxn>
                  <a:cxn ang="T11">
                    <a:pos x="T2" y="T3"/>
                  </a:cxn>
                  <a:cxn ang="T12">
                    <a:pos x="T4" y="T5"/>
                  </a:cxn>
                  <a:cxn ang="T13">
                    <a:pos x="T6" y="T7"/>
                  </a:cxn>
                  <a:cxn ang="T14">
                    <a:pos x="T8" y="T9"/>
                  </a:cxn>
                </a:cxnLst>
                <a:rect l="T15" t="T16" r="T17" b="T18"/>
                <a:pathLst>
                  <a:path w="165" h="62">
                    <a:moveTo>
                      <a:pt x="0" y="60"/>
                    </a:moveTo>
                    <a:lnTo>
                      <a:pt x="165" y="0"/>
                    </a:lnTo>
                    <a:lnTo>
                      <a:pt x="165" y="2"/>
                    </a:lnTo>
                    <a:lnTo>
                      <a:pt x="0" y="62"/>
                    </a:lnTo>
                    <a:lnTo>
                      <a:pt x="0" y="60"/>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62" name="Freeform 881"/>
              <p:cNvSpPr>
                <a:spLocks/>
              </p:cNvSpPr>
              <p:nvPr/>
            </p:nvSpPr>
            <p:spPr bwMode="auto">
              <a:xfrm>
                <a:off x="1783" y="1913"/>
                <a:ext cx="165" cy="63"/>
              </a:xfrm>
              <a:custGeom>
                <a:avLst/>
                <a:gdLst>
                  <a:gd name="T0" fmla="*/ 0 w 165"/>
                  <a:gd name="T1" fmla="*/ 60 h 63"/>
                  <a:gd name="T2" fmla="*/ 165 w 165"/>
                  <a:gd name="T3" fmla="*/ 0 h 63"/>
                  <a:gd name="T4" fmla="*/ 165 w 165"/>
                  <a:gd name="T5" fmla="*/ 4 h 63"/>
                  <a:gd name="T6" fmla="*/ 0 w 165"/>
                  <a:gd name="T7" fmla="*/ 63 h 63"/>
                  <a:gd name="T8" fmla="*/ 0 w 165"/>
                  <a:gd name="T9" fmla="*/ 60 h 63"/>
                  <a:gd name="T10" fmla="*/ 0 60000 65536"/>
                  <a:gd name="T11" fmla="*/ 0 60000 65536"/>
                  <a:gd name="T12" fmla="*/ 0 60000 65536"/>
                  <a:gd name="T13" fmla="*/ 0 60000 65536"/>
                  <a:gd name="T14" fmla="*/ 0 60000 65536"/>
                  <a:gd name="T15" fmla="*/ 0 w 165"/>
                  <a:gd name="T16" fmla="*/ 0 h 63"/>
                  <a:gd name="T17" fmla="*/ 165 w 165"/>
                  <a:gd name="T18" fmla="*/ 63 h 63"/>
                </a:gdLst>
                <a:ahLst/>
                <a:cxnLst>
                  <a:cxn ang="T10">
                    <a:pos x="T0" y="T1"/>
                  </a:cxn>
                  <a:cxn ang="T11">
                    <a:pos x="T2" y="T3"/>
                  </a:cxn>
                  <a:cxn ang="T12">
                    <a:pos x="T4" y="T5"/>
                  </a:cxn>
                  <a:cxn ang="T13">
                    <a:pos x="T6" y="T7"/>
                  </a:cxn>
                  <a:cxn ang="T14">
                    <a:pos x="T8" y="T9"/>
                  </a:cxn>
                </a:cxnLst>
                <a:rect l="T15" t="T16" r="T17" b="T18"/>
                <a:pathLst>
                  <a:path w="165" h="63">
                    <a:moveTo>
                      <a:pt x="0" y="60"/>
                    </a:moveTo>
                    <a:lnTo>
                      <a:pt x="165" y="0"/>
                    </a:lnTo>
                    <a:lnTo>
                      <a:pt x="165" y="4"/>
                    </a:lnTo>
                    <a:lnTo>
                      <a:pt x="0" y="63"/>
                    </a:lnTo>
                    <a:lnTo>
                      <a:pt x="0" y="60"/>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63" name="Freeform 882"/>
              <p:cNvSpPr>
                <a:spLocks/>
              </p:cNvSpPr>
              <p:nvPr/>
            </p:nvSpPr>
            <p:spPr bwMode="auto">
              <a:xfrm>
                <a:off x="1783" y="1917"/>
                <a:ext cx="165" cy="61"/>
              </a:xfrm>
              <a:custGeom>
                <a:avLst/>
                <a:gdLst>
                  <a:gd name="T0" fmla="*/ 0 w 165"/>
                  <a:gd name="T1" fmla="*/ 59 h 61"/>
                  <a:gd name="T2" fmla="*/ 165 w 165"/>
                  <a:gd name="T3" fmla="*/ 0 h 61"/>
                  <a:gd name="T4" fmla="*/ 165 w 165"/>
                  <a:gd name="T5" fmla="*/ 2 h 61"/>
                  <a:gd name="T6" fmla="*/ 0 w 165"/>
                  <a:gd name="T7" fmla="*/ 61 h 61"/>
                  <a:gd name="T8" fmla="*/ 0 w 165"/>
                  <a:gd name="T9" fmla="*/ 59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59"/>
                    </a:moveTo>
                    <a:lnTo>
                      <a:pt x="165" y="0"/>
                    </a:lnTo>
                    <a:lnTo>
                      <a:pt x="165" y="2"/>
                    </a:lnTo>
                    <a:lnTo>
                      <a:pt x="0" y="61"/>
                    </a:lnTo>
                    <a:lnTo>
                      <a:pt x="0" y="59"/>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64" name="Freeform 883"/>
              <p:cNvSpPr>
                <a:spLocks/>
              </p:cNvSpPr>
              <p:nvPr/>
            </p:nvSpPr>
            <p:spPr bwMode="auto">
              <a:xfrm>
                <a:off x="1783" y="1919"/>
                <a:ext cx="165" cy="61"/>
              </a:xfrm>
              <a:custGeom>
                <a:avLst/>
                <a:gdLst>
                  <a:gd name="T0" fmla="*/ 0 w 165"/>
                  <a:gd name="T1" fmla="*/ 59 h 61"/>
                  <a:gd name="T2" fmla="*/ 165 w 165"/>
                  <a:gd name="T3" fmla="*/ 0 h 61"/>
                  <a:gd name="T4" fmla="*/ 165 w 165"/>
                  <a:gd name="T5" fmla="*/ 1 h 61"/>
                  <a:gd name="T6" fmla="*/ 0 w 165"/>
                  <a:gd name="T7" fmla="*/ 61 h 61"/>
                  <a:gd name="T8" fmla="*/ 0 w 165"/>
                  <a:gd name="T9" fmla="*/ 59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59"/>
                    </a:moveTo>
                    <a:lnTo>
                      <a:pt x="165" y="0"/>
                    </a:lnTo>
                    <a:lnTo>
                      <a:pt x="165" y="1"/>
                    </a:lnTo>
                    <a:lnTo>
                      <a:pt x="0" y="61"/>
                    </a:lnTo>
                    <a:lnTo>
                      <a:pt x="0" y="59"/>
                    </a:lnTo>
                    <a:close/>
                  </a:path>
                </a:pathLst>
              </a:custGeom>
              <a:solidFill>
                <a:srgbClr val="CCCCC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65" name="Freeform 884"/>
              <p:cNvSpPr>
                <a:spLocks/>
              </p:cNvSpPr>
              <p:nvPr/>
            </p:nvSpPr>
            <p:spPr bwMode="auto">
              <a:xfrm>
                <a:off x="1783" y="1920"/>
                <a:ext cx="165" cy="63"/>
              </a:xfrm>
              <a:custGeom>
                <a:avLst/>
                <a:gdLst>
                  <a:gd name="T0" fmla="*/ 0 w 165"/>
                  <a:gd name="T1" fmla="*/ 60 h 63"/>
                  <a:gd name="T2" fmla="*/ 165 w 165"/>
                  <a:gd name="T3" fmla="*/ 0 h 63"/>
                  <a:gd name="T4" fmla="*/ 165 w 165"/>
                  <a:gd name="T5" fmla="*/ 4 h 63"/>
                  <a:gd name="T6" fmla="*/ 0 w 165"/>
                  <a:gd name="T7" fmla="*/ 63 h 63"/>
                  <a:gd name="T8" fmla="*/ 0 w 165"/>
                  <a:gd name="T9" fmla="*/ 60 h 63"/>
                  <a:gd name="T10" fmla="*/ 0 60000 65536"/>
                  <a:gd name="T11" fmla="*/ 0 60000 65536"/>
                  <a:gd name="T12" fmla="*/ 0 60000 65536"/>
                  <a:gd name="T13" fmla="*/ 0 60000 65536"/>
                  <a:gd name="T14" fmla="*/ 0 60000 65536"/>
                  <a:gd name="T15" fmla="*/ 0 w 165"/>
                  <a:gd name="T16" fmla="*/ 0 h 63"/>
                  <a:gd name="T17" fmla="*/ 165 w 165"/>
                  <a:gd name="T18" fmla="*/ 63 h 63"/>
                </a:gdLst>
                <a:ahLst/>
                <a:cxnLst>
                  <a:cxn ang="T10">
                    <a:pos x="T0" y="T1"/>
                  </a:cxn>
                  <a:cxn ang="T11">
                    <a:pos x="T2" y="T3"/>
                  </a:cxn>
                  <a:cxn ang="T12">
                    <a:pos x="T4" y="T5"/>
                  </a:cxn>
                  <a:cxn ang="T13">
                    <a:pos x="T6" y="T7"/>
                  </a:cxn>
                  <a:cxn ang="T14">
                    <a:pos x="T8" y="T9"/>
                  </a:cxn>
                </a:cxnLst>
                <a:rect l="T15" t="T16" r="T17" b="T18"/>
                <a:pathLst>
                  <a:path w="165" h="63">
                    <a:moveTo>
                      <a:pt x="0" y="60"/>
                    </a:moveTo>
                    <a:lnTo>
                      <a:pt x="165" y="0"/>
                    </a:lnTo>
                    <a:lnTo>
                      <a:pt x="165" y="4"/>
                    </a:lnTo>
                    <a:lnTo>
                      <a:pt x="0" y="63"/>
                    </a:lnTo>
                    <a:lnTo>
                      <a:pt x="0" y="60"/>
                    </a:lnTo>
                    <a:close/>
                  </a:path>
                </a:pathLst>
              </a:custGeom>
              <a:solidFill>
                <a:srgbClr val="CCCCC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66" name="Freeform 885"/>
              <p:cNvSpPr>
                <a:spLocks/>
              </p:cNvSpPr>
              <p:nvPr/>
            </p:nvSpPr>
            <p:spPr bwMode="auto">
              <a:xfrm>
                <a:off x="1783" y="1924"/>
                <a:ext cx="165" cy="61"/>
              </a:xfrm>
              <a:custGeom>
                <a:avLst/>
                <a:gdLst>
                  <a:gd name="T0" fmla="*/ 0 w 165"/>
                  <a:gd name="T1" fmla="*/ 59 h 61"/>
                  <a:gd name="T2" fmla="*/ 165 w 165"/>
                  <a:gd name="T3" fmla="*/ 0 h 61"/>
                  <a:gd name="T4" fmla="*/ 165 w 165"/>
                  <a:gd name="T5" fmla="*/ 2 h 61"/>
                  <a:gd name="T6" fmla="*/ 0 w 165"/>
                  <a:gd name="T7" fmla="*/ 61 h 61"/>
                  <a:gd name="T8" fmla="*/ 0 w 165"/>
                  <a:gd name="T9" fmla="*/ 59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59"/>
                    </a:moveTo>
                    <a:lnTo>
                      <a:pt x="165" y="0"/>
                    </a:lnTo>
                    <a:lnTo>
                      <a:pt x="165" y="2"/>
                    </a:lnTo>
                    <a:lnTo>
                      <a:pt x="0" y="61"/>
                    </a:lnTo>
                    <a:lnTo>
                      <a:pt x="0" y="59"/>
                    </a:lnTo>
                    <a:close/>
                  </a:path>
                </a:pathLst>
              </a:custGeom>
              <a:solidFill>
                <a:srgbClr val="CBCBC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67" name="Freeform 886"/>
              <p:cNvSpPr>
                <a:spLocks/>
              </p:cNvSpPr>
              <p:nvPr/>
            </p:nvSpPr>
            <p:spPr bwMode="auto">
              <a:xfrm>
                <a:off x="1783" y="1926"/>
                <a:ext cx="165" cy="63"/>
              </a:xfrm>
              <a:custGeom>
                <a:avLst/>
                <a:gdLst>
                  <a:gd name="T0" fmla="*/ 0 w 165"/>
                  <a:gd name="T1" fmla="*/ 59 h 63"/>
                  <a:gd name="T2" fmla="*/ 165 w 165"/>
                  <a:gd name="T3" fmla="*/ 0 h 63"/>
                  <a:gd name="T4" fmla="*/ 165 w 165"/>
                  <a:gd name="T5" fmla="*/ 3 h 63"/>
                  <a:gd name="T6" fmla="*/ 0 w 165"/>
                  <a:gd name="T7" fmla="*/ 63 h 63"/>
                  <a:gd name="T8" fmla="*/ 0 w 165"/>
                  <a:gd name="T9" fmla="*/ 59 h 63"/>
                  <a:gd name="T10" fmla="*/ 0 60000 65536"/>
                  <a:gd name="T11" fmla="*/ 0 60000 65536"/>
                  <a:gd name="T12" fmla="*/ 0 60000 65536"/>
                  <a:gd name="T13" fmla="*/ 0 60000 65536"/>
                  <a:gd name="T14" fmla="*/ 0 60000 65536"/>
                  <a:gd name="T15" fmla="*/ 0 w 165"/>
                  <a:gd name="T16" fmla="*/ 0 h 63"/>
                  <a:gd name="T17" fmla="*/ 165 w 165"/>
                  <a:gd name="T18" fmla="*/ 63 h 63"/>
                </a:gdLst>
                <a:ahLst/>
                <a:cxnLst>
                  <a:cxn ang="T10">
                    <a:pos x="T0" y="T1"/>
                  </a:cxn>
                  <a:cxn ang="T11">
                    <a:pos x="T2" y="T3"/>
                  </a:cxn>
                  <a:cxn ang="T12">
                    <a:pos x="T4" y="T5"/>
                  </a:cxn>
                  <a:cxn ang="T13">
                    <a:pos x="T6" y="T7"/>
                  </a:cxn>
                  <a:cxn ang="T14">
                    <a:pos x="T8" y="T9"/>
                  </a:cxn>
                </a:cxnLst>
                <a:rect l="T15" t="T16" r="T17" b="T18"/>
                <a:pathLst>
                  <a:path w="165" h="63">
                    <a:moveTo>
                      <a:pt x="0" y="59"/>
                    </a:moveTo>
                    <a:lnTo>
                      <a:pt x="165" y="0"/>
                    </a:lnTo>
                    <a:lnTo>
                      <a:pt x="165" y="3"/>
                    </a:lnTo>
                    <a:lnTo>
                      <a:pt x="0" y="63"/>
                    </a:lnTo>
                    <a:lnTo>
                      <a:pt x="0" y="59"/>
                    </a:lnTo>
                    <a:close/>
                  </a:path>
                </a:pathLst>
              </a:custGeom>
              <a:solidFill>
                <a:srgbClr val="CACAC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68" name="Freeform 887"/>
              <p:cNvSpPr>
                <a:spLocks/>
              </p:cNvSpPr>
              <p:nvPr/>
            </p:nvSpPr>
            <p:spPr bwMode="auto">
              <a:xfrm>
                <a:off x="1783" y="1929"/>
                <a:ext cx="165" cy="62"/>
              </a:xfrm>
              <a:custGeom>
                <a:avLst/>
                <a:gdLst>
                  <a:gd name="T0" fmla="*/ 0 w 165"/>
                  <a:gd name="T1" fmla="*/ 60 h 62"/>
                  <a:gd name="T2" fmla="*/ 165 w 165"/>
                  <a:gd name="T3" fmla="*/ 0 h 62"/>
                  <a:gd name="T4" fmla="*/ 165 w 165"/>
                  <a:gd name="T5" fmla="*/ 2 h 62"/>
                  <a:gd name="T6" fmla="*/ 0 w 165"/>
                  <a:gd name="T7" fmla="*/ 62 h 62"/>
                  <a:gd name="T8" fmla="*/ 0 w 165"/>
                  <a:gd name="T9" fmla="*/ 60 h 62"/>
                  <a:gd name="T10" fmla="*/ 0 60000 65536"/>
                  <a:gd name="T11" fmla="*/ 0 60000 65536"/>
                  <a:gd name="T12" fmla="*/ 0 60000 65536"/>
                  <a:gd name="T13" fmla="*/ 0 60000 65536"/>
                  <a:gd name="T14" fmla="*/ 0 60000 65536"/>
                  <a:gd name="T15" fmla="*/ 0 w 165"/>
                  <a:gd name="T16" fmla="*/ 0 h 62"/>
                  <a:gd name="T17" fmla="*/ 165 w 165"/>
                  <a:gd name="T18" fmla="*/ 62 h 62"/>
                </a:gdLst>
                <a:ahLst/>
                <a:cxnLst>
                  <a:cxn ang="T10">
                    <a:pos x="T0" y="T1"/>
                  </a:cxn>
                  <a:cxn ang="T11">
                    <a:pos x="T2" y="T3"/>
                  </a:cxn>
                  <a:cxn ang="T12">
                    <a:pos x="T4" y="T5"/>
                  </a:cxn>
                  <a:cxn ang="T13">
                    <a:pos x="T6" y="T7"/>
                  </a:cxn>
                  <a:cxn ang="T14">
                    <a:pos x="T8" y="T9"/>
                  </a:cxn>
                </a:cxnLst>
                <a:rect l="T15" t="T16" r="T17" b="T18"/>
                <a:pathLst>
                  <a:path w="165" h="62">
                    <a:moveTo>
                      <a:pt x="0" y="60"/>
                    </a:moveTo>
                    <a:lnTo>
                      <a:pt x="165" y="0"/>
                    </a:lnTo>
                    <a:lnTo>
                      <a:pt x="165" y="2"/>
                    </a:lnTo>
                    <a:lnTo>
                      <a:pt x="0" y="62"/>
                    </a:lnTo>
                    <a:lnTo>
                      <a:pt x="0" y="60"/>
                    </a:lnTo>
                    <a:close/>
                  </a:path>
                </a:pathLst>
              </a:custGeom>
              <a:solidFill>
                <a:srgbClr val="C9C9C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69" name="Freeform 888"/>
              <p:cNvSpPr>
                <a:spLocks/>
              </p:cNvSpPr>
              <p:nvPr/>
            </p:nvSpPr>
            <p:spPr bwMode="auto">
              <a:xfrm>
                <a:off x="1783" y="1931"/>
                <a:ext cx="165" cy="61"/>
              </a:xfrm>
              <a:custGeom>
                <a:avLst/>
                <a:gdLst>
                  <a:gd name="T0" fmla="*/ 0 w 165"/>
                  <a:gd name="T1" fmla="*/ 60 h 61"/>
                  <a:gd name="T2" fmla="*/ 165 w 165"/>
                  <a:gd name="T3" fmla="*/ 0 h 61"/>
                  <a:gd name="T4" fmla="*/ 165 w 165"/>
                  <a:gd name="T5" fmla="*/ 2 h 61"/>
                  <a:gd name="T6" fmla="*/ 0 w 165"/>
                  <a:gd name="T7" fmla="*/ 61 h 61"/>
                  <a:gd name="T8" fmla="*/ 0 w 165"/>
                  <a:gd name="T9" fmla="*/ 60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60"/>
                    </a:moveTo>
                    <a:lnTo>
                      <a:pt x="165" y="0"/>
                    </a:lnTo>
                    <a:lnTo>
                      <a:pt x="165" y="2"/>
                    </a:lnTo>
                    <a:lnTo>
                      <a:pt x="0" y="61"/>
                    </a:lnTo>
                    <a:lnTo>
                      <a:pt x="0" y="60"/>
                    </a:lnTo>
                    <a:close/>
                  </a:path>
                </a:pathLst>
              </a:custGeom>
              <a:solidFill>
                <a:srgbClr val="C8C8C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70" name="Freeform 889"/>
              <p:cNvSpPr>
                <a:spLocks/>
              </p:cNvSpPr>
              <p:nvPr/>
            </p:nvSpPr>
            <p:spPr bwMode="auto">
              <a:xfrm>
                <a:off x="1783" y="1933"/>
                <a:ext cx="165" cy="63"/>
              </a:xfrm>
              <a:custGeom>
                <a:avLst/>
                <a:gdLst>
                  <a:gd name="T0" fmla="*/ 0 w 165"/>
                  <a:gd name="T1" fmla="*/ 59 h 63"/>
                  <a:gd name="T2" fmla="*/ 165 w 165"/>
                  <a:gd name="T3" fmla="*/ 0 h 63"/>
                  <a:gd name="T4" fmla="*/ 165 w 165"/>
                  <a:gd name="T5" fmla="*/ 4 h 63"/>
                  <a:gd name="T6" fmla="*/ 0 w 165"/>
                  <a:gd name="T7" fmla="*/ 63 h 63"/>
                  <a:gd name="T8" fmla="*/ 0 w 165"/>
                  <a:gd name="T9" fmla="*/ 59 h 63"/>
                  <a:gd name="T10" fmla="*/ 0 60000 65536"/>
                  <a:gd name="T11" fmla="*/ 0 60000 65536"/>
                  <a:gd name="T12" fmla="*/ 0 60000 65536"/>
                  <a:gd name="T13" fmla="*/ 0 60000 65536"/>
                  <a:gd name="T14" fmla="*/ 0 60000 65536"/>
                  <a:gd name="T15" fmla="*/ 0 w 165"/>
                  <a:gd name="T16" fmla="*/ 0 h 63"/>
                  <a:gd name="T17" fmla="*/ 165 w 165"/>
                  <a:gd name="T18" fmla="*/ 63 h 63"/>
                </a:gdLst>
                <a:ahLst/>
                <a:cxnLst>
                  <a:cxn ang="T10">
                    <a:pos x="T0" y="T1"/>
                  </a:cxn>
                  <a:cxn ang="T11">
                    <a:pos x="T2" y="T3"/>
                  </a:cxn>
                  <a:cxn ang="T12">
                    <a:pos x="T4" y="T5"/>
                  </a:cxn>
                  <a:cxn ang="T13">
                    <a:pos x="T6" y="T7"/>
                  </a:cxn>
                  <a:cxn ang="T14">
                    <a:pos x="T8" y="T9"/>
                  </a:cxn>
                </a:cxnLst>
                <a:rect l="T15" t="T16" r="T17" b="T18"/>
                <a:pathLst>
                  <a:path w="165" h="63">
                    <a:moveTo>
                      <a:pt x="0" y="59"/>
                    </a:moveTo>
                    <a:lnTo>
                      <a:pt x="165" y="0"/>
                    </a:lnTo>
                    <a:lnTo>
                      <a:pt x="165" y="4"/>
                    </a:lnTo>
                    <a:lnTo>
                      <a:pt x="0" y="63"/>
                    </a:lnTo>
                    <a:lnTo>
                      <a:pt x="0" y="59"/>
                    </a:lnTo>
                    <a:close/>
                  </a:path>
                </a:pathLst>
              </a:custGeom>
              <a:solidFill>
                <a:srgbClr val="C7C7C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71" name="Freeform 890"/>
              <p:cNvSpPr>
                <a:spLocks/>
              </p:cNvSpPr>
              <p:nvPr/>
            </p:nvSpPr>
            <p:spPr bwMode="auto">
              <a:xfrm>
                <a:off x="1783" y="1937"/>
                <a:ext cx="165" cy="61"/>
              </a:xfrm>
              <a:custGeom>
                <a:avLst/>
                <a:gdLst>
                  <a:gd name="T0" fmla="*/ 0 w 165"/>
                  <a:gd name="T1" fmla="*/ 59 h 61"/>
                  <a:gd name="T2" fmla="*/ 165 w 165"/>
                  <a:gd name="T3" fmla="*/ 0 h 61"/>
                  <a:gd name="T4" fmla="*/ 165 w 165"/>
                  <a:gd name="T5" fmla="*/ 1 h 61"/>
                  <a:gd name="T6" fmla="*/ 0 w 165"/>
                  <a:gd name="T7" fmla="*/ 61 h 61"/>
                  <a:gd name="T8" fmla="*/ 0 w 165"/>
                  <a:gd name="T9" fmla="*/ 59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59"/>
                    </a:moveTo>
                    <a:lnTo>
                      <a:pt x="165" y="0"/>
                    </a:lnTo>
                    <a:lnTo>
                      <a:pt x="165" y="1"/>
                    </a:lnTo>
                    <a:lnTo>
                      <a:pt x="0" y="61"/>
                    </a:lnTo>
                    <a:lnTo>
                      <a:pt x="0" y="59"/>
                    </a:lnTo>
                    <a:close/>
                  </a:path>
                </a:pathLst>
              </a:custGeom>
              <a:solidFill>
                <a:srgbClr val="C6C6C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72" name="Freeform 891"/>
              <p:cNvSpPr>
                <a:spLocks/>
              </p:cNvSpPr>
              <p:nvPr/>
            </p:nvSpPr>
            <p:spPr bwMode="auto">
              <a:xfrm>
                <a:off x="1783" y="1938"/>
                <a:ext cx="165" cy="62"/>
              </a:xfrm>
              <a:custGeom>
                <a:avLst/>
                <a:gdLst>
                  <a:gd name="T0" fmla="*/ 0 w 165"/>
                  <a:gd name="T1" fmla="*/ 60 h 62"/>
                  <a:gd name="T2" fmla="*/ 165 w 165"/>
                  <a:gd name="T3" fmla="*/ 0 h 62"/>
                  <a:gd name="T4" fmla="*/ 165 w 165"/>
                  <a:gd name="T5" fmla="*/ 2 h 62"/>
                  <a:gd name="T6" fmla="*/ 0 w 165"/>
                  <a:gd name="T7" fmla="*/ 62 h 62"/>
                  <a:gd name="T8" fmla="*/ 0 w 165"/>
                  <a:gd name="T9" fmla="*/ 60 h 62"/>
                  <a:gd name="T10" fmla="*/ 0 60000 65536"/>
                  <a:gd name="T11" fmla="*/ 0 60000 65536"/>
                  <a:gd name="T12" fmla="*/ 0 60000 65536"/>
                  <a:gd name="T13" fmla="*/ 0 60000 65536"/>
                  <a:gd name="T14" fmla="*/ 0 60000 65536"/>
                  <a:gd name="T15" fmla="*/ 0 w 165"/>
                  <a:gd name="T16" fmla="*/ 0 h 62"/>
                  <a:gd name="T17" fmla="*/ 165 w 165"/>
                  <a:gd name="T18" fmla="*/ 62 h 62"/>
                </a:gdLst>
                <a:ahLst/>
                <a:cxnLst>
                  <a:cxn ang="T10">
                    <a:pos x="T0" y="T1"/>
                  </a:cxn>
                  <a:cxn ang="T11">
                    <a:pos x="T2" y="T3"/>
                  </a:cxn>
                  <a:cxn ang="T12">
                    <a:pos x="T4" y="T5"/>
                  </a:cxn>
                  <a:cxn ang="T13">
                    <a:pos x="T6" y="T7"/>
                  </a:cxn>
                  <a:cxn ang="T14">
                    <a:pos x="T8" y="T9"/>
                  </a:cxn>
                </a:cxnLst>
                <a:rect l="T15" t="T16" r="T17" b="T18"/>
                <a:pathLst>
                  <a:path w="165" h="62">
                    <a:moveTo>
                      <a:pt x="0" y="60"/>
                    </a:moveTo>
                    <a:lnTo>
                      <a:pt x="165" y="0"/>
                    </a:lnTo>
                    <a:lnTo>
                      <a:pt x="165" y="2"/>
                    </a:lnTo>
                    <a:lnTo>
                      <a:pt x="0" y="62"/>
                    </a:lnTo>
                    <a:lnTo>
                      <a:pt x="0" y="60"/>
                    </a:lnTo>
                    <a:close/>
                  </a:path>
                </a:pathLst>
              </a:custGeom>
              <a:solidFill>
                <a:srgbClr val="C5C5C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73" name="Freeform 892"/>
              <p:cNvSpPr>
                <a:spLocks/>
              </p:cNvSpPr>
              <p:nvPr/>
            </p:nvSpPr>
            <p:spPr bwMode="auto">
              <a:xfrm>
                <a:off x="1783" y="1940"/>
                <a:ext cx="165" cy="63"/>
              </a:xfrm>
              <a:custGeom>
                <a:avLst/>
                <a:gdLst>
                  <a:gd name="T0" fmla="*/ 0 w 165"/>
                  <a:gd name="T1" fmla="*/ 60 h 63"/>
                  <a:gd name="T2" fmla="*/ 165 w 165"/>
                  <a:gd name="T3" fmla="*/ 0 h 63"/>
                  <a:gd name="T4" fmla="*/ 165 w 165"/>
                  <a:gd name="T5" fmla="*/ 4 h 63"/>
                  <a:gd name="T6" fmla="*/ 0 w 165"/>
                  <a:gd name="T7" fmla="*/ 63 h 63"/>
                  <a:gd name="T8" fmla="*/ 0 w 165"/>
                  <a:gd name="T9" fmla="*/ 60 h 63"/>
                  <a:gd name="T10" fmla="*/ 0 60000 65536"/>
                  <a:gd name="T11" fmla="*/ 0 60000 65536"/>
                  <a:gd name="T12" fmla="*/ 0 60000 65536"/>
                  <a:gd name="T13" fmla="*/ 0 60000 65536"/>
                  <a:gd name="T14" fmla="*/ 0 60000 65536"/>
                  <a:gd name="T15" fmla="*/ 0 w 165"/>
                  <a:gd name="T16" fmla="*/ 0 h 63"/>
                  <a:gd name="T17" fmla="*/ 165 w 165"/>
                  <a:gd name="T18" fmla="*/ 63 h 63"/>
                </a:gdLst>
                <a:ahLst/>
                <a:cxnLst>
                  <a:cxn ang="T10">
                    <a:pos x="T0" y="T1"/>
                  </a:cxn>
                  <a:cxn ang="T11">
                    <a:pos x="T2" y="T3"/>
                  </a:cxn>
                  <a:cxn ang="T12">
                    <a:pos x="T4" y="T5"/>
                  </a:cxn>
                  <a:cxn ang="T13">
                    <a:pos x="T6" y="T7"/>
                  </a:cxn>
                  <a:cxn ang="T14">
                    <a:pos x="T8" y="T9"/>
                  </a:cxn>
                </a:cxnLst>
                <a:rect l="T15" t="T16" r="T17" b="T18"/>
                <a:pathLst>
                  <a:path w="165" h="63">
                    <a:moveTo>
                      <a:pt x="0" y="60"/>
                    </a:moveTo>
                    <a:lnTo>
                      <a:pt x="165" y="0"/>
                    </a:lnTo>
                    <a:lnTo>
                      <a:pt x="165" y="4"/>
                    </a:lnTo>
                    <a:lnTo>
                      <a:pt x="0" y="63"/>
                    </a:lnTo>
                    <a:lnTo>
                      <a:pt x="0" y="60"/>
                    </a:lnTo>
                    <a:close/>
                  </a:path>
                </a:pathLst>
              </a:custGeom>
              <a:solidFill>
                <a:srgbClr val="C4C4C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74" name="Freeform 893"/>
              <p:cNvSpPr>
                <a:spLocks/>
              </p:cNvSpPr>
              <p:nvPr/>
            </p:nvSpPr>
            <p:spPr bwMode="auto">
              <a:xfrm>
                <a:off x="1783" y="1944"/>
                <a:ext cx="165" cy="61"/>
              </a:xfrm>
              <a:custGeom>
                <a:avLst/>
                <a:gdLst>
                  <a:gd name="T0" fmla="*/ 0 w 165"/>
                  <a:gd name="T1" fmla="*/ 59 h 61"/>
                  <a:gd name="T2" fmla="*/ 165 w 165"/>
                  <a:gd name="T3" fmla="*/ 0 h 61"/>
                  <a:gd name="T4" fmla="*/ 165 w 165"/>
                  <a:gd name="T5" fmla="*/ 2 h 61"/>
                  <a:gd name="T6" fmla="*/ 0 w 165"/>
                  <a:gd name="T7" fmla="*/ 61 h 61"/>
                  <a:gd name="T8" fmla="*/ 0 w 165"/>
                  <a:gd name="T9" fmla="*/ 59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59"/>
                    </a:moveTo>
                    <a:lnTo>
                      <a:pt x="165" y="0"/>
                    </a:lnTo>
                    <a:lnTo>
                      <a:pt x="165" y="2"/>
                    </a:lnTo>
                    <a:lnTo>
                      <a:pt x="0" y="61"/>
                    </a:lnTo>
                    <a:lnTo>
                      <a:pt x="0" y="59"/>
                    </a:lnTo>
                    <a:close/>
                  </a:path>
                </a:pathLst>
              </a:custGeom>
              <a:solidFill>
                <a:srgbClr val="C2C2C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75" name="Freeform 894"/>
              <p:cNvSpPr>
                <a:spLocks/>
              </p:cNvSpPr>
              <p:nvPr/>
            </p:nvSpPr>
            <p:spPr bwMode="auto">
              <a:xfrm>
                <a:off x="1783" y="1946"/>
                <a:ext cx="165" cy="63"/>
              </a:xfrm>
              <a:custGeom>
                <a:avLst/>
                <a:gdLst>
                  <a:gd name="T0" fmla="*/ 0 w 165"/>
                  <a:gd name="T1" fmla="*/ 59 h 63"/>
                  <a:gd name="T2" fmla="*/ 165 w 165"/>
                  <a:gd name="T3" fmla="*/ 0 h 63"/>
                  <a:gd name="T4" fmla="*/ 165 w 165"/>
                  <a:gd name="T5" fmla="*/ 3 h 63"/>
                  <a:gd name="T6" fmla="*/ 0 w 165"/>
                  <a:gd name="T7" fmla="*/ 63 h 63"/>
                  <a:gd name="T8" fmla="*/ 0 w 165"/>
                  <a:gd name="T9" fmla="*/ 59 h 63"/>
                  <a:gd name="T10" fmla="*/ 0 60000 65536"/>
                  <a:gd name="T11" fmla="*/ 0 60000 65536"/>
                  <a:gd name="T12" fmla="*/ 0 60000 65536"/>
                  <a:gd name="T13" fmla="*/ 0 60000 65536"/>
                  <a:gd name="T14" fmla="*/ 0 60000 65536"/>
                  <a:gd name="T15" fmla="*/ 0 w 165"/>
                  <a:gd name="T16" fmla="*/ 0 h 63"/>
                  <a:gd name="T17" fmla="*/ 165 w 165"/>
                  <a:gd name="T18" fmla="*/ 63 h 63"/>
                </a:gdLst>
                <a:ahLst/>
                <a:cxnLst>
                  <a:cxn ang="T10">
                    <a:pos x="T0" y="T1"/>
                  </a:cxn>
                  <a:cxn ang="T11">
                    <a:pos x="T2" y="T3"/>
                  </a:cxn>
                  <a:cxn ang="T12">
                    <a:pos x="T4" y="T5"/>
                  </a:cxn>
                  <a:cxn ang="T13">
                    <a:pos x="T6" y="T7"/>
                  </a:cxn>
                  <a:cxn ang="T14">
                    <a:pos x="T8" y="T9"/>
                  </a:cxn>
                </a:cxnLst>
                <a:rect l="T15" t="T16" r="T17" b="T18"/>
                <a:pathLst>
                  <a:path w="165" h="63">
                    <a:moveTo>
                      <a:pt x="0" y="59"/>
                    </a:moveTo>
                    <a:lnTo>
                      <a:pt x="165" y="0"/>
                    </a:lnTo>
                    <a:lnTo>
                      <a:pt x="165" y="3"/>
                    </a:lnTo>
                    <a:lnTo>
                      <a:pt x="0" y="63"/>
                    </a:lnTo>
                    <a:lnTo>
                      <a:pt x="0" y="59"/>
                    </a:lnTo>
                    <a:close/>
                  </a:path>
                </a:pathLst>
              </a:custGeom>
              <a:solidFill>
                <a:srgbClr val="C0C0C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76" name="Freeform 895"/>
              <p:cNvSpPr>
                <a:spLocks/>
              </p:cNvSpPr>
              <p:nvPr/>
            </p:nvSpPr>
            <p:spPr bwMode="auto">
              <a:xfrm>
                <a:off x="1783" y="1949"/>
                <a:ext cx="165" cy="62"/>
              </a:xfrm>
              <a:custGeom>
                <a:avLst/>
                <a:gdLst>
                  <a:gd name="T0" fmla="*/ 0 w 165"/>
                  <a:gd name="T1" fmla="*/ 60 h 62"/>
                  <a:gd name="T2" fmla="*/ 165 w 165"/>
                  <a:gd name="T3" fmla="*/ 0 h 62"/>
                  <a:gd name="T4" fmla="*/ 165 w 165"/>
                  <a:gd name="T5" fmla="*/ 2 h 62"/>
                  <a:gd name="T6" fmla="*/ 0 w 165"/>
                  <a:gd name="T7" fmla="*/ 62 h 62"/>
                  <a:gd name="T8" fmla="*/ 0 w 165"/>
                  <a:gd name="T9" fmla="*/ 60 h 62"/>
                  <a:gd name="T10" fmla="*/ 0 60000 65536"/>
                  <a:gd name="T11" fmla="*/ 0 60000 65536"/>
                  <a:gd name="T12" fmla="*/ 0 60000 65536"/>
                  <a:gd name="T13" fmla="*/ 0 60000 65536"/>
                  <a:gd name="T14" fmla="*/ 0 60000 65536"/>
                  <a:gd name="T15" fmla="*/ 0 w 165"/>
                  <a:gd name="T16" fmla="*/ 0 h 62"/>
                  <a:gd name="T17" fmla="*/ 165 w 165"/>
                  <a:gd name="T18" fmla="*/ 62 h 62"/>
                </a:gdLst>
                <a:ahLst/>
                <a:cxnLst>
                  <a:cxn ang="T10">
                    <a:pos x="T0" y="T1"/>
                  </a:cxn>
                  <a:cxn ang="T11">
                    <a:pos x="T2" y="T3"/>
                  </a:cxn>
                  <a:cxn ang="T12">
                    <a:pos x="T4" y="T5"/>
                  </a:cxn>
                  <a:cxn ang="T13">
                    <a:pos x="T6" y="T7"/>
                  </a:cxn>
                  <a:cxn ang="T14">
                    <a:pos x="T8" y="T9"/>
                  </a:cxn>
                </a:cxnLst>
                <a:rect l="T15" t="T16" r="T17" b="T18"/>
                <a:pathLst>
                  <a:path w="165" h="62">
                    <a:moveTo>
                      <a:pt x="0" y="60"/>
                    </a:moveTo>
                    <a:lnTo>
                      <a:pt x="165" y="0"/>
                    </a:lnTo>
                    <a:lnTo>
                      <a:pt x="165" y="2"/>
                    </a:lnTo>
                    <a:lnTo>
                      <a:pt x="0" y="62"/>
                    </a:lnTo>
                    <a:lnTo>
                      <a:pt x="0" y="60"/>
                    </a:lnTo>
                    <a:close/>
                  </a:path>
                </a:pathLst>
              </a:custGeom>
              <a:solidFill>
                <a:srgbClr val="BEBEB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77" name="Freeform 896"/>
              <p:cNvSpPr>
                <a:spLocks/>
              </p:cNvSpPr>
              <p:nvPr/>
            </p:nvSpPr>
            <p:spPr bwMode="auto">
              <a:xfrm>
                <a:off x="1783" y="1951"/>
                <a:ext cx="165" cy="61"/>
              </a:xfrm>
              <a:custGeom>
                <a:avLst/>
                <a:gdLst>
                  <a:gd name="T0" fmla="*/ 0 w 165"/>
                  <a:gd name="T1" fmla="*/ 60 h 61"/>
                  <a:gd name="T2" fmla="*/ 165 w 165"/>
                  <a:gd name="T3" fmla="*/ 0 h 61"/>
                  <a:gd name="T4" fmla="*/ 165 w 165"/>
                  <a:gd name="T5" fmla="*/ 2 h 61"/>
                  <a:gd name="T6" fmla="*/ 0 w 165"/>
                  <a:gd name="T7" fmla="*/ 61 h 61"/>
                  <a:gd name="T8" fmla="*/ 0 w 165"/>
                  <a:gd name="T9" fmla="*/ 60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60"/>
                    </a:moveTo>
                    <a:lnTo>
                      <a:pt x="165" y="0"/>
                    </a:lnTo>
                    <a:lnTo>
                      <a:pt x="165" y="2"/>
                    </a:lnTo>
                    <a:lnTo>
                      <a:pt x="0" y="61"/>
                    </a:lnTo>
                    <a:lnTo>
                      <a:pt x="0" y="60"/>
                    </a:lnTo>
                    <a:close/>
                  </a:path>
                </a:pathLst>
              </a:custGeom>
              <a:solidFill>
                <a:srgbClr val="BCBCB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78" name="Freeform 897"/>
              <p:cNvSpPr>
                <a:spLocks/>
              </p:cNvSpPr>
              <p:nvPr/>
            </p:nvSpPr>
            <p:spPr bwMode="auto">
              <a:xfrm>
                <a:off x="1783" y="1953"/>
                <a:ext cx="165" cy="63"/>
              </a:xfrm>
              <a:custGeom>
                <a:avLst/>
                <a:gdLst>
                  <a:gd name="T0" fmla="*/ 0 w 165"/>
                  <a:gd name="T1" fmla="*/ 59 h 63"/>
                  <a:gd name="T2" fmla="*/ 165 w 165"/>
                  <a:gd name="T3" fmla="*/ 0 h 63"/>
                  <a:gd name="T4" fmla="*/ 165 w 165"/>
                  <a:gd name="T5" fmla="*/ 3 h 63"/>
                  <a:gd name="T6" fmla="*/ 0 w 165"/>
                  <a:gd name="T7" fmla="*/ 63 h 63"/>
                  <a:gd name="T8" fmla="*/ 0 w 165"/>
                  <a:gd name="T9" fmla="*/ 59 h 63"/>
                  <a:gd name="T10" fmla="*/ 0 60000 65536"/>
                  <a:gd name="T11" fmla="*/ 0 60000 65536"/>
                  <a:gd name="T12" fmla="*/ 0 60000 65536"/>
                  <a:gd name="T13" fmla="*/ 0 60000 65536"/>
                  <a:gd name="T14" fmla="*/ 0 60000 65536"/>
                  <a:gd name="T15" fmla="*/ 0 w 165"/>
                  <a:gd name="T16" fmla="*/ 0 h 63"/>
                  <a:gd name="T17" fmla="*/ 165 w 165"/>
                  <a:gd name="T18" fmla="*/ 63 h 63"/>
                </a:gdLst>
                <a:ahLst/>
                <a:cxnLst>
                  <a:cxn ang="T10">
                    <a:pos x="T0" y="T1"/>
                  </a:cxn>
                  <a:cxn ang="T11">
                    <a:pos x="T2" y="T3"/>
                  </a:cxn>
                  <a:cxn ang="T12">
                    <a:pos x="T4" y="T5"/>
                  </a:cxn>
                  <a:cxn ang="T13">
                    <a:pos x="T6" y="T7"/>
                  </a:cxn>
                  <a:cxn ang="T14">
                    <a:pos x="T8" y="T9"/>
                  </a:cxn>
                </a:cxnLst>
                <a:rect l="T15" t="T16" r="T17" b="T18"/>
                <a:pathLst>
                  <a:path w="165" h="63">
                    <a:moveTo>
                      <a:pt x="0" y="59"/>
                    </a:moveTo>
                    <a:lnTo>
                      <a:pt x="165" y="0"/>
                    </a:lnTo>
                    <a:lnTo>
                      <a:pt x="165" y="3"/>
                    </a:lnTo>
                    <a:lnTo>
                      <a:pt x="0" y="63"/>
                    </a:lnTo>
                    <a:lnTo>
                      <a:pt x="0" y="59"/>
                    </a:lnTo>
                    <a:close/>
                  </a:path>
                </a:pathLst>
              </a:custGeom>
              <a:solidFill>
                <a:srgbClr val="BABAB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79" name="Freeform 898"/>
              <p:cNvSpPr>
                <a:spLocks/>
              </p:cNvSpPr>
              <p:nvPr/>
            </p:nvSpPr>
            <p:spPr bwMode="auto">
              <a:xfrm>
                <a:off x="1783" y="1956"/>
                <a:ext cx="165" cy="62"/>
              </a:xfrm>
              <a:custGeom>
                <a:avLst/>
                <a:gdLst>
                  <a:gd name="T0" fmla="*/ 0 w 165"/>
                  <a:gd name="T1" fmla="*/ 60 h 62"/>
                  <a:gd name="T2" fmla="*/ 165 w 165"/>
                  <a:gd name="T3" fmla="*/ 0 h 62"/>
                  <a:gd name="T4" fmla="*/ 165 w 165"/>
                  <a:gd name="T5" fmla="*/ 2 h 62"/>
                  <a:gd name="T6" fmla="*/ 0 w 165"/>
                  <a:gd name="T7" fmla="*/ 62 h 62"/>
                  <a:gd name="T8" fmla="*/ 0 w 165"/>
                  <a:gd name="T9" fmla="*/ 60 h 62"/>
                  <a:gd name="T10" fmla="*/ 0 60000 65536"/>
                  <a:gd name="T11" fmla="*/ 0 60000 65536"/>
                  <a:gd name="T12" fmla="*/ 0 60000 65536"/>
                  <a:gd name="T13" fmla="*/ 0 60000 65536"/>
                  <a:gd name="T14" fmla="*/ 0 60000 65536"/>
                  <a:gd name="T15" fmla="*/ 0 w 165"/>
                  <a:gd name="T16" fmla="*/ 0 h 62"/>
                  <a:gd name="T17" fmla="*/ 165 w 165"/>
                  <a:gd name="T18" fmla="*/ 62 h 62"/>
                </a:gdLst>
                <a:ahLst/>
                <a:cxnLst>
                  <a:cxn ang="T10">
                    <a:pos x="T0" y="T1"/>
                  </a:cxn>
                  <a:cxn ang="T11">
                    <a:pos x="T2" y="T3"/>
                  </a:cxn>
                  <a:cxn ang="T12">
                    <a:pos x="T4" y="T5"/>
                  </a:cxn>
                  <a:cxn ang="T13">
                    <a:pos x="T6" y="T7"/>
                  </a:cxn>
                  <a:cxn ang="T14">
                    <a:pos x="T8" y="T9"/>
                  </a:cxn>
                </a:cxnLst>
                <a:rect l="T15" t="T16" r="T17" b="T18"/>
                <a:pathLst>
                  <a:path w="165" h="62">
                    <a:moveTo>
                      <a:pt x="0" y="60"/>
                    </a:moveTo>
                    <a:lnTo>
                      <a:pt x="165" y="0"/>
                    </a:lnTo>
                    <a:lnTo>
                      <a:pt x="165" y="2"/>
                    </a:lnTo>
                    <a:lnTo>
                      <a:pt x="0" y="62"/>
                    </a:lnTo>
                    <a:lnTo>
                      <a:pt x="0" y="60"/>
                    </a:lnTo>
                    <a:close/>
                  </a:path>
                </a:pathLst>
              </a:custGeom>
              <a:solidFill>
                <a:srgbClr val="B8B8B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80" name="Freeform 899"/>
              <p:cNvSpPr>
                <a:spLocks/>
              </p:cNvSpPr>
              <p:nvPr/>
            </p:nvSpPr>
            <p:spPr bwMode="auto">
              <a:xfrm>
                <a:off x="1783" y="1958"/>
                <a:ext cx="165" cy="62"/>
              </a:xfrm>
              <a:custGeom>
                <a:avLst/>
                <a:gdLst>
                  <a:gd name="T0" fmla="*/ 0 w 165"/>
                  <a:gd name="T1" fmla="*/ 60 h 62"/>
                  <a:gd name="T2" fmla="*/ 165 w 165"/>
                  <a:gd name="T3" fmla="*/ 0 h 62"/>
                  <a:gd name="T4" fmla="*/ 165 w 165"/>
                  <a:gd name="T5" fmla="*/ 2 h 62"/>
                  <a:gd name="T6" fmla="*/ 0 w 165"/>
                  <a:gd name="T7" fmla="*/ 62 h 62"/>
                  <a:gd name="T8" fmla="*/ 0 w 165"/>
                  <a:gd name="T9" fmla="*/ 60 h 62"/>
                  <a:gd name="T10" fmla="*/ 0 60000 65536"/>
                  <a:gd name="T11" fmla="*/ 0 60000 65536"/>
                  <a:gd name="T12" fmla="*/ 0 60000 65536"/>
                  <a:gd name="T13" fmla="*/ 0 60000 65536"/>
                  <a:gd name="T14" fmla="*/ 0 60000 65536"/>
                  <a:gd name="T15" fmla="*/ 0 w 165"/>
                  <a:gd name="T16" fmla="*/ 0 h 62"/>
                  <a:gd name="T17" fmla="*/ 165 w 165"/>
                  <a:gd name="T18" fmla="*/ 62 h 62"/>
                </a:gdLst>
                <a:ahLst/>
                <a:cxnLst>
                  <a:cxn ang="T10">
                    <a:pos x="T0" y="T1"/>
                  </a:cxn>
                  <a:cxn ang="T11">
                    <a:pos x="T2" y="T3"/>
                  </a:cxn>
                  <a:cxn ang="T12">
                    <a:pos x="T4" y="T5"/>
                  </a:cxn>
                  <a:cxn ang="T13">
                    <a:pos x="T6" y="T7"/>
                  </a:cxn>
                  <a:cxn ang="T14">
                    <a:pos x="T8" y="T9"/>
                  </a:cxn>
                </a:cxnLst>
                <a:rect l="T15" t="T16" r="T17" b="T18"/>
                <a:pathLst>
                  <a:path w="165" h="62">
                    <a:moveTo>
                      <a:pt x="0" y="60"/>
                    </a:moveTo>
                    <a:lnTo>
                      <a:pt x="165" y="0"/>
                    </a:lnTo>
                    <a:lnTo>
                      <a:pt x="165" y="2"/>
                    </a:lnTo>
                    <a:lnTo>
                      <a:pt x="0" y="62"/>
                    </a:lnTo>
                    <a:lnTo>
                      <a:pt x="0" y="60"/>
                    </a:lnTo>
                    <a:close/>
                  </a:path>
                </a:pathLst>
              </a:custGeom>
              <a:solidFill>
                <a:srgbClr val="B6B6B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81" name="Freeform 900"/>
              <p:cNvSpPr>
                <a:spLocks/>
              </p:cNvSpPr>
              <p:nvPr/>
            </p:nvSpPr>
            <p:spPr bwMode="auto">
              <a:xfrm>
                <a:off x="1783" y="1960"/>
                <a:ext cx="165" cy="63"/>
              </a:xfrm>
              <a:custGeom>
                <a:avLst/>
                <a:gdLst>
                  <a:gd name="T0" fmla="*/ 0 w 165"/>
                  <a:gd name="T1" fmla="*/ 60 h 63"/>
                  <a:gd name="T2" fmla="*/ 165 w 165"/>
                  <a:gd name="T3" fmla="*/ 0 h 63"/>
                  <a:gd name="T4" fmla="*/ 165 w 165"/>
                  <a:gd name="T5" fmla="*/ 4 h 63"/>
                  <a:gd name="T6" fmla="*/ 0 w 165"/>
                  <a:gd name="T7" fmla="*/ 63 h 63"/>
                  <a:gd name="T8" fmla="*/ 0 w 165"/>
                  <a:gd name="T9" fmla="*/ 60 h 63"/>
                  <a:gd name="T10" fmla="*/ 0 60000 65536"/>
                  <a:gd name="T11" fmla="*/ 0 60000 65536"/>
                  <a:gd name="T12" fmla="*/ 0 60000 65536"/>
                  <a:gd name="T13" fmla="*/ 0 60000 65536"/>
                  <a:gd name="T14" fmla="*/ 0 60000 65536"/>
                  <a:gd name="T15" fmla="*/ 0 w 165"/>
                  <a:gd name="T16" fmla="*/ 0 h 63"/>
                  <a:gd name="T17" fmla="*/ 165 w 165"/>
                  <a:gd name="T18" fmla="*/ 63 h 63"/>
                </a:gdLst>
                <a:ahLst/>
                <a:cxnLst>
                  <a:cxn ang="T10">
                    <a:pos x="T0" y="T1"/>
                  </a:cxn>
                  <a:cxn ang="T11">
                    <a:pos x="T2" y="T3"/>
                  </a:cxn>
                  <a:cxn ang="T12">
                    <a:pos x="T4" y="T5"/>
                  </a:cxn>
                  <a:cxn ang="T13">
                    <a:pos x="T6" y="T7"/>
                  </a:cxn>
                  <a:cxn ang="T14">
                    <a:pos x="T8" y="T9"/>
                  </a:cxn>
                </a:cxnLst>
                <a:rect l="T15" t="T16" r="T17" b="T18"/>
                <a:pathLst>
                  <a:path w="165" h="63">
                    <a:moveTo>
                      <a:pt x="0" y="60"/>
                    </a:moveTo>
                    <a:lnTo>
                      <a:pt x="165" y="0"/>
                    </a:lnTo>
                    <a:lnTo>
                      <a:pt x="165" y="4"/>
                    </a:lnTo>
                    <a:lnTo>
                      <a:pt x="0" y="63"/>
                    </a:lnTo>
                    <a:lnTo>
                      <a:pt x="0" y="60"/>
                    </a:lnTo>
                    <a:close/>
                  </a:path>
                </a:pathLst>
              </a:custGeom>
              <a:solidFill>
                <a:srgbClr val="B3B3B3"/>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82" name="Freeform 901"/>
              <p:cNvSpPr>
                <a:spLocks/>
              </p:cNvSpPr>
              <p:nvPr/>
            </p:nvSpPr>
            <p:spPr bwMode="auto">
              <a:xfrm>
                <a:off x="1783" y="1964"/>
                <a:ext cx="165" cy="61"/>
              </a:xfrm>
              <a:custGeom>
                <a:avLst/>
                <a:gdLst>
                  <a:gd name="T0" fmla="*/ 0 w 165"/>
                  <a:gd name="T1" fmla="*/ 59 h 61"/>
                  <a:gd name="T2" fmla="*/ 165 w 165"/>
                  <a:gd name="T3" fmla="*/ 0 h 61"/>
                  <a:gd name="T4" fmla="*/ 165 w 165"/>
                  <a:gd name="T5" fmla="*/ 1 h 61"/>
                  <a:gd name="T6" fmla="*/ 0 w 165"/>
                  <a:gd name="T7" fmla="*/ 61 h 61"/>
                  <a:gd name="T8" fmla="*/ 0 w 165"/>
                  <a:gd name="T9" fmla="*/ 59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59"/>
                    </a:moveTo>
                    <a:lnTo>
                      <a:pt x="165" y="0"/>
                    </a:lnTo>
                    <a:lnTo>
                      <a:pt x="165" y="1"/>
                    </a:lnTo>
                    <a:lnTo>
                      <a:pt x="0" y="61"/>
                    </a:lnTo>
                    <a:lnTo>
                      <a:pt x="0" y="59"/>
                    </a:lnTo>
                    <a:close/>
                  </a:path>
                </a:pathLst>
              </a:custGeom>
              <a:solidFill>
                <a:srgbClr val="B0B0B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83" name="Freeform 902"/>
              <p:cNvSpPr>
                <a:spLocks/>
              </p:cNvSpPr>
              <p:nvPr/>
            </p:nvSpPr>
            <p:spPr bwMode="auto">
              <a:xfrm>
                <a:off x="1783" y="1965"/>
                <a:ext cx="165" cy="64"/>
              </a:xfrm>
              <a:custGeom>
                <a:avLst/>
                <a:gdLst>
                  <a:gd name="T0" fmla="*/ 0 w 165"/>
                  <a:gd name="T1" fmla="*/ 60 h 64"/>
                  <a:gd name="T2" fmla="*/ 165 w 165"/>
                  <a:gd name="T3" fmla="*/ 0 h 64"/>
                  <a:gd name="T4" fmla="*/ 165 w 165"/>
                  <a:gd name="T5" fmla="*/ 4 h 64"/>
                  <a:gd name="T6" fmla="*/ 0 w 165"/>
                  <a:gd name="T7" fmla="*/ 64 h 64"/>
                  <a:gd name="T8" fmla="*/ 0 w 165"/>
                  <a:gd name="T9" fmla="*/ 60 h 64"/>
                  <a:gd name="T10" fmla="*/ 0 60000 65536"/>
                  <a:gd name="T11" fmla="*/ 0 60000 65536"/>
                  <a:gd name="T12" fmla="*/ 0 60000 65536"/>
                  <a:gd name="T13" fmla="*/ 0 60000 65536"/>
                  <a:gd name="T14" fmla="*/ 0 60000 65536"/>
                  <a:gd name="T15" fmla="*/ 0 w 165"/>
                  <a:gd name="T16" fmla="*/ 0 h 64"/>
                  <a:gd name="T17" fmla="*/ 165 w 165"/>
                  <a:gd name="T18" fmla="*/ 64 h 64"/>
                </a:gdLst>
                <a:ahLst/>
                <a:cxnLst>
                  <a:cxn ang="T10">
                    <a:pos x="T0" y="T1"/>
                  </a:cxn>
                  <a:cxn ang="T11">
                    <a:pos x="T2" y="T3"/>
                  </a:cxn>
                  <a:cxn ang="T12">
                    <a:pos x="T4" y="T5"/>
                  </a:cxn>
                  <a:cxn ang="T13">
                    <a:pos x="T6" y="T7"/>
                  </a:cxn>
                  <a:cxn ang="T14">
                    <a:pos x="T8" y="T9"/>
                  </a:cxn>
                </a:cxnLst>
                <a:rect l="T15" t="T16" r="T17" b="T18"/>
                <a:pathLst>
                  <a:path w="165" h="64">
                    <a:moveTo>
                      <a:pt x="0" y="60"/>
                    </a:moveTo>
                    <a:lnTo>
                      <a:pt x="165" y="0"/>
                    </a:lnTo>
                    <a:lnTo>
                      <a:pt x="165" y="4"/>
                    </a:lnTo>
                    <a:lnTo>
                      <a:pt x="0" y="64"/>
                    </a:lnTo>
                    <a:lnTo>
                      <a:pt x="0" y="60"/>
                    </a:lnTo>
                    <a:close/>
                  </a:path>
                </a:pathLst>
              </a:custGeom>
              <a:solidFill>
                <a:srgbClr val="ADADA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84" name="Freeform 903"/>
              <p:cNvSpPr>
                <a:spLocks/>
              </p:cNvSpPr>
              <p:nvPr/>
            </p:nvSpPr>
            <p:spPr bwMode="auto">
              <a:xfrm>
                <a:off x="1783" y="1969"/>
                <a:ext cx="165" cy="61"/>
              </a:xfrm>
              <a:custGeom>
                <a:avLst/>
                <a:gdLst>
                  <a:gd name="T0" fmla="*/ 0 w 165"/>
                  <a:gd name="T1" fmla="*/ 60 h 61"/>
                  <a:gd name="T2" fmla="*/ 165 w 165"/>
                  <a:gd name="T3" fmla="*/ 0 h 61"/>
                  <a:gd name="T4" fmla="*/ 165 w 165"/>
                  <a:gd name="T5" fmla="*/ 2 h 61"/>
                  <a:gd name="T6" fmla="*/ 0 w 165"/>
                  <a:gd name="T7" fmla="*/ 61 h 61"/>
                  <a:gd name="T8" fmla="*/ 0 w 165"/>
                  <a:gd name="T9" fmla="*/ 60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60"/>
                    </a:moveTo>
                    <a:lnTo>
                      <a:pt x="165" y="0"/>
                    </a:lnTo>
                    <a:lnTo>
                      <a:pt x="165" y="2"/>
                    </a:lnTo>
                    <a:lnTo>
                      <a:pt x="0" y="61"/>
                    </a:lnTo>
                    <a:lnTo>
                      <a:pt x="0" y="60"/>
                    </a:lnTo>
                    <a:close/>
                  </a:path>
                </a:pathLst>
              </a:custGeom>
              <a:solidFill>
                <a:srgbClr val="AAAAA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85" name="Freeform 904"/>
              <p:cNvSpPr>
                <a:spLocks/>
              </p:cNvSpPr>
              <p:nvPr/>
            </p:nvSpPr>
            <p:spPr bwMode="auto">
              <a:xfrm>
                <a:off x="1783" y="1971"/>
                <a:ext cx="165" cy="61"/>
              </a:xfrm>
              <a:custGeom>
                <a:avLst/>
                <a:gdLst>
                  <a:gd name="T0" fmla="*/ 0 w 165"/>
                  <a:gd name="T1" fmla="*/ 59 h 61"/>
                  <a:gd name="T2" fmla="*/ 165 w 165"/>
                  <a:gd name="T3" fmla="*/ 0 h 61"/>
                  <a:gd name="T4" fmla="*/ 165 w 165"/>
                  <a:gd name="T5" fmla="*/ 2 h 61"/>
                  <a:gd name="T6" fmla="*/ 0 w 165"/>
                  <a:gd name="T7" fmla="*/ 61 h 61"/>
                  <a:gd name="T8" fmla="*/ 0 w 165"/>
                  <a:gd name="T9" fmla="*/ 59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59"/>
                    </a:moveTo>
                    <a:lnTo>
                      <a:pt x="165" y="0"/>
                    </a:lnTo>
                    <a:lnTo>
                      <a:pt x="165" y="2"/>
                    </a:lnTo>
                    <a:lnTo>
                      <a:pt x="0" y="61"/>
                    </a:lnTo>
                    <a:lnTo>
                      <a:pt x="0" y="59"/>
                    </a:lnTo>
                    <a:close/>
                  </a:path>
                </a:pathLst>
              </a:custGeom>
              <a:solidFill>
                <a:srgbClr val="A9A9A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86" name="Freeform 905"/>
              <p:cNvSpPr>
                <a:spLocks/>
              </p:cNvSpPr>
              <p:nvPr/>
            </p:nvSpPr>
            <p:spPr bwMode="auto">
              <a:xfrm>
                <a:off x="1783" y="1973"/>
                <a:ext cx="165" cy="63"/>
              </a:xfrm>
              <a:custGeom>
                <a:avLst/>
                <a:gdLst>
                  <a:gd name="T0" fmla="*/ 0 w 165"/>
                  <a:gd name="T1" fmla="*/ 59 h 63"/>
                  <a:gd name="T2" fmla="*/ 165 w 165"/>
                  <a:gd name="T3" fmla="*/ 0 h 63"/>
                  <a:gd name="T4" fmla="*/ 165 w 165"/>
                  <a:gd name="T5" fmla="*/ 3 h 63"/>
                  <a:gd name="T6" fmla="*/ 0 w 165"/>
                  <a:gd name="T7" fmla="*/ 63 h 63"/>
                  <a:gd name="T8" fmla="*/ 0 w 165"/>
                  <a:gd name="T9" fmla="*/ 59 h 63"/>
                  <a:gd name="T10" fmla="*/ 0 60000 65536"/>
                  <a:gd name="T11" fmla="*/ 0 60000 65536"/>
                  <a:gd name="T12" fmla="*/ 0 60000 65536"/>
                  <a:gd name="T13" fmla="*/ 0 60000 65536"/>
                  <a:gd name="T14" fmla="*/ 0 60000 65536"/>
                  <a:gd name="T15" fmla="*/ 0 w 165"/>
                  <a:gd name="T16" fmla="*/ 0 h 63"/>
                  <a:gd name="T17" fmla="*/ 165 w 165"/>
                  <a:gd name="T18" fmla="*/ 63 h 63"/>
                </a:gdLst>
                <a:ahLst/>
                <a:cxnLst>
                  <a:cxn ang="T10">
                    <a:pos x="T0" y="T1"/>
                  </a:cxn>
                  <a:cxn ang="T11">
                    <a:pos x="T2" y="T3"/>
                  </a:cxn>
                  <a:cxn ang="T12">
                    <a:pos x="T4" y="T5"/>
                  </a:cxn>
                  <a:cxn ang="T13">
                    <a:pos x="T6" y="T7"/>
                  </a:cxn>
                  <a:cxn ang="T14">
                    <a:pos x="T8" y="T9"/>
                  </a:cxn>
                </a:cxnLst>
                <a:rect l="T15" t="T16" r="T17" b="T18"/>
                <a:pathLst>
                  <a:path w="165" h="63">
                    <a:moveTo>
                      <a:pt x="0" y="59"/>
                    </a:moveTo>
                    <a:lnTo>
                      <a:pt x="165" y="0"/>
                    </a:lnTo>
                    <a:lnTo>
                      <a:pt x="165" y="3"/>
                    </a:lnTo>
                    <a:lnTo>
                      <a:pt x="0" y="63"/>
                    </a:lnTo>
                    <a:lnTo>
                      <a:pt x="0" y="59"/>
                    </a:lnTo>
                    <a:close/>
                  </a:path>
                </a:pathLst>
              </a:custGeom>
              <a:solidFill>
                <a:srgbClr val="A6A6A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87" name="Freeform 906"/>
              <p:cNvSpPr>
                <a:spLocks/>
              </p:cNvSpPr>
              <p:nvPr/>
            </p:nvSpPr>
            <p:spPr bwMode="auto">
              <a:xfrm>
                <a:off x="1783" y="1976"/>
                <a:ext cx="165" cy="62"/>
              </a:xfrm>
              <a:custGeom>
                <a:avLst/>
                <a:gdLst>
                  <a:gd name="T0" fmla="*/ 0 w 165"/>
                  <a:gd name="T1" fmla="*/ 60 h 62"/>
                  <a:gd name="T2" fmla="*/ 165 w 165"/>
                  <a:gd name="T3" fmla="*/ 0 h 62"/>
                  <a:gd name="T4" fmla="*/ 165 w 165"/>
                  <a:gd name="T5" fmla="*/ 2 h 62"/>
                  <a:gd name="T6" fmla="*/ 0 w 165"/>
                  <a:gd name="T7" fmla="*/ 62 h 62"/>
                  <a:gd name="T8" fmla="*/ 0 w 165"/>
                  <a:gd name="T9" fmla="*/ 60 h 62"/>
                  <a:gd name="T10" fmla="*/ 0 60000 65536"/>
                  <a:gd name="T11" fmla="*/ 0 60000 65536"/>
                  <a:gd name="T12" fmla="*/ 0 60000 65536"/>
                  <a:gd name="T13" fmla="*/ 0 60000 65536"/>
                  <a:gd name="T14" fmla="*/ 0 60000 65536"/>
                  <a:gd name="T15" fmla="*/ 0 w 165"/>
                  <a:gd name="T16" fmla="*/ 0 h 62"/>
                  <a:gd name="T17" fmla="*/ 165 w 165"/>
                  <a:gd name="T18" fmla="*/ 62 h 62"/>
                </a:gdLst>
                <a:ahLst/>
                <a:cxnLst>
                  <a:cxn ang="T10">
                    <a:pos x="T0" y="T1"/>
                  </a:cxn>
                  <a:cxn ang="T11">
                    <a:pos x="T2" y="T3"/>
                  </a:cxn>
                  <a:cxn ang="T12">
                    <a:pos x="T4" y="T5"/>
                  </a:cxn>
                  <a:cxn ang="T13">
                    <a:pos x="T6" y="T7"/>
                  </a:cxn>
                  <a:cxn ang="T14">
                    <a:pos x="T8" y="T9"/>
                  </a:cxn>
                </a:cxnLst>
                <a:rect l="T15" t="T16" r="T17" b="T18"/>
                <a:pathLst>
                  <a:path w="165" h="62">
                    <a:moveTo>
                      <a:pt x="0" y="60"/>
                    </a:moveTo>
                    <a:lnTo>
                      <a:pt x="165" y="0"/>
                    </a:lnTo>
                    <a:lnTo>
                      <a:pt x="165" y="2"/>
                    </a:lnTo>
                    <a:lnTo>
                      <a:pt x="0" y="62"/>
                    </a:lnTo>
                    <a:lnTo>
                      <a:pt x="0" y="60"/>
                    </a:lnTo>
                    <a:close/>
                  </a:path>
                </a:pathLst>
              </a:custGeom>
              <a:solidFill>
                <a:srgbClr val="A2A2A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88" name="Freeform 907"/>
              <p:cNvSpPr>
                <a:spLocks/>
              </p:cNvSpPr>
              <p:nvPr/>
            </p:nvSpPr>
            <p:spPr bwMode="auto">
              <a:xfrm>
                <a:off x="1783" y="1978"/>
                <a:ext cx="165" cy="61"/>
              </a:xfrm>
              <a:custGeom>
                <a:avLst/>
                <a:gdLst>
                  <a:gd name="T0" fmla="*/ 0 w 165"/>
                  <a:gd name="T1" fmla="*/ 60 h 61"/>
                  <a:gd name="T2" fmla="*/ 165 w 165"/>
                  <a:gd name="T3" fmla="*/ 0 h 61"/>
                  <a:gd name="T4" fmla="*/ 165 w 165"/>
                  <a:gd name="T5" fmla="*/ 2 h 61"/>
                  <a:gd name="T6" fmla="*/ 0 w 165"/>
                  <a:gd name="T7" fmla="*/ 61 h 61"/>
                  <a:gd name="T8" fmla="*/ 0 w 165"/>
                  <a:gd name="T9" fmla="*/ 60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60"/>
                    </a:moveTo>
                    <a:lnTo>
                      <a:pt x="165" y="0"/>
                    </a:lnTo>
                    <a:lnTo>
                      <a:pt x="165" y="2"/>
                    </a:lnTo>
                    <a:lnTo>
                      <a:pt x="0" y="61"/>
                    </a:lnTo>
                    <a:lnTo>
                      <a:pt x="0" y="60"/>
                    </a:lnTo>
                    <a:close/>
                  </a:path>
                </a:pathLst>
              </a:custGeom>
              <a:solidFill>
                <a:srgbClr val="A0A0A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89" name="Freeform 908"/>
              <p:cNvSpPr>
                <a:spLocks/>
              </p:cNvSpPr>
              <p:nvPr/>
            </p:nvSpPr>
            <p:spPr bwMode="auto">
              <a:xfrm>
                <a:off x="1783" y="1980"/>
                <a:ext cx="165" cy="63"/>
              </a:xfrm>
              <a:custGeom>
                <a:avLst/>
                <a:gdLst>
                  <a:gd name="T0" fmla="*/ 0 w 165"/>
                  <a:gd name="T1" fmla="*/ 59 h 63"/>
                  <a:gd name="T2" fmla="*/ 165 w 165"/>
                  <a:gd name="T3" fmla="*/ 0 h 63"/>
                  <a:gd name="T4" fmla="*/ 165 w 165"/>
                  <a:gd name="T5" fmla="*/ 3 h 63"/>
                  <a:gd name="T6" fmla="*/ 0 w 165"/>
                  <a:gd name="T7" fmla="*/ 63 h 63"/>
                  <a:gd name="T8" fmla="*/ 0 w 165"/>
                  <a:gd name="T9" fmla="*/ 59 h 63"/>
                  <a:gd name="T10" fmla="*/ 0 60000 65536"/>
                  <a:gd name="T11" fmla="*/ 0 60000 65536"/>
                  <a:gd name="T12" fmla="*/ 0 60000 65536"/>
                  <a:gd name="T13" fmla="*/ 0 60000 65536"/>
                  <a:gd name="T14" fmla="*/ 0 60000 65536"/>
                  <a:gd name="T15" fmla="*/ 0 w 165"/>
                  <a:gd name="T16" fmla="*/ 0 h 63"/>
                  <a:gd name="T17" fmla="*/ 165 w 165"/>
                  <a:gd name="T18" fmla="*/ 63 h 63"/>
                </a:gdLst>
                <a:ahLst/>
                <a:cxnLst>
                  <a:cxn ang="T10">
                    <a:pos x="T0" y="T1"/>
                  </a:cxn>
                  <a:cxn ang="T11">
                    <a:pos x="T2" y="T3"/>
                  </a:cxn>
                  <a:cxn ang="T12">
                    <a:pos x="T4" y="T5"/>
                  </a:cxn>
                  <a:cxn ang="T13">
                    <a:pos x="T6" y="T7"/>
                  </a:cxn>
                  <a:cxn ang="T14">
                    <a:pos x="T8" y="T9"/>
                  </a:cxn>
                </a:cxnLst>
                <a:rect l="T15" t="T16" r="T17" b="T18"/>
                <a:pathLst>
                  <a:path w="165" h="63">
                    <a:moveTo>
                      <a:pt x="0" y="59"/>
                    </a:moveTo>
                    <a:lnTo>
                      <a:pt x="165" y="0"/>
                    </a:lnTo>
                    <a:lnTo>
                      <a:pt x="165" y="3"/>
                    </a:lnTo>
                    <a:lnTo>
                      <a:pt x="0" y="63"/>
                    </a:lnTo>
                    <a:lnTo>
                      <a:pt x="0" y="59"/>
                    </a:lnTo>
                    <a:close/>
                  </a:path>
                </a:pathLst>
              </a:custGeom>
              <a:solidFill>
                <a:srgbClr val="9D9D9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90" name="Freeform 909"/>
              <p:cNvSpPr>
                <a:spLocks/>
              </p:cNvSpPr>
              <p:nvPr/>
            </p:nvSpPr>
            <p:spPr bwMode="auto">
              <a:xfrm>
                <a:off x="1783" y="1983"/>
                <a:ext cx="165" cy="62"/>
              </a:xfrm>
              <a:custGeom>
                <a:avLst/>
                <a:gdLst>
                  <a:gd name="T0" fmla="*/ 0 w 165"/>
                  <a:gd name="T1" fmla="*/ 60 h 62"/>
                  <a:gd name="T2" fmla="*/ 165 w 165"/>
                  <a:gd name="T3" fmla="*/ 0 h 62"/>
                  <a:gd name="T4" fmla="*/ 165 w 165"/>
                  <a:gd name="T5" fmla="*/ 2 h 62"/>
                  <a:gd name="T6" fmla="*/ 0 w 165"/>
                  <a:gd name="T7" fmla="*/ 62 h 62"/>
                  <a:gd name="T8" fmla="*/ 0 w 165"/>
                  <a:gd name="T9" fmla="*/ 60 h 62"/>
                  <a:gd name="T10" fmla="*/ 0 60000 65536"/>
                  <a:gd name="T11" fmla="*/ 0 60000 65536"/>
                  <a:gd name="T12" fmla="*/ 0 60000 65536"/>
                  <a:gd name="T13" fmla="*/ 0 60000 65536"/>
                  <a:gd name="T14" fmla="*/ 0 60000 65536"/>
                  <a:gd name="T15" fmla="*/ 0 w 165"/>
                  <a:gd name="T16" fmla="*/ 0 h 62"/>
                  <a:gd name="T17" fmla="*/ 165 w 165"/>
                  <a:gd name="T18" fmla="*/ 62 h 62"/>
                </a:gdLst>
                <a:ahLst/>
                <a:cxnLst>
                  <a:cxn ang="T10">
                    <a:pos x="T0" y="T1"/>
                  </a:cxn>
                  <a:cxn ang="T11">
                    <a:pos x="T2" y="T3"/>
                  </a:cxn>
                  <a:cxn ang="T12">
                    <a:pos x="T4" y="T5"/>
                  </a:cxn>
                  <a:cxn ang="T13">
                    <a:pos x="T6" y="T7"/>
                  </a:cxn>
                  <a:cxn ang="T14">
                    <a:pos x="T8" y="T9"/>
                  </a:cxn>
                </a:cxnLst>
                <a:rect l="T15" t="T16" r="T17" b="T18"/>
                <a:pathLst>
                  <a:path w="165" h="62">
                    <a:moveTo>
                      <a:pt x="0" y="60"/>
                    </a:moveTo>
                    <a:lnTo>
                      <a:pt x="165" y="0"/>
                    </a:lnTo>
                    <a:lnTo>
                      <a:pt x="165" y="2"/>
                    </a:lnTo>
                    <a:lnTo>
                      <a:pt x="0" y="62"/>
                    </a:lnTo>
                    <a:lnTo>
                      <a:pt x="0" y="60"/>
                    </a:lnTo>
                    <a:close/>
                  </a:path>
                </a:pathLst>
              </a:custGeom>
              <a:solidFill>
                <a:srgbClr val="9A9A9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91" name="Freeform 910"/>
              <p:cNvSpPr>
                <a:spLocks/>
              </p:cNvSpPr>
              <p:nvPr/>
            </p:nvSpPr>
            <p:spPr bwMode="auto">
              <a:xfrm>
                <a:off x="1783" y="1985"/>
                <a:ext cx="165" cy="63"/>
              </a:xfrm>
              <a:custGeom>
                <a:avLst/>
                <a:gdLst>
                  <a:gd name="T0" fmla="*/ 0 w 165"/>
                  <a:gd name="T1" fmla="*/ 60 h 63"/>
                  <a:gd name="T2" fmla="*/ 165 w 165"/>
                  <a:gd name="T3" fmla="*/ 0 h 63"/>
                  <a:gd name="T4" fmla="*/ 165 w 165"/>
                  <a:gd name="T5" fmla="*/ 4 h 63"/>
                  <a:gd name="T6" fmla="*/ 0 w 165"/>
                  <a:gd name="T7" fmla="*/ 63 h 63"/>
                  <a:gd name="T8" fmla="*/ 0 w 165"/>
                  <a:gd name="T9" fmla="*/ 60 h 63"/>
                  <a:gd name="T10" fmla="*/ 0 60000 65536"/>
                  <a:gd name="T11" fmla="*/ 0 60000 65536"/>
                  <a:gd name="T12" fmla="*/ 0 60000 65536"/>
                  <a:gd name="T13" fmla="*/ 0 60000 65536"/>
                  <a:gd name="T14" fmla="*/ 0 60000 65536"/>
                  <a:gd name="T15" fmla="*/ 0 w 165"/>
                  <a:gd name="T16" fmla="*/ 0 h 63"/>
                  <a:gd name="T17" fmla="*/ 165 w 165"/>
                  <a:gd name="T18" fmla="*/ 63 h 63"/>
                </a:gdLst>
                <a:ahLst/>
                <a:cxnLst>
                  <a:cxn ang="T10">
                    <a:pos x="T0" y="T1"/>
                  </a:cxn>
                  <a:cxn ang="T11">
                    <a:pos x="T2" y="T3"/>
                  </a:cxn>
                  <a:cxn ang="T12">
                    <a:pos x="T4" y="T5"/>
                  </a:cxn>
                  <a:cxn ang="T13">
                    <a:pos x="T6" y="T7"/>
                  </a:cxn>
                  <a:cxn ang="T14">
                    <a:pos x="T8" y="T9"/>
                  </a:cxn>
                </a:cxnLst>
                <a:rect l="T15" t="T16" r="T17" b="T18"/>
                <a:pathLst>
                  <a:path w="165" h="63">
                    <a:moveTo>
                      <a:pt x="0" y="60"/>
                    </a:moveTo>
                    <a:lnTo>
                      <a:pt x="165" y="0"/>
                    </a:lnTo>
                    <a:lnTo>
                      <a:pt x="165" y="4"/>
                    </a:lnTo>
                    <a:lnTo>
                      <a:pt x="0" y="63"/>
                    </a:lnTo>
                    <a:lnTo>
                      <a:pt x="0" y="60"/>
                    </a:lnTo>
                    <a:close/>
                  </a:path>
                </a:pathLst>
              </a:custGeom>
              <a:solidFill>
                <a:srgbClr val="97979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92" name="Freeform 911"/>
              <p:cNvSpPr>
                <a:spLocks/>
              </p:cNvSpPr>
              <p:nvPr/>
            </p:nvSpPr>
            <p:spPr bwMode="auto">
              <a:xfrm>
                <a:off x="1783" y="1989"/>
                <a:ext cx="165" cy="61"/>
              </a:xfrm>
              <a:custGeom>
                <a:avLst/>
                <a:gdLst>
                  <a:gd name="T0" fmla="*/ 0 w 165"/>
                  <a:gd name="T1" fmla="*/ 59 h 61"/>
                  <a:gd name="T2" fmla="*/ 165 w 165"/>
                  <a:gd name="T3" fmla="*/ 0 h 61"/>
                  <a:gd name="T4" fmla="*/ 165 w 165"/>
                  <a:gd name="T5" fmla="*/ 2 h 61"/>
                  <a:gd name="T6" fmla="*/ 0 w 165"/>
                  <a:gd name="T7" fmla="*/ 61 h 61"/>
                  <a:gd name="T8" fmla="*/ 0 w 165"/>
                  <a:gd name="T9" fmla="*/ 59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59"/>
                    </a:moveTo>
                    <a:lnTo>
                      <a:pt x="165" y="0"/>
                    </a:lnTo>
                    <a:lnTo>
                      <a:pt x="165" y="2"/>
                    </a:lnTo>
                    <a:lnTo>
                      <a:pt x="0" y="61"/>
                    </a:lnTo>
                    <a:lnTo>
                      <a:pt x="0" y="59"/>
                    </a:lnTo>
                    <a:close/>
                  </a:path>
                </a:pathLst>
              </a:custGeom>
              <a:solidFill>
                <a:srgbClr val="94949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93" name="Freeform 912"/>
              <p:cNvSpPr>
                <a:spLocks/>
              </p:cNvSpPr>
              <p:nvPr/>
            </p:nvSpPr>
            <p:spPr bwMode="auto">
              <a:xfrm>
                <a:off x="1783" y="1991"/>
                <a:ext cx="165" cy="61"/>
              </a:xfrm>
              <a:custGeom>
                <a:avLst/>
                <a:gdLst>
                  <a:gd name="T0" fmla="*/ 0 w 165"/>
                  <a:gd name="T1" fmla="*/ 59 h 61"/>
                  <a:gd name="T2" fmla="*/ 165 w 165"/>
                  <a:gd name="T3" fmla="*/ 0 h 61"/>
                  <a:gd name="T4" fmla="*/ 165 w 165"/>
                  <a:gd name="T5" fmla="*/ 1 h 61"/>
                  <a:gd name="T6" fmla="*/ 0 w 165"/>
                  <a:gd name="T7" fmla="*/ 61 h 61"/>
                  <a:gd name="T8" fmla="*/ 0 w 165"/>
                  <a:gd name="T9" fmla="*/ 59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59"/>
                    </a:moveTo>
                    <a:lnTo>
                      <a:pt x="165" y="0"/>
                    </a:lnTo>
                    <a:lnTo>
                      <a:pt x="165" y="1"/>
                    </a:lnTo>
                    <a:lnTo>
                      <a:pt x="0" y="61"/>
                    </a:lnTo>
                    <a:lnTo>
                      <a:pt x="0" y="59"/>
                    </a:lnTo>
                    <a:close/>
                  </a:path>
                </a:pathLst>
              </a:custGeom>
              <a:solidFill>
                <a:srgbClr val="92929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94" name="Freeform 913"/>
              <p:cNvSpPr>
                <a:spLocks/>
              </p:cNvSpPr>
              <p:nvPr/>
            </p:nvSpPr>
            <p:spPr bwMode="auto">
              <a:xfrm>
                <a:off x="1783" y="1992"/>
                <a:ext cx="165" cy="64"/>
              </a:xfrm>
              <a:custGeom>
                <a:avLst/>
                <a:gdLst>
                  <a:gd name="T0" fmla="*/ 0 w 165"/>
                  <a:gd name="T1" fmla="*/ 60 h 64"/>
                  <a:gd name="T2" fmla="*/ 165 w 165"/>
                  <a:gd name="T3" fmla="*/ 0 h 64"/>
                  <a:gd name="T4" fmla="*/ 165 w 165"/>
                  <a:gd name="T5" fmla="*/ 4 h 64"/>
                  <a:gd name="T6" fmla="*/ 0 w 165"/>
                  <a:gd name="T7" fmla="*/ 64 h 64"/>
                  <a:gd name="T8" fmla="*/ 0 w 165"/>
                  <a:gd name="T9" fmla="*/ 60 h 64"/>
                  <a:gd name="T10" fmla="*/ 0 60000 65536"/>
                  <a:gd name="T11" fmla="*/ 0 60000 65536"/>
                  <a:gd name="T12" fmla="*/ 0 60000 65536"/>
                  <a:gd name="T13" fmla="*/ 0 60000 65536"/>
                  <a:gd name="T14" fmla="*/ 0 60000 65536"/>
                  <a:gd name="T15" fmla="*/ 0 w 165"/>
                  <a:gd name="T16" fmla="*/ 0 h 64"/>
                  <a:gd name="T17" fmla="*/ 165 w 165"/>
                  <a:gd name="T18" fmla="*/ 64 h 64"/>
                </a:gdLst>
                <a:ahLst/>
                <a:cxnLst>
                  <a:cxn ang="T10">
                    <a:pos x="T0" y="T1"/>
                  </a:cxn>
                  <a:cxn ang="T11">
                    <a:pos x="T2" y="T3"/>
                  </a:cxn>
                  <a:cxn ang="T12">
                    <a:pos x="T4" y="T5"/>
                  </a:cxn>
                  <a:cxn ang="T13">
                    <a:pos x="T6" y="T7"/>
                  </a:cxn>
                  <a:cxn ang="T14">
                    <a:pos x="T8" y="T9"/>
                  </a:cxn>
                </a:cxnLst>
                <a:rect l="T15" t="T16" r="T17" b="T18"/>
                <a:pathLst>
                  <a:path w="165" h="64">
                    <a:moveTo>
                      <a:pt x="0" y="60"/>
                    </a:moveTo>
                    <a:lnTo>
                      <a:pt x="165" y="0"/>
                    </a:lnTo>
                    <a:lnTo>
                      <a:pt x="165" y="4"/>
                    </a:lnTo>
                    <a:lnTo>
                      <a:pt x="0" y="64"/>
                    </a:lnTo>
                    <a:lnTo>
                      <a:pt x="0" y="60"/>
                    </a:lnTo>
                    <a:close/>
                  </a:path>
                </a:pathLst>
              </a:custGeom>
              <a:solidFill>
                <a:srgbClr val="90909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95" name="Freeform 914"/>
              <p:cNvSpPr>
                <a:spLocks/>
              </p:cNvSpPr>
              <p:nvPr/>
            </p:nvSpPr>
            <p:spPr bwMode="auto">
              <a:xfrm>
                <a:off x="1783" y="1996"/>
                <a:ext cx="165" cy="61"/>
              </a:xfrm>
              <a:custGeom>
                <a:avLst/>
                <a:gdLst>
                  <a:gd name="T0" fmla="*/ 0 w 165"/>
                  <a:gd name="T1" fmla="*/ 60 h 61"/>
                  <a:gd name="T2" fmla="*/ 165 w 165"/>
                  <a:gd name="T3" fmla="*/ 0 h 61"/>
                  <a:gd name="T4" fmla="*/ 165 w 165"/>
                  <a:gd name="T5" fmla="*/ 2 h 61"/>
                  <a:gd name="T6" fmla="*/ 0 w 165"/>
                  <a:gd name="T7" fmla="*/ 61 h 61"/>
                  <a:gd name="T8" fmla="*/ 0 w 165"/>
                  <a:gd name="T9" fmla="*/ 60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60"/>
                    </a:moveTo>
                    <a:lnTo>
                      <a:pt x="165" y="0"/>
                    </a:lnTo>
                    <a:lnTo>
                      <a:pt x="165" y="2"/>
                    </a:lnTo>
                    <a:lnTo>
                      <a:pt x="0" y="61"/>
                    </a:lnTo>
                    <a:lnTo>
                      <a:pt x="0" y="60"/>
                    </a:lnTo>
                    <a:close/>
                  </a:path>
                </a:pathLst>
              </a:custGeom>
              <a:solidFill>
                <a:srgbClr val="8D8D8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96" name="Freeform 915"/>
              <p:cNvSpPr>
                <a:spLocks/>
              </p:cNvSpPr>
              <p:nvPr/>
            </p:nvSpPr>
            <p:spPr bwMode="auto">
              <a:xfrm>
                <a:off x="1783" y="1998"/>
                <a:ext cx="165" cy="61"/>
              </a:xfrm>
              <a:custGeom>
                <a:avLst/>
                <a:gdLst>
                  <a:gd name="T0" fmla="*/ 0 w 165"/>
                  <a:gd name="T1" fmla="*/ 59 h 61"/>
                  <a:gd name="T2" fmla="*/ 165 w 165"/>
                  <a:gd name="T3" fmla="*/ 0 h 61"/>
                  <a:gd name="T4" fmla="*/ 165 w 165"/>
                  <a:gd name="T5" fmla="*/ 2 h 61"/>
                  <a:gd name="T6" fmla="*/ 0 w 165"/>
                  <a:gd name="T7" fmla="*/ 61 h 61"/>
                  <a:gd name="T8" fmla="*/ 0 w 165"/>
                  <a:gd name="T9" fmla="*/ 59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59"/>
                    </a:moveTo>
                    <a:lnTo>
                      <a:pt x="165" y="0"/>
                    </a:lnTo>
                    <a:lnTo>
                      <a:pt x="165" y="2"/>
                    </a:lnTo>
                    <a:lnTo>
                      <a:pt x="0" y="61"/>
                    </a:lnTo>
                    <a:lnTo>
                      <a:pt x="0" y="59"/>
                    </a:lnTo>
                    <a:close/>
                  </a:path>
                </a:pathLst>
              </a:custGeom>
              <a:solidFill>
                <a:srgbClr val="8B8B8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97" name="Freeform 916"/>
              <p:cNvSpPr>
                <a:spLocks/>
              </p:cNvSpPr>
              <p:nvPr/>
            </p:nvSpPr>
            <p:spPr bwMode="auto">
              <a:xfrm>
                <a:off x="1783" y="2000"/>
                <a:ext cx="165" cy="63"/>
              </a:xfrm>
              <a:custGeom>
                <a:avLst/>
                <a:gdLst>
                  <a:gd name="T0" fmla="*/ 0 w 165"/>
                  <a:gd name="T1" fmla="*/ 59 h 63"/>
                  <a:gd name="T2" fmla="*/ 165 w 165"/>
                  <a:gd name="T3" fmla="*/ 0 h 63"/>
                  <a:gd name="T4" fmla="*/ 165 w 165"/>
                  <a:gd name="T5" fmla="*/ 3 h 63"/>
                  <a:gd name="T6" fmla="*/ 0 w 165"/>
                  <a:gd name="T7" fmla="*/ 63 h 63"/>
                  <a:gd name="T8" fmla="*/ 0 w 165"/>
                  <a:gd name="T9" fmla="*/ 59 h 63"/>
                  <a:gd name="T10" fmla="*/ 0 60000 65536"/>
                  <a:gd name="T11" fmla="*/ 0 60000 65536"/>
                  <a:gd name="T12" fmla="*/ 0 60000 65536"/>
                  <a:gd name="T13" fmla="*/ 0 60000 65536"/>
                  <a:gd name="T14" fmla="*/ 0 60000 65536"/>
                  <a:gd name="T15" fmla="*/ 0 w 165"/>
                  <a:gd name="T16" fmla="*/ 0 h 63"/>
                  <a:gd name="T17" fmla="*/ 165 w 165"/>
                  <a:gd name="T18" fmla="*/ 63 h 63"/>
                </a:gdLst>
                <a:ahLst/>
                <a:cxnLst>
                  <a:cxn ang="T10">
                    <a:pos x="T0" y="T1"/>
                  </a:cxn>
                  <a:cxn ang="T11">
                    <a:pos x="T2" y="T3"/>
                  </a:cxn>
                  <a:cxn ang="T12">
                    <a:pos x="T4" y="T5"/>
                  </a:cxn>
                  <a:cxn ang="T13">
                    <a:pos x="T6" y="T7"/>
                  </a:cxn>
                  <a:cxn ang="T14">
                    <a:pos x="T8" y="T9"/>
                  </a:cxn>
                </a:cxnLst>
                <a:rect l="T15" t="T16" r="T17" b="T18"/>
                <a:pathLst>
                  <a:path w="165" h="63">
                    <a:moveTo>
                      <a:pt x="0" y="59"/>
                    </a:moveTo>
                    <a:lnTo>
                      <a:pt x="165" y="0"/>
                    </a:lnTo>
                    <a:lnTo>
                      <a:pt x="165" y="3"/>
                    </a:lnTo>
                    <a:lnTo>
                      <a:pt x="0" y="63"/>
                    </a:lnTo>
                    <a:lnTo>
                      <a:pt x="0" y="59"/>
                    </a:lnTo>
                    <a:close/>
                  </a:path>
                </a:pathLst>
              </a:custGeom>
              <a:solidFill>
                <a:srgbClr val="89898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98" name="Freeform 917"/>
              <p:cNvSpPr>
                <a:spLocks/>
              </p:cNvSpPr>
              <p:nvPr/>
            </p:nvSpPr>
            <p:spPr bwMode="auto">
              <a:xfrm>
                <a:off x="1783" y="2003"/>
                <a:ext cx="165" cy="62"/>
              </a:xfrm>
              <a:custGeom>
                <a:avLst/>
                <a:gdLst>
                  <a:gd name="T0" fmla="*/ 0 w 165"/>
                  <a:gd name="T1" fmla="*/ 60 h 62"/>
                  <a:gd name="T2" fmla="*/ 165 w 165"/>
                  <a:gd name="T3" fmla="*/ 0 h 62"/>
                  <a:gd name="T4" fmla="*/ 165 w 165"/>
                  <a:gd name="T5" fmla="*/ 2 h 62"/>
                  <a:gd name="T6" fmla="*/ 0 w 165"/>
                  <a:gd name="T7" fmla="*/ 62 h 62"/>
                  <a:gd name="T8" fmla="*/ 0 w 165"/>
                  <a:gd name="T9" fmla="*/ 60 h 62"/>
                  <a:gd name="T10" fmla="*/ 0 60000 65536"/>
                  <a:gd name="T11" fmla="*/ 0 60000 65536"/>
                  <a:gd name="T12" fmla="*/ 0 60000 65536"/>
                  <a:gd name="T13" fmla="*/ 0 60000 65536"/>
                  <a:gd name="T14" fmla="*/ 0 60000 65536"/>
                  <a:gd name="T15" fmla="*/ 0 w 165"/>
                  <a:gd name="T16" fmla="*/ 0 h 62"/>
                  <a:gd name="T17" fmla="*/ 165 w 165"/>
                  <a:gd name="T18" fmla="*/ 62 h 62"/>
                </a:gdLst>
                <a:ahLst/>
                <a:cxnLst>
                  <a:cxn ang="T10">
                    <a:pos x="T0" y="T1"/>
                  </a:cxn>
                  <a:cxn ang="T11">
                    <a:pos x="T2" y="T3"/>
                  </a:cxn>
                  <a:cxn ang="T12">
                    <a:pos x="T4" y="T5"/>
                  </a:cxn>
                  <a:cxn ang="T13">
                    <a:pos x="T6" y="T7"/>
                  </a:cxn>
                  <a:cxn ang="T14">
                    <a:pos x="T8" y="T9"/>
                  </a:cxn>
                </a:cxnLst>
                <a:rect l="T15" t="T16" r="T17" b="T18"/>
                <a:pathLst>
                  <a:path w="165" h="62">
                    <a:moveTo>
                      <a:pt x="0" y="60"/>
                    </a:moveTo>
                    <a:lnTo>
                      <a:pt x="165" y="0"/>
                    </a:lnTo>
                    <a:lnTo>
                      <a:pt x="165" y="2"/>
                    </a:lnTo>
                    <a:lnTo>
                      <a:pt x="0" y="62"/>
                    </a:lnTo>
                    <a:lnTo>
                      <a:pt x="0" y="60"/>
                    </a:lnTo>
                    <a:close/>
                  </a:path>
                </a:pathLst>
              </a:custGeom>
              <a:solidFill>
                <a:srgbClr val="87878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99" name="Freeform 918"/>
              <p:cNvSpPr>
                <a:spLocks/>
              </p:cNvSpPr>
              <p:nvPr/>
            </p:nvSpPr>
            <p:spPr bwMode="auto">
              <a:xfrm>
                <a:off x="1783" y="2005"/>
                <a:ext cx="165" cy="63"/>
              </a:xfrm>
              <a:custGeom>
                <a:avLst/>
                <a:gdLst>
                  <a:gd name="T0" fmla="*/ 0 w 165"/>
                  <a:gd name="T1" fmla="*/ 60 h 63"/>
                  <a:gd name="T2" fmla="*/ 165 w 165"/>
                  <a:gd name="T3" fmla="*/ 0 h 63"/>
                  <a:gd name="T4" fmla="*/ 165 w 165"/>
                  <a:gd name="T5" fmla="*/ 4 h 63"/>
                  <a:gd name="T6" fmla="*/ 0 w 165"/>
                  <a:gd name="T7" fmla="*/ 63 h 63"/>
                  <a:gd name="T8" fmla="*/ 0 w 165"/>
                  <a:gd name="T9" fmla="*/ 60 h 63"/>
                  <a:gd name="T10" fmla="*/ 0 60000 65536"/>
                  <a:gd name="T11" fmla="*/ 0 60000 65536"/>
                  <a:gd name="T12" fmla="*/ 0 60000 65536"/>
                  <a:gd name="T13" fmla="*/ 0 60000 65536"/>
                  <a:gd name="T14" fmla="*/ 0 60000 65536"/>
                  <a:gd name="T15" fmla="*/ 0 w 165"/>
                  <a:gd name="T16" fmla="*/ 0 h 63"/>
                  <a:gd name="T17" fmla="*/ 165 w 165"/>
                  <a:gd name="T18" fmla="*/ 63 h 63"/>
                </a:gdLst>
                <a:ahLst/>
                <a:cxnLst>
                  <a:cxn ang="T10">
                    <a:pos x="T0" y="T1"/>
                  </a:cxn>
                  <a:cxn ang="T11">
                    <a:pos x="T2" y="T3"/>
                  </a:cxn>
                  <a:cxn ang="T12">
                    <a:pos x="T4" y="T5"/>
                  </a:cxn>
                  <a:cxn ang="T13">
                    <a:pos x="T6" y="T7"/>
                  </a:cxn>
                  <a:cxn ang="T14">
                    <a:pos x="T8" y="T9"/>
                  </a:cxn>
                </a:cxnLst>
                <a:rect l="T15" t="T16" r="T17" b="T18"/>
                <a:pathLst>
                  <a:path w="165" h="63">
                    <a:moveTo>
                      <a:pt x="0" y="60"/>
                    </a:moveTo>
                    <a:lnTo>
                      <a:pt x="165" y="0"/>
                    </a:lnTo>
                    <a:lnTo>
                      <a:pt x="165" y="4"/>
                    </a:lnTo>
                    <a:lnTo>
                      <a:pt x="0" y="63"/>
                    </a:lnTo>
                    <a:lnTo>
                      <a:pt x="0" y="60"/>
                    </a:lnTo>
                    <a:close/>
                  </a:path>
                </a:pathLst>
              </a:custGeom>
              <a:solidFill>
                <a:srgbClr val="85858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00" name="Freeform 919"/>
              <p:cNvSpPr>
                <a:spLocks/>
              </p:cNvSpPr>
              <p:nvPr/>
            </p:nvSpPr>
            <p:spPr bwMode="auto">
              <a:xfrm>
                <a:off x="1783" y="2009"/>
                <a:ext cx="165" cy="61"/>
              </a:xfrm>
              <a:custGeom>
                <a:avLst/>
                <a:gdLst>
                  <a:gd name="T0" fmla="*/ 0 w 165"/>
                  <a:gd name="T1" fmla="*/ 59 h 61"/>
                  <a:gd name="T2" fmla="*/ 165 w 165"/>
                  <a:gd name="T3" fmla="*/ 0 h 61"/>
                  <a:gd name="T4" fmla="*/ 165 w 165"/>
                  <a:gd name="T5" fmla="*/ 2 h 61"/>
                  <a:gd name="T6" fmla="*/ 0 w 165"/>
                  <a:gd name="T7" fmla="*/ 61 h 61"/>
                  <a:gd name="T8" fmla="*/ 0 w 165"/>
                  <a:gd name="T9" fmla="*/ 59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59"/>
                    </a:moveTo>
                    <a:lnTo>
                      <a:pt x="165" y="0"/>
                    </a:lnTo>
                    <a:lnTo>
                      <a:pt x="165" y="2"/>
                    </a:lnTo>
                    <a:lnTo>
                      <a:pt x="0" y="61"/>
                    </a:lnTo>
                    <a:lnTo>
                      <a:pt x="0" y="59"/>
                    </a:lnTo>
                    <a:close/>
                  </a:path>
                </a:pathLst>
              </a:custGeom>
              <a:solidFill>
                <a:srgbClr val="84848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01" name="Freeform 920"/>
              <p:cNvSpPr>
                <a:spLocks/>
              </p:cNvSpPr>
              <p:nvPr/>
            </p:nvSpPr>
            <p:spPr bwMode="auto">
              <a:xfrm>
                <a:off x="1783" y="2011"/>
                <a:ext cx="165" cy="61"/>
              </a:xfrm>
              <a:custGeom>
                <a:avLst/>
                <a:gdLst>
                  <a:gd name="T0" fmla="*/ 0 w 165"/>
                  <a:gd name="T1" fmla="*/ 59 h 61"/>
                  <a:gd name="T2" fmla="*/ 165 w 165"/>
                  <a:gd name="T3" fmla="*/ 0 h 61"/>
                  <a:gd name="T4" fmla="*/ 165 w 165"/>
                  <a:gd name="T5" fmla="*/ 1 h 61"/>
                  <a:gd name="T6" fmla="*/ 0 w 165"/>
                  <a:gd name="T7" fmla="*/ 61 h 61"/>
                  <a:gd name="T8" fmla="*/ 0 w 165"/>
                  <a:gd name="T9" fmla="*/ 59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59"/>
                    </a:moveTo>
                    <a:lnTo>
                      <a:pt x="165" y="0"/>
                    </a:lnTo>
                    <a:lnTo>
                      <a:pt x="165" y="1"/>
                    </a:lnTo>
                    <a:lnTo>
                      <a:pt x="0" y="61"/>
                    </a:lnTo>
                    <a:lnTo>
                      <a:pt x="0" y="59"/>
                    </a:lnTo>
                    <a:close/>
                  </a:path>
                </a:pathLst>
              </a:custGeom>
              <a:solidFill>
                <a:srgbClr val="82828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02" name="Freeform 921"/>
              <p:cNvSpPr>
                <a:spLocks/>
              </p:cNvSpPr>
              <p:nvPr/>
            </p:nvSpPr>
            <p:spPr bwMode="auto">
              <a:xfrm>
                <a:off x="1783" y="2012"/>
                <a:ext cx="165" cy="63"/>
              </a:xfrm>
              <a:custGeom>
                <a:avLst/>
                <a:gdLst>
                  <a:gd name="T0" fmla="*/ 0 w 165"/>
                  <a:gd name="T1" fmla="*/ 60 h 63"/>
                  <a:gd name="T2" fmla="*/ 165 w 165"/>
                  <a:gd name="T3" fmla="*/ 0 h 63"/>
                  <a:gd name="T4" fmla="*/ 165 w 165"/>
                  <a:gd name="T5" fmla="*/ 4 h 63"/>
                  <a:gd name="T6" fmla="*/ 0 w 165"/>
                  <a:gd name="T7" fmla="*/ 63 h 63"/>
                  <a:gd name="T8" fmla="*/ 0 w 165"/>
                  <a:gd name="T9" fmla="*/ 60 h 63"/>
                  <a:gd name="T10" fmla="*/ 0 60000 65536"/>
                  <a:gd name="T11" fmla="*/ 0 60000 65536"/>
                  <a:gd name="T12" fmla="*/ 0 60000 65536"/>
                  <a:gd name="T13" fmla="*/ 0 60000 65536"/>
                  <a:gd name="T14" fmla="*/ 0 60000 65536"/>
                  <a:gd name="T15" fmla="*/ 0 w 165"/>
                  <a:gd name="T16" fmla="*/ 0 h 63"/>
                  <a:gd name="T17" fmla="*/ 165 w 165"/>
                  <a:gd name="T18" fmla="*/ 63 h 63"/>
                </a:gdLst>
                <a:ahLst/>
                <a:cxnLst>
                  <a:cxn ang="T10">
                    <a:pos x="T0" y="T1"/>
                  </a:cxn>
                  <a:cxn ang="T11">
                    <a:pos x="T2" y="T3"/>
                  </a:cxn>
                  <a:cxn ang="T12">
                    <a:pos x="T4" y="T5"/>
                  </a:cxn>
                  <a:cxn ang="T13">
                    <a:pos x="T6" y="T7"/>
                  </a:cxn>
                  <a:cxn ang="T14">
                    <a:pos x="T8" y="T9"/>
                  </a:cxn>
                </a:cxnLst>
                <a:rect l="T15" t="T16" r="T17" b="T18"/>
                <a:pathLst>
                  <a:path w="165" h="63">
                    <a:moveTo>
                      <a:pt x="0" y="60"/>
                    </a:moveTo>
                    <a:lnTo>
                      <a:pt x="165" y="0"/>
                    </a:lnTo>
                    <a:lnTo>
                      <a:pt x="165" y="4"/>
                    </a:lnTo>
                    <a:lnTo>
                      <a:pt x="0" y="63"/>
                    </a:lnTo>
                    <a:lnTo>
                      <a:pt x="0" y="60"/>
                    </a:lnTo>
                    <a:close/>
                  </a:path>
                </a:pathLst>
              </a:custGeom>
              <a:solidFill>
                <a:srgbClr val="81818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03" name="Freeform 922"/>
              <p:cNvSpPr>
                <a:spLocks/>
              </p:cNvSpPr>
              <p:nvPr/>
            </p:nvSpPr>
            <p:spPr bwMode="auto">
              <a:xfrm>
                <a:off x="1783" y="2016"/>
                <a:ext cx="165" cy="61"/>
              </a:xfrm>
              <a:custGeom>
                <a:avLst/>
                <a:gdLst>
                  <a:gd name="T0" fmla="*/ 0 w 165"/>
                  <a:gd name="T1" fmla="*/ 59 h 61"/>
                  <a:gd name="T2" fmla="*/ 165 w 165"/>
                  <a:gd name="T3" fmla="*/ 0 h 61"/>
                  <a:gd name="T4" fmla="*/ 165 w 165"/>
                  <a:gd name="T5" fmla="*/ 2 h 61"/>
                  <a:gd name="T6" fmla="*/ 0 w 165"/>
                  <a:gd name="T7" fmla="*/ 61 h 61"/>
                  <a:gd name="T8" fmla="*/ 0 w 165"/>
                  <a:gd name="T9" fmla="*/ 59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59"/>
                    </a:moveTo>
                    <a:lnTo>
                      <a:pt x="165" y="0"/>
                    </a:lnTo>
                    <a:lnTo>
                      <a:pt x="165" y="2"/>
                    </a:lnTo>
                    <a:lnTo>
                      <a:pt x="0" y="61"/>
                    </a:lnTo>
                    <a:lnTo>
                      <a:pt x="0" y="59"/>
                    </a:lnTo>
                    <a:close/>
                  </a:path>
                </a:pathLst>
              </a:custGeom>
              <a:solidFill>
                <a:srgbClr val="80808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04" name="Freeform 923"/>
              <p:cNvSpPr>
                <a:spLocks/>
              </p:cNvSpPr>
              <p:nvPr/>
            </p:nvSpPr>
            <p:spPr bwMode="auto">
              <a:xfrm>
                <a:off x="1783" y="2018"/>
                <a:ext cx="165" cy="61"/>
              </a:xfrm>
              <a:custGeom>
                <a:avLst/>
                <a:gdLst>
                  <a:gd name="T0" fmla="*/ 0 w 165"/>
                  <a:gd name="T1" fmla="*/ 59 h 61"/>
                  <a:gd name="T2" fmla="*/ 165 w 165"/>
                  <a:gd name="T3" fmla="*/ 0 h 61"/>
                  <a:gd name="T4" fmla="*/ 165 w 165"/>
                  <a:gd name="T5" fmla="*/ 2 h 61"/>
                  <a:gd name="T6" fmla="*/ 0 w 165"/>
                  <a:gd name="T7" fmla="*/ 61 h 61"/>
                  <a:gd name="T8" fmla="*/ 0 w 165"/>
                  <a:gd name="T9" fmla="*/ 59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59"/>
                    </a:moveTo>
                    <a:lnTo>
                      <a:pt x="165" y="0"/>
                    </a:lnTo>
                    <a:lnTo>
                      <a:pt x="165" y="2"/>
                    </a:lnTo>
                    <a:lnTo>
                      <a:pt x="0" y="61"/>
                    </a:lnTo>
                    <a:lnTo>
                      <a:pt x="0" y="59"/>
                    </a:lnTo>
                    <a:close/>
                  </a:path>
                </a:pathLst>
              </a:custGeom>
              <a:solidFill>
                <a:srgbClr val="7F7F7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05" name="Freeform 924"/>
              <p:cNvSpPr>
                <a:spLocks/>
              </p:cNvSpPr>
              <p:nvPr/>
            </p:nvSpPr>
            <p:spPr bwMode="auto">
              <a:xfrm>
                <a:off x="1783" y="2020"/>
                <a:ext cx="165" cy="63"/>
              </a:xfrm>
              <a:custGeom>
                <a:avLst/>
                <a:gdLst>
                  <a:gd name="T0" fmla="*/ 0 w 165"/>
                  <a:gd name="T1" fmla="*/ 59 h 63"/>
                  <a:gd name="T2" fmla="*/ 165 w 165"/>
                  <a:gd name="T3" fmla="*/ 0 h 63"/>
                  <a:gd name="T4" fmla="*/ 165 w 165"/>
                  <a:gd name="T5" fmla="*/ 3 h 63"/>
                  <a:gd name="T6" fmla="*/ 0 w 165"/>
                  <a:gd name="T7" fmla="*/ 63 h 63"/>
                  <a:gd name="T8" fmla="*/ 0 w 165"/>
                  <a:gd name="T9" fmla="*/ 59 h 63"/>
                  <a:gd name="T10" fmla="*/ 0 60000 65536"/>
                  <a:gd name="T11" fmla="*/ 0 60000 65536"/>
                  <a:gd name="T12" fmla="*/ 0 60000 65536"/>
                  <a:gd name="T13" fmla="*/ 0 60000 65536"/>
                  <a:gd name="T14" fmla="*/ 0 60000 65536"/>
                  <a:gd name="T15" fmla="*/ 0 w 165"/>
                  <a:gd name="T16" fmla="*/ 0 h 63"/>
                  <a:gd name="T17" fmla="*/ 165 w 165"/>
                  <a:gd name="T18" fmla="*/ 63 h 63"/>
                </a:gdLst>
                <a:ahLst/>
                <a:cxnLst>
                  <a:cxn ang="T10">
                    <a:pos x="T0" y="T1"/>
                  </a:cxn>
                  <a:cxn ang="T11">
                    <a:pos x="T2" y="T3"/>
                  </a:cxn>
                  <a:cxn ang="T12">
                    <a:pos x="T4" y="T5"/>
                  </a:cxn>
                  <a:cxn ang="T13">
                    <a:pos x="T6" y="T7"/>
                  </a:cxn>
                  <a:cxn ang="T14">
                    <a:pos x="T8" y="T9"/>
                  </a:cxn>
                </a:cxnLst>
                <a:rect l="T15" t="T16" r="T17" b="T18"/>
                <a:pathLst>
                  <a:path w="165" h="63">
                    <a:moveTo>
                      <a:pt x="0" y="59"/>
                    </a:moveTo>
                    <a:lnTo>
                      <a:pt x="165" y="0"/>
                    </a:lnTo>
                    <a:lnTo>
                      <a:pt x="165" y="3"/>
                    </a:lnTo>
                    <a:lnTo>
                      <a:pt x="0" y="63"/>
                    </a:lnTo>
                    <a:lnTo>
                      <a:pt x="0" y="59"/>
                    </a:lnTo>
                    <a:close/>
                  </a:path>
                </a:pathLst>
              </a:custGeom>
              <a:solidFill>
                <a:srgbClr val="7E7E7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06" name="Freeform 925"/>
              <p:cNvSpPr>
                <a:spLocks/>
              </p:cNvSpPr>
              <p:nvPr/>
            </p:nvSpPr>
            <p:spPr bwMode="auto">
              <a:xfrm>
                <a:off x="1783" y="2023"/>
                <a:ext cx="165" cy="61"/>
              </a:xfrm>
              <a:custGeom>
                <a:avLst/>
                <a:gdLst>
                  <a:gd name="T0" fmla="*/ 0 w 165"/>
                  <a:gd name="T1" fmla="*/ 60 h 61"/>
                  <a:gd name="T2" fmla="*/ 165 w 165"/>
                  <a:gd name="T3" fmla="*/ 0 h 61"/>
                  <a:gd name="T4" fmla="*/ 165 w 165"/>
                  <a:gd name="T5" fmla="*/ 2 h 61"/>
                  <a:gd name="T6" fmla="*/ 0 w 165"/>
                  <a:gd name="T7" fmla="*/ 61 h 61"/>
                  <a:gd name="T8" fmla="*/ 0 w 165"/>
                  <a:gd name="T9" fmla="*/ 60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60"/>
                    </a:moveTo>
                    <a:lnTo>
                      <a:pt x="165" y="0"/>
                    </a:lnTo>
                    <a:lnTo>
                      <a:pt x="165" y="2"/>
                    </a:lnTo>
                    <a:lnTo>
                      <a:pt x="0" y="61"/>
                    </a:lnTo>
                    <a:lnTo>
                      <a:pt x="0" y="60"/>
                    </a:lnTo>
                    <a:close/>
                  </a:path>
                </a:pathLst>
              </a:custGeom>
              <a:solidFill>
                <a:srgbClr val="7D7D7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07" name="Freeform 926"/>
              <p:cNvSpPr>
                <a:spLocks/>
              </p:cNvSpPr>
              <p:nvPr/>
            </p:nvSpPr>
            <p:spPr bwMode="auto">
              <a:xfrm>
                <a:off x="1783" y="2025"/>
                <a:ext cx="165" cy="63"/>
              </a:xfrm>
              <a:custGeom>
                <a:avLst/>
                <a:gdLst>
                  <a:gd name="T0" fmla="*/ 0 w 165"/>
                  <a:gd name="T1" fmla="*/ 59 h 63"/>
                  <a:gd name="T2" fmla="*/ 165 w 165"/>
                  <a:gd name="T3" fmla="*/ 0 h 63"/>
                  <a:gd name="T4" fmla="*/ 165 w 165"/>
                  <a:gd name="T5" fmla="*/ 4 h 63"/>
                  <a:gd name="T6" fmla="*/ 0 w 165"/>
                  <a:gd name="T7" fmla="*/ 63 h 63"/>
                  <a:gd name="T8" fmla="*/ 0 w 165"/>
                  <a:gd name="T9" fmla="*/ 59 h 63"/>
                  <a:gd name="T10" fmla="*/ 0 60000 65536"/>
                  <a:gd name="T11" fmla="*/ 0 60000 65536"/>
                  <a:gd name="T12" fmla="*/ 0 60000 65536"/>
                  <a:gd name="T13" fmla="*/ 0 60000 65536"/>
                  <a:gd name="T14" fmla="*/ 0 60000 65536"/>
                  <a:gd name="T15" fmla="*/ 0 w 165"/>
                  <a:gd name="T16" fmla="*/ 0 h 63"/>
                  <a:gd name="T17" fmla="*/ 165 w 165"/>
                  <a:gd name="T18" fmla="*/ 63 h 63"/>
                </a:gdLst>
                <a:ahLst/>
                <a:cxnLst>
                  <a:cxn ang="T10">
                    <a:pos x="T0" y="T1"/>
                  </a:cxn>
                  <a:cxn ang="T11">
                    <a:pos x="T2" y="T3"/>
                  </a:cxn>
                  <a:cxn ang="T12">
                    <a:pos x="T4" y="T5"/>
                  </a:cxn>
                  <a:cxn ang="T13">
                    <a:pos x="T6" y="T7"/>
                  </a:cxn>
                  <a:cxn ang="T14">
                    <a:pos x="T8" y="T9"/>
                  </a:cxn>
                </a:cxnLst>
                <a:rect l="T15" t="T16" r="T17" b="T18"/>
                <a:pathLst>
                  <a:path w="165" h="63">
                    <a:moveTo>
                      <a:pt x="0" y="59"/>
                    </a:moveTo>
                    <a:lnTo>
                      <a:pt x="165" y="0"/>
                    </a:lnTo>
                    <a:lnTo>
                      <a:pt x="165" y="4"/>
                    </a:lnTo>
                    <a:lnTo>
                      <a:pt x="0" y="63"/>
                    </a:lnTo>
                    <a:lnTo>
                      <a:pt x="0" y="59"/>
                    </a:lnTo>
                    <a:close/>
                  </a:path>
                </a:pathLst>
              </a:custGeom>
              <a:solidFill>
                <a:srgbClr val="7C7C7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08" name="Freeform 927"/>
              <p:cNvSpPr>
                <a:spLocks/>
              </p:cNvSpPr>
              <p:nvPr/>
            </p:nvSpPr>
            <p:spPr bwMode="auto">
              <a:xfrm>
                <a:off x="1783" y="2029"/>
                <a:ext cx="165" cy="61"/>
              </a:xfrm>
              <a:custGeom>
                <a:avLst/>
                <a:gdLst>
                  <a:gd name="T0" fmla="*/ 0 w 165"/>
                  <a:gd name="T1" fmla="*/ 59 h 61"/>
                  <a:gd name="T2" fmla="*/ 165 w 165"/>
                  <a:gd name="T3" fmla="*/ 0 h 61"/>
                  <a:gd name="T4" fmla="*/ 165 w 165"/>
                  <a:gd name="T5" fmla="*/ 1 h 61"/>
                  <a:gd name="T6" fmla="*/ 0 w 165"/>
                  <a:gd name="T7" fmla="*/ 61 h 61"/>
                  <a:gd name="T8" fmla="*/ 0 w 165"/>
                  <a:gd name="T9" fmla="*/ 59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59"/>
                    </a:moveTo>
                    <a:lnTo>
                      <a:pt x="165" y="0"/>
                    </a:lnTo>
                    <a:lnTo>
                      <a:pt x="165" y="1"/>
                    </a:lnTo>
                    <a:lnTo>
                      <a:pt x="0" y="61"/>
                    </a:lnTo>
                    <a:lnTo>
                      <a:pt x="0" y="59"/>
                    </a:lnTo>
                    <a:close/>
                  </a:path>
                </a:pathLst>
              </a:custGeom>
              <a:solidFill>
                <a:srgbClr val="7C7C7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09" name="Freeform 928"/>
              <p:cNvSpPr>
                <a:spLocks/>
              </p:cNvSpPr>
              <p:nvPr/>
            </p:nvSpPr>
            <p:spPr bwMode="auto">
              <a:xfrm>
                <a:off x="1783" y="1971"/>
                <a:ext cx="161" cy="58"/>
              </a:xfrm>
              <a:custGeom>
                <a:avLst/>
                <a:gdLst>
                  <a:gd name="T0" fmla="*/ 16 w 161"/>
                  <a:gd name="T1" fmla="*/ 0 h 58"/>
                  <a:gd name="T2" fmla="*/ 0 w 161"/>
                  <a:gd name="T3" fmla="*/ 16 h 58"/>
                  <a:gd name="T4" fmla="*/ 0 w 161"/>
                  <a:gd name="T5" fmla="*/ 41 h 58"/>
                  <a:gd name="T6" fmla="*/ 16 w 161"/>
                  <a:gd name="T7" fmla="*/ 58 h 58"/>
                  <a:gd name="T8" fmla="*/ 144 w 161"/>
                  <a:gd name="T9" fmla="*/ 58 h 58"/>
                  <a:gd name="T10" fmla="*/ 161 w 161"/>
                  <a:gd name="T11" fmla="*/ 41 h 58"/>
                  <a:gd name="T12" fmla="*/ 161 w 161"/>
                  <a:gd name="T13" fmla="*/ 16 h 58"/>
                  <a:gd name="T14" fmla="*/ 144 w 161"/>
                  <a:gd name="T15" fmla="*/ 0 h 58"/>
                  <a:gd name="T16" fmla="*/ 16 w 161"/>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
                  <a:gd name="T28" fmla="*/ 0 h 58"/>
                  <a:gd name="T29" fmla="*/ 161 w 161"/>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 h="58">
                    <a:moveTo>
                      <a:pt x="16" y="0"/>
                    </a:moveTo>
                    <a:lnTo>
                      <a:pt x="0" y="16"/>
                    </a:lnTo>
                    <a:lnTo>
                      <a:pt x="0" y="41"/>
                    </a:lnTo>
                    <a:lnTo>
                      <a:pt x="16" y="58"/>
                    </a:lnTo>
                    <a:lnTo>
                      <a:pt x="144" y="58"/>
                    </a:lnTo>
                    <a:lnTo>
                      <a:pt x="161" y="41"/>
                    </a:lnTo>
                    <a:lnTo>
                      <a:pt x="161" y="16"/>
                    </a:lnTo>
                    <a:lnTo>
                      <a:pt x="144" y="0"/>
                    </a:lnTo>
                    <a:lnTo>
                      <a:pt x="16" y="0"/>
                    </a:lnTo>
                    <a:close/>
                  </a:path>
                </a:pathLst>
              </a:custGeom>
              <a:solidFill>
                <a:srgbClr val="7C7C7C"/>
              </a:solidFill>
              <a:ln w="0">
                <a:solidFill>
                  <a:srgbClr val="FFFFFF"/>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10" name="Freeform 929"/>
              <p:cNvSpPr>
                <a:spLocks/>
              </p:cNvSpPr>
              <p:nvPr/>
            </p:nvSpPr>
            <p:spPr bwMode="auto">
              <a:xfrm>
                <a:off x="1783" y="1971"/>
                <a:ext cx="161" cy="58"/>
              </a:xfrm>
              <a:custGeom>
                <a:avLst/>
                <a:gdLst>
                  <a:gd name="T0" fmla="*/ 16 w 161"/>
                  <a:gd name="T1" fmla="*/ 0 h 58"/>
                  <a:gd name="T2" fmla="*/ 0 w 161"/>
                  <a:gd name="T3" fmla="*/ 16 h 58"/>
                  <a:gd name="T4" fmla="*/ 0 w 161"/>
                  <a:gd name="T5" fmla="*/ 41 h 58"/>
                  <a:gd name="T6" fmla="*/ 16 w 161"/>
                  <a:gd name="T7" fmla="*/ 58 h 58"/>
                  <a:gd name="T8" fmla="*/ 144 w 161"/>
                  <a:gd name="T9" fmla="*/ 58 h 58"/>
                  <a:gd name="T10" fmla="*/ 161 w 161"/>
                  <a:gd name="T11" fmla="*/ 41 h 58"/>
                  <a:gd name="T12" fmla="*/ 161 w 161"/>
                  <a:gd name="T13" fmla="*/ 16 h 58"/>
                  <a:gd name="T14" fmla="*/ 144 w 161"/>
                  <a:gd name="T15" fmla="*/ 0 h 58"/>
                  <a:gd name="T16" fmla="*/ 16 w 161"/>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
                  <a:gd name="T28" fmla="*/ 0 h 58"/>
                  <a:gd name="T29" fmla="*/ 161 w 161"/>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 h="58">
                    <a:moveTo>
                      <a:pt x="16" y="0"/>
                    </a:moveTo>
                    <a:lnTo>
                      <a:pt x="0" y="16"/>
                    </a:lnTo>
                    <a:lnTo>
                      <a:pt x="0" y="41"/>
                    </a:lnTo>
                    <a:lnTo>
                      <a:pt x="16" y="58"/>
                    </a:lnTo>
                    <a:lnTo>
                      <a:pt x="144" y="58"/>
                    </a:lnTo>
                    <a:lnTo>
                      <a:pt x="161" y="41"/>
                    </a:lnTo>
                    <a:lnTo>
                      <a:pt x="161" y="16"/>
                    </a:lnTo>
                    <a:lnTo>
                      <a:pt x="144" y="0"/>
                    </a:lnTo>
                    <a:lnTo>
                      <a:pt x="16" y="0"/>
                    </a:lnTo>
                    <a:close/>
                  </a:path>
                </a:pathLst>
              </a:cu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11" name="Freeform 930"/>
              <p:cNvSpPr>
                <a:spLocks/>
              </p:cNvSpPr>
              <p:nvPr/>
            </p:nvSpPr>
            <p:spPr bwMode="auto">
              <a:xfrm>
                <a:off x="1783" y="1911"/>
                <a:ext cx="165" cy="62"/>
              </a:xfrm>
              <a:custGeom>
                <a:avLst/>
                <a:gdLst>
                  <a:gd name="T0" fmla="*/ 0 w 165"/>
                  <a:gd name="T1" fmla="*/ 60 h 62"/>
                  <a:gd name="T2" fmla="*/ 165 w 165"/>
                  <a:gd name="T3" fmla="*/ 0 h 62"/>
                  <a:gd name="T4" fmla="*/ 165 w 165"/>
                  <a:gd name="T5" fmla="*/ 2 h 62"/>
                  <a:gd name="T6" fmla="*/ 0 w 165"/>
                  <a:gd name="T7" fmla="*/ 62 h 62"/>
                  <a:gd name="T8" fmla="*/ 0 w 165"/>
                  <a:gd name="T9" fmla="*/ 60 h 62"/>
                  <a:gd name="T10" fmla="*/ 0 60000 65536"/>
                  <a:gd name="T11" fmla="*/ 0 60000 65536"/>
                  <a:gd name="T12" fmla="*/ 0 60000 65536"/>
                  <a:gd name="T13" fmla="*/ 0 60000 65536"/>
                  <a:gd name="T14" fmla="*/ 0 60000 65536"/>
                  <a:gd name="T15" fmla="*/ 0 w 165"/>
                  <a:gd name="T16" fmla="*/ 0 h 62"/>
                  <a:gd name="T17" fmla="*/ 165 w 165"/>
                  <a:gd name="T18" fmla="*/ 62 h 62"/>
                </a:gdLst>
                <a:ahLst/>
                <a:cxnLst>
                  <a:cxn ang="T10">
                    <a:pos x="T0" y="T1"/>
                  </a:cxn>
                  <a:cxn ang="T11">
                    <a:pos x="T2" y="T3"/>
                  </a:cxn>
                  <a:cxn ang="T12">
                    <a:pos x="T4" y="T5"/>
                  </a:cxn>
                  <a:cxn ang="T13">
                    <a:pos x="T6" y="T7"/>
                  </a:cxn>
                  <a:cxn ang="T14">
                    <a:pos x="T8" y="T9"/>
                  </a:cxn>
                </a:cxnLst>
                <a:rect l="T15" t="T16" r="T17" b="T18"/>
                <a:pathLst>
                  <a:path w="165" h="62">
                    <a:moveTo>
                      <a:pt x="0" y="60"/>
                    </a:moveTo>
                    <a:lnTo>
                      <a:pt x="165" y="0"/>
                    </a:lnTo>
                    <a:lnTo>
                      <a:pt x="165" y="2"/>
                    </a:lnTo>
                    <a:lnTo>
                      <a:pt x="0" y="62"/>
                    </a:lnTo>
                    <a:lnTo>
                      <a:pt x="0" y="60"/>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12" name="Freeform 931"/>
              <p:cNvSpPr>
                <a:spLocks/>
              </p:cNvSpPr>
              <p:nvPr/>
            </p:nvSpPr>
            <p:spPr bwMode="auto">
              <a:xfrm>
                <a:off x="1783" y="1913"/>
                <a:ext cx="165" cy="63"/>
              </a:xfrm>
              <a:custGeom>
                <a:avLst/>
                <a:gdLst>
                  <a:gd name="T0" fmla="*/ 0 w 165"/>
                  <a:gd name="T1" fmla="*/ 60 h 63"/>
                  <a:gd name="T2" fmla="*/ 165 w 165"/>
                  <a:gd name="T3" fmla="*/ 0 h 63"/>
                  <a:gd name="T4" fmla="*/ 165 w 165"/>
                  <a:gd name="T5" fmla="*/ 4 h 63"/>
                  <a:gd name="T6" fmla="*/ 0 w 165"/>
                  <a:gd name="T7" fmla="*/ 63 h 63"/>
                  <a:gd name="T8" fmla="*/ 0 w 165"/>
                  <a:gd name="T9" fmla="*/ 60 h 63"/>
                  <a:gd name="T10" fmla="*/ 0 60000 65536"/>
                  <a:gd name="T11" fmla="*/ 0 60000 65536"/>
                  <a:gd name="T12" fmla="*/ 0 60000 65536"/>
                  <a:gd name="T13" fmla="*/ 0 60000 65536"/>
                  <a:gd name="T14" fmla="*/ 0 60000 65536"/>
                  <a:gd name="T15" fmla="*/ 0 w 165"/>
                  <a:gd name="T16" fmla="*/ 0 h 63"/>
                  <a:gd name="T17" fmla="*/ 165 w 165"/>
                  <a:gd name="T18" fmla="*/ 63 h 63"/>
                </a:gdLst>
                <a:ahLst/>
                <a:cxnLst>
                  <a:cxn ang="T10">
                    <a:pos x="T0" y="T1"/>
                  </a:cxn>
                  <a:cxn ang="T11">
                    <a:pos x="T2" y="T3"/>
                  </a:cxn>
                  <a:cxn ang="T12">
                    <a:pos x="T4" y="T5"/>
                  </a:cxn>
                  <a:cxn ang="T13">
                    <a:pos x="T6" y="T7"/>
                  </a:cxn>
                  <a:cxn ang="T14">
                    <a:pos x="T8" y="T9"/>
                  </a:cxn>
                </a:cxnLst>
                <a:rect l="T15" t="T16" r="T17" b="T18"/>
                <a:pathLst>
                  <a:path w="165" h="63">
                    <a:moveTo>
                      <a:pt x="0" y="60"/>
                    </a:moveTo>
                    <a:lnTo>
                      <a:pt x="165" y="0"/>
                    </a:lnTo>
                    <a:lnTo>
                      <a:pt x="165" y="4"/>
                    </a:lnTo>
                    <a:lnTo>
                      <a:pt x="0" y="63"/>
                    </a:lnTo>
                    <a:lnTo>
                      <a:pt x="0" y="60"/>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13" name="Freeform 932"/>
              <p:cNvSpPr>
                <a:spLocks/>
              </p:cNvSpPr>
              <p:nvPr/>
            </p:nvSpPr>
            <p:spPr bwMode="auto">
              <a:xfrm>
                <a:off x="1783" y="1917"/>
                <a:ext cx="165" cy="61"/>
              </a:xfrm>
              <a:custGeom>
                <a:avLst/>
                <a:gdLst>
                  <a:gd name="T0" fmla="*/ 0 w 165"/>
                  <a:gd name="T1" fmla="*/ 59 h 61"/>
                  <a:gd name="T2" fmla="*/ 165 w 165"/>
                  <a:gd name="T3" fmla="*/ 0 h 61"/>
                  <a:gd name="T4" fmla="*/ 165 w 165"/>
                  <a:gd name="T5" fmla="*/ 2 h 61"/>
                  <a:gd name="T6" fmla="*/ 0 w 165"/>
                  <a:gd name="T7" fmla="*/ 61 h 61"/>
                  <a:gd name="T8" fmla="*/ 0 w 165"/>
                  <a:gd name="T9" fmla="*/ 59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59"/>
                    </a:moveTo>
                    <a:lnTo>
                      <a:pt x="165" y="0"/>
                    </a:lnTo>
                    <a:lnTo>
                      <a:pt x="165" y="2"/>
                    </a:lnTo>
                    <a:lnTo>
                      <a:pt x="0" y="61"/>
                    </a:lnTo>
                    <a:lnTo>
                      <a:pt x="0" y="59"/>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14" name="Freeform 933"/>
              <p:cNvSpPr>
                <a:spLocks/>
              </p:cNvSpPr>
              <p:nvPr/>
            </p:nvSpPr>
            <p:spPr bwMode="auto">
              <a:xfrm>
                <a:off x="1783" y="1919"/>
                <a:ext cx="165" cy="61"/>
              </a:xfrm>
              <a:custGeom>
                <a:avLst/>
                <a:gdLst>
                  <a:gd name="T0" fmla="*/ 0 w 165"/>
                  <a:gd name="T1" fmla="*/ 59 h 61"/>
                  <a:gd name="T2" fmla="*/ 165 w 165"/>
                  <a:gd name="T3" fmla="*/ 0 h 61"/>
                  <a:gd name="T4" fmla="*/ 165 w 165"/>
                  <a:gd name="T5" fmla="*/ 1 h 61"/>
                  <a:gd name="T6" fmla="*/ 0 w 165"/>
                  <a:gd name="T7" fmla="*/ 61 h 61"/>
                  <a:gd name="T8" fmla="*/ 0 w 165"/>
                  <a:gd name="T9" fmla="*/ 59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59"/>
                    </a:moveTo>
                    <a:lnTo>
                      <a:pt x="165" y="0"/>
                    </a:lnTo>
                    <a:lnTo>
                      <a:pt x="165" y="1"/>
                    </a:lnTo>
                    <a:lnTo>
                      <a:pt x="0" y="61"/>
                    </a:lnTo>
                    <a:lnTo>
                      <a:pt x="0" y="59"/>
                    </a:lnTo>
                    <a:close/>
                  </a:path>
                </a:pathLst>
              </a:custGeom>
              <a:solidFill>
                <a:srgbClr val="CCCCC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15" name="Freeform 934"/>
              <p:cNvSpPr>
                <a:spLocks/>
              </p:cNvSpPr>
              <p:nvPr/>
            </p:nvSpPr>
            <p:spPr bwMode="auto">
              <a:xfrm>
                <a:off x="1783" y="1920"/>
                <a:ext cx="165" cy="63"/>
              </a:xfrm>
              <a:custGeom>
                <a:avLst/>
                <a:gdLst>
                  <a:gd name="T0" fmla="*/ 0 w 165"/>
                  <a:gd name="T1" fmla="*/ 60 h 63"/>
                  <a:gd name="T2" fmla="*/ 165 w 165"/>
                  <a:gd name="T3" fmla="*/ 0 h 63"/>
                  <a:gd name="T4" fmla="*/ 165 w 165"/>
                  <a:gd name="T5" fmla="*/ 4 h 63"/>
                  <a:gd name="T6" fmla="*/ 0 w 165"/>
                  <a:gd name="T7" fmla="*/ 63 h 63"/>
                  <a:gd name="T8" fmla="*/ 0 w 165"/>
                  <a:gd name="T9" fmla="*/ 60 h 63"/>
                  <a:gd name="T10" fmla="*/ 0 60000 65536"/>
                  <a:gd name="T11" fmla="*/ 0 60000 65536"/>
                  <a:gd name="T12" fmla="*/ 0 60000 65536"/>
                  <a:gd name="T13" fmla="*/ 0 60000 65536"/>
                  <a:gd name="T14" fmla="*/ 0 60000 65536"/>
                  <a:gd name="T15" fmla="*/ 0 w 165"/>
                  <a:gd name="T16" fmla="*/ 0 h 63"/>
                  <a:gd name="T17" fmla="*/ 165 w 165"/>
                  <a:gd name="T18" fmla="*/ 63 h 63"/>
                </a:gdLst>
                <a:ahLst/>
                <a:cxnLst>
                  <a:cxn ang="T10">
                    <a:pos x="T0" y="T1"/>
                  </a:cxn>
                  <a:cxn ang="T11">
                    <a:pos x="T2" y="T3"/>
                  </a:cxn>
                  <a:cxn ang="T12">
                    <a:pos x="T4" y="T5"/>
                  </a:cxn>
                  <a:cxn ang="T13">
                    <a:pos x="T6" y="T7"/>
                  </a:cxn>
                  <a:cxn ang="T14">
                    <a:pos x="T8" y="T9"/>
                  </a:cxn>
                </a:cxnLst>
                <a:rect l="T15" t="T16" r="T17" b="T18"/>
                <a:pathLst>
                  <a:path w="165" h="63">
                    <a:moveTo>
                      <a:pt x="0" y="60"/>
                    </a:moveTo>
                    <a:lnTo>
                      <a:pt x="165" y="0"/>
                    </a:lnTo>
                    <a:lnTo>
                      <a:pt x="165" y="4"/>
                    </a:lnTo>
                    <a:lnTo>
                      <a:pt x="0" y="63"/>
                    </a:lnTo>
                    <a:lnTo>
                      <a:pt x="0" y="60"/>
                    </a:lnTo>
                    <a:close/>
                  </a:path>
                </a:pathLst>
              </a:custGeom>
              <a:solidFill>
                <a:srgbClr val="CCCCC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16" name="Freeform 935"/>
              <p:cNvSpPr>
                <a:spLocks/>
              </p:cNvSpPr>
              <p:nvPr/>
            </p:nvSpPr>
            <p:spPr bwMode="auto">
              <a:xfrm>
                <a:off x="1783" y="1924"/>
                <a:ext cx="165" cy="61"/>
              </a:xfrm>
              <a:custGeom>
                <a:avLst/>
                <a:gdLst>
                  <a:gd name="T0" fmla="*/ 0 w 165"/>
                  <a:gd name="T1" fmla="*/ 59 h 61"/>
                  <a:gd name="T2" fmla="*/ 165 w 165"/>
                  <a:gd name="T3" fmla="*/ 0 h 61"/>
                  <a:gd name="T4" fmla="*/ 165 w 165"/>
                  <a:gd name="T5" fmla="*/ 2 h 61"/>
                  <a:gd name="T6" fmla="*/ 0 w 165"/>
                  <a:gd name="T7" fmla="*/ 61 h 61"/>
                  <a:gd name="T8" fmla="*/ 0 w 165"/>
                  <a:gd name="T9" fmla="*/ 59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59"/>
                    </a:moveTo>
                    <a:lnTo>
                      <a:pt x="165" y="0"/>
                    </a:lnTo>
                    <a:lnTo>
                      <a:pt x="165" y="2"/>
                    </a:lnTo>
                    <a:lnTo>
                      <a:pt x="0" y="61"/>
                    </a:lnTo>
                    <a:lnTo>
                      <a:pt x="0" y="59"/>
                    </a:lnTo>
                    <a:close/>
                  </a:path>
                </a:pathLst>
              </a:custGeom>
              <a:solidFill>
                <a:srgbClr val="CBCBC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17" name="Freeform 936"/>
              <p:cNvSpPr>
                <a:spLocks/>
              </p:cNvSpPr>
              <p:nvPr/>
            </p:nvSpPr>
            <p:spPr bwMode="auto">
              <a:xfrm>
                <a:off x="1783" y="1926"/>
                <a:ext cx="165" cy="63"/>
              </a:xfrm>
              <a:custGeom>
                <a:avLst/>
                <a:gdLst>
                  <a:gd name="T0" fmla="*/ 0 w 165"/>
                  <a:gd name="T1" fmla="*/ 59 h 63"/>
                  <a:gd name="T2" fmla="*/ 165 w 165"/>
                  <a:gd name="T3" fmla="*/ 0 h 63"/>
                  <a:gd name="T4" fmla="*/ 165 w 165"/>
                  <a:gd name="T5" fmla="*/ 3 h 63"/>
                  <a:gd name="T6" fmla="*/ 0 w 165"/>
                  <a:gd name="T7" fmla="*/ 63 h 63"/>
                  <a:gd name="T8" fmla="*/ 0 w 165"/>
                  <a:gd name="T9" fmla="*/ 59 h 63"/>
                  <a:gd name="T10" fmla="*/ 0 60000 65536"/>
                  <a:gd name="T11" fmla="*/ 0 60000 65536"/>
                  <a:gd name="T12" fmla="*/ 0 60000 65536"/>
                  <a:gd name="T13" fmla="*/ 0 60000 65536"/>
                  <a:gd name="T14" fmla="*/ 0 60000 65536"/>
                  <a:gd name="T15" fmla="*/ 0 w 165"/>
                  <a:gd name="T16" fmla="*/ 0 h 63"/>
                  <a:gd name="T17" fmla="*/ 165 w 165"/>
                  <a:gd name="T18" fmla="*/ 63 h 63"/>
                </a:gdLst>
                <a:ahLst/>
                <a:cxnLst>
                  <a:cxn ang="T10">
                    <a:pos x="T0" y="T1"/>
                  </a:cxn>
                  <a:cxn ang="T11">
                    <a:pos x="T2" y="T3"/>
                  </a:cxn>
                  <a:cxn ang="T12">
                    <a:pos x="T4" y="T5"/>
                  </a:cxn>
                  <a:cxn ang="T13">
                    <a:pos x="T6" y="T7"/>
                  </a:cxn>
                  <a:cxn ang="T14">
                    <a:pos x="T8" y="T9"/>
                  </a:cxn>
                </a:cxnLst>
                <a:rect l="T15" t="T16" r="T17" b="T18"/>
                <a:pathLst>
                  <a:path w="165" h="63">
                    <a:moveTo>
                      <a:pt x="0" y="59"/>
                    </a:moveTo>
                    <a:lnTo>
                      <a:pt x="165" y="0"/>
                    </a:lnTo>
                    <a:lnTo>
                      <a:pt x="165" y="3"/>
                    </a:lnTo>
                    <a:lnTo>
                      <a:pt x="0" y="63"/>
                    </a:lnTo>
                    <a:lnTo>
                      <a:pt x="0" y="59"/>
                    </a:lnTo>
                    <a:close/>
                  </a:path>
                </a:pathLst>
              </a:custGeom>
              <a:solidFill>
                <a:srgbClr val="CACAC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18" name="Freeform 937"/>
              <p:cNvSpPr>
                <a:spLocks/>
              </p:cNvSpPr>
              <p:nvPr/>
            </p:nvSpPr>
            <p:spPr bwMode="auto">
              <a:xfrm>
                <a:off x="1783" y="1929"/>
                <a:ext cx="165" cy="62"/>
              </a:xfrm>
              <a:custGeom>
                <a:avLst/>
                <a:gdLst>
                  <a:gd name="T0" fmla="*/ 0 w 165"/>
                  <a:gd name="T1" fmla="*/ 60 h 62"/>
                  <a:gd name="T2" fmla="*/ 165 w 165"/>
                  <a:gd name="T3" fmla="*/ 0 h 62"/>
                  <a:gd name="T4" fmla="*/ 165 w 165"/>
                  <a:gd name="T5" fmla="*/ 2 h 62"/>
                  <a:gd name="T6" fmla="*/ 0 w 165"/>
                  <a:gd name="T7" fmla="*/ 62 h 62"/>
                  <a:gd name="T8" fmla="*/ 0 w 165"/>
                  <a:gd name="T9" fmla="*/ 60 h 62"/>
                  <a:gd name="T10" fmla="*/ 0 60000 65536"/>
                  <a:gd name="T11" fmla="*/ 0 60000 65536"/>
                  <a:gd name="T12" fmla="*/ 0 60000 65536"/>
                  <a:gd name="T13" fmla="*/ 0 60000 65536"/>
                  <a:gd name="T14" fmla="*/ 0 60000 65536"/>
                  <a:gd name="T15" fmla="*/ 0 w 165"/>
                  <a:gd name="T16" fmla="*/ 0 h 62"/>
                  <a:gd name="T17" fmla="*/ 165 w 165"/>
                  <a:gd name="T18" fmla="*/ 62 h 62"/>
                </a:gdLst>
                <a:ahLst/>
                <a:cxnLst>
                  <a:cxn ang="T10">
                    <a:pos x="T0" y="T1"/>
                  </a:cxn>
                  <a:cxn ang="T11">
                    <a:pos x="T2" y="T3"/>
                  </a:cxn>
                  <a:cxn ang="T12">
                    <a:pos x="T4" y="T5"/>
                  </a:cxn>
                  <a:cxn ang="T13">
                    <a:pos x="T6" y="T7"/>
                  </a:cxn>
                  <a:cxn ang="T14">
                    <a:pos x="T8" y="T9"/>
                  </a:cxn>
                </a:cxnLst>
                <a:rect l="T15" t="T16" r="T17" b="T18"/>
                <a:pathLst>
                  <a:path w="165" h="62">
                    <a:moveTo>
                      <a:pt x="0" y="60"/>
                    </a:moveTo>
                    <a:lnTo>
                      <a:pt x="165" y="0"/>
                    </a:lnTo>
                    <a:lnTo>
                      <a:pt x="165" y="2"/>
                    </a:lnTo>
                    <a:lnTo>
                      <a:pt x="0" y="62"/>
                    </a:lnTo>
                    <a:lnTo>
                      <a:pt x="0" y="60"/>
                    </a:lnTo>
                    <a:close/>
                  </a:path>
                </a:pathLst>
              </a:custGeom>
              <a:solidFill>
                <a:srgbClr val="C9C9C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19" name="Freeform 938"/>
              <p:cNvSpPr>
                <a:spLocks/>
              </p:cNvSpPr>
              <p:nvPr/>
            </p:nvSpPr>
            <p:spPr bwMode="auto">
              <a:xfrm>
                <a:off x="1783" y="1931"/>
                <a:ext cx="165" cy="61"/>
              </a:xfrm>
              <a:custGeom>
                <a:avLst/>
                <a:gdLst>
                  <a:gd name="T0" fmla="*/ 0 w 165"/>
                  <a:gd name="T1" fmla="*/ 60 h 61"/>
                  <a:gd name="T2" fmla="*/ 165 w 165"/>
                  <a:gd name="T3" fmla="*/ 0 h 61"/>
                  <a:gd name="T4" fmla="*/ 165 w 165"/>
                  <a:gd name="T5" fmla="*/ 2 h 61"/>
                  <a:gd name="T6" fmla="*/ 0 w 165"/>
                  <a:gd name="T7" fmla="*/ 61 h 61"/>
                  <a:gd name="T8" fmla="*/ 0 w 165"/>
                  <a:gd name="T9" fmla="*/ 60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60"/>
                    </a:moveTo>
                    <a:lnTo>
                      <a:pt x="165" y="0"/>
                    </a:lnTo>
                    <a:lnTo>
                      <a:pt x="165" y="2"/>
                    </a:lnTo>
                    <a:lnTo>
                      <a:pt x="0" y="61"/>
                    </a:lnTo>
                    <a:lnTo>
                      <a:pt x="0" y="60"/>
                    </a:lnTo>
                    <a:close/>
                  </a:path>
                </a:pathLst>
              </a:custGeom>
              <a:solidFill>
                <a:srgbClr val="C8C8C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20" name="Freeform 939"/>
              <p:cNvSpPr>
                <a:spLocks/>
              </p:cNvSpPr>
              <p:nvPr/>
            </p:nvSpPr>
            <p:spPr bwMode="auto">
              <a:xfrm>
                <a:off x="1783" y="1933"/>
                <a:ext cx="165" cy="63"/>
              </a:xfrm>
              <a:custGeom>
                <a:avLst/>
                <a:gdLst>
                  <a:gd name="T0" fmla="*/ 0 w 165"/>
                  <a:gd name="T1" fmla="*/ 59 h 63"/>
                  <a:gd name="T2" fmla="*/ 165 w 165"/>
                  <a:gd name="T3" fmla="*/ 0 h 63"/>
                  <a:gd name="T4" fmla="*/ 165 w 165"/>
                  <a:gd name="T5" fmla="*/ 4 h 63"/>
                  <a:gd name="T6" fmla="*/ 0 w 165"/>
                  <a:gd name="T7" fmla="*/ 63 h 63"/>
                  <a:gd name="T8" fmla="*/ 0 w 165"/>
                  <a:gd name="T9" fmla="*/ 59 h 63"/>
                  <a:gd name="T10" fmla="*/ 0 60000 65536"/>
                  <a:gd name="T11" fmla="*/ 0 60000 65536"/>
                  <a:gd name="T12" fmla="*/ 0 60000 65536"/>
                  <a:gd name="T13" fmla="*/ 0 60000 65536"/>
                  <a:gd name="T14" fmla="*/ 0 60000 65536"/>
                  <a:gd name="T15" fmla="*/ 0 w 165"/>
                  <a:gd name="T16" fmla="*/ 0 h 63"/>
                  <a:gd name="T17" fmla="*/ 165 w 165"/>
                  <a:gd name="T18" fmla="*/ 63 h 63"/>
                </a:gdLst>
                <a:ahLst/>
                <a:cxnLst>
                  <a:cxn ang="T10">
                    <a:pos x="T0" y="T1"/>
                  </a:cxn>
                  <a:cxn ang="T11">
                    <a:pos x="T2" y="T3"/>
                  </a:cxn>
                  <a:cxn ang="T12">
                    <a:pos x="T4" y="T5"/>
                  </a:cxn>
                  <a:cxn ang="T13">
                    <a:pos x="T6" y="T7"/>
                  </a:cxn>
                  <a:cxn ang="T14">
                    <a:pos x="T8" y="T9"/>
                  </a:cxn>
                </a:cxnLst>
                <a:rect l="T15" t="T16" r="T17" b="T18"/>
                <a:pathLst>
                  <a:path w="165" h="63">
                    <a:moveTo>
                      <a:pt x="0" y="59"/>
                    </a:moveTo>
                    <a:lnTo>
                      <a:pt x="165" y="0"/>
                    </a:lnTo>
                    <a:lnTo>
                      <a:pt x="165" y="4"/>
                    </a:lnTo>
                    <a:lnTo>
                      <a:pt x="0" y="63"/>
                    </a:lnTo>
                    <a:lnTo>
                      <a:pt x="0" y="59"/>
                    </a:lnTo>
                    <a:close/>
                  </a:path>
                </a:pathLst>
              </a:custGeom>
              <a:solidFill>
                <a:srgbClr val="C7C7C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21" name="Freeform 940"/>
              <p:cNvSpPr>
                <a:spLocks/>
              </p:cNvSpPr>
              <p:nvPr/>
            </p:nvSpPr>
            <p:spPr bwMode="auto">
              <a:xfrm>
                <a:off x="1783" y="1937"/>
                <a:ext cx="165" cy="61"/>
              </a:xfrm>
              <a:custGeom>
                <a:avLst/>
                <a:gdLst>
                  <a:gd name="T0" fmla="*/ 0 w 165"/>
                  <a:gd name="T1" fmla="*/ 59 h 61"/>
                  <a:gd name="T2" fmla="*/ 165 w 165"/>
                  <a:gd name="T3" fmla="*/ 0 h 61"/>
                  <a:gd name="T4" fmla="*/ 165 w 165"/>
                  <a:gd name="T5" fmla="*/ 1 h 61"/>
                  <a:gd name="T6" fmla="*/ 0 w 165"/>
                  <a:gd name="T7" fmla="*/ 61 h 61"/>
                  <a:gd name="T8" fmla="*/ 0 w 165"/>
                  <a:gd name="T9" fmla="*/ 59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59"/>
                    </a:moveTo>
                    <a:lnTo>
                      <a:pt x="165" y="0"/>
                    </a:lnTo>
                    <a:lnTo>
                      <a:pt x="165" y="1"/>
                    </a:lnTo>
                    <a:lnTo>
                      <a:pt x="0" y="61"/>
                    </a:lnTo>
                    <a:lnTo>
                      <a:pt x="0" y="59"/>
                    </a:lnTo>
                    <a:close/>
                  </a:path>
                </a:pathLst>
              </a:custGeom>
              <a:solidFill>
                <a:srgbClr val="C6C6C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22" name="Freeform 941"/>
              <p:cNvSpPr>
                <a:spLocks/>
              </p:cNvSpPr>
              <p:nvPr/>
            </p:nvSpPr>
            <p:spPr bwMode="auto">
              <a:xfrm>
                <a:off x="1783" y="1938"/>
                <a:ext cx="165" cy="62"/>
              </a:xfrm>
              <a:custGeom>
                <a:avLst/>
                <a:gdLst>
                  <a:gd name="T0" fmla="*/ 0 w 165"/>
                  <a:gd name="T1" fmla="*/ 60 h 62"/>
                  <a:gd name="T2" fmla="*/ 165 w 165"/>
                  <a:gd name="T3" fmla="*/ 0 h 62"/>
                  <a:gd name="T4" fmla="*/ 165 w 165"/>
                  <a:gd name="T5" fmla="*/ 2 h 62"/>
                  <a:gd name="T6" fmla="*/ 0 w 165"/>
                  <a:gd name="T7" fmla="*/ 62 h 62"/>
                  <a:gd name="T8" fmla="*/ 0 w 165"/>
                  <a:gd name="T9" fmla="*/ 60 h 62"/>
                  <a:gd name="T10" fmla="*/ 0 60000 65536"/>
                  <a:gd name="T11" fmla="*/ 0 60000 65536"/>
                  <a:gd name="T12" fmla="*/ 0 60000 65536"/>
                  <a:gd name="T13" fmla="*/ 0 60000 65536"/>
                  <a:gd name="T14" fmla="*/ 0 60000 65536"/>
                  <a:gd name="T15" fmla="*/ 0 w 165"/>
                  <a:gd name="T16" fmla="*/ 0 h 62"/>
                  <a:gd name="T17" fmla="*/ 165 w 165"/>
                  <a:gd name="T18" fmla="*/ 62 h 62"/>
                </a:gdLst>
                <a:ahLst/>
                <a:cxnLst>
                  <a:cxn ang="T10">
                    <a:pos x="T0" y="T1"/>
                  </a:cxn>
                  <a:cxn ang="T11">
                    <a:pos x="T2" y="T3"/>
                  </a:cxn>
                  <a:cxn ang="T12">
                    <a:pos x="T4" y="T5"/>
                  </a:cxn>
                  <a:cxn ang="T13">
                    <a:pos x="T6" y="T7"/>
                  </a:cxn>
                  <a:cxn ang="T14">
                    <a:pos x="T8" y="T9"/>
                  </a:cxn>
                </a:cxnLst>
                <a:rect l="T15" t="T16" r="T17" b="T18"/>
                <a:pathLst>
                  <a:path w="165" h="62">
                    <a:moveTo>
                      <a:pt x="0" y="60"/>
                    </a:moveTo>
                    <a:lnTo>
                      <a:pt x="165" y="0"/>
                    </a:lnTo>
                    <a:lnTo>
                      <a:pt x="165" y="2"/>
                    </a:lnTo>
                    <a:lnTo>
                      <a:pt x="0" y="62"/>
                    </a:lnTo>
                    <a:lnTo>
                      <a:pt x="0" y="60"/>
                    </a:lnTo>
                    <a:close/>
                  </a:path>
                </a:pathLst>
              </a:custGeom>
              <a:solidFill>
                <a:srgbClr val="C5C5C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23" name="Freeform 942"/>
              <p:cNvSpPr>
                <a:spLocks/>
              </p:cNvSpPr>
              <p:nvPr/>
            </p:nvSpPr>
            <p:spPr bwMode="auto">
              <a:xfrm>
                <a:off x="1783" y="1940"/>
                <a:ext cx="165" cy="63"/>
              </a:xfrm>
              <a:custGeom>
                <a:avLst/>
                <a:gdLst>
                  <a:gd name="T0" fmla="*/ 0 w 165"/>
                  <a:gd name="T1" fmla="*/ 60 h 63"/>
                  <a:gd name="T2" fmla="*/ 165 w 165"/>
                  <a:gd name="T3" fmla="*/ 0 h 63"/>
                  <a:gd name="T4" fmla="*/ 165 w 165"/>
                  <a:gd name="T5" fmla="*/ 4 h 63"/>
                  <a:gd name="T6" fmla="*/ 0 w 165"/>
                  <a:gd name="T7" fmla="*/ 63 h 63"/>
                  <a:gd name="T8" fmla="*/ 0 w 165"/>
                  <a:gd name="T9" fmla="*/ 60 h 63"/>
                  <a:gd name="T10" fmla="*/ 0 60000 65536"/>
                  <a:gd name="T11" fmla="*/ 0 60000 65536"/>
                  <a:gd name="T12" fmla="*/ 0 60000 65536"/>
                  <a:gd name="T13" fmla="*/ 0 60000 65536"/>
                  <a:gd name="T14" fmla="*/ 0 60000 65536"/>
                  <a:gd name="T15" fmla="*/ 0 w 165"/>
                  <a:gd name="T16" fmla="*/ 0 h 63"/>
                  <a:gd name="T17" fmla="*/ 165 w 165"/>
                  <a:gd name="T18" fmla="*/ 63 h 63"/>
                </a:gdLst>
                <a:ahLst/>
                <a:cxnLst>
                  <a:cxn ang="T10">
                    <a:pos x="T0" y="T1"/>
                  </a:cxn>
                  <a:cxn ang="T11">
                    <a:pos x="T2" y="T3"/>
                  </a:cxn>
                  <a:cxn ang="T12">
                    <a:pos x="T4" y="T5"/>
                  </a:cxn>
                  <a:cxn ang="T13">
                    <a:pos x="T6" y="T7"/>
                  </a:cxn>
                  <a:cxn ang="T14">
                    <a:pos x="T8" y="T9"/>
                  </a:cxn>
                </a:cxnLst>
                <a:rect l="T15" t="T16" r="T17" b="T18"/>
                <a:pathLst>
                  <a:path w="165" h="63">
                    <a:moveTo>
                      <a:pt x="0" y="60"/>
                    </a:moveTo>
                    <a:lnTo>
                      <a:pt x="165" y="0"/>
                    </a:lnTo>
                    <a:lnTo>
                      <a:pt x="165" y="4"/>
                    </a:lnTo>
                    <a:lnTo>
                      <a:pt x="0" y="63"/>
                    </a:lnTo>
                    <a:lnTo>
                      <a:pt x="0" y="60"/>
                    </a:lnTo>
                    <a:close/>
                  </a:path>
                </a:pathLst>
              </a:custGeom>
              <a:solidFill>
                <a:srgbClr val="C4C4C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24" name="Freeform 943"/>
              <p:cNvSpPr>
                <a:spLocks/>
              </p:cNvSpPr>
              <p:nvPr/>
            </p:nvSpPr>
            <p:spPr bwMode="auto">
              <a:xfrm>
                <a:off x="1783" y="1944"/>
                <a:ext cx="165" cy="61"/>
              </a:xfrm>
              <a:custGeom>
                <a:avLst/>
                <a:gdLst>
                  <a:gd name="T0" fmla="*/ 0 w 165"/>
                  <a:gd name="T1" fmla="*/ 59 h 61"/>
                  <a:gd name="T2" fmla="*/ 165 w 165"/>
                  <a:gd name="T3" fmla="*/ 0 h 61"/>
                  <a:gd name="T4" fmla="*/ 165 w 165"/>
                  <a:gd name="T5" fmla="*/ 2 h 61"/>
                  <a:gd name="T6" fmla="*/ 0 w 165"/>
                  <a:gd name="T7" fmla="*/ 61 h 61"/>
                  <a:gd name="T8" fmla="*/ 0 w 165"/>
                  <a:gd name="T9" fmla="*/ 59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59"/>
                    </a:moveTo>
                    <a:lnTo>
                      <a:pt x="165" y="0"/>
                    </a:lnTo>
                    <a:lnTo>
                      <a:pt x="165" y="2"/>
                    </a:lnTo>
                    <a:lnTo>
                      <a:pt x="0" y="61"/>
                    </a:lnTo>
                    <a:lnTo>
                      <a:pt x="0" y="59"/>
                    </a:lnTo>
                    <a:close/>
                  </a:path>
                </a:pathLst>
              </a:custGeom>
              <a:solidFill>
                <a:srgbClr val="C2C2C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25" name="Freeform 944"/>
              <p:cNvSpPr>
                <a:spLocks/>
              </p:cNvSpPr>
              <p:nvPr/>
            </p:nvSpPr>
            <p:spPr bwMode="auto">
              <a:xfrm>
                <a:off x="1783" y="1946"/>
                <a:ext cx="165" cy="63"/>
              </a:xfrm>
              <a:custGeom>
                <a:avLst/>
                <a:gdLst>
                  <a:gd name="T0" fmla="*/ 0 w 165"/>
                  <a:gd name="T1" fmla="*/ 59 h 63"/>
                  <a:gd name="T2" fmla="*/ 165 w 165"/>
                  <a:gd name="T3" fmla="*/ 0 h 63"/>
                  <a:gd name="T4" fmla="*/ 165 w 165"/>
                  <a:gd name="T5" fmla="*/ 3 h 63"/>
                  <a:gd name="T6" fmla="*/ 0 w 165"/>
                  <a:gd name="T7" fmla="*/ 63 h 63"/>
                  <a:gd name="T8" fmla="*/ 0 w 165"/>
                  <a:gd name="T9" fmla="*/ 59 h 63"/>
                  <a:gd name="T10" fmla="*/ 0 60000 65536"/>
                  <a:gd name="T11" fmla="*/ 0 60000 65536"/>
                  <a:gd name="T12" fmla="*/ 0 60000 65536"/>
                  <a:gd name="T13" fmla="*/ 0 60000 65536"/>
                  <a:gd name="T14" fmla="*/ 0 60000 65536"/>
                  <a:gd name="T15" fmla="*/ 0 w 165"/>
                  <a:gd name="T16" fmla="*/ 0 h 63"/>
                  <a:gd name="T17" fmla="*/ 165 w 165"/>
                  <a:gd name="T18" fmla="*/ 63 h 63"/>
                </a:gdLst>
                <a:ahLst/>
                <a:cxnLst>
                  <a:cxn ang="T10">
                    <a:pos x="T0" y="T1"/>
                  </a:cxn>
                  <a:cxn ang="T11">
                    <a:pos x="T2" y="T3"/>
                  </a:cxn>
                  <a:cxn ang="T12">
                    <a:pos x="T4" y="T5"/>
                  </a:cxn>
                  <a:cxn ang="T13">
                    <a:pos x="T6" y="T7"/>
                  </a:cxn>
                  <a:cxn ang="T14">
                    <a:pos x="T8" y="T9"/>
                  </a:cxn>
                </a:cxnLst>
                <a:rect l="T15" t="T16" r="T17" b="T18"/>
                <a:pathLst>
                  <a:path w="165" h="63">
                    <a:moveTo>
                      <a:pt x="0" y="59"/>
                    </a:moveTo>
                    <a:lnTo>
                      <a:pt x="165" y="0"/>
                    </a:lnTo>
                    <a:lnTo>
                      <a:pt x="165" y="3"/>
                    </a:lnTo>
                    <a:lnTo>
                      <a:pt x="0" y="63"/>
                    </a:lnTo>
                    <a:lnTo>
                      <a:pt x="0" y="59"/>
                    </a:lnTo>
                    <a:close/>
                  </a:path>
                </a:pathLst>
              </a:custGeom>
              <a:solidFill>
                <a:srgbClr val="C0C0C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26" name="Freeform 945"/>
              <p:cNvSpPr>
                <a:spLocks/>
              </p:cNvSpPr>
              <p:nvPr/>
            </p:nvSpPr>
            <p:spPr bwMode="auto">
              <a:xfrm>
                <a:off x="1783" y="1949"/>
                <a:ext cx="165" cy="62"/>
              </a:xfrm>
              <a:custGeom>
                <a:avLst/>
                <a:gdLst>
                  <a:gd name="T0" fmla="*/ 0 w 165"/>
                  <a:gd name="T1" fmla="*/ 60 h 62"/>
                  <a:gd name="T2" fmla="*/ 165 w 165"/>
                  <a:gd name="T3" fmla="*/ 0 h 62"/>
                  <a:gd name="T4" fmla="*/ 165 w 165"/>
                  <a:gd name="T5" fmla="*/ 2 h 62"/>
                  <a:gd name="T6" fmla="*/ 0 w 165"/>
                  <a:gd name="T7" fmla="*/ 62 h 62"/>
                  <a:gd name="T8" fmla="*/ 0 w 165"/>
                  <a:gd name="T9" fmla="*/ 60 h 62"/>
                  <a:gd name="T10" fmla="*/ 0 60000 65536"/>
                  <a:gd name="T11" fmla="*/ 0 60000 65536"/>
                  <a:gd name="T12" fmla="*/ 0 60000 65536"/>
                  <a:gd name="T13" fmla="*/ 0 60000 65536"/>
                  <a:gd name="T14" fmla="*/ 0 60000 65536"/>
                  <a:gd name="T15" fmla="*/ 0 w 165"/>
                  <a:gd name="T16" fmla="*/ 0 h 62"/>
                  <a:gd name="T17" fmla="*/ 165 w 165"/>
                  <a:gd name="T18" fmla="*/ 62 h 62"/>
                </a:gdLst>
                <a:ahLst/>
                <a:cxnLst>
                  <a:cxn ang="T10">
                    <a:pos x="T0" y="T1"/>
                  </a:cxn>
                  <a:cxn ang="T11">
                    <a:pos x="T2" y="T3"/>
                  </a:cxn>
                  <a:cxn ang="T12">
                    <a:pos x="T4" y="T5"/>
                  </a:cxn>
                  <a:cxn ang="T13">
                    <a:pos x="T6" y="T7"/>
                  </a:cxn>
                  <a:cxn ang="T14">
                    <a:pos x="T8" y="T9"/>
                  </a:cxn>
                </a:cxnLst>
                <a:rect l="T15" t="T16" r="T17" b="T18"/>
                <a:pathLst>
                  <a:path w="165" h="62">
                    <a:moveTo>
                      <a:pt x="0" y="60"/>
                    </a:moveTo>
                    <a:lnTo>
                      <a:pt x="165" y="0"/>
                    </a:lnTo>
                    <a:lnTo>
                      <a:pt x="165" y="2"/>
                    </a:lnTo>
                    <a:lnTo>
                      <a:pt x="0" y="62"/>
                    </a:lnTo>
                    <a:lnTo>
                      <a:pt x="0" y="60"/>
                    </a:lnTo>
                    <a:close/>
                  </a:path>
                </a:pathLst>
              </a:custGeom>
              <a:solidFill>
                <a:srgbClr val="BEBEB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27" name="Freeform 946"/>
              <p:cNvSpPr>
                <a:spLocks/>
              </p:cNvSpPr>
              <p:nvPr/>
            </p:nvSpPr>
            <p:spPr bwMode="auto">
              <a:xfrm>
                <a:off x="1783" y="1951"/>
                <a:ext cx="165" cy="61"/>
              </a:xfrm>
              <a:custGeom>
                <a:avLst/>
                <a:gdLst>
                  <a:gd name="T0" fmla="*/ 0 w 165"/>
                  <a:gd name="T1" fmla="*/ 60 h 61"/>
                  <a:gd name="T2" fmla="*/ 165 w 165"/>
                  <a:gd name="T3" fmla="*/ 0 h 61"/>
                  <a:gd name="T4" fmla="*/ 165 w 165"/>
                  <a:gd name="T5" fmla="*/ 2 h 61"/>
                  <a:gd name="T6" fmla="*/ 0 w 165"/>
                  <a:gd name="T7" fmla="*/ 61 h 61"/>
                  <a:gd name="T8" fmla="*/ 0 w 165"/>
                  <a:gd name="T9" fmla="*/ 60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60"/>
                    </a:moveTo>
                    <a:lnTo>
                      <a:pt x="165" y="0"/>
                    </a:lnTo>
                    <a:lnTo>
                      <a:pt x="165" y="2"/>
                    </a:lnTo>
                    <a:lnTo>
                      <a:pt x="0" y="61"/>
                    </a:lnTo>
                    <a:lnTo>
                      <a:pt x="0" y="60"/>
                    </a:lnTo>
                    <a:close/>
                  </a:path>
                </a:pathLst>
              </a:custGeom>
              <a:solidFill>
                <a:srgbClr val="BCBCB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28" name="Freeform 947"/>
              <p:cNvSpPr>
                <a:spLocks/>
              </p:cNvSpPr>
              <p:nvPr/>
            </p:nvSpPr>
            <p:spPr bwMode="auto">
              <a:xfrm>
                <a:off x="1783" y="1953"/>
                <a:ext cx="165" cy="63"/>
              </a:xfrm>
              <a:custGeom>
                <a:avLst/>
                <a:gdLst>
                  <a:gd name="T0" fmla="*/ 0 w 165"/>
                  <a:gd name="T1" fmla="*/ 59 h 63"/>
                  <a:gd name="T2" fmla="*/ 165 w 165"/>
                  <a:gd name="T3" fmla="*/ 0 h 63"/>
                  <a:gd name="T4" fmla="*/ 165 w 165"/>
                  <a:gd name="T5" fmla="*/ 3 h 63"/>
                  <a:gd name="T6" fmla="*/ 0 w 165"/>
                  <a:gd name="T7" fmla="*/ 63 h 63"/>
                  <a:gd name="T8" fmla="*/ 0 w 165"/>
                  <a:gd name="T9" fmla="*/ 59 h 63"/>
                  <a:gd name="T10" fmla="*/ 0 60000 65536"/>
                  <a:gd name="T11" fmla="*/ 0 60000 65536"/>
                  <a:gd name="T12" fmla="*/ 0 60000 65536"/>
                  <a:gd name="T13" fmla="*/ 0 60000 65536"/>
                  <a:gd name="T14" fmla="*/ 0 60000 65536"/>
                  <a:gd name="T15" fmla="*/ 0 w 165"/>
                  <a:gd name="T16" fmla="*/ 0 h 63"/>
                  <a:gd name="T17" fmla="*/ 165 w 165"/>
                  <a:gd name="T18" fmla="*/ 63 h 63"/>
                </a:gdLst>
                <a:ahLst/>
                <a:cxnLst>
                  <a:cxn ang="T10">
                    <a:pos x="T0" y="T1"/>
                  </a:cxn>
                  <a:cxn ang="T11">
                    <a:pos x="T2" y="T3"/>
                  </a:cxn>
                  <a:cxn ang="T12">
                    <a:pos x="T4" y="T5"/>
                  </a:cxn>
                  <a:cxn ang="T13">
                    <a:pos x="T6" y="T7"/>
                  </a:cxn>
                  <a:cxn ang="T14">
                    <a:pos x="T8" y="T9"/>
                  </a:cxn>
                </a:cxnLst>
                <a:rect l="T15" t="T16" r="T17" b="T18"/>
                <a:pathLst>
                  <a:path w="165" h="63">
                    <a:moveTo>
                      <a:pt x="0" y="59"/>
                    </a:moveTo>
                    <a:lnTo>
                      <a:pt x="165" y="0"/>
                    </a:lnTo>
                    <a:lnTo>
                      <a:pt x="165" y="3"/>
                    </a:lnTo>
                    <a:lnTo>
                      <a:pt x="0" y="63"/>
                    </a:lnTo>
                    <a:lnTo>
                      <a:pt x="0" y="59"/>
                    </a:lnTo>
                    <a:close/>
                  </a:path>
                </a:pathLst>
              </a:custGeom>
              <a:solidFill>
                <a:srgbClr val="BABAB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29" name="Freeform 948"/>
              <p:cNvSpPr>
                <a:spLocks/>
              </p:cNvSpPr>
              <p:nvPr/>
            </p:nvSpPr>
            <p:spPr bwMode="auto">
              <a:xfrm>
                <a:off x="1783" y="1956"/>
                <a:ext cx="165" cy="62"/>
              </a:xfrm>
              <a:custGeom>
                <a:avLst/>
                <a:gdLst>
                  <a:gd name="T0" fmla="*/ 0 w 165"/>
                  <a:gd name="T1" fmla="*/ 60 h 62"/>
                  <a:gd name="T2" fmla="*/ 165 w 165"/>
                  <a:gd name="T3" fmla="*/ 0 h 62"/>
                  <a:gd name="T4" fmla="*/ 165 w 165"/>
                  <a:gd name="T5" fmla="*/ 2 h 62"/>
                  <a:gd name="T6" fmla="*/ 0 w 165"/>
                  <a:gd name="T7" fmla="*/ 62 h 62"/>
                  <a:gd name="T8" fmla="*/ 0 w 165"/>
                  <a:gd name="T9" fmla="*/ 60 h 62"/>
                  <a:gd name="T10" fmla="*/ 0 60000 65536"/>
                  <a:gd name="T11" fmla="*/ 0 60000 65536"/>
                  <a:gd name="T12" fmla="*/ 0 60000 65536"/>
                  <a:gd name="T13" fmla="*/ 0 60000 65536"/>
                  <a:gd name="T14" fmla="*/ 0 60000 65536"/>
                  <a:gd name="T15" fmla="*/ 0 w 165"/>
                  <a:gd name="T16" fmla="*/ 0 h 62"/>
                  <a:gd name="T17" fmla="*/ 165 w 165"/>
                  <a:gd name="T18" fmla="*/ 62 h 62"/>
                </a:gdLst>
                <a:ahLst/>
                <a:cxnLst>
                  <a:cxn ang="T10">
                    <a:pos x="T0" y="T1"/>
                  </a:cxn>
                  <a:cxn ang="T11">
                    <a:pos x="T2" y="T3"/>
                  </a:cxn>
                  <a:cxn ang="T12">
                    <a:pos x="T4" y="T5"/>
                  </a:cxn>
                  <a:cxn ang="T13">
                    <a:pos x="T6" y="T7"/>
                  </a:cxn>
                  <a:cxn ang="T14">
                    <a:pos x="T8" y="T9"/>
                  </a:cxn>
                </a:cxnLst>
                <a:rect l="T15" t="T16" r="T17" b="T18"/>
                <a:pathLst>
                  <a:path w="165" h="62">
                    <a:moveTo>
                      <a:pt x="0" y="60"/>
                    </a:moveTo>
                    <a:lnTo>
                      <a:pt x="165" y="0"/>
                    </a:lnTo>
                    <a:lnTo>
                      <a:pt x="165" y="2"/>
                    </a:lnTo>
                    <a:lnTo>
                      <a:pt x="0" y="62"/>
                    </a:lnTo>
                    <a:lnTo>
                      <a:pt x="0" y="60"/>
                    </a:lnTo>
                    <a:close/>
                  </a:path>
                </a:pathLst>
              </a:custGeom>
              <a:solidFill>
                <a:srgbClr val="B8B8B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30" name="Freeform 949"/>
              <p:cNvSpPr>
                <a:spLocks/>
              </p:cNvSpPr>
              <p:nvPr/>
            </p:nvSpPr>
            <p:spPr bwMode="auto">
              <a:xfrm>
                <a:off x="1783" y="1958"/>
                <a:ext cx="165" cy="62"/>
              </a:xfrm>
              <a:custGeom>
                <a:avLst/>
                <a:gdLst>
                  <a:gd name="T0" fmla="*/ 0 w 165"/>
                  <a:gd name="T1" fmla="*/ 60 h 62"/>
                  <a:gd name="T2" fmla="*/ 165 w 165"/>
                  <a:gd name="T3" fmla="*/ 0 h 62"/>
                  <a:gd name="T4" fmla="*/ 165 w 165"/>
                  <a:gd name="T5" fmla="*/ 2 h 62"/>
                  <a:gd name="T6" fmla="*/ 0 w 165"/>
                  <a:gd name="T7" fmla="*/ 62 h 62"/>
                  <a:gd name="T8" fmla="*/ 0 w 165"/>
                  <a:gd name="T9" fmla="*/ 60 h 62"/>
                  <a:gd name="T10" fmla="*/ 0 60000 65536"/>
                  <a:gd name="T11" fmla="*/ 0 60000 65536"/>
                  <a:gd name="T12" fmla="*/ 0 60000 65536"/>
                  <a:gd name="T13" fmla="*/ 0 60000 65536"/>
                  <a:gd name="T14" fmla="*/ 0 60000 65536"/>
                  <a:gd name="T15" fmla="*/ 0 w 165"/>
                  <a:gd name="T16" fmla="*/ 0 h 62"/>
                  <a:gd name="T17" fmla="*/ 165 w 165"/>
                  <a:gd name="T18" fmla="*/ 62 h 62"/>
                </a:gdLst>
                <a:ahLst/>
                <a:cxnLst>
                  <a:cxn ang="T10">
                    <a:pos x="T0" y="T1"/>
                  </a:cxn>
                  <a:cxn ang="T11">
                    <a:pos x="T2" y="T3"/>
                  </a:cxn>
                  <a:cxn ang="T12">
                    <a:pos x="T4" y="T5"/>
                  </a:cxn>
                  <a:cxn ang="T13">
                    <a:pos x="T6" y="T7"/>
                  </a:cxn>
                  <a:cxn ang="T14">
                    <a:pos x="T8" y="T9"/>
                  </a:cxn>
                </a:cxnLst>
                <a:rect l="T15" t="T16" r="T17" b="T18"/>
                <a:pathLst>
                  <a:path w="165" h="62">
                    <a:moveTo>
                      <a:pt x="0" y="60"/>
                    </a:moveTo>
                    <a:lnTo>
                      <a:pt x="165" y="0"/>
                    </a:lnTo>
                    <a:lnTo>
                      <a:pt x="165" y="2"/>
                    </a:lnTo>
                    <a:lnTo>
                      <a:pt x="0" y="62"/>
                    </a:lnTo>
                    <a:lnTo>
                      <a:pt x="0" y="60"/>
                    </a:lnTo>
                    <a:close/>
                  </a:path>
                </a:pathLst>
              </a:custGeom>
              <a:solidFill>
                <a:srgbClr val="B6B6B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31" name="Freeform 950"/>
              <p:cNvSpPr>
                <a:spLocks/>
              </p:cNvSpPr>
              <p:nvPr/>
            </p:nvSpPr>
            <p:spPr bwMode="auto">
              <a:xfrm>
                <a:off x="1783" y="1960"/>
                <a:ext cx="165" cy="63"/>
              </a:xfrm>
              <a:custGeom>
                <a:avLst/>
                <a:gdLst>
                  <a:gd name="T0" fmla="*/ 0 w 165"/>
                  <a:gd name="T1" fmla="*/ 60 h 63"/>
                  <a:gd name="T2" fmla="*/ 165 w 165"/>
                  <a:gd name="T3" fmla="*/ 0 h 63"/>
                  <a:gd name="T4" fmla="*/ 165 w 165"/>
                  <a:gd name="T5" fmla="*/ 4 h 63"/>
                  <a:gd name="T6" fmla="*/ 0 w 165"/>
                  <a:gd name="T7" fmla="*/ 63 h 63"/>
                  <a:gd name="T8" fmla="*/ 0 w 165"/>
                  <a:gd name="T9" fmla="*/ 60 h 63"/>
                  <a:gd name="T10" fmla="*/ 0 60000 65536"/>
                  <a:gd name="T11" fmla="*/ 0 60000 65536"/>
                  <a:gd name="T12" fmla="*/ 0 60000 65536"/>
                  <a:gd name="T13" fmla="*/ 0 60000 65536"/>
                  <a:gd name="T14" fmla="*/ 0 60000 65536"/>
                  <a:gd name="T15" fmla="*/ 0 w 165"/>
                  <a:gd name="T16" fmla="*/ 0 h 63"/>
                  <a:gd name="T17" fmla="*/ 165 w 165"/>
                  <a:gd name="T18" fmla="*/ 63 h 63"/>
                </a:gdLst>
                <a:ahLst/>
                <a:cxnLst>
                  <a:cxn ang="T10">
                    <a:pos x="T0" y="T1"/>
                  </a:cxn>
                  <a:cxn ang="T11">
                    <a:pos x="T2" y="T3"/>
                  </a:cxn>
                  <a:cxn ang="T12">
                    <a:pos x="T4" y="T5"/>
                  </a:cxn>
                  <a:cxn ang="T13">
                    <a:pos x="T6" y="T7"/>
                  </a:cxn>
                  <a:cxn ang="T14">
                    <a:pos x="T8" y="T9"/>
                  </a:cxn>
                </a:cxnLst>
                <a:rect l="T15" t="T16" r="T17" b="T18"/>
                <a:pathLst>
                  <a:path w="165" h="63">
                    <a:moveTo>
                      <a:pt x="0" y="60"/>
                    </a:moveTo>
                    <a:lnTo>
                      <a:pt x="165" y="0"/>
                    </a:lnTo>
                    <a:lnTo>
                      <a:pt x="165" y="4"/>
                    </a:lnTo>
                    <a:lnTo>
                      <a:pt x="0" y="63"/>
                    </a:lnTo>
                    <a:lnTo>
                      <a:pt x="0" y="60"/>
                    </a:lnTo>
                    <a:close/>
                  </a:path>
                </a:pathLst>
              </a:custGeom>
              <a:solidFill>
                <a:srgbClr val="B3B3B3"/>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32" name="Freeform 951"/>
              <p:cNvSpPr>
                <a:spLocks/>
              </p:cNvSpPr>
              <p:nvPr/>
            </p:nvSpPr>
            <p:spPr bwMode="auto">
              <a:xfrm>
                <a:off x="1783" y="1964"/>
                <a:ext cx="165" cy="61"/>
              </a:xfrm>
              <a:custGeom>
                <a:avLst/>
                <a:gdLst>
                  <a:gd name="T0" fmla="*/ 0 w 165"/>
                  <a:gd name="T1" fmla="*/ 59 h 61"/>
                  <a:gd name="T2" fmla="*/ 165 w 165"/>
                  <a:gd name="T3" fmla="*/ 0 h 61"/>
                  <a:gd name="T4" fmla="*/ 165 w 165"/>
                  <a:gd name="T5" fmla="*/ 1 h 61"/>
                  <a:gd name="T6" fmla="*/ 0 w 165"/>
                  <a:gd name="T7" fmla="*/ 61 h 61"/>
                  <a:gd name="T8" fmla="*/ 0 w 165"/>
                  <a:gd name="T9" fmla="*/ 59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59"/>
                    </a:moveTo>
                    <a:lnTo>
                      <a:pt x="165" y="0"/>
                    </a:lnTo>
                    <a:lnTo>
                      <a:pt x="165" y="1"/>
                    </a:lnTo>
                    <a:lnTo>
                      <a:pt x="0" y="61"/>
                    </a:lnTo>
                    <a:lnTo>
                      <a:pt x="0" y="59"/>
                    </a:lnTo>
                    <a:close/>
                  </a:path>
                </a:pathLst>
              </a:custGeom>
              <a:solidFill>
                <a:srgbClr val="B0B0B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33" name="Freeform 952"/>
              <p:cNvSpPr>
                <a:spLocks/>
              </p:cNvSpPr>
              <p:nvPr/>
            </p:nvSpPr>
            <p:spPr bwMode="auto">
              <a:xfrm>
                <a:off x="1783" y="1965"/>
                <a:ext cx="165" cy="64"/>
              </a:xfrm>
              <a:custGeom>
                <a:avLst/>
                <a:gdLst>
                  <a:gd name="T0" fmla="*/ 0 w 165"/>
                  <a:gd name="T1" fmla="*/ 60 h 64"/>
                  <a:gd name="T2" fmla="*/ 165 w 165"/>
                  <a:gd name="T3" fmla="*/ 0 h 64"/>
                  <a:gd name="T4" fmla="*/ 165 w 165"/>
                  <a:gd name="T5" fmla="*/ 4 h 64"/>
                  <a:gd name="T6" fmla="*/ 0 w 165"/>
                  <a:gd name="T7" fmla="*/ 64 h 64"/>
                  <a:gd name="T8" fmla="*/ 0 w 165"/>
                  <a:gd name="T9" fmla="*/ 60 h 64"/>
                  <a:gd name="T10" fmla="*/ 0 60000 65536"/>
                  <a:gd name="T11" fmla="*/ 0 60000 65536"/>
                  <a:gd name="T12" fmla="*/ 0 60000 65536"/>
                  <a:gd name="T13" fmla="*/ 0 60000 65536"/>
                  <a:gd name="T14" fmla="*/ 0 60000 65536"/>
                  <a:gd name="T15" fmla="*/ 0 w 165"/>
                  <a:gd name="T16" fmla="*/ 0 h 64"/>
                  <a:gd name="T17" fmla="*/ 165 w 165"/>
                  <a:gd name="T18" fmla="*/ 64 h 64"/>
                </a:gdLst>
                <a:ahLst/>
                <a:cxnLst>
                  <a:cxn ang="T10">
                    <a:pos x="T0" y="T1"/>
                  </a:cxn>
                  <a:cxn ang="T11">
                    <a:pos x="T2" y="T3"/>
                  </a:cxn>
                  <a:cxn ang="T12">
                    <a:pos x="T4" y="T5"/>
                  </a:cxn>
                  <a:cxn ang="T13">
                    <a:pos x="T6" y="T7"/>
                  </a:cxn>
                  <a:cxn ang="T14">
                    <a:pos x="T8" y="T9"/>
                  </a:cxn>
                </a:cxnLst>
                <a:rect l="T15" t="T16" r="T17" b="T18"/>
                <a:pathLst>
                  <a:path w="165" h="64">
                    <a:moveTo>
                      <a:pt x="0" y="60"/>
                    </a:moveTo>
                    <a:lnTo>
                      <a:pt x="165" y="0"/>
                    </a:lnTo>
                    <a:lnTo>
                      <a:pt x="165" y="4"/>
                    </a:lnTo>
                    <a:lnTo>
                      <a:pt x="0" y="64"/>
                    </a:lnTo>
                    <a:lnTo>
                      <a:pt x="0" y="60"/>
                    </a:lnTo>
                    <a:close/>
                  </a:path>
                </a:pathLst>
              </a:custGeom>
              <a:solidFill>
                <a:srgbClr val="ADADA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34" name="Freeform 953"/>
              <p:cNvSpPr>
                <a:spLocks/>
              </p:cNvSpPr>
              <p:nvPr/>
            </p:nvSpPr>
            <p:spPr bwMode="auto">
              <a:xfrm>
                <a:off x="1783" y="1969"/>
                <a:ext cx="165" cy="61"/>
              </a:xfrm>
              <a:custGeom>
                <a:avLst/>
                <a:gdLst>
                  <a:gd name="T0" fmla="*/ 0 w 165"/>
                  <a:gd name="T1" fmla="*/ 60 h 61"/>
                  <a:gd name="T2" fmla="*/ 165 w 165"/>
                  <a:gd name="T3" fmla="*/ 0 h 61"/>
                  <a:gd name="T4" fmla="*/ 165 w 165"/>
                  <a:gd name="T5" fmla="*/ 2 h 61"/>
                  <a:gd name="T6" fmla="*/ 0 w 165"/>
                  <a:gd name="T7" fmla="*/ 61 h 61"/>
                  <a:gd name="T8" fmla="*/ 0 w 165"/>
                  <a:gd name="T9" fmla="*/ 60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60"/>
                    </a:moveTo>
                    <a:lnTo>
                      <a:pt x="165" y="0"/>
                    </a:lnTo>
                    <a:lnTo>
                      <a:pt x="165" y="2"/>
                    </a:lnTo>
                    <a:lnTo>
                      <a:pt x="0" y="61"/>
                    </a:lnTo>
                    <a:lnTo>
                      <a:pt x="0" y="60"/>
                    </a:lnTo>
                    <a:close/>
                  </a:path>
                </a:pathLst>
              </a:custGeom>
              <a:solidFill>
                <a:srgbClr val="AAAAA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35" name="Freeform 954"/>
              <p:cNvSpPr>
                <a:spLocks/>
              </p:cNvSpPr>
              <p:nvPr/>
            </p:nvSpPr>
            <p:spPr bwMode="auto">
              <a:xfrm>
                <a:off x="1783" y="1971"/>
                <a:ext cx="165" cy="61"/>
              </a:xfrm>
              <a:custGeom>
                <a:avLst/>
                <a:gdLst>
                  <a:gd name="T0" fmla="*/ 0 w 165"/>
                  <a:gd name="T1" fmla="*/ 59 h 61"/>
                  <a:gd name="T2" fmla="*/ 165 w 165"/>
                  <a:gd name="T3" fmla="*/ 0 h 61"/>
                  <a:gd name="T4" fmla="*/ 165 w 165"/>
                  <a:gd name="T5" fmla="*/ 2 h 61"/>
                  <a:gd name="T6" fmla="*/ 0 w 165"/>
                  <a:gd name="T7" fmla="*/ 61 h 61"/>
                  <a:gd name="T8" fmla="*/ 0 w 165"/>
                  <a:gd name="T9" fmla="*/ 59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59"/>
                    </a:moveTo>
                    <a:lnTo>
                      <a:pt x="165" y="0"/>
                    </a:lnTo>
                    <a:lnTo>
                      <a:pt x="165" y="2"/>
                    </a:lnTo>
                    <a:lnTo>
                      <a:pt x="0" y="61"/>
                    </a:lnTo>
                    <a:lnTo>
                      <a:pt x="0" y="59"/>
                    </a:lnTo>
                    <a:close/>
                  </a:path>
                </a:pathLst>
              </a:custGeom>
              <a:solidFill>
                <a:srgbClr val="A9A9A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36" name="Freeform 955"/>
              <p:cNvSpPr>
                <a:spLocks/>
              </p:cNvSpPr>
              <p:nvPr/>
            </p:nvSpPr>
            <p:spPr bwMode="auto">
              <a:xfrm>
                <a:off x="1783" y="1973"/>
                <a:ext cx="165" cy="63"/>
              </a:xfrm>
              <a:custGeom>
                <a:avLst/>
                <a:gdLst>
                  <a:gd name="T0" fmla="*/ 0 w 165"/>
                  <a:gd name="T1" fmla="*/ 59 h 63"/>
                  <a:gd name="T2" fmla="*/ 165 w 165"/>
                  <a:gd name="T3" fmla="*/ 0 h 63"/>
                  <a:gd name="T4" fmla="*/ 165 w 165"/>
                  <a:gd name="T5" fmla="*/ 3 h 63"/>
                  <a:gd name="T6" fmla="*/ 0 w 165"/>
                  <a:gd name="T7" fmla="*/ 63 h 63"/>
                  <a:gd name="T8" fmla="*/ 0 w 165"/>
                  <a:gd name="T9" fmla="*/ 59 h 63"/>
                  <a:gd name="T10" fmla="*/ 0 60000 65536"/>
                  <a:gd name="T11" fmla="*/ 0 60000 65536"/>
                  <a:gd name="T12" fmla="*/ 0 60000 65536"/>
                  <a:gd name="T13" fmla="*/ 0 60000 65536"/>
                  <a:gd name="T14" fmla="*/ 0 60000 65536"/>
                  <a:gd name="T15" fmla="*/ 0 w 165"/>
                  <a:gd name="T16" fmla="*/ 0 h 63"/>
                  <a:gd name="T17" fmla="*/ 165 w 165"/>
                  <a:gd name="T18" fmla="*/ 63 h 63"/>
                </a:gdLst>
                <a:ahLst/>
                <a:cxnLst>
                  <a:cxn ang="T10">
                    <a:pos x="T0" y="T1"/>
                  </a:cxn>
                  <a:cxn ang="T11">
                    <a:pos x="T2" y="T3"/>
                  </a:cxn>
                  <a:cxn ang="T12">
                    <a:pos x="T4" y="T5"/>
                  </a:cxn>
                  <a:cxn ang="T13">
                    <a:pos x="T6" y="T7"/>
                  </a:cxn>
                  <a:cxn ang="T14">
                    <a:pos x="T8" y="T9"/>
                  </a:cxn>
                </a:cxnLst>
                <a:rect l="T15" t="T16" r="T17" b="T18"/>
                <a:pathLst>
                  <a:path w="165" h="63">
                    <a:moveTo>
                      <a:pt x="0" y="59"/>
                    </a:moveTo>
                    <a:lnTo>
                      <a:pt x="165" y="0"/>
                    </a:lnTo>
                    <a:lnTo>
                      <a:pt x="165" y="3"/>
                    </a:lnTo>
                    <a:lnTo>
                      <a:pt x="0" y="63"/>
                    </a:lnTo>
                    <a:lnTo>
                      <a:pt x="0" y="59"/>
                    </a:lnTo>
                    <a:close/>
                  </a:path>
                </a:pathLst>
              </a:custGeom>
              <a:solidFill>
                <a:srgbClr val="A6A6A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37" name="Freeform 956"/>
              <p:cNvSpPr>
                <a:spLocks/>
              </p:cNvSpPr>
              <p:nvPr/>
            </p:nvSpPr>
            <p:spPr bwMode="auto">
              <a:xfrm>
                <a:off x="1783" y="1976"/>
                <a:ext cx="165" cy="62"/>
              </a:xfrm>
              <a:custGeom>
                <a:avLst/>
                <a:gdLst>
                  <a:gd name="T0" fmla="*/ 0 w 165"/>
                  <a:gd name="T1" fmla="*/ 60 h 62"/>
                  <a:gd name="T2" fmla="*/ 165 w 165"/>
                  <a:gd name="T3" fmla="*/ 0 h 62"/>
                  <a:gd name="T4" fmla="*/ 165 w 165"/>
                  <a:gd name="T5" fmla="*/ 2 h 62"/>
                  <a:gd name="T6" fmla="*/ 0 w 165"/>
                  <a:gd name="T7" fmla="*/ 62 h 62"/>
                  <a:gd name="T8" fmla="*/ 0 w 165"/>
                  <a:gd name="T9" fmla="*/ 60 h 62"/>
                  <a:gd name="T10" fmla="*/ 0 60000 65536"/>
                  <a:gd name="T11" fmla="*/ 0 60000 65536"/>
                  <a:gd name="T12" fmla="*/ 0 60000 65536"/>
                  <a:gd name="T13" fmla="*/ 0 60000 65536"/>
                  <a:gd name="T14" fmla="*/ 0 60000 65536"/>
                  <a:gd name="T15" fmla="*/ 0 w 165"/>
                  <a:gd name="T16" fmla="*/ 0 h 62"/>
                  <a:gd name="T17" fmla="*/ 165 w 165"/>
                  <a:gd name="T18" fmla="*/ 62 h 62"/>
                </a:gdLst>
                <a:ahLst/>
                <a:cxnLst>
                  <a:cxn ang="T10">
                    <a:pos x="T0" y="T1"/>
                  </a:cxn>
                  <a:cxn ang="T11">
                    <a:pos x="T2" y="T3"/>
                  </a:cxn>
                  <a:cxn ang="T12">
                    <a:pos x="T4" y="T5"/>
                  </a:cxn>
                  <a:cxn ang="T13">
                    <a:pos x="T6" y="T7"/>
                  </a:cxn>
                  <a:cxn ang="T14">
                    <a:pos x="T8" y="T9"/>
                  </a:cxn>
                </a:cxnLst>
                <a:rect l="T15" t="T16" r="T17" b="T18"/>
                <a:pathLst>
                  <a:path w="165" h="62">
                    <a:moveTo>
                      <a:pt x="0" y="60"/>
                    </a:moveTo>
                    <a:lnTo>
                      <a:pt x="165" y="0"/>
                    </a:lnTo>
                    <a:lnTo>
                      <a:pt x="165" y="2"/>
                    </a:lnTo>
                    <a:lnTo>
                      <a:pt x="0" y="62"/>
                    </a:lnTo>
                    <a:lnTo>
                      <a:pt x="0" y="60"/>
                    </a:lnTo>
                    <a:close/>
                  </a:path>
                </a:pathLst>
              </a:custGeom>
              <a:solidFill>
                <a:srgbClr val="A2A2A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38" name="Freeform 957"/>
              <p:cNvSpPr>
                <a:spLocks/>
              </p:cNvSpPr>
              <p:nvPr/>
            </p:nvSpPr>
            <p:spPr bwMode="auto">
              <a:xfrm>
                <a:off x="1783" y="1978"/>
                <a:ext cx="165" cy="61"/>
              </a:xfrm>
              <a:custGeom>
                <a:avLst/>
                <a:gdLst>
                  <a:gd name="T0" fmla="*/ 0 w 165"/>
                  <a:gd name="T1" fmla="*/ 60 h 61"/>
                  <a:gd name="T2" fmla="*/ 165 w 165"/>
                  <a:gd name="T3" fmla="*/ 0 h 61"/>
                  <a:gd name="T4" fmla="*/ 165 w 165"/>
                  <a:gd name="T5" fmla="*/ 2 h 61"/>
                  <a:gd name="T6" fmla="*/ 0 w 165"/>
                  <a:gd name="T7" fmla="*/ 61 h 61"/>
                  <a:gd name="T8" fmla="*/ 0 w 165"/>
                  <a:gd name="T9" fmla="*/ 60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60"/>
                    </a:moveTo>
                    <a:lnTo>
                      <a:pt x="165" y="0"/>
                    </a:lnTo>
                    <a:lnTo>
                      <a:pt x="165" y="2"/>
                    </a:lnTo>
                    <a:lnTo>
                      <a:pt x="0" y="61"/>
                    </a:lnTo>
                    <a:lnTo>
                      <a:pt x="0" y="60"/>
                    </a:lnTo>
                    <a:close/>
                  </a:path>
                </a:pathLst>
              </a:custGeom>
              <a:solidFill>
                <a:srgbClr val="A0A0A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39" name="Freeform 958"/>
              <p:cNvSpPr>
                <a:spLocks/>
              </p:cNvSpPr>
              <p:nvPr/>
            </p:nvSpPr>
            <p:spPr bwMode="auto">
              <a:xfrm>
                <a:off x="1783" y="1980"/>
                <a:ext cx="165" cy="63"/>
              </a:xfrm>
              <a:custGeom>
                <a:avLst/>
                <a:gdLst>
                  <a:gd name="T0" fmla="*/ 0 w 165"/>
                  <a:gd name="T1" fmla="*/ 59 h 63"/>
                  <a:gd name="T2" fmla="*/ 165 w 165"/>
                  <a:gd name="T3" fmla="*/ 0 h 63"/>
                  <a:gd name="T4" fmla="*/ 165 w 165"/>
                  <a:gd name="T5" fmla="*/ 3 h 63"/>
                  <a:gd name="T6" fmla="*/ 0 w 165"/>
                  <a:gd name="T7" fmla="*/ 63 h 63"/>
                  <a:gd name="T8" fmla="*/ 0 w 165"/>
                  <a:gd name="T9" fmla="*/ 59 h 63"/>
                  <a:gd name="T10" fmla="*/ 0 60000 65536"/>
                  <a:gd name="T11" fmla="*/ 0 60000 65536"/>
                  <a:gd name="T12" fmla="*/ 0 60000 65536"/>
                  <a:gd name="T13" fmla="*/ 0 60000 65536"/>
                  <a:gd name="T14" fmla="*/ 0 60000 65536"/>
                  <a:gd name="T15" fmla="*/ 0 w 165"/>
                  <a:gd name="T16" fmla="*/ 0 h 63"/>
                  <a:gd name="T17" fmla="*/ 165 w 165"/>
                  <a:gd name="T18" fmla="*/ 63 h 63"/>
                </a:gdLst>
                <a:ahLst/>
                <a:cxnLst>
                  <a:cxn ang="T10">
                    <a:pos x="T0" y="T1"/>
                  </a:cxn>
                  <a:cxn ang="T11">
                    <a:pos x="T2" y="T3"/>
                  </a:cxn>
                  <a:cxn ang="T12">
                    <a:pos x="T4" y="T5"/>
                  </a:cxn>
                  <a:cxn ang="T13">
                    <a:pos x="T6" y="T7"/>
                  </a:cxn>
                  <a:cxn ang="T14">
                    <a:pos x="T8" y="T9"/>
                  </a:cxn>
                </a:cxnLst>
                <a:rect l="T15" t="T16" r="T17" b="T18"/>
                <a:pathLst>
                  <a:path w="165" h="63">
                    <a:moveTo>
                      <a:pt x="0" y="59"/>
                    </a:moveTo>
                    <a:lnTo>
                      <a:pt x="165" y="0"/>
                    </a:lnTo>
                    <a:lnTo>
                      <a:pt x="165" y="3"/>
                    </a:lnTo>
                    <a:lnTo>
                      <a:pt x="0" y="63"/>
                    </a:lnTo>
                    <a:lnTo>
                      <a:pt x="0" y="59"/>
                    </a:lnTo>
                    <a:close/>
                  </a:path>
                </a:pathLst>
              </a:custGeom>
              <a:solidFill>
                <a:srgbClr val="9D9D9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40" name="Freeform 959"/>
              <p:cNvSpPr>
                <a:spLocks/>
              </p:cNvSpPr>
              <p:nvPr/>
            </p:nvSpPr>
            <p:spPr bwMode="auto">
              <a:xfrm>
                <a:off x="1783" y="1983"/>
                <a:ext cx="165" cy="62"/>
              </a:xfrm>
              <a:custGeom>
                <a:avLst/>
                <a:gdLst>
                  <a:gd name="T0" fmla="*/ 0 w 165"/>
                  <a:gd name="T1" fmla="*/ 60 h 62"/>
                  <a:gd name="T2" fmla="*/ 165 w 165"/>
                  <a:gd name="T3" fmla="*/ 0 h 62"/>
                  <a:gd name="T4" fmla="*/ 165 w 165"/>
                  <a:gd name="T5" fmla="*/ 2 h 62"/>
                  <a:gd name="T6" fmla="*/ 0 w 165"/>
                  <a:gd name="T7" fmla="*/ 62 h 62"/>
                  <a:gd name="T8" fmla="*/ 0 w 165"/>
                  <a:gd name="T9" fmla="*/ 60 h 62"/>
                  <a:gd name="T10" fmla="*/ 0 60000 65536"/>
                  <a:gd name="T11" fmla="*/ 0 60000 65536"/>
                  <a:gd name="T12" fmla="*/ 0 60000 65536"/>
                  <a:gd name="T13" fmla="*/ 0 60000 65536"/>
                  <a:gd name="T14" fmla="*/ 0 60000 65536"/>
                  <a:gd name="T15" fmla="*/ 0 w 165"/>
                  <a:gd name="T16" fmla="*/ 0 h 62"/>
                  <a:gd name="T17" fmla="*/ 165 w 165"/>
                  <a:gd name="T18" fmla="*/ 62 h 62"/>
                </a:gdLst>
                <a:ahLst/>
                <a:cxnLst>
                  <a:cxn ang="T10">
                    <a:pos x="T0" y="T1"/>
                  </a:cxn>
                  <a:cxn ang="T11">
                    <a:pos x="T2" y="T3"/>
                  </a:cxn>
                  <a:cxn ang="T12">
                    <a:pos x="T4" y="T5"/>
                  </a:cxn>
                  <a:cxn ang="T13">
                    <a:pos x="T6" y="T7"/>
                  </a:cxn>
                  <a:cxn ang="T14">
                    <a:pos x="T8" y="T9"/>
                  </a:cxn>
                </a:cxnLst>
                <a:rect l="T15" t="T16" r="T17" b="T18"/>
                <a:pathLst>
                  <a:path w="165" h="62">
                    <a:moveTo>
                      <a:pt x="0" y="60"/>
                    </a:moveTo>
                    <a:lnTo>
                      <a:pt x="165" y="0"/>
                    </a:lnTo>
                    <a:lnTo>
                      <a:pt x="165" y="2"/>
                    </a:lnTo>
                    <a:lnTo>
                      <a:pt x="0" y="62"/>
                    </a:lnTo>
                    <a:lnTo>
                      <a:pt x="0" y="60"/>
                    </a:lnTo>
                    <a:close/>
                  </a:path>
                </a:pathLst>
              </a:custGeom>
              <a:solidFill>
                <a:srgbClr val="9A9A9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41" name="Freeform 960"/>
              <p:cNvSpPr>
                <a:spLocks/>
              </p:cNvSpPr>
              <p:nvPr/>
            </p:nvSpPr>
            <p:spPr bwMode="auto">
              <a:xfrm>
                <a:off x="1783" y="1985"/>
                <a:ext cx="165" cy="63"/>
              </a:xfrm>
              <a:custGeom>
                <a:avLst/>
                <a:gdLst>
                  <a:gd name="T0" fmla="*/ 0 w 165"/>
                  <a:gd name="T1" fmla="*/ 60 h 63"/>
                  <a:gd name="T2" fmla="*/ 165 w 165"/>
                  <a:gd name="T3" fmla="*/ 0 h 63"/>
                  <a:gd name="T4" fmla="*/ 165 w 165"/>
                  <a:gd name="T5" fmla="*/ 4 h 63"/>
                  <a:gd name="T6" fmla="*/ 0 w 165"/>
                  <a:gd name="T7" fmla="*/ 63 h 63"/>
                  <a:gd name="T8" fmla="*/ 0 w 165"/>
                  <a:gd name="T9" fmla="*/ 60 h 63"/>
                  <a:gd name="T10" fmla="*/ 0 60000 65536"/>
                  <a:gd name="T11" fmla="*/ 0 60000 65536"/>
                  <a:gd name="T12" fmla="*/ 0 60000 65536"/>
                  <a:gd name="T13" fmla="*/ 0 60000 65536"/>
                  <a:gd name="T14" fmla="*/ 0 60000 65536"/>
                  <a:gd name="T15" fmla="*/ 0 w 165"/>
                  <a:gd name="T16" fmla="*/ 0 h 63"/>
                  <a:gd name="T17" fmla="*/ 165 w 165"/>
                  <a:gd name="T18" fmla="*/ 63 h 63"/>
                </a:gdLst>
                <a:ahLst/>
                <a:cxnLst>
                  <a:cxn ang="T10">
                    <a:pos x="T0" y="T1"/>
                  </a:cxn>
                  <a:cxn ang="T11">
                    <a:pos x="T2" y="T3"/>
                  </a:cxn>
                  <a:cxn ang="T12">
                    <a:pos x="T4" y="T5"/>
                  </a:cxn>
                  <a:cxn ang="T13">
                    <a:pos x="T6" y="T7"/>
                  </a:cxn>
                  <a:cxn ang="T14">
                    <a:pos x="T8" y="T9"/>
                  </a:cxn>
                </a:cxnLst>
                <a:rect l="T15" t="T16" r="T17" b="T18"/>
                <a:pathLst>
                  <a:path w="165" h="63">
                    <a:moveTo>
                      <a:pt x="0" y="60"/>
                    </a:moveTo>
                    <a:lnTo>
                      <a:pt x="165" y="0"/>
                    </a:lnTo>
                    <a:lnTo>
                      <a:pt x="165" y="4"/>
                    </a:lnTo>
                    <a:lnTo>
                      <a:pt x="0" y="63"/>
                    </a:lnTo>
                    <a:lnTo>
                      <a:pt x="0" y="60"/>
                    </a:lnTo>
                    <a:close/>
                  </a:path>
                </a:pathLst>
              </a:custGeom>
              <a:solidFill>
                <a:srgbClr val="97979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42" name="Freeform 961"/>
              <p:cNvSpPr>
                <a:spLocks/>
              </p:cNvSpPr>
              <p:nvPr/>
            </p:nvSpPr>
            <p:spPr bwMode="auto">
              <a:xfrm>
                <a:off x="1783" y="1989"/>
                <a:ext cx="165" cy="61"/>
              </a:xfrm>
              <a:custGeom>
                <a:avLst/>
                <a:gdLst>
                  <a:gd name="T0" fmla="*/ 0 w 165"/>
                  <a:gd name="T1" fmla="*/ 59 h 61"/>
                  <a:gd name="T2" fmla="*/ 165 w 165"/>
                  <a:gd name="T3" fmla="*/ 0 h 61"/>
                  <a:gd name="T4" fmla="*/ 165 w 165"/>
                  <a:gd name="T5" fmla="*/ 2 h 61"/>
                  <a:gd name="T6" fmla="*/ 0 w 165"/>
                  <a:gd name="T7" fmla="*/ 61 h 61"/>
                  <a:gd name="T8" fmla="*/ 0 w 165"/>
                  <a:gd name="T9" fmla="*/ 59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59"/>
                    </a:moveTo>
                    <a:lnTo>
                      <a:pt x="165" y="0"/>
                    </a:lnTo>
                    <a:lnTo>
                      <a:pt x="165" y="2"/>
                    </a:lnTo>
                    <a:lnTo>
                      <a:pt x="0" y="61"/>
                    </a:lnTo>
                    <a:lnTo>
                      <a:pt x="0" y="59"/>
                    </a:lnTo>
                    <a:close/>
                  </a:path>
                </a:pathLst>
              </a:custGeom>
              <a:solidFill>
                <a:srgbClr val="94949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43" name="Freeform 962"/>
              <p:cNvSpPr>
                <a:spLocks/>
              </p:cNvSpPr>
              <p:nvPr/>
            </p:nvSpPr>
            <p:spPr bwMode="auto">
              <a:xfrm>
                <a:off x="1783" y="1991"/>
                <a:ext cx="165" cy="61"/>
              </a:xfrm>
              <a:custGeom>
                <a:avLst/>
                <a:gdLst>
                  <a:gd name="T0" fmla="*/ 0 w 165"/>
                  <a:gd name="T1" fmla="*/ 59 h 61"/>
                  <a:gd name="T2" fmla="*/ 165 w 165"/>
                  <a:gd name="T3" fmla="*/ 0 h 61"/>
                  <a:gd name="T4" fmla="*/ 165 w 165"/>
                  <a:gd name="T5" fmla="*/ 1 h 61"/>
                  <a:gd name="T6" fmla="*/ 0 w 165"/>
                  <a:gd name="T7" fmla="*/ 61 h 61"/>
                  <a:gd name="T8" fmla="*/ 0 w 165"/>
                  <a:gd name="T9" fmla="*/ 59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59"/>
                    </a:moveTo>
                    <a:lnTo>
                      <a:pt x="165" y="0"/>
                    </a:lnTo>
                    <a:lnTo>
                      <a:pt x="165" y="1"/>
                    </a:lnTo>
                    <a:lnTo>
                      <a:pt x="0" y="61"/>
                    </a:lnTo>
                    <a:lnTo>
                      <a:pt x="0" y="59"/>
                    </a:lnTo>
                    <a:close/>
                  </a:path>
                </a:pathLst>
              </a:custGeom>
              <a:solidFill>
                <a:srgbClr val="92929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44" name="Freeform 963"/>
              <p:cNvSpPr>
                <a:spLocks/>
              </p:cNvSpPr>
              <p:nvPr/>
            </p:nvSpPr>
            <p:spPr bwMode="auto">
              <a:xfrm>
                <a:off x="1783" y="1992"/>
                <a:ext cx="165" cy="64"/>
              </a:xfrm>
              <a:custGeom>
                <a:avLst/>
                <a:gdLst>
                  <a:gd name="T0" fmla="*/ 0 w 165"/>
                  <a:gd name="T1" fmla="*/ 60 h 64"/>
                  <a:gd name="T2" fmla="*/ 165 w 165"/>
                  <a:gd name="T3" fmla="*/ 0 h 64"/>
                  <a:gd name="T4" fmla="*/ 165 w 165"/>
                  <a:gd name="T5" fmla="*/ 4 h 64"/>
                  <a:gd name="T6" fmla="*/ 0 w 165"/>
                  <a:gd name="T7" fmla="*/ 64 h 64"/>
                  <a:gd name="T8" fmla="*/ 0 w 165"/>
                  <a:gd name="T9" fmla="*/ 60 h 64"/>
                  <a:gd name="T10" fmla="*/ 0 60000 65536"/>
                  <a:gd name="T11" fmla="*/ 0 60000 65536"/>
                  <a:gd name="T12" fmla="*/ 0 60000 65536"/>
                  <a:gd name="T13" fmla="*/ 0 60000 65536"/>
                  <a:gd name="T14" fmla="*/ 0 60000 65536"/>
                  <a:gd name="T15" fmla="*/ 0 w 165"/>
                  <a:gd name="T16" fmla="*/ 0 h 64"/>
                  <a:gd name="T17" fmla="*/ 165 w 165"/>
                  <a:gd name="T18" fmla="*/ 64 h 64"/>
                </a:gdLst>
                <a:ahLst/>
                <a:cxnLst>
                  <a:cxn ang="T10">
                    <a:pos x="T0" y="T1"/>
                  </a:cxn>
                  <a:cxn ang="T11">
                    <a:pos x="T2" y="T3"/>
                  </a:cxn>
                  <a:cxn ang="T12">
                    <a:pos x="T4" y="T5"/>
                  </a:cxn>
                  <a:cxn ang="T13">
                    <a:pos x="T6" y="T7"/>
                  </a:cxn>
                  <a:cxn ang="T14">
                    <a:pos x="T8" y="T9"/>
                  </a:cxn>
                </a:cxnLst>
                <a:rect l="T15" t="T16" r="T17" b="T18"/>
                <a:pathLst>
                  <a:path w="165" h="64">
                    <a:moveTo>
                      <a:pt x="0" y="60"/>
                    </a:moveTo>
                    <a:lnTo>
                      <a:pt x="165" y="0"/>
                    </a:lnTo>
                    <a:lnTo>
                      <a:pt x="165" y="4"/>
                    </a:lnTo>
                    <a:lnTo>
                      <a:pt x="0" y="64"/>
                    </a:lnTo>
                    <a:lnTo>
                      <a:pt x="0" y="60"/>
                    </a:lnTo>
                    <a:close/>
                  </a:path>
                </a:pathLst>
              </a:custGeom>
              <a:solidFill>
                <a:srgbClr val="90909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45" name="Freeform 964"/>
              <p:cNvSpPr>
                <a:spLocks/>
              </p:cNvSpPr>
              <p:nvPr/>
            </p:nvSpPr>
            <p:spPr bwMode="auto">
              <a:xfrm>
                <a:off x="1783" y="1996"/>
                <a:ext cx="165" cy="61"/>
              </a:xfrm>
              <a:custGeom>
                <a:avLst/>
                <a:gdLst>
                  <a:gd name="T0" fmla="*/ 0 w 165"/>
                  <a:gd name="T1" fmla="*/ 60 h 61"/>
                  <a:gd name="T2" fmla="*/ 165 w 165"/>
                  <a:gd name="T3" fmla="*/ 0 h 61"/>
                  <a:gd name="T4" fmla="*/ 165 w 165"/>
                  <a:gd name="T5" fmla="*/ 2 h 61"/>
                  <a:gd name="T6" fmla="*/ 0 w 165"/>
                  <a:gd name="T7" fmla="*/ 61 h 61"/>
                  <a:gd name="T8" fmla="*/ 0 w 165"/>
                  <a:gd name="T9" fmla="*/ 60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60"/>
                    </a:moveTo>
                    <a:lnTo>
                      <a:pt x="165" y="0"/>
                    </a:lnTo>
                    <a:lnTo>
                      <a:pt x="165" y="2"/>
                    </a:lnTo>
                    <a:lnTo>
                      <a:pt x="0" y="61"/>
                    </a:lnTo>
                    <a:lnTo>
                      <a:pt x="0" y="60"/>
                    </a:lnTo>
                    <a:close/>
                  </a:path>
                </a:pathLst>
              </a:custGeom>
              <a:solidFill>
                <a:srgbClr val="8D8D8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46" name="Freeform 965"/>
              <p:cNvSpPr>
                <a:spLocks/>
              </p:cNvSpPr>
              <p:nvPr/>
            </p:nvSpPr>
            <p:spPr bwMode="auto">
              <a:xfrm>
                <a:off x="1783" y="1998"/>
                <a:ext cx="165" cy="61"/>
              </a:xfrm>
              <a:custGeom>
                <a:avLst/>
                <a:gdLst>
                  <a:gd name="T0" fmla="*/ 0 w 165"/>
                  <a:gd name="T1" fmla="*/ 59 h 61"/>
                  <a:gd name="T2" fmla="*/ 165 w 165"/>
                  <a:gd name="T3" fmla="*/ 0 h 61"/>
                  <a:gd name="T4" fmla="*/ 165 w 165"/>
                  <a:gd name="T5" fmla="*/ 2 h 61"/>
                  <a:gd name="T6" fmla="*/ 0 w 165"/>
                  <a:gd name="T7" fmla="*/ 61 h 61"/>
                  <a:gd name="T8" fmla="*/ 0 w 165"/>
                  <a:gd name="T9" fmla="*/ 59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59"/>
                    </a:moveTo>
                    <a:lnTo>
                      <a:pt x="165" y="0"/>
                    </a:lnTo>
                    <a:lnTo>
                      <a:pt x="165" y="2"/>
                    </a:lnTo>
                    <a:lnTo>
                      <a:pt x="0" y="61"/>
                    </a:lnTo>
                    <a:lnTo>
                      <a:pt x="0" y="59"/>
                    </a:lnTo>
                    <a:close/>
                  </a:path>
                </a:pathLst>
              </a:custGeom>
              <a:solidFill>
                <a:srgbClr val="8B8B8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47" name="Freeform 966"/>
              <p:cNvSpPr>
                <a:spLocks/>
              </p:cNvSpPr>
              <p:nvPr/>
            </p:nvSpPr>
            <p:spPr bwMode="auto">
              <a:xfrm>
                <a:off x="1783" y="2000"/>
                <a:ext cx="165" cy="63"/>
              </a:xfrm>
              <a:custGeom>
                <a:avLst/>
                <a:gdLst>
                  <a:gd name="T0" fmla="*/ 0 w 165"/>
                  <a:gd name="T1" fmla="*/ 59 h 63"/>
                  <a:gd name="T2" fmla="*/ 165 w 165"/>
                  <a:gd name="T3" fmla="*/ 0 h 63"/>
                  <a:gd name="T4" fmla="*/ 165 w 165"/>
                  <a:gd name="T5" fmla="*/ 3 h 63"/>
                  <a:gd name="T6" fmla="*/ 0 w 165"/>
                  <a:gd name="T7" fmla="*/ 63 h 63"/>
                  <a:gd name="T8" fmla="*/ 0 w 165"/>
                  <a:gd name="T9" fmla="*/ 59 h 63"/>
                  <a:gd name="T10" fmla="*/ 0 60000 65536"/>
                  <a:gd name="T11" fmla="*/ 0 60000 65536"/>
                  <a:gd name="T12" fmla="*/ 0 60000 65536"/>
                  <a:gd name="T13" fmla="*/ 0 60000 65536"/>
                  <a:gd name="T14" fmla="*/ 0 60000 65536"/>
                  <a:gd name="T15" fmla="*/ 0 w 165"/>
                  <a:gd name="T16" fmla="*/ 0 h 63"/>
                  <a:gd name="T17" fmla="*/ 165 w 165"/>
                  <a:gd name="T18" fmla="*/ 63 h 63"/>
                </a:gdLst>
                <a:ahLst/>
                <a:cxnLst>
                  <a:cxn ang="T10">
                    <a:pos x="T0" y="T1"/>
                  </a:cxn>
                  <a:cxn ang="T11">
                    <a:pos x="T2" y="T3"/>
                  </a:cxn>
                  <a:cxn ang="T12">
                    <a:pos x="T4" y="T5"/>
                  </a:cxn>
                  <a:cxn ang="T13">
                    <a:pos x="T6" y="T7"/>
                  </a:cxn>
                  <a:cxn ang="T14">
                    <a:pos x="T8" y="T9"/>
                  </a:cxn>
                </a:cxnLst>
                <a:rect l="T15" t="T16" r="T17" b="T18"/>
                <a:pathLst>
                  <a:path w="165" h="63">
                    <a:moveTo>
                      <a:pt x="0" y="59"/>
                    </a:moveTo>
                    <a:lnTo>
                      <a:pt x="165" y="0"/>
                    </a:lnTo>
                    <a:lnTo>
                      <a:pt x="165" y="3"/>
                    </a:lnTo>
                    <a:lnTo>
                      <a:pt x="0" y="63"/>
                    </a:lnTo>
                    <a:lnTo>
                      <a:pt x="0" y="59"/>
                    </a:lnTo>
                    <a:close/>
                  </a:path>
                </a:pathLst>
              </a:custGeom>
              <a:solidFill>
                <a:srgbClr val="89898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48" name="Freeform 967"/>
              <p:cNvSpPr>
                <a:spLocks/>
              </p:cNvSpPr>
              <p:nvPr/>
            </p:nvSpPr>
            <p:spPr bwMode="auto">
              <a:xfrm>
                <a:off x="1783" y="2003"/>
                <a:ext cx="165" cy="62"/>
              </a:xfrm>
              <a:custGeom>
                <a:avLst/>
                <a:gdLst>
                  <a:gd name="T0" fmla="*/ 0 w 165"/>
                  <a:gd name="T1" fmla="*/ 60 h 62"/>
                  <a:gd name="T2" fmla="*/ 165 w 165"/>
                  <a:gd name="T3" fmla="*/ 0 h 62"/>
                  <a:gd name="T4" fmla="*/ 165 w 165"/>
                  <a:gd name="T5" fmla="*/ 2 h 62"/>
                  <a:gd name="T6" fmla="*/ 0 w 165"/>
                  <a:gd name="T7" fmla="*/ 62 h 62"/>
                  <a:gd name="T8" fmla="*/ 0 w 165"/>
                  <a:gd name="T9" fmla="*/ 60 h 62"/>
                  <a:gd name="T10" fmla="*/ 0 60000 65536"/>
                  <a:gd name="T11" fmla="*/ 0 60000 65536"/>
                  <a:gd name="T12" fmla="*/ 0 60000 65536"/>
                  <a:gd name="T13" fmla="*/ 0 60000 65536"/>
                  <a:gd name="T14" fmla="*/ 0 60000 65536"/>
                  <a:gd name="T15" fmla="*/ 0 w 165"/>
                  <a:gd name="T16" fmla="*/ 0 h 62"/>
                  <a:gd name="T17" fmla="*/ 165 w 165"/>
                  <a:gd name="T18" fmla="*/ 62 h 62"/>
                </a:gdLst>
                <a:ahLst/>
                <a:cxnLst>
                  <a:cxn ang="T10">
                    <a:pos x="T0" y="T1"/>
                  </a:cxn>
                  <a:cxn ang="T11">
                    <a:pos x="T2" y="T3"/>
                  </a:cxn>
                  <a:cxn ang="T12">
                    <a:pos x="T4" y="T5"/>
                  </a:cxn>
                  <a:cxn ang="T13">
                    <a:pos x="T6" y="T7"/>
                  </a:cxn>
                  <a:cxn ang="T14">
                    <a:pos x="T8" y="T9"/>
                  </a:cxn>
                </a:cxnLst>
                <a:rect l="T15" t="T16" r="T17" b="T18"/>
                <a:pathLst>
                  <a:path w="165" h="62">
                    <a:moveTo>
                      <a:pt x="0" y="60"/>
                    </a:moveTo>
                    <a:lnTo>
                      <a:pt x="165" y="0"/>
                    </a:lnTo>
                    <a:lnTo>
                      <a:pt x="165" y="2"/>
                    </a:lnTo>
                    <a:lnTo>
                      <a:pt x="0" y="62"/>
                    </a:lnTo>
                    <a:lnTo>
                      <a:pt x="0" y="60"/>
                    </a:lnTo>
                    <a:close/>
                  </a:path>
                </a:pathLst>
              </a:custGeom>
              <a:solidFill>
                <a:srgbClr val="87878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49" name="Freeform 968"/>
              <p:cNvSpPr>
                <a:spLocks/>
              </p:cNvSpPr>
              <p:nvPr/>
            </p:nvSpPr>
            <p:spPr bwMode="auto">
              <a:xfrm>
                <a:off x="1783" y="2005"/>
                <a:ext cx="165" cy="63"/>
              </a:xfrm>
              <a:custGeom>
                <a:avLst/>
                <a:gdLst>
                  <a:gd name="T0" fmla="*/ 0 w 165"/>
                  <a:gd name="T1" fmla="*/ 60 h 63"/>
                  <a:gd name="T2" fmla="*/ 165 w 165"/>
                  <a:gd name="T3" fmla="*/ 0 h 63"/>
                  <a:gd name="T4" fmla="*/ 165 w 165"/>
                  <a:gd name="T5" fmla="*/ 4 h 63"/>
                  <a:gd name="T6" fmla="*/ 0 w 165"/>
                  <a:gd name="T7" fmla="*/ 63 h 63"/>
                  <a:gd name="T8" fmla="*/ 0 w 165"/>
                  <a:gd name="T9" fmla="*/ 60 h 63"/>
                  <a:gd name="T10" fmla="*/ 0 60000 65536"/>
                  <a:gd name="T11" fmla="*/ 0 60000 65536"/>
                  <a:gd name="T12" fmla="*/ 0 60000 65536"/>
                  <a:gd name="T13" fmla="*/ 0 60000 65536"/>
                  <a:gd name="T14" fmla="*/ 0 60000 65536"/>
                  <a:gd name="T15" fmla="*/ 0 w 165"/>
                  <a:gd name="T16" fmla="*/ 0 h 63"/>
                  <a:gd name="T17" fmla="*/ 165 w 165"/>
                  <a:gd name="T18" fmla="*/ 63 h 63"/>
                </a:gdLst>
                <a:ahLst/>
                <a:cxnLst>
                  <a:cxn ang="T10">
                    <a:pos x="T0" y="T1"/>
                  </a:cxn>
                  <a:cxn ang="T11">
                    <a:pos x="T2" y="T3"/>
                  </a:cxn>
                  <a:cxn ang="T12">
                    <a:pos x="T4" y="T5"/>
                  </a:cxn>
                  <a:cxn ang="T13">
                    <a:pos x="T6" y="T7"/>
                  </a:cxn>
                  <a:cxn ang="T14">
                    <a:pos x="T8" y="T9"/>
                  </a:cxn>
                </a:cxnLst>
                <a:rect l="T15" t="T16" r="T17" b="T18"/>
                <a:pathLst>
                  <a:path w="165" h="63">
                    <a:moveTo>
                      <a:pt x="0" y="60"/>
                    </a:moveTo>
                    <a:lnTo>
                      <a:pt x="165" y="0"/>
                    </a:lnTo>
                    <a:lnTo>
                      <a:pt x="165" y="4"/>
                    </a:lnTo>
                    <a:lnTo>
                      <a:pt x="0" y="63"/>
                    </a:lnTo>
                    <a:lnTo>
                      <a:pt x="0" y="60"/>
                    </a:lnTo>
                    <a:close/>
                  </a:path>
                </a:pathLst>
              </a:custGeom>
              <a:solidFill>
                <a:srgbClr val="85858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50" name="Freeform 969"/>
              <p:cNvSpPr>
                <a:spLocks/>
              </p:cNvSpPr>
              <p:nvPr/>
            </p:nvSpPr>
            <p:spPr bwMode="auto">
              <a:xfrm>
                <a:off x="1783" y="2009"/>
                <a:ext cx="165" cy="61"/>
              </a:xfrm>
              <a:custGeom>
                <a:avLst/>
                <a:gdLst>
                  <a:gd name="T0" fmla="*/ 0 w 165"/>
                  <a:gd name="T1" fmla="*/ 59 h 61"/>
                  <a:gd name="T2" fmla="*/ 165 w 165"/>
                  <a:gd name="T3" fmla="*/ 0 h 61"/>
                  <a:gd name="T4" fmla="*/ 165 w 165"/>
                  <a:gd name="T5" fmla="*/ 2 h 61"/>
                  <a:gd name="T6" fmla="*/ 0 w 165"/>
                  <a:gd name="T7" fmla="*/ 61 h 61"/>
                  <a:gd name="T8" fmla="*/ 0 w 165"/>
                  <a:gd name="T9" fmla="*/ 59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59"/>
                    </a:moveTo>
                    <a:lnTo>
                      <a:pt x="165" y="0"/>
                    </a:lnTo>
                    <a:lnTo>
                      <a:pt x="165" y="2"/>
                    </a:lnTo>
                    <a:lnTo>
                      <a:pt x="0" y="61"/>
                    </a:lnTo>
                    <a:lnTo>
                      <a:pt x="0" y="59"/>
                    </a:lnTo>
                    <a:close/>
                  </a:path>
                </a:pathLst>
              </a:custGeom>
              <a:solidFill>
                <a:srgbClr val="84848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51" name="Freeform 970"/>
              <p:cNvSpPr>
                <a:spLocks/>
              </p:cNvSpPr>
              <p:nvPr/>
            </p:nvSpPr>
            <p:spPr bwMode="auto">
              <a:xfrm>
                <a:off x="1783" y="2011"/>
                <a:ext cx="165" cy="61"/>
              </a:xfrm>
              <a:custGeom>
                <a:avLst/>
                <a:gdLst>
                  <a:gd name="T0" fmla="*/ 0 w 165"/>
                  <a:gd name="T1" fmla="*/ 59 h 61"/>
                  <a:gd name="T2" fmla="*/ 165 w 165"/>
                  <a:gd name="T3" fmla="*/ 0 h 61"/>
                  <a:gd name="T4" fmla="*/ 165 w 165"/>
                  <a:gd name="T5" fmla="*/ 1 h 61"/>
                  <a:gd name="T6" fmla="*/ 0 w 165"/>
                  <a:gd name="T7" fmla="*/ 61 h 61"/>
                  <a:gd name="T8" fmla="*/ 0 w 165"/>
                  <a:gd name="T9" fmla="*/ 59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59"/>
                    </a:moveTo>
                    <a:lnTo>
                      <a:pt x="165" y="0"/>
                    </a:lnTo>
                    <a:lnTo>
                      <a:pt x="165" y="1"/>
                    </a:lnTo>
                    <a:lnTo>
                      <a:pt x="0" y="61"/>
                    </a:lnTo>
                    <a:lnTo>
                      <a:pt x="0" y="59"/>
                    </a:lnTo>
                    <a:close/>
                  </a:path>
                </a:pathLst>
              </a:custGeom>
              <a:solidFill>
                <a:srgbClr val="82828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52" name="Freeform 971"/>
              <p:cNvSpPr>
                <a:spLocks/>
              </p:cNvSpPr>
              <p:nvPr/>
            </p:nvSpPr>
            <p:spPr bwMode="auto">
              <a:xfrm>
                <a:off x="1783" y="2012"/>
                <a:ext cx="165" cy="63"/>
              </a:xfrm>
              <a:custGeom>
                <a:avLst/>
                <a:gdLst>
                  <a:gd name="T0" fmla="*/ 0 w 165"/>
                  <a:gd name="T1" fmla="*/ 60 h 63"/>
                  <a:gd name="T2" fmla="*/ 165 w 165"/>
                  <a:gd name="T3" fmla="*/ 0 h 63"/>
                  <a:gd name="T4" fmla="*/ 165 w 165"/>
                  <a:gd name="T5" fmla="*/ 4 h 63"/>
                  <a:gd name="T6" fmla="*/ 0 w 165"/>
                  <a:gd name="T7" fmla="*/ 63 h 63"/>
                  <a:gd name="T8" fmla="*/ 0 w 165"/>
                  <a:gd name="T9" fmla="*/ 60 h 63"/>
                  <a:gd name="T10" fmla="*/ 0 60000 65536"/>
                  <a:gd name="T11" fmla="*/ 0 60000 65536"/>
                  <a:gd name="T12" fmla="*/ 0 60000 65536"/>
                  <a:gd name="T13" fmla="*/ 0 60000 65536"/>
                  <a:gd name="T14" fmla="*/ 0 60000 65536"/>
                  <a:gd name="T15" fmla="*/ 0 w 165"/>
                  <a:gd name="T16" fmla="*/ 0 h 63"/>
                  <a:gd name="T17" fmla="*/ 165 w 165"/>
                  <a:gd name="T18" fmla="*/ 63 h 63"/>
                </a:gdLst>
                <a:ahLst/>
                <a:cxnLst>
                  <a:cxn ang="T10">
                    <a:pos x="T0" y="T1"/>
                  </a:cxn>
                  <a:cxn ang="T11">
                    <a:pos x="T2" y="T3"/>
                  </a:cxn>
                  <a:cxn ang="T12">
                    <a:pos x="T4" y="T5"/>
                  </a:cxn>
                  <a:cxn ang="T13">
                    <a:pos x="T6" y="T7"/>
                  </a:cxn>
                  <a:cxn ang="T14">
                    <a:pos x="T8" y="T9"/>
                  </a:cxn>
                </a:cxnLst>
                <a:rect l="T15" t="T16" r="T17" b="T18"/>
                <a:pathLst>
                  <a:path w="165" h="63">
                    <a:moveTo>
                      <a:pt x="0" y="60"/>
                    </a:moveTo>
                    <a:lnTo>
                      <a:pt x="165" y="0"/>
                    </a:lnTo>
                    <a:lnTo>
                      <a:pt x="165" y="4"/>
                    </a:lnTo>
                    <a:lnTo>
                      <a:pt x="0" y="63"/>
                    </a:lnTo>
                    <a:lnTo>
                      <a:pt x="0" y="60"/>
                    </a:lnTo>
                    <a:close/>
                  </a:path>
                </a:pathLst>
              </a:custGeom>
              <a:solidFill>
                <a:srgbClr val="81818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53" name="Freeform 972"/>
              <p:cNvSpPr>
                <a:spLocks/>
              </p:cNvSpPr>
              <p:nvPr/>
            </p:nvSpPr>
            <p:spPr bwMode="auto">
              <a:xfrm>
                <a:off x="1783" y="2016"/>
                <a:ext cx="165" cy="61"/>
              </a:xfrm>
              <a:custGeom>
                <a:avLst/>
                <a:gdLst>
                  <a:gd name="T0" fmla="*/ 0 w 165"/>
                  <a:gd name="T1" fmla="*/ 59 h 61"/>
                  <a:gd name="T2" fmla="*/ 165 w 165"/>
                  <a:gd name="T3" fmla="*/ 0 h 61"/>
                  <a:gd name="T4" fmla="*/ 165 w 165"/>
                  <a:gd name="T5" fmla="*/ 2 h 61"/>
                  <a:gd name="T6" fmla="*/ 0 w 165"/>
                  <a:gd name="T7" fmla="*/ 61 h 61"/>
                  <a:gd name="T8" fmla="*/ 0 w 165"/>
                  <a:gd name="T9" fmla="*/ 59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59"/>
                    </a:moveTo>
                    <a:lnTo>
                      <a:pt x="165" y="0"/>
                    </a:lnTo>
                    <a:lnTo>
                      <a:pt x="165" y="2"/>
                    </a:lnTo>
                    <a:lnTo>
                      <a:pt x="0" y="61"/>
                    </a:lnTo>
                    <a:lnTo>
                      <a:pt x="0" y="59"/>
                    </a:lnTo>
                    <a:close/>
                  </a:path>
                </a:pathLst>
              </a:custGeom>
              <a:solidFill>
                <a:srgbClr val="80808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54" name="Freeform 973"/>
              <p:cNvSpPr>
                <a:spLocks/>
              </p:cNvSpPr>
              <p:nvPr/>
            </p:nvSpPr>
            <p:spPr bwMode="auto">
              <a:xfrm>
                <a:off x="1783" y="2018"/>
                <a:ext cx="165" cy="61"/>
              </a:xfrm>
              <a:custGeom>
                <a:avLst/>
                <a:gdLst>
                  <a:gd name="T0" fmla="*/ 0 w 165"/>
                  <a:gd name="T1" fmla="*/ 59 h 61"/>
                  <a:gd name="T2" fmla="*/ 165 w 165"/>
                  <a:gd name="T3" fmla="*/ 0 h 61"/>
                  <a:gd name="T4" fmla="*/ 165 w 165"/>
                  <a:gd name="T5" fmla="*/ 2 h 61"/>
                  <a:gd name="T6" fmla="*/ 0 w 165"/>
                  <a:gd name="T7" fmla="*/ 61 h 61"/>
                  <a:gd name="T8" fmla="*/ 0 w 165"/>
                  <a:gd name="T9" fmla="*/ 59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59"/>
                    </a:moveTo>
                    <a:lnTo>
                      <a:pt x="165" y="0"/>
                    </a:lnTo>
                    <a:lnTo>
                      <a:pt x="165" y="2"/>
                    </a:lnTo>
                    <a:lnTo>
                      <a:pt x="0" y="61"/>
                    </a:lnTo>
                    <a:lnTo>
                      <a:pt x="0" y="59"/>
                    </a:lnTo>
                    <a:close/>
                  </a:path>
                </a:pathLst>
              </a:custGeom>
              <a:solidFill>
                <a:srgbClr val="7F7F7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55" name="Freeform 974"/>
              <p:cNvSpPr>
                <a:spLocks/>
              </p:cNvSpPr>
              <p:nvPr/>
            </p:nvSpPr>
            <p:spPr bwMode="auto">
              <a:xfrm>
                <a:off x="1783" y="2020"/>
                <a:ext cx="165" cy="63"/>
              </a:xfrm>
              <a:custGeom>
                <a:avLst/>
                <a:gdLst>
                  <a:gd name="T0" fmla="*/ 0 w 165"/>
                  <a:gd name="T1" fmla="*/ 59 h 63"/>
                  <a:gd name="T2" fmla="*/ 165 w 165"/>
                  <a:gd name="T3" fmla="*/ 0 h 63"/>
                  <a:gd name="T4" fmla="*/ 165 w 165"/>
                  <a:gd name="T5" fmla="*/ 3 h 63"/>
                  <a:gd name="T6" fmla="*/ 0 w 165"/>
                  <a:gd name="T7" fmla="*/ 63 h 63"/>
                  <a:gd name="T8" fmla="*/ 0 w 165"/>
                  <a:gd name="T9" fmla="*/ 59 h 63"/>
                  <a:gd name="T10" fmla="*/ 0 60000 65536"/>
                  <a:gd name="T11" fmla="*/ 0 60000 65536"/>
                  <a:gd name="T12" fmla="*/ 0 60000 65536"/>
                  <a:gd name="T13" fmla="*/ 0 60000 65536"/>
                  <a:gd name="T14" fmla="*/ 0 60000 65536"/>
                  <a:gd name="T15" fmla="*/ 0 w 165"/>
                  <a:gd name="T16" fmla="*/ 0 h 63"/>
                  <a:gd name="T17" fmla="*/ 165 w 165"/>
                  <a:gd name="T18" fmla="*/ 63 h 63"/>
                </a:gdLst>
                <a:ahLst/>
                <a:cxnLst>
                  <a:cxn ang="T10">
                    <a:pos x="T0" y="T1"/>
                  </a:cxn>
                  <a:cxn ang="T11">
                    <a:pos x="T2" y="T3"/>
                  </a:cxn>
                  <a:cxn ang="T12">
                    <a:pos x="T4" y="T5"/>
                  </a:cxn>
                  <a:cxn ang="T13">
                    <a:pos x="T6" y="T7"/>
                  </a:cxn>
                  <a:cxn ang="T14">
                    <a:pos x="T8" y="T9"/>
                  </a:cxn>
                </a:cxnLst>
                <a:rect l="T15" t="T16" r="T17" b="T18"/>
                <a:pathLst>
                  <a:path w="165" h="63">
                    <a:moveTo>
                      <a:pt x="0" y="59"/>
                    </a:moveTo>
                    <a:lnTo>
                      <a:pt x="165" y="0"/>
                    </a:lnTo>
                    <a:lnTo>
                      <a:pt x="165" y="3"/>
                    </a:lnTo>
                    <a:lnTo>
                      <a:pt x="0" y="63"/>
                    </a:lnTo>
                    <a:lnTo>
                      <a:pt x="0" y="59"/>
                    </a:lnTo>
                    <a:close/>
                  </a:path>
                </a:pathLst>
              </a:custGeom>
              <a:solidFill>
                <a:srgbClr val="7E7E7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56" name="Freeform 975"/>
              <p:cNvSpPr>
                <a:spLocks/>
              </p:cNvSpPr>
              <p:nvPr/>
            </p:nvSpPr>
            <p:spPr bwMode="auto">
              <a:xfrm>
                <a:off x="1783" y="2023"/>
                <a:ext cx="165" cy="61"/>
              </a:xfrm>
              <a:custGeom>
                <a:avLst/>
                <a:gdLst>
                  <a:gd name="T0" fmla="*/ 0 w 165"/>
                  <a:gd name="T1" fmla="*/ 60 h 61"/>
                  <a:gd name="T2" fmla="*/ 165 w 165"/>
                  <a:gd name="T3" fmla="*/ 0 h 61"/>
                  <a:gd name="T4" fmla="*/ 165 w 165"/>
                  <a:gd name="T5" fmla="*/ 2 h 61"/>
                  <a:gd name="T6" fmla="*/ 0 w 165"/>
                  <a:gd name="T7" fmla="*/ 61 h 61"/>
                  <a:gd name="T8" fmla="*/ 0 w 165"/>
                  <a:gd name="T9" fmla="*/ 60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60"/>
                    </a:moveTo>
                    <a:lnTo>
                      <a:pt x="165" y="0"/>
                    </a:lnTo>
                    <a:lnTo>
                      <a:pt x="165" y="2"/>
                    </a:lnTo>
                    <a:lnTo>
                      <a:pt x="0" y="61"/>
                    </a:lnTo>
                    <a:lnTo>
                      <a:pt x="0" y="60"/>
                    </a:lnTo>
                    <a:close/>
                  </a:path>
                </a:pathLst>
              </a:custGeom>
              <a:solidFill>
                <a:srgbClr val="7D7D7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57" name="Freeform 976"/>
              <p:cNvSpPr>
                <a:spLocks/>
              </p:cNvSpPr>
              <p:nvPr/>
            </p:nvSpPr>
            <p:spPr bwMode="auto">
              <a:xfrm>
                <a:off x="1783" y="2025"/>
                <a:ext cx="165" cy="63"/>
              </a:xfrm>
              <a:custGeom>
                <a:avLst/>
                <a:gdLst>
                  <a:gd name="T0" fmla="*/ 0 w 165"/>
                  <a:gd name="T1" fmla="*/ 59 h 63"/>
                  <a:gd name="T2" fmla="*/ 165 w 165"/>
                  <a:gd name="T3" fmla="*/ 0 h 63"/>
                  <a:gd name="T4" fmla="*/ 165 w 165"/>
                  <a:gd name="T5" fmla="*/ 4 h 63"/>
                  <a:gd name="T6" fmla="*/ 0 w 165"/>
                  <a:gd name="T7" fmla="*/ 63 h 63"/>
                  <a:gd name="T8" fmla="*/ 0 w 165"/>
                  <a:gd name="T9" fmla="*/ 59 h 63"/>
                  <a:gd name="T10" fmla="*/ 0 60000 65536"/>
                  <a:gd name="T11" fmla="*/ 0 60000 65536"/>
                  <a:gd name="T12" fmla="*/ 0 60000 65536"/>
                  <a:gd name="T13" fmla="*/ 0 60000 65536"/>
                  <a:gd name="T14" fmla="*/ 0 60000 65536"/>
                  <a:gd name="T15" fmla="*/ 0 w 165"/>
                  <a:gd name="T16" fmla="*/ 0 h 63"/>
                  <a:gd name="T17" fmla="*/ 165 w 165"/>
                  <a:gd name="T18" fmla="*/ 63 h 63"/>
                </a:gdLst>
                <a:ahLst/>
                <a:cxnLst>
                  <a:cxn ang="T10">
                    <a:pos x="T0" y="T1"/>
                  </a:cxn>
                  <a:cxn ang="T11">
                    <a:pos x="T2" y="T3"/>
                  </a:cxn>
                  <a:cxn ang="T12">
                    <a:pos x="T4" y="T5"/>
                  </a:cxn>
                  <a:cxn ang="T13">
                    <a:pos x="T6" y="T7"/>
                  </a:cxn>
                  <a:cxn ang="T14">
                    <a:pos x="T8" y="T9"/>
                  </a:cxn>
                </a:cxnLst>
                <a:rect l="T15" t="T16" r="T17" b="T18"/>
                <a:pathLst>
                  <a:path w="165" h="63">
                    <a:moveTo>
                      <a:pt x="0" y="59"/>
                    </a:moveTo>
                    <a:lnTo>
                      <a:pt x="165" y="0"/>
                    </a:lnTo>
                    <a:lnTo>
                      <a:pt x="165" y="4"/>
                    </a:lnTo>
                    <a:lnTo>
                      <a:pt x="0" y="63"/>
                    </a:lnTo>
                    <a:lnTo>
                      <a:pt x="0" y="59"/>
                    </a:lnTo>
                    <a:close/>
                  </a:path>
                </a:pathLst>
              </a:custGeom>
              <a:solidFill>
                <a:srgbClr val="7C7C7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558" name="Freeform 977"/>
              <p:cNvSpPr>
                <a:spLocks/>
              </p:cNvSpPr>
              <p:nvPr/>
            </p:nvSpPr>
            <p:spPr bwMode="auto">
              <a:xfrm>
                <a:off x="1783" y="2029"/>
                <a:ext cx="165" cy="61"/>
              </a:xfrm>
              <a:custGeom>
                <a:avLst/>
                <a:gdLst>
                  <a:gd name="T0" fmla="*/ 0 w 165"/>
                  <a:gd name="T1" fmla="*/ 59 h 61"/>
                  <a:gd name="T2" fmla="*/ 165 w 165"/>
                  <a:gd name="T3" fmla="*/ 0 h 61"/>
                  <a:gd name="T4" fmla="*/ 165 w 165"/>
                  <a:gd name="T5" fmla="*/ 1 h 61"/>
                  <a:gd name="T6" fmla="*/ 0 w 165"/>
                  <a:gd name="T7" fmla="*/ 61 h 61"/>
                  <a:gd name="T8" fmla="*/ 0 w 165"/>
                  <a:gd name="T9" fmla="*/ 59 h 61"/>
                  <a:gd name="T10" fmla="*/ 0 60000 65536"/>
                  <a:gd name="T11" fmla="*/ 0 60000 65536"/>
                  <a:gd name="T12" fmla="*/ 0 60000 65536"/>
                  <a:gd name="T13" fmla="*/ 0 60000 65536"/>
                  <a:gd name="T14" fmla="*/ 0 60000 65536"/>
                  <a:gd name="T15" fmla="*/ 0 w 165"/>
                  <a:gd name="T16" fmla="*/ 0 h 61"/>
                  <a:gd name="T17" fmla="*/ 165 w 165"/>
                  <a:gd name="T18" fmla="*/ 61 h 61"/>
                </a:gdLst>
                <a:ahLst/>
                <a:cxnLst>
                  <a:cxn ang="T10">
                    <a:pos x="T0" y="T1"/>
                  </a:cxn>
                  <a:cxn ang="T11">
                    <a:pos x="T2" y="T3"/>
                  </a:cxn>
                  <a:cxn ang="T12">
                    <a:pos x="T4" y="T5"/>
                  </a:cxn>
                  <a:cxn ang="T13">
                    <a:pos x="T6" y="T7"/>
                  </a:cxn>
                  <a:cxn ang="T14">
                    <a:pos x="T8" y="T9"/>
                  </a:cxn>
                </a:cxnLst>
                <a:rect l="T15" t="T16" r="T17" b="T18"/>
                <a:pathLst>
                  <a:path w="165" h="61">
                    <a:moveTo>
                      <a:pt x="0" y="59"/>
                    </a:moveTo>
                    <a:lnTo>
                      <a:pt x="165" y="0"/>
                    </a:lnTo>
                    <a:lnTo>
                      <a:pt x="165" y="1"/>
                    </a:lnTo>
                    <a:lnTo>
                      <a:pt x="0" y="61"/>
                    </a:lnTo>
                    <a:lnTo>
                      <a:pt x="0" y="59"/>
                    </a:lnTo>
                    <a:close/>
                  </a:path>
                </a:pathLst>
              </a:custGeom>
              <a:solidFill>
                <a:srgbClr val="7C7C7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grpSp>
        <p:sp>
          <p:nvSpPr>
            <p:cNvPr id="190" name="Freeform 979"/>
            <p:cNvSpPr>
              <a:spLocks/>
            </p:cNvSpPr>
            <p:nvPr/>
          </p:nvSpPr>
          <p:spPr bwMode="auto">
            <a:xfrm>
              <a:off x="2757860" y="3259857"/>
              <a:ext cx="255587" cy="88900"/>
            </a:xfrm>
            <a:custGeom>
              <a:avLst/>
              <a:gdLst>
                <a:gd name="T0" fmla="*/ 16 w 161"/>
                <a:gd name="T1" fmla="*/ 0 h 56"/>
                <a:gd name="T2" fmla="*/ 0 w 161"/>
                <a:gd name="T3" fmla="*/ 16 h 56"/>
                <a:gd name="T4" fmla="*/ 0 w 161"/>
                <a:gd name="T5" fmla="*/ 39 h 56"/>
                <a:gd name="T6" fmla="*/ 16 w 161"/>
                <a:gd name="T7" fmla="*/ 56 h 56"/>
                <a:gd name="T8" fmla="*/ 144 w 161"/>
                <a:gd name="T9" fmla="*/ 56 h 56"/>
                <a:gd name="T10" fmla="*/ 161 w 161"/>
                <a:gd name="T11" fmla="*/ 39 h 56"/>
                <a:gd name="T12" fmla="*/ 161 w 161"/>
                <a:gd name="T13" fmla="*/ 16 h 56"/>
                <a:gd name="T14" fmla="*/ 144 w 161"/>
                <a:gd name="T15" fmla="*/ 0 h 56"/>
                <a:gd name="T16" fmla="*/ 16 w 161"/>
                <a:gd name="T17" fmla="*/ 0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
                <a:gd name="T28" fmla="*/ 0 h 56"/>
                <a:gd name="T29" fmla="*/ 161 w 161"/>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 h="56">
                  <a:moveTo>
                    <a:pt x="16" y="0"/>
                  </a:moveTo>
                  <a:lnTo>
                    <a:pt x="0" y="16"/>
                  </a:lnTo>
                  <a:lnTo>
                    <a:pt x="0" y="39"/>
                  </a:lnTo>
                  <a:lnTo>
                    <a:pt x="16" y="56"/>
                  </a:lnTo>
                  <a:lnTo>
                    <a:pt x="144" y="56"/>
                  </a:lnTo>
                  <a:lnTo>
                    <a:pt x="161" y="39"/>
                  </a:lnTo>
                  <a:lnTo>
                    <a:pt x="161" y="16"/>
                  </a:lnTo>
                  <a:lnTo>
                    <a:pt x="144" y="0"/>
                  </a:lnTo>
                  <a:lnTo>
                    <a:pt x="16" y="0"/>
                  </a:lnTo>
                  <a:close/>
                </a:path>
              </a:pathLst>
            </a:custGeom>
            <a:solidFill>
              <a:srgbClr val="91919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grpSp>
          <p:nvGrpSpPr>
            <p:cNvPr id="191" name="Group 1032"/>
            <p:cNvGrpSpPr>
              <a:grpSpLocks/>
            </p:cNvGrpSpPr>
            <p:nvPr/>
          </p:nvGrpSpPr>
          <p:grpSpPr bwMode="auto">
            <a:xfrm>
              <a:off x="2848347" y="3228107"/>
              <a:ext cx="82550" cy="153988"/>
              <a:chOff x="1840" y="1971"/>
              <a:chExt cx="52" cy="97"/>
            </a:xfrm>
          </p:grpSpPr>
          <p:sp>
            <p:nvSpPr>
              <p:cNvPr id="409" name="Freeform 980"/>
              <p:cNvSpPr>
                <a:spLocks/>
              </p:cNvSpPr>
              <p:nvPr/>
            </p:nvSpPr>
            <p:spPr bwMode="auto">
              <a:xfrm>
                <a:off x="1840" y="1971"/>
                <a:ext cx="52" cy="34"/>
              </a:xfrm>
              <a:custGeom>
                <a:avLst/>
                <a:gdLst>
                  <a:gd name="T0" fmla="*/ 0 w 52"/>
                  <a:gd name="T1" fmla="*/ 32 h 34"/>
                  <a:gd name="T2" fmla="*/ 52 w 52"/>
                  <a:gd name="T3" fmla="*/ 0 h 34"/>
                  <a:gd name="T4" fmla="*/ 52 w 52"/>
                  <a:gd name="T5" fmla="*/ 2 h 34"/>
                  <a:gd name="T6" fmla="*/ 0 w 52"/>
                  <a:gd name="T7" fmla="*/ 34 h 34"/>
                  <a:gd name="T8" fmla="*/ 0 w 52"/>
                  <a:gd name="T9" fmla="*/ 32 h 34"/>
                  <a:gd name="T10" fmla="*/ 0 60000 65536"/>
                  <a:gd name="T11" fmla="*/ 0 60000 65536"/>
                  <a:gd name="T12" fmla="*/ 0 60000 65536"/>
                  <a:gd name="T13" fmla="*/ 0 60000 65536"/>
                  <a:gd name="T14" fmla="*/ 0 60000 65536"/>
                  <a:gd name="T15" fmla="*/ 0 w 52"/>
                  <a:gd name="T16" fmla="*/ 0 h 34"/>
                  <a:gd name="T17" fmla="*/ 52 w 52"/>
                  <a:gd name="T18" fmla="*/ 34 h 34"/>
                </a:gdLst>
                <a:ahLst/>
                <a:cxnLst>
                  <a:cxn ang="T10">
                    <a:pos x="T0" y="T1"/>
                  </a:cxn>
                  <a:cxn ang="T11">
                    <a:pos x="T2" y="T3"/>
                  </a:cxn>
                  <a:cxn ang="T12">
                    <a:pos x="T4" y="T5"/>
                  </a:cxn>
                  <a:cxn ang="T13">
                    <a:pos x="T6" y="T7"/>
                  </a:cxn>
                  <a:cxn ang="T14">
                    <a:pos x="T8" y="T9"/>
                  </a:cxn>
                </a:cxnLst>
                <a:rect l="T15" t="T16" r="T17" b="T18"/>
                <a:pathLst>
                  <a:path w="52" h="34">
                    <a:moveTo>
                      <a:pt x="0" y="32"/>
                    </a:moveTo>
                    <a:lnTo>
                      <a:pt x="52" y="0"/>
                    </a:lnTo>
                    <a:lnTo>
                      <a:pt x="52" y="2"/>
                    </a:lnTo>
                    <a:lnTo>
                      <a:pt x="0" y="34"/>
                    </a:lnTo>
                    <a:lnTo>
                      <a:pt x="0" y="32"/>
                    </a:lnTo>
                    <a:close/>
                  </a:path>
                </a:pathLst>
              </a:custGeom>
              <a:solidFill>
                <a:srgbClr val="2B2B2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10" name="Freeform 981"/>
              <p:cNvSpPr>
                <a:spLocks/>
              </p:cNvSpPr>
              <p:nvPr/>
            </p:nvSpPr>
            <p:spPr bwMode="auto">
              <a:xfrm>
                <a:off x="1840" y="1973"/>
                <a:ext cx="52" cy="36"/>
              </a:xfrm>
              <a:custGeom>
                <a:avLst/>
                <a:gdLst>
                  <a:gd name="T0" fmla="*/ 0 w 52"/>
                  <a:gd name="T1" fmla="*/ 32 h 36"/>
                  <a:gd name="T2" fmla="*/ 52 w 52"/>
                  <a:gd name="T3" fmla="*/ 0 h 36"/>
                  <a:gd name="T4" fmla="*/ 52 w 52"/>
                  <a:gd name="T5" fmla="*/ 3 h 36"/>
                  <a:gd name="T6" fmla="*/ 0 w 52"/>
                  <a:gd name="T7" fmla="*/ 36 h 36"/>
                  <a:gd name="T8" fmla="*/ 0 w 52"/>
                  <a:gd name="T9" fmla="*/ 32 h 36"/>
                  <a:gd name="T10" fmla="*/ 0 60000 65536"/>
                  <a:gd name="T11" fmla="*/ 0 60000 65536"/>
                  <a:gd name="T12" fmla="*/ 0 60000 65536"/>
                  <a:gd name="T13" fmla="*/ 0 60000 65536"/>
                  <a:gd name="T14" fmla="*/ 0 60000 65536"/>
                  <a:gd name="T15" fmla="*/ 0 w 52"/>
                  <a:gd name="T16" fmla="*/ 0 h 36"/>
                  <a:gd name="T17" fmla="*/ 52 w 52"/>
                  <a:gd name="T18" fmla="*/ 36 h 36"/>
                </a:gdLst>
                <a:ahLst/>
                <a:cxnLst>
                  <a:cxn ang="T10">
                    <a:pos x="T0" y="T1"/>
                  </a:cxn>
                  <a:cxn ang="T11">
                    <a:pos x="T2" y="T3"/>
                  </a:cxn>
                  <a:cxn ang="T12">
                    <a:pos x="T4" y="T5"/>
                  </a:cxn>
                  <a:cxn ang="T13">
                    <a:pos x="T6" y="T7"/>
                  </a:cxn>
                  <a:cxn ang="T14">
                    <a:pos x="T8" y="T9"/>
                  </a:cxn>
                </a:cxnLst>
                <a:rect l="T15" t="T16" r="T17" b="T18"/>
                <a:pathLst>
                  <a:path w="52" h="36">
                    <a:moveTo>
                      <a:pt x="0" y="32"/>
                    </a:moveTo>
                    <a:lnTo>
                      <a:pt x="52" y="0"/>
                    </a:lnTo>
                    <a:lnTo>
                      <a:pt x="52" y="3"/>
                    </a:lnTo>
                    <a:lnTo>
                      <a:pt x="0" y="36"/>
                    </a:lnTo>
                    <a:lnTo>
                      <a:pt x="0" y="32"/>
                    </a:lnTo>
                    <a:close/>
                  </a:path>
                </a:pathLst>
              </a:custGeom>
              <a:solidFill>
                <a:srgbClr val="2E2E2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11" name="Freeform 982"/>
              <p:cNvSpPr>
                <a:spLocks/>
              </p:cNvSpPr>
              <p:nvPr/>
            </p:nvSpPr>
            <p:spPr bwMode="auto">
              <a:xfrm>
                <a:off x="1840" y="1976"/>
                <a:ext cx="52" cy="35"/>
              </a:xfrm>
              <a:custGeom>
                <a:avLst/>
                <a:gdLst>
                  <a:gd name="T0" fmla="*/ 0 w 52"/>
                  <a:gd name="T1" fmla="*/ 33 h 35"/>
                  <a:gd name="T2" fmla="*/ 52 w 52"/>
                  <a:gd name="T3" fmla="*/ 0 h 35"/>
                  <a:gd name="T4" fmla="*/ 52 w 52"/>
                  <a:gd name="T5" fmla="*/ 2 h 35"/>
                  <a:gd name="T6" fmla="*/ 0 w 52"/>
                  <a:gd name="T7" fmla="*/ 35 h 35"/>
                  <a:gd name="T8" fmla="*/ 0 w 52"/>
                  <a:gd name="T9" fmla="*/ 33 h 35"/>
                  <a:gd name="T10" fmla="*/ 0 60000 65536"/>
                  <a:gd name="T11" fmla="*/ 0 60000 65536"/>
                  <a:gd name="T12" fmla="*/ 0 60000 65536"/>
                  <a:gd name="T13" fmla="*/ 0 60000 65536"/>
                  <a:gd name="T14" fmla="*/ 0 60000 65536"/>
                  <a:gd name="T15" fmla="*/ 0 w 52"/>
                  <a:gd name="T16" fmla="*/ 0 h 35"/>
                  <a:gd name="T17" fmla="*/ 52 w 52"/>
                  <a:gd name="T18" fmla="*/ 35 h 35"/>
                </a:gdLst>
                <a:ahLst/>
                <a:cxnLst>
                  <a:cxn ang="T10">
                    <a:pos x="T0" y="T1"/>
                  </a:cxn>
                  <a:cxn ang="T11">
                    <a:pos x="T2" y="T3"/>
                  </a:cxn>
                  <a:cxn ang="T12">
                    <a:pos x="T4" y="T5"/>
                  </a:cxn>
                  <a:cxn ang="T13">
                    <a:pos x="T6" y="T7"/>
                  </a:cxn>
                  <a:cxn ang="T14">
                    <a:pos x="T8" y="T9"/>
                  </a:cxn>
                </a:cxnLst>
                <a:rect l="T15" t="T16" r="T17" b="T18"/>
                <a:pathLst>
                  <a:path w="52" h="35">
                    <a:moveTo>
                      <a:pt x="0" y="33"/>
                    </a:moveTo>
                    <a:lnTo>
                      <a:pt x="52" y="0"/>
                    </a:lnTo>
                    <a:lnTo>
                      <a:pt x="52" y="2"/>
                    </a:lnTo>
                    <a:lnTo>
                      <a:pt x="0" y="35"/>
                    </a:lnTo>
                    <a:lnTo>
                      <a:pt x="0" y="33"/>
                    </a:lnTo>
                    <a:close/>
                  </a:path>
                </a:pathLst>
              </a:custGeom>
              <a:solidFill>
                <a:srgbClr val="31313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12" name="Freeform 983"/>
              <p:cNvSpPr>
                <a:spLocks/>
              </p:cNvSpPr>
              <p:nvPr/>
            </p:nvSpPr>
            <p:spPr bwMode="auto">
              <a:xfrm>
                <a:off x="1840" y="1978"/>
                <a:ext cx="52" cy="36"/>
              </a:xfrm>
              <a:custGeom>
                <a:avLst/>
                <a:gdLst>
                  <a:gd name="T0" fmla="*/ 0 w 52"/>
                  <a:gd name="T1" fmla="*/ 33 h 36"/>
                  <a:gd name="T2" fmla="*/ 52 w 52"/>
                  <a:gd name="T3" fmla="*/ 0 h 36"/>
                  <a:gd name="T4" fmla="*/ 52 w 52"/>
                  <a:gd name="T5" fmla="*/ 4 h 36"/>
                  <a:gd name="T6" fmla="*/ 0 w 52"/>
                  <a:gd name="T7" fmla="*/ 36 h 36"/>
                  <a:gd name="T8" fmla="*/ 0 w 52"/>
                  <a:gd name="T9" fmla="*/ 33 h 36"/>
                  <a:gd name="T10" fmla="*/ 0 60000 65536"/>
                  <a:gd name="T11" fmla="*/ 0 60000 65536"/>
                  <a:gd name="T12" fmla="*/ 0 60000 65536"/>
                  <a:gd name="T13" fmla="*/ 0 60000 65536"/>
                  <a:gd name="T14" fmla="*/ 0 60000 65536"/>
                  <a:gd name="T15" fmla="*/ 0 w 52"/>
                  <a:gd name="T16" fmla="*/ 0 h 36"/>
                  <a:gd name="T17" fmla="*/ 52 w 52"/>
                  <a:gd name="T18" fmla="*/ 36 h 36"/>
                </a:gdLst>
                <a:ahLst/>
                <a:cxnLst>
                  <a:cxn ang="T10">
                    <a:pos x="T0" y="T1"/>
                  </a:cxn>
                  <a:cxn ang="T11">
                    <a:pos x="T2" y="T3"/>
                  </a:cxn>
                  <a:cxn ang="T12">
                    <a:pos x="T4" y="T5"/>
                  </a:cxn>
                  <a:cxn ang="T13">
                    <a:pos x="T6" y="T7"/>
                  </a:cxn>
                  <a:cxn ang="T14">
                    <a:pos x="T8" y="T9"/>
                  </a:cxn>
                </a:cxnLst>
                <a:rect l="T15" t="T16" r="T17" b="T18"/>
                <a:pathLst>
                  <a:path w="52" h="36">
                    <a:moveTo>
                      <a:pt x="0" y="33"/>
                    </a:moveTo>
                    <a:lnTo>
                      <a:pt x="52" y="0"/>
                    </a:lnTo>
                    <a:lnTo>
                      <a:pt x="52" y="4"/>
                    </a:lnTo>
                    <a:lnTo>
                      <a:pt x="0" y="36"/>
                    </a:lnTo>
                    <a:lnTo>
                      <a:pt x="0" y="33"/>
                    </a:lnTo>
                    <a:close/>
                  </a:path>
                </a:pathLst>
              </a:custGeom>
              <a:solidFill>
                <a:srgbClr val="35353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13" name="Freeform 984"/>
              <p:cNvSpPr>
                <a:spLocks/>
              </p:cNvSpPr>
              <p:nvPr/>
            </p:nvSpPr>
            <p:spPr bwMode="auto">
              <a:xfrm>
                <a:off x="1840" y="1982"/>
                <a:ext cx="52" cy="34"/>
              </a:xfrm>
              <a:custGeom>
                <a:avLst/>
                <a:gdLst>
                  <a:gd name="T0" fmla="*/ 0 w 52"/>
                  <a:gd name="T1" fmla="*/ 32 h 34"/>
                  <a:gd name="T2" fmla="*/ 52 w 52"/>
                  <a:gd name="T3" fmla="*/ 0 h 34"/>
                  <a:gd name="T4" fmla="*/ 52 w 52"/>
                  <a:gd name="T5" fmla="*/ 1 h 34"/>
                  <a:gd name="T6" fmla="*/ 0 w 52"/>
                  <a:gd name="T7" fmla="*/ 34 h 34"/>
                  <a:gd name="T8" fmla="*/ 0 w 52"/>
                  <a:gd name="T9" fmla="*/ 32 h 34"/>
                  <a:gd name="T10" fmla="*/ 0 60000 65536"/>
                  <a:gd name="T11" fmla="*/ 0 60000 65536"/>
                  <a:gd name="T12" fmla="*/ 0 60000 65536"/>
                  <a:gd name="T13" fmla="*/ 0 60000 65536"/>
                  <a:gd name="T14" fmla="*/ 0 60000 65536"/>
                  <a:gd name="T15" fmla="*/ 0 w 52"/>
                  <a:gd name="T16" fmla="*/ 0 h 34"/>
                  <a:gd name="T17" fmla="*/ 52 w 52"/>
                  <a:gd name="T18" fmla="*/ 34 h 34"/>
                </a:gdLst>
                <a:ahLst/>
                <a:cxnLst>
                  <a:cxn ang="T10">
                    <a:pos x="T0" y="T1"/>
                  </a:cxn>
                  <a:cxn ang="T11">
                    <a:pos x="T2" y="T3"/>
                  </a:cxn>
                  <a:cxn ang="T12">
                    <a:pos x="T4" y="T5"/>
                  </a:cxn>
                  <a:cxn ang="T13">
                    <a:pos x="T6" y="T7"/>
                  </a:cxn>
                  <a:cxn ang="T14">
                    <a:pos x="T8" y="T9"/>
                  </a:cxn>
                </a:cxnLst>
                <a:rect l="T15" t="T16" r="T17" b="T18"/>
                <a:pathLst>
                  <a:path w="52" h="34">
                    <a:moveTo>
                      <a:pt x="0" y="32"/>
                    </a:moveTo>
                    <a:lnTo>
                      <a:pt x="52" y="0"/>
                    </a:lnTo>
                    <a:lnTo>
                      <a:pt x="52" y="1"/>
                    </a:lnTo>
                    <a:lnTo>
                      <a:pt x="0" y="34"/>
                    </a:lnTo>
                    <a:lnTo>
                      <a:pt x="0" y="32"/>
                    </a:lnTo>
                    <a:close/>
                  </a:path>
                </a:pathLst>
              </a:custGeom>
              <a:solidFill>
                <a:srgbClr val="3A3A3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14" name="Freeform 985"/>
              <p:cNvSpPr>
                <a:spLocks/>
              </p:cNvSpPr>
              <p:nvPr/>
            </p:nvSpPr>
            <p:spPr bwMode="auto">
              <a:xfrm>
                <a:off x="1840" y="1983"/>
                <a:ext cx="52" cy="37"/>
              </a:xfrm>
              <a:custGeom>
                <a:avLst/>
                <a:gdLst>
                  <a:gd name="T0" fmla="*/ 0 w 52"/>
                  <a:gd name="T1" fmla="*/ 33 h 37"/>
                  <a:gd name="T2" fmla="*/ 52 w 52"/>
                  <a:gd name="T3" fmla="*/ 0 h 37"/>
                  <a:gd name="T4" fmla="*/ 52 w 52"/>
                  <a:gd name="T5" fmla="*/ 4 h 37"/>
                  <a:gd name="T6" fmla="*/ 0 w 52"/>
                  <a:gd name="T7" fmla="*/ 37 h 37"/>
                  <a:gd name="T8" fmla="*/ 0 w 52"/>
                  <a:gd name="T9" fmla="*/ 33 h 37"/>
                  <a:gd name="T10" fmla="*/ 0 60000 65536"/>
                  <a:gd name="T11" fmla="*/ 0 60000 65536"/>
                  <a:gd name="T12" fmla="*/ 0 60000 65536"/>
                  <a:gd name="T13" fmla="*/ 0 60000 65536"/>
                  <a:gd name="T14" fmla="*/ 0 60000 65536"/>
                  <a:gd name="T15" fmla="*/ 0 w 52"/>
                  <a:gd name="T16" fmla="*/ 0 h 37"/>
                  <a:gd name="T17" fmla="*/ 52 w 52"/>
                  <a:gd name="T18" fmla="*/ 37 h 37"/>
                </a:gdLst>
                <a:ahLst/>
                <a:cxnLst>
                  <a:cxn ang="T10">
                    <a:pos x="T0" y="T1"/>
                  </a:cxn>
                  <a:cxn ang="T11">
                    <a:pos x="T2" y="T3"/>
                  </a:cxn>
                  <a:cxn ang="T12">
                    <a:pos x="T4" y="T5"/>
                  </a:cxn>
                  <a:cxn ang="T13">
                    <a:pos x="T6" y="T7"/>
                  </a:cxn>
                  <a:cxn ang="T14">
                    <a:pos x="T8" y="T9"/>
                  </a:cxn>
                </a:cxnLst>
                <a:rect l="T15" t="T16" r="T17" b="T18"/>
                <a:pathLst>
                  <a:path w="52" h="37">
                    <a:moveTo>
                      <a:pt x="0" y="33"/>
                    </a:moveTo>
                    <a:lnTo>
                      <a:pt x="52" y="0"/>
                    </a:lnTo>
                    <a:lnTo>
                      <a:pt x="52" y="4"/>
                    </a:lnTo>
                    <a:lnTo>
                      <a:pt x="0" y="37"/>
                    </a:lnTo>
                    <a:lnTo>
                      <a:pt x="0" y="33"/>
                    </a:lnTo>
                    <a:close/>
                  </a:path>
                </a:pathLst>
              </a:custGeom>
              <a:solidFill>
                <a:srgbClr val="3F3F3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15" name="Freeform 986"/>
              <p:cNvSpPr>
                <a:spLocks/>
              </p:cNvSpPr>
              <p:nvPr/>
            </p:nvSpPr>
            <p:spPr bwMode="auto">
              <a:xfrm>
                <a:off x="1840" y="1987"/>
                <a:ext cx="52" cy="34"/>
              </a:xfrm>
              <a:custGeom>
                <a:avLst/>
                <a:gdLst>
                  <a:gd name="T0" fmla="*/ 0 w 52"/>
                  <a:gd name="T1" fmla="*/ 33 h 34"/>
                  <a:gd name="T2" fmla="*/ 52 w 52"/>
                  <a:gd name="T3" fmla="*/ 0 h 34"/>
                  <a:gd name="T4" fmla="*/ 52 w 52"/>
                  <a:gd name="T5" fmla="*/ 2 h 34"/>
                  <a:gd name="T6" fmla="*/ 0 w 52"/>
                  <a:gd name="T7" fmla="*/ 34 h 34"/>
                  <a:gd name="T8" fmla="*/ 0 w 52"/>
                  <a:gd name="T9" fmla="*/ 33 h 34"/>
                  <a:gd name="T10" fmla="*/ 0 60000 65536"/>
                  <a:gd name="T11" fmla="*/ 0 60000 65536"/>
                  <a:gd name="T12" fmla="*/ 0 60000 65536"/>
                  <a:gd name="T13" fmla="*/ 0 60000 65536"/>
                  <a:gd name="T14" fmla="*/ 0 60000 65536"/>
                  <a:gd name="T15" fmla="*/ 0 w 52"/>
                  <a:gd name="T16" fmla="*/ 0 h 34"/>
                  <a:gd name="T17" fmla="*/ 52 w 52"/>
                  <a:gd name="T18" fmla="*/ 34 h 34"/>
                </a:gdLst>
                <a:ahLst/>
                <a:cxnLst>
                  <a:cxn ang="T10">
                    <a:pos x="T0" y="T1"/>
                  </a:cxn>
                  <a:cxn ang="T11">
                    <a:pos x="T2" y="T3"/>
                  </a:cxn>
                  <a:cxn ang="T12">
                    <a:pos x="T4" y="T5"/>
                  </a:cxn>
                  <a:cxn ang="T13">
                    <a:pos x="T6" y="T7"/>
                  </a:cxn>
                  <a:cxn ang="T14">
                    <a:pos x="T8" y="T9"/>
                  </a:cxn>
                </a:cxnLst>
                <a:rect l="T15" t="T16" r="T17" b="T18"/>
                <a:pathLst>
                  <a:path w="52" h="34">
                    <a:moveTo>
                      <a:pt x="0" y="33"/>
                    </a:moveTo>
                    <a:lnTo>
                      <a:pt x="52" y="0"/>
                    </a:lnTo>
                    <a:lnTo>
                      <a:pt x="52" y="2"/>
                    </a:lnTo>
                    <a:lnTo>
                      <a:pt x="0" y="34"/>
                    </a:lnTo>
                    <a:lnTo>
                      <a:pt x="0" y="33"/>
                    </a:lnTo>
                    <a:close/>
                  </a:path>
                </a:pathLst>
              </a:custGeom>
              <a:solidFill>
                <a:srgbClr val="45454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16" name="Freeform 987"/>
              <p:cNvSpPr>
                <a:spLocks/>
              </p:cNvSpPr>
              <p:nvPr/>
            </p:nvSpPr>
            <p:spPr bwMode="auto">
              <a:xfrm>
                <a:off x="1840" y="1989"/>
                <a:ext cx="52" cy="36"/>
              </a:xfrm>
              <a:custGeom>
                <a:avLst/>
                <a:gdLst>
                  <a:gd name="T0" fmla="*/ 0 w 52"/>
                  <a:gd name="T1" fmla="*/ 32 h 36"/>
                  <a:gd name="T2" fmla="*/ 52 w 52"/>
                  <a:gd name="T3" fmla="*/ 0 h 36"/>
                  <a:gd name="T4" fmla="*/ 52 w 52"/>
                  <a:gd name="T5" fmla="*/ 3 h 36"/>
                  <a:gd name="T6" fmla="*/ 0 w 52"/>
                  <a:gd name="T7" fmla="*/ 36 h 36"/>
                  <a:gd name="T8" fmla="*/ 0 w 52"/>
                  <a:gd name="T9" fmla="*/ 32 h 36"/>
                  <a:gd name="T10" fmla="*/ 0 60000 65536"/>
                  <a:gd name="T11" fmla="*/ 0 60000 65536"/>
                  <a:gd name="T12" fmla="*/ 0 60000 65536"/>
                  <a:gd name="T13" fmla="*/ 0 60000 65536"/>
                  <a:gd name="T14" fmla="*/ 0 60000 65536"/>
                  <a:gd name="T15" fmla="*/ 0 w 52"/>
                  <a:gd name="T16" fmla="*/ 0 h 36"/>
                  <a:gd name="T17" fmla="*/ 52 w 52"/>
                  <a:gd name="T18" fmla="*/ 36 h 36"/>
                </a:gdLst>
                <a:ahLst/>
                <a:cxnLst>
                  <a:cxn ang="T10">
                    <a:pos x="T0" y="T1"/>
                  </a:cxn>
                  <a:cxn ang="T11">
                    <a:pos x="T2" y="T3"/>
                  </a:cxn>
                  <a:cxn ang="T12">
                    <a:pos x="T4" y="T5"/>
                  </a:cxn>
                  <a:cxn ang="T13">
                    <a:pos x="T6" y="T7"/>
                  </a:cxn>
                  <a:cxn ang="T14">
                    <a:pos x="T8" y="T9"/>
                  </a:cxn>
                </a:cxnLst>
                <a:rect l="T15" t="T16" r="T17" b="T18"/>
                <a:pathLst>
                  <a:path w="52" h="36">
                    <a:moveTo>
                      <a:pt x="0" y="32"/>
                    </a:moveTo>
                    <a:lnTo>
                      <a:pt x="52" y="0"/>
                    </a:lnTo>
                    <a:lnTo>
                      <a:pt x="52" y="3"/>
                    </a:lnTo>
                    <a:lnTo>
                      <a:pt x="0" y="36"/>
                    </a:lnTo>
                    <a:lnTo>
                      <a:pt x="0" y="32"/>
                    </a:lnTo>
                    <a:close/>
                  </a:path>
                </a:pathLst>
              </a:custGeom>
              <a:solidFill>
                <a:srgbClr val="4C4C4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17" name="Freeform 988"/>
              <p:cNvSpPr>
                <a:spLocks/>
              </p:cNvSpPr>
              <p:nvPr/>
            </p:nvSpPr>
            <p:spPr bwMode="auto">
              <a:xfrm>
                <a:off x="1840" y="1992"/>
                <a:ext cx="52" cy="35"/>
              </a:xfrm>
              <a:custGeom>
                <a:avLst/>
                <a:gdLst>
                  <a:gd name="T0" fmla="*/ 0 w 52"/>
                  <a:gd name="T1" fmla="*/ 33 h 35"/>
                  <a:gd name="T2" fmla="*/ 52 w 52"/>
                  <a:gd name="T3" fmla="*/ 0 h 35"/>
                  <a:gd name="T4" fmla="*/ 52 w 52"/>
                  <a:gd name="T5" fmla="*/ 2 h 35"/>
                  <a:gd name="T6" fmla="*/ 0 w 52"/>
                  <a:gd name="T7" fmla="*/ 35 h 35"/>
                  <a:gd name="T8" fmla="*/ 0 w 52"/>
                  <a:gd name="T9" fmla="*/ 33 h 35"/>
                  <a:gd name="T10" fmla="*/ 0 60000 65536"/>
                  <a:gd name="T11" fmla="*/ 0 60000 65536"/>
                  <a:gd name="T12" fmla="*/ 0 60000 65536"/>
                  <a:gd name="T13" fmla="*/ 0 60000 65536"/>
                  <a:gd name="T14" fmla="*/ 0 60000 65536"/>
                  <a:gd name="T15" fmla="*/ 0 w 52"/>
                  <a:gd name="T16" fmla="*/ 0 h 35"/>
                  <a:gd name="T17" fmla="*/ 52 w 52"/>
                  <a:gd name="T18" fmla="*/ 35 h 35"/>
                </a:gdLst>
                <a:ahLst/>
                <a:cxnLst>
                  <a:cxn ang="T10">
                    <a:pos x="T0" y="T1"/>
                  </a:cxn>
                  <a:cxn ang="T11">
                    <a:pos x="T2" y="T3"/>
                  </a:cxn>
                  <a:cxn ang="T12">
                    <a:pos x="T4" y="T5"/>
                  </a:cxn>
                  <a:cxn ang="T13">
                    <a:pos x="T6" y="T7"/>
                  </a:cxn>
                  <a:cxn ang="T14">
                    <a:pos x="T8" y="T9"/>
                  </a:cxn>
                </a:cxnLst>
                <a:rect l="T15" t="T16" r="T17" b="T18"/>
                <a:pathLst>
                  <a:path w="52" h="35">
                    <a:moveTo>
                      <a:pt x="0" y="33"/>
                    </a:moveTo>
                    <a:lnTo>
                      <a:pt x="52" y="0"/>
                    </a:lnTo>
                    <a:lnTo>
                      <a:pt x="52" y="2"/>
                    </a:lnTo>
                    <a:lnTo>
                      <a:pt x="0" y="35"/>
                    </a:lnTo>
                    <a:lnTo>
                      <a:pt x="0" y="33"/>
                    </a:lnTo>
                    <a:close/>
                  </a:path>
                </a:pathLst>
              </a:custGeom>
              <a:solidFill>
                <a:srgbClr val="52525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18" name="Freeform 989"/>
              <p:cNvSpPr>
                <a:spLocks/>
              </p:cNvSpPr>
              <p:nvPr/>
            </p:nvSpPr>
            <p:spPr bwMode="auto">
              <a:xfrm>
                <a:off x="1840" y="1994"/>
                <a:ext cx="52" cy="36"/>
              </a:xfrm>
              <a:custGeom>
                <a:avLst/>
                <a:gdLst>
                  <a:gd name="T0" fmla="*/ 0 w 52"/>
                  <a:gd name="T1" fmla="*/ 33 h 36"/>
                  <a:gd name="T2" fmla="*/ 52 w 52"/>
                  <a:gd name="T3" fmla="*/ 0 h 36"/>
                  <a:gd name="T4" fmla="*/ 52 w 52"/>
                  <a:gd name="T5" fmla="*/ 4 h 36"/>
                  <a:gd name="T6" fmla="*/ 0 w 52"/>
                  <a:gd name="T7" fmla="*/ 36 h 36"/>
                  <a:gd name="T8" fmla="*/ 0 w 52"/>
                  <a:gd name="T9" fmla="*/ 33 h 36"/>
                  <a:gd name="T10" fmla="*/ 0 60000 65536"/>
                  <a:gd name="T11" fmla="*/ 0 60000 65536"/>
                  <a:gd name="T12" fmla="*/ 0 60000 65536"/>
                  <a:gd name="T13" fmla="*/ 0 60000 65536"/>
                  <a:gd name="T14" fmla="*/ 0 60000 65536"/>
                  <a:gd name="T15" fmla="*/ 0 w 52"/>
                  <a:gd name="T16" fmla="*/ 0 h 36"/>
                  <a:gd name="T17" fmla="*/ 52 w 52"/>
                  <a:gd name="T18" fmla="*/ 36 h 36"/>
                </a:gdLst>
                <a:ahLst/>
                <a:cxnLst>
                  <a:cxn ang="T10">
                    <a:pos x="T0" y="T1"/>
                  </a:cxn>
                  <a:cxn ang="T11">
                    <a:pos x="T2" y="T3"/>
                  </a:cxn>
                  <a:cxn ang="T12">
                    <a:pos x="T4" y="T5"/>
                  </a:cxn>
                  <a:cxn ang="T13">
                    <a:pos x="T6" y="T7"/>
                  </a:cxn>
                  <a:cxn ang="T14">
                    <a:pos x="T8" y="T9"/>
                  </a:cxn>
                </a:cxnLst>
                <a:rect l="T15" t="T16" r="T17" b="T18"/>
                <a:pathLst>
                  <a:path w="52" h="36">
                    <a:moveTo>
                      <a:pt x="0" y="33"/>
                    </a:moveTo>
                    <a:lnTo>
                      <a:pt x="52" y="0"/>
                    </a:lnTo>
                    <a:lnTo>
                      <a:pt x="52" y="4"/>
                    </a:lnTo>
                    <a:lnTo>
                      <a:pt x="0" y="36"/>
                    </a:lnTo>
                    <a:lnTo>
                      <a:pt x="0" y="33"/>
                    </a:lnTo>
                    <a:close/>
                  </a:path>
                </a:pathLst>
              </a:custGeom>
              <a:solidFill>
                <a:srgbClr val="59595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19" name="Freeform 990"/>
              <p:cNvSpPr>
                <a:spLocks/>
              </p:cNvSpPr>
              <p:nvPr/>
            </p:nvSpPr>
            <p:spPr bwMode="auto">
              <a:xfrm>
                <a:off x="1840" y="1998"/>
                <a:ext cx="52" cy="34"/>
              </a:xfrm>
              <a:custGeom>
                <a:avLst/>
                <a:gdLst>
                  <a:gd name="T0" fmla="*/ 0 w 52"/>
                  <a:gd name="T1" fmla="*/ 32 h 34"/>
                  <a:gd name="T2" fmla="*/ 52 w 52"/>
                  <a:gd name="T3" fmla="*/ 0 h 34"/>
                  <a:gd name="T4" fmla="*/ 52 w 52"/>
                  <a:gd name="T5" fmla="*/ 2 h 34"/>
                  <a:gd name="T6" fmla="*/ 0 w 52"/>
                  <a:gd name="T7" fmla="*/ 34 h 34"/>
                  <a:gd name="T8" fmla="*/ 0 w 52"/>
                  <a:gd name="T9" fmla="*/ 32 h 34"/>
                  <a:gd name="T10" fmla="*/ 0 60000 65536"/>
                  <a:gd name="T11" fmla="*/ 0 60000 65536"/>
                  <a:gd name="T12" fmla="*/ 0 60000 65536"/>
                  <a:gd name="T13" fmla="*/ 0 60000 65536"/>
                  <a:gd name="T14" fmla="*/ 0 60000 65536"/>
                  <a:gd name="T15" fmla="*/ 0 w 52"/>
                  <a:gd name="T16" fmla="*/ 0 h 34"/>
                  <a:gd name="T17" fmla="*/ 52 w 52"/>
                  <a:gd name="T18" fmla="*/ 34 h 34"/>
                </a:gdLst>
                <a:ahLst/>
                <a:cxnLst>
                  <a:cxn ang="T10">
                    <a:pos x="T0" y="T1"/>
                  </a:cxn>
                  <a:cxn ang="T11">
                    <a:pos x="T2" y="T3"/>
                  </a:cxn>
                  <a:cxn ang="T12">
                    <a:pos x="T4" y="T5"/>
                  </a:cxn>
                  <a:cxn ang="T13">
                    <a:pos x="T6" y="T7"/>
                  </a:cxn>
                  <a:cxn ang="T14">
                    <a:pos x="T8" y="T9"/>
                  </a:cxn>
                </a:cxnLst>
                <a:rect l="T15" t="T16" r="T17" b="T18"/>
                <a:pathLst>
                  <a:path w="52" h="34">
                    <a:moveTo>
                      <a:pt x="0" y="32"/>
                    </a:moveTo>
                    <a:lnTo>
                      <a:pt x="52" y="0"/>
                    </a:lnTo>
                    <a:lnTo>
                      <a:pt x="52" y="2"/>
                    </a:lnTo>
                    <a:lnTo>
                      <a:pt x="0" y="34"/>
                    </a:lnTo>
                    <a:lnTo>
                      <a:pt x="0" y="32"/>
                    </a:lnTo>
                    <a:close/>
                  </a:path>
                </a:pathLst>
              </a:custGeom>
              <a:solidFill>
                <a:srgbClr val="60606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20" name="Freeform 991"/>
              <p:cNvSpPr>
                <a:spLocks/>
              </p:cNvSpPr>
              <p:nvPr/>
            </p:nvSpPr>
            <p:spPr bwMode="auto">
              <a:xfrm>
                <a:off x="1840" y="2000"/>
                <a:ext cx="52" cy="36"/>
              </a:xfrm>
              <a:custGeom>
                <a:avLst/>
                <a:gdLst>
                  <a:gd name="T0" fmla="*/ 0 w 52"/>
                  <a:gd name="T1" fmla="*/ 32 h 36"/>
                  <a:gd name="T2" fmla="*/ 52 w 52"/>
                  <a:gd name="T3" fmla="*/ 0 h 36"/>
                  <a:gd name="T4" fmla="*/ 52 w 52"/>
                  <a:gd name="T5" fmla="*/ 3 h 36"/>
                  <a:gd name="T6" fmla="*/ 0 w 52"/>
                  <a:gd name="T7" fmla="*/ 36 h 36"/>
                  <a:gd name="T8" fmla="*/ 0 w 52"/>
                  <a:gd name="T9" fmla="*/ 32 h 36"/>
                  <a:gd name="T10" fmla="*/ 0 60000 65536"/>
                  <a:gd name="T11" fmla="*/ 0 60000 65536"/>
                  <a:gd name="T12" fmla="*/ 0 60000 65536"/>
                  <a:gd name="T13" fmla="*/ 0 60000 65536"/>
                  <a:gd name="T14" fmla="*/ 0 60000 65536"/>
                  <a:gd name="T15" fmla="*/ 0 w 52"/>
                  <a:gd name="T16" fmla="*/ 0 h 36"/>
                  <a:gd name="T17" fmla="*/ 52 w 52"/>
                  <a:gd name="T18" fmla="*/ 36 h 36"/>
                </a:gdLst>
                <a:ahLst/>
                <a:cxnLst>
                  <a:cxn ang="T10">
                    <a:pos x="T0" y="T1"/>
                  </a:cxn>
                  <a:cxn ang="T11">
                    <a:pos x="T2" y="T3"/>
                  </a:cxn>
                  <a:cxn ang="T12">
                    <a:pos x="T4" y="T5"/>
                  </a:cxn>
                  <a:cxn ang="T13">
                    <a:pos x="T6" y="T7"/>
                  </a:cxn>
                  <a:cxn ang="T14">
                    <a:pos x="T8" y="T9"/>
                  </a:cxn>
                </a:cxnLst>
                <a:rect l="T15" t="T16" r="T17" b="T18"/>
                <a:pathLst>
                  <a:path w="52" h="36">
                    <a:moveTo>
                      <a:pt x="0" y="32"/>
                    </a:moveTo>
                    <a:lnTo>
                      <a:pt x="52" y="0"/>
                    </a:lnTo>
                    <a:lnTo>
                      <a:pt x="52" y="3"/>
                    </a:lnTo>
                    <a:lnTo>
                      <a:pt x="0" y="36"/>
                    </a:lnTo>
                    <a:lnTo>
                      <a:pt x="0" y="32"/>
                    </a:lnTo>
                    <a:close/>
                  </a:path>
                </a:pathLst>
              </a:custGeom>
              <a:solidFill>
                <a:srgbClr val="66666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21" name="Freeform 992"/>
              <p:cNvSpPr>
                <a:spLocks/>
              </p:cNvSpPr>
              <p:nvPr/>
            </p:nvSpPr>
            <p:spPr bwMode="auto">
              <a:xfrm>
                <a:off x="1840" y="2003"/>
                <a:ext cx="52" cy="35"/>
              </a:xfrm>
              <a:custGeom>
                <a:avLst/>
                <a:gdLst>
                  <a:gd name="T0" fmla="*/ 0 w 52"/>
                  <a:gd name="T1" fmla="*/ 33 h 35"/>
                  <a:gd name="T2" fmla="*/ 52 w 52"/>
                  <a:gd name="T3" fmla="*/ 0 h 35"/>
                  <a:gd name="T4" fmla="*/ 52 w 52"/>
                  <a:gd name="T5" fmla="*/ 2 h 35"/>
                  <a:gd name="T6" fmla="*/ 0 w 52"/>
                  <a:gd name="T7" fmla="*/ 35 h 35"/>
                  <a:gd name="T8" fmla="*/ 0 w 52"/>
                  <a:gd name="T9" fmla="*/ 33 h 35"/>
                  <a:gd name="T10" fmla="*/ 0 60000 65536"/>
                  <a:gd name="T11" fmla="*/ 0 60000 65536"/>
                  <a:gd name="T12" fmla="*/ 0 60000 65536"/>
                  <a:gd name="T13" fmla="*/ 0 60000 65536"/>
                  <a:gd name="T14" fmla="*/ 0 60000 65536"/>
                  <a:gd name="T15" fmla="*/ 0 w 52"/>
                  <a:gd name="T16" fmla="*/ 0 h 35"/>
                  <a:gd name="T17" fmla="*/ 52 w 52"/>
                  <a:gd name="T18" fmla="*/ 35 h 35"/>
                </a:gdLst>
                <a:ahLst/>
                <a:cxnLst>
                  <a:cxn ang="T10">
                    <a:pos x="T0" y="T1"/>
                  </a:cxn>
                  <a:cxn ang="T11">
                    <a:pos x="T2" y="T3"/>
                  </a:cxn>
                  <a:cxn ang="T12">
                    <a:pos x="T4" y="T5"/>
                  </a:cxn>
                  <a:cxn ang="T13">
                    <a:pos x="T6" y="T7"/>
                  </a:cxn>
                  <a:cxn ang="T14">
                    <a:pos x="T8" y="T9"/>
                  </a:cxn>
                </a:cxnLst>
                <a:rect l="T15" t="T16" r="T17" b="T18"/>
                <a:pathLst>
                  <a:path w="52" h="35">
                    <a:moveTo>
                      <a:pt x="0" y="33"/>
                    </a:moveTo>
                    <a:lnTo>
                      <a:pt x="52" y="0"/>
                    </a:lnTo>
                    <a:lnTo>
                      <a:pt x="52" y="2"/>
                    </a:lnTo>
                    <a:lnTo>
                      <a:pt x="0" y="35"/>
                    </a:lnTo>
                    <a:lnTo>
                      <a:pt x="0" y="33"/>
                    </a:lnTo>
                    <a:close/>
                  </a:path>
                </a:pathLst>
              </a:custGeom>
              <a:solidFill>
                <a:srgbClr val="6C6C6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22" name="Freeform 993"/>
              <p:cNvSpPr>
                <a:spLocks/>
              </p:cNvSpPr>
              <p:nvPr/>
            </p:nvSpPr>
            <p:spPr bwMode="auto">
              <a:xfrm>
                <a:off x="1840" y="2005"/>
                <a:ext cx="52" cy="36"/>
              </a:xfrm>
              <a:custGeom>
                <a:avLst/>
                <a:gdLst>
                  <a:gd name="T0" fmla="*/ 0 w 52"/>
                  <a:gd name="T1" fmla="*/ 33 h 36"/>
                  <a:gd name="T2" fmla="*/ 52 w 52"/>
                  <a:gd name="T3" fmla="*/ 0 h 36"/>
                  <a:gd name="T4" fmla="*/ 52 w 52"/>
                  <a:gd name="T5" fmla="*/ 4 h 36"/>
                  <a:gd name="T6" fmla="*/ 0 w 52"/>
                  <a:gd name="T7" fmla="*/ 36 h 36"/>
                  <a:gd name="T8" fmla="*/ 0 w 52"/>
                  <a:gd name="T9" fmla="*/ 33 h 36"/>
                  <a:gd name="T10" fmla="*/ 0 60000 65536"/>
                  <a:gd name="T11" fmla="*/ 0 60000 65536"/>
                  <a:gd name="T12" fmla="*/ 0 60000 65536"/>
                  <a:gd name="T13" fmla="*/ 0 60000 65536"/>
                  <a:gd name="T14" fmla="*/ 0 60000 65536"/>
                  <a:gd name="T15" fmla="*/ 0 w 52"/>
                  <a:gd name="T16" fmla="*/ 0 h 36"/>
                  <a:gd name="T17" fmla="*/ 52 w 52"/>
                  <a:gd name="T18" fmla="*/ 36 h 36"/>
                </a:gdLst>
                <a:ahLst/>
                <a:cxnLst>
                  <a:cxn ang="T10">
                    <a:pos x="T0" y="T1"/>
                  </a:cxn>
                  <a:cxn ang="T11">
                    <a:pos x="T2" y="T3"/>
                  </a:cxn>
                  <a:cxn ang="T12">
                    <a:pos x="T4" y="T5"/>
                  </a:cxn>
                  <a:cxn ang="T13">
                    <a:pos x="T6" y="T7"/>
                  </a:cxn>
                  <a:cxn ang="T14">
                    <a:pos x="T8" y="T9"/>
                  </a:cxn>
                </a:cxnLst>
                <a:rect l="T15" t="T16" r="T17" b="T18"/>
                <a:pathLst>
                  <a:path w="52" h="36">
                    <a:moveTo>
                      <a:pt x="0" y="33"/>
                    </a:moveTo>
                    <a:lnTo>
                      <a:pt x="52" y="0"/>
                    </a:lnTo>
                    <a:lnTo>
                      <a:pt x="52" y="4"/>
                    </a:lnTo>
                    <a:lnTo>
                      <a:pt x="0" y="36"/>
                    </a:lnTo>
                    <a:lnTo>
                      <a:pt x="0" y="33"/>
                    </a:lnTo>
                    <a:close/>
                  </a:path>
                </a:pathLst>
              </a:custGeom>
              <a:solidFill>
                <a:srgbClr val="737373"/>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23" name="Freeform 994"/>
              <p:cNvSpPr>
                <a:spLocks/>
              </p:cNvSpPr>
              <p:nvPr/>
            </p:nvSpPr>
            <p:spPr bwMode="auto">
              <a:xfrm>
                <a:off x="1840" y="2009"/>
                <a:ext cx="52" cy="34"/>
              </a:xfrm>
              <a:custGeom>
                <a:avLst/>
                <a:gdLst>
                  <a:gd name="T0" fmla="*/ 0 w 52"/>
                  <a:gd name="T1" fmla="*/ 32 h 34"/>
                  <a:gd name="T2" fmla="*/ 52 w 52"/>
                  <a:gd name="T3" fmla="*/ 0 h 34"/>
                  <a:gd name="T4" fmla="*/ 52 w 52"/>
                  <a:gd name="T5" fmla="*/ 2 h 34"/>
                  <a:gd name="T6" fmla="*/ 0 w 52"/>
                  <a:gd name="T7" fmla="*/ 34 h 34"/>
                  <a:gd name="T8" fmla="*/ 0 w 52"/>
                  <a:gd name="T9" fmla="*/ 32 h 34"/>
                  <a:gd name="T10" fmla="*/ 0 60000 65536"/>
                  <a:gd name="T11" fmla="*/ 0 60000 65536"/>
                  <a:gd name="T12" fmla="*/ 0 60000 65536"/>
                  <a:gd name="T13" fmla="*/ 0 60000 65536"/>
                  <a:gd name="T14" fmla="*/ 0 60000 65536"/>
                  <a:gd name="T15" fmla="*/ 0 w 52"/>
                  <a:gd name="T16" fmla="*/ 0 h 34"/>
                  <a:gd name="T17" fmla="*/ 52 w 52"/>
                  <a:gd name="T18" fmla="*/ 34 h 34"/>
                </a:gdLst>
                <a:ahLst/>
                <a:cxnLst>
                  <a:cxn ang="T10">
                    <a:pos x="T0" y="T1"/>
                  </a:cxn>
                  <a:cxn ang="T11">
                    <a:pos x="T2" y="T3"/>
                  </a:cxn>
                  <a:cxn ang="T12">
                    <a:pos x="T4" y="T5"/>
                  </a:cxn>
                  <a:cxn ang="T13">
                    <a:pos x="T6" y="T7"/>
                  </a:cxn>
                  <a:cxn ang="T14">
                    <a:pos x="T8" y="T9"/>
                  </a:cxn>
                </a:cxnLst>
                <a:rect l="T15" t="T16" r="T17" b="T18"/>
                <a:pathLst>
                  <a:path w="52" h="34">
                    <a:moveTo>
                      <a:pt x="0" y="32"/>
                    </a:moveTo>
                    <a:lnTo>
                      <a:pt x="52" y="0"/>
                    </a:lnTo>
                    <a:lnTo>
                      <a:pt x="52" y="2"/>
                    </a:lnTo>
                    <a:lnTo>
                      <a:pt x="0" y="34"/>
                    </a:lnTo>
                    <a:lnTo>
                      <a:pt x="0" y="32"/>
                    </a:lnTo>
                    <a:close/>
                  </a:path>
                </a:pathLst>
              </a:custGeom>
              <a:solidFill>
                <a:srgbClr val="78787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24" name="Freeform 995"/>
              <p:cNvSpPr>
                <a:spLocks/>
              </p:cNvSpPr>
              <p:nvPr/>
            </p:nvSpPr>
            <p:spPr bwMode="auto">
              <a:xfrm>
                <a:off x="1840" y="2011"/>
                <a:ext cx="52" cy="36"/>
              </a:xfrm>
              <a:custGeom>
                <a:avLst/>
                <a:gdLst>
                  <a:gd name="T0" fmla="*/ 0 w 52"/>
                  <a:gd name="T1" fmla="*/ 32 h 36"/>
                  <a:gd name="T2" fmla="*/ 52 w 52"/>
                  <a:gd name="T3" fmla="*/ 0 h 36"/>
                  <a:gd name="T4" fmla="*/ 52 w 52"/>
                  <a:gd name="T5" fmla="*/ 3 h 36"/>
                  <a:gd name="T6" fmla="*/ 0 w 52"/>
                  <a:gd name="T7" fmla="*/ 36 h 36"/>
                  <a:gd name="T8" fmla="*/ 0 w 52"/>
                  <a:gd name="T9" fmla="*/ 32 h 36"/>
                  <a:gd name="T10" fmla="*/ 0 60000 65536"/>
                  <a:gd name="T11" fmla="*/ 0 60000 65536"/>
                  <a:gd name="T12" fmla="*/ 0 60000 65536"/>
                  <a:gd name="T13" fmla="*/ 0 60000 65536"/>
                  <a:gd name="T14" fmla="*/ 0 60000 65536"/>
                  <a:gd name="T15" fmla="*/ 0 w 52"/>
                  <a:gd name="T16" fmla="*/ 0 h 36"/>
                  <a:gd name="T17" fmla="*/ 52 w 52"/>
                  <a:gd name="T18" fmla="*/ 36 h 36"/>
                </a:gdLst>
                <a:ahLst/>
                <a:cxnLst>
                  <a:cxn ang="T10">
                    <a:pos x="T0" y="T1"/>
                  </a:cxn>
                  <a:cxn ang="T11">
                    <a:pos x="T2" y="T3"/>
                  </a:cxn>
                  <a:cxn ang="T12">
                    <a:pos x="T4" y="T5"/>
                  </a:cxn>
                  <a:cxn ang="T13">
                    <a:pos x="T6" y="T7"/>
                  </a:cxn>
                  <a:cxn ang="T14">
                    <a:pos x="T8" y="T9"/>
                  </a:cxn>
                </a:cxnLst>
                <a:rect l="T15" t="T16" r="T17" b="T18"/>
                <a:pathLst>
                  <a:path w="52" h="36">
                    <a:moveTo>
                      <a:pt x="0" y="32"/>
                    </a:moveTo>
                    <a:lnTo>
                      <a:pt x="52" y="0"/>
                    </a:lnTo>
                    <a:lnTo>
                      <a:pt x="52" y="3"/>
                    </a:lnTo>
                    <a:lnTo>
                      <a:pt x="0" y="36"/>
                    </a:lnTo>
                    <a:lnTo>
                      <a:pt x="0" y="32"/>
                    </a:lnTo>
                    <a:close/>
                  </a:path>
                </a:pathLst>
              </a:custGeom>
              <a:solidFill>
                <a:srgbClr val="7D7D7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25" name="Freeform 996"/>
              <p:cNvSpPr>
                <a:spLocks/>
              </p:cNvSpPr>
              <p:nvPr/>
            </p:nvSpPr>
            <p:spPr bwMode="auto">
              <a:xfrm>
                <a:off x="1840" y="2014"/>
                <a:ext cx="52" cy="34"/>
              </a:xfrm>
              <a:custGeom>
                <a:avLst/>
                <a:gdLst>
                  <a:gd name="T0" fmla="*/ 0 w 52"/>
                  <a:gd name="T1" fmla="*/ 33 h 34"/>
                  <a:gd name="T2" fmla="*/ 52 w 52"/>
                  <a:gd name="T3" fmla="*/ 0 h 34"/>
                  <a:gd name="T4" fmla="*/ 52 w 52"/>
                  <a:gd name="T5" fmla="*/ 2 h 34"/>
                  <a:gd name="T6" fmla="*/ 0 w 52"/>
                  <a:gd name="T7" fmla="*/ 34 h 34"/>
                  <a:gd name="T8" fmla="*/ 0 w 52"/>
                  <a:gd name="T9" fmla="*/ 33 h 34"/>
                  <a:gd name="T10" fmla="*/ 0 60000 65536"/>
                  <a:gd name="T11" fmla="*/ 0 60000 65536"/>
                  <a:gd name="T12" fmla="*/ 0 60000 65536"/>
                  <a:gd name="T13" fmla="*/ 0 60000 65536"/>
                  <a:gd name="T14" fmla="*/ 0 60000 65536"/>
                  <a:gd name="T15" fmla="*/ 0 w 52"/>
                  <a:gd name="T16" fmla="*/ 0 h 34"/>
                  <a:gd name="T17" fmla="*/ 52 w 52"/>
                  <a:gd name="T18" fmla="*/ 34 h 34"/>
                </a:gdLst>
                <a:ahLst/>
                <a:cxnLst>
                  <a:cxn ang="T10">
                    <a:pos x="T0" y="T1"/>
                  </a:cxn>
                  <a:cxn ang="T11">
                    <a:pos x="T2" y="T3"/>
                  </a:cxn>
                  <a:cxn ang="T12">
                    <a:pos x="T4" y="T5"/>
                  </a:cxn>
                  <a:cxn ang="T13">
                    <a:pos x="T6" y="T7"/>
                  </a:cxn>
                  <a:cxn ang="T14">
                    <a:pos x="T8" y="T9"/>
                  </a:cxn>
                </a:cxnLst>
                <a:rect l="T15" t="T16" r="T17" b="T18"/>
                <a:pathLst>
                  <a:path w="52" h="34">
                    <a:moveTo>
                      <a:pt x="0" y="33"/>
                    </a:moveTo>
                    <a:lnTo>
                      <a:pt x="52" y="0"/>
                    </a:lnTo>
                    <a:lnTo>
                      <a:pt x="52" y="2"/>
                    </a:lnTo>
                    <a:lnTo>
                      <a:pt x="0" y="34"/>
                    </a:lnTo>
                    <a:lnTo>
                      <a:pt x="0" y="33"/>
                    </a:lnTo>
                    <a:close/>
                  </a:path>
                </a:pathLst>
              </a:custGeom>
              <a:solidFill>
                <a:srgbClr val="81818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26" name="Freeform 997"/>
              <p:cNvSpPr>
                <a:spLocks/>
              </p:cNvSpPr>
              <p:nvPr/>
            </p:nvSpPr>
            <p:spPr bwMode="auto">
              <a:xfrm>
                <a:off x="1840" y="2016"/>
                <a:ext cx="52" cy="36"/>
              </a:xfrm>
              <a:custGeom>
                <a:avLst/>
                <a:gdLst>
                  <a:gd name="T0" fmla="*/ 0 w 52"/>
                  <a:gd name="T1" fmla="*/ 32 h 36"/>
                  <a:gd name="T2" fmla="*/ 52 w 52"/>
                  <a:gd name="T3" fmla="*/ 0 h 36"/>
                  <a:gd name="T4" fmla="*/ 52 w 52"/>
                  <a:gd name="T5" fmla="*/ 4 h 36"/>
                  <a:gd name="T6" fmla="*/ 0 w 52"/>
                  <a:gd name="T7" fmla="*/ 36 h 36"/>
                  <a:gd name="T8" fmla="*/ 0 w 52"/>
                  <a:gd name="T9" fmla="*/ 32 h 36"/>
                  <a:gd name="T10" fmla="*/ 0 60000 65536"/>
                  <a:gd name="T11" fmla="*/ 0 60000 65536"/>
                  <a:gd name="T12" fmla="*/ 0 60000 65536"/>
                  <a:gd name="T13" fmla="*/ 0 60000 65536"/>
                  <a:gd name="T14" fmla="*/ 0 60000 65536"/>
                  <a:gd name="T15" fmla="*/ 0 w 52"/>
                  <a:gd name="T16" fmla="*/ 0 h 36"/>
                  <a:gd name="T17" fmla="*/ 52 w 52"/>
                  <a:gd name="T18" fmla="*/ 36 h 36"/>
                </a:gdLst>
                <a:ahLst/>
                <a:cxnLst>
                  <a:cxn ang="T10">
                    <a:pos x="T0" y="T1"/>
                  </a:cxn>
                  <a:cxn ang="T11">
                    <a:pos x="T2" y="T3"/>
                  </a:cxn>
                  <a:cxn ang="T12">
                    <a:pos x="T4" y="T5"/>
                  </a:cxn>
                  <a:cxn ang="T13">
                    <a:pos x="T6" y="T7"/>
                  </a:cxn>
                  <a:cxn ang="T14">
                    <a:pos x="T8" y="T9"/>
                  </a:cxn>
                </a:cxnLst>
                <a:rect l="T15" t="T16" r="T17" b="T18"/>
                <a:pathLst>
                  <a:path w="52" h="36">
                    <a:moveTo>
                      <a:pt x="0" y="32"/>
                    </a:moveTo>
                    <a:lnTo>
                      <a:pt x="52" y="0"/>
                    </a:lnTo>
                    <a:lnTo>
                      <a:pt x="52" y="4"/>
                    </a:lnTo>
                    <a:lnTo>
                      <a:pt x="0" y="36"/>
                    </a:lnTo>
                    <a:lnTo>
                      <a:pt x="0" y="32"/>
                    </a:lnTo>
                    <a:close/>
                  </a:path>
                </a:pathLst>
              </a:custGeom>
              <a:solidFill>
                <a:srgbClr val="85858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27" name="Freeform 998"/>
              <p:cNvSpPr>
                <a:spLocks/>
              </p:cNvSpPr>
              <p:nvPr/>
            </p:nvSpPr>
            <p:spPr bwMode="auto">
              <a:xfrm>
                <a:off x="1840" y="2020"/>
                <a:ext cx="52" cy="34"/>
              </a:xfrm>
              <a:custGeom>
                <a:avLst/>
                <a:gdLst>
                  <a:gd name="T0" fmla="*/ 0 w 52"/>
                  <a:gd name="T1" fmla="*/ 32 h 34"/>
                  <a:gd name="T2" fmla="*/ 52 w 52"/>
                  <a:gd name="T3" fmla="*/ 0 h 34"/>
                  <a:gd name="T4" fmla="*/ 52 w 52"/>
                  <a:gd name="T5" fmla="*/ 1 h 34"/>
                  <a:gd name="T6" fmla="*/ 0 w 52"/>
                  <a:gd name="T7" fmla="*/ 34 h 34"/>
                  <a:gd name="T8" fmla="*/ 0 w 52"/>
                  <a:gd name="T9" fmla="*/ 32 h 34"/>
                  <a:gd name="T10" fmla="*/ 0 60000 65536"/>
                  <a:gd name="T11" fmla="*/ 0 60000 65536"/>
                  <a:gd name="T12" fmla="*/ 0 60000 65536"/>
                  <a:gd name="T13" fmla="*/ 0 60000 65536"/>
                  <a:gd name="T14" fmla="*/ 0 60000 65536"/>
                  <a:gd name="T15" fmla="*/ 0 w 52"/>
                  <a:gd name="T16" fmla="*/ 0 h 34"/>
                  <a:gd name="T17" fmla="*/ 52 w 52"/>
                  <a:gd name="T18" fmla="*/ 34 h 34"/>
                </a:gdLst>
                <a:ahLst/>
                <a:cxnLst>
                  <a:cxn ang="T10">
                    <a:pos x="T0" y="T1"/>
                  </a:cxn>
                  <a:cxn ang="T11">
                    <a:pos x="T2" y="T3"/>
                  </a:cxn>
                  <a:cxn ang="T12">
                    <a:pos x="T4" y="T5"/>
                  </a:cxn>
                  <a:cxn ang="T13">
                    <a:pos x="T6" y="T7"/>
                  </a:cxn>
                  <a:cxn ang="T14">
                    <a:pos x="T8" y="T9"/>
                  </a:cxn>
                </a:cxnLst>
                <a:rect l="T15" t="T16" r="T17" b="T18"/>
                <a:pathLst>
                  <a:path w="52" h="34">
                    <a:moveTo>
                      <a:pt x="0" y="32"/>
                    </a:moveTo>
                    <a:lnTo>
                      <a:pt x="52" y="0"/>
                    </a:lnTo>
                    <a:lnTo>
                      <a:pt x="52" y="1"/>
                    </a:lnTo>
                    <a:lnTo>
                      <a:pt x="0" y="34"/>
                    </a:lnTo>
                    <a:lnTo>
                      <a:pt x="0" y="32"/>
                    </a:lnTo>
                    <a:close/>
                  </a:path>
                </a:pathLst>
              </a:custGeom>
              <a:solidFill>
                <a:srgbClr val="88888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28" name="Freeform 999"/>
              <p:cNvSpPr>
                <a:spLocks/>
              </p:cNvSpPr>
              <p:nvPr/>
            </p:nvSpPr>
            <p:spPr bwMode="auto">
              <a:xfrm>
                <a:off x="1840" y="2021"/>
                <a:ext cx="52" cy="36"/>
              </a:xfrm>
              <a:custGeom>
                <a:avLst/>
                <a:gdLst>
                  <a:gd name="T0" fmla="*/ 0 w 52"/>
                  <a:gd name="T1" fmla="*/ 33 h 36"/>
                  <a:gd name="T2" fmla="*/ 52 w 52"/>
                  <a:gd name="T3" fmla="*/ 0 h 36"/>
                  <a:gd name="T4" fmla="*/ 52 w 52"/>
                  <a:gd name="T5" fmla="*/ 4 h 36"/>
                  <a:gd name="T6" fmla="*/ 0 w 52"/>
                  <a:gd name="T7" fmla="*/ 36 h 36"/>
                  <a:gd name="T8" fmla="*/ 0 w 52"/>
                  <a:gd name="T9" fmla="*/ 33 h 36"/>
                  <a:gd name="T10" fmla="*/ 0 60000 65536"/>
                  <a:gd name="T11" fmla="*/ 0 60000 65536"/>
                  <a:gd name="T12" fmla="*/ 0 60000 65536"/>
                  <a:gd name="T13" fmla="*/ 0 60000 65536"/>
                  <a:gd name="T14" fmla="*/ 0 60000 65536"/>
                  <a:gd name="T15" fmla="*/ 0 w 52"/>
                  <a:gd name="T16" fmla="*/ 0 h 36"/>
                  <a:gd name="T17" fmla="*/ 52 w 52"/>
                  <a:gd name="T18" fmla="*/ 36 h 36"/>
                </a:gdLst>
                <a:ahLst/>
                <a:cxnLst>
                  <a:cxn ang="T10">
                    <a:pos x="T0" y="T1"/>
                  </a:cxn>
                  <a:cxn ang="T11">
                    <a:pos x="T2" y="T3"/>
                  </a:cxn>
                  <a:cxn ang="T12">
                    <a:pos x="T4" y="T5"/>
                  </a:cxn>
                  <a:cxn ang="T13">
                    <a:pos x="T6" y="T7"/>
                  </a:cxn>
                  <a:cxn ang="T14">
                    <a:pos x="T8" y="T9"/>
                  </a:cxn>
                </a:cxnLst>
                <a:rect l="T15" t="T16" r="T17" b="T18"/>
                <a:pathLst>
                  <a:path w="52" h="36">
                    <a:moveTo>
                      <a:pt x="0" y="33"/>
                    </a:moveTo>
                    <a:lnTo>
                      <a:pt x="52" y="0"/>
                    </a:lnTo>
                    <a:lnTo>
                      <a:pt x="52" y="4"/>
                    </a:lnTo>
                    <a:lnTo>
                      <a:pt x="0" y="36"/>
                    </a:lnTo>
                    <a:lnTo>
                      <a:pt x="0" y="33"/>
                    </a:lnTo>
                    <a:close/>
                  </a:path>
                </a:pathLst>
              </a:custGeom>
              <a:solidFill>
                <a:srgbClr val="8A8A8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29" name="Freeform 1000"/>
              <p:cNvSpPr>
                <a:spLocks/>
              </p:cNvSpPr>
              <p:nvPr/>
            </p:nvSpPr>
            <p:spPr bwMode="auto">
              <a:xfrm>
                <a:off x="1840" y="2025"/>
                <a:ext cx="52" cy="34"/>
              </a:xfrm>
              <a:custGeom>
                <a:avLst/>
                <a:gdLst>
                  <a:gd name="T0" fmla="*/ 0 w 52"/>
                  <a:gd name="T1" fmla="*/ 32 h 34"/>
                  <a:gd name="T2" fmla="*/ 52 w 52"/>
                  <a:gd name="T3" fmla="*/ 0 h 34"/>
                  <a:gd name="T4" fmla="*/ 52 w 52"/>
                  <a:gd name="T5" fmla="*/ 2 h 34"/>
                  <a:gd name="T6" fmla="*/ 0 w 52"/>
                  <a:gd name="T7" fmla="*/ 34 h 34"/>
                  <a:gd name="T8" fmla="*/ 0 w 52"/>
                  <a:gd name="T9" fmla="*/ 32 h 34"/>
                  <a:gd name="T10" fmla="*/ 0 60000 65536"/>
                  <a:gd name="T11" fmla="*/ 0 60000 65536"/>
                  <a:gd name="T12" fmla="*/ 0 60000 65536"/>
                  <a:gd name="T13" fmla="*/ 0 60000 65536"/>
                  <a:gd name="T14" fmla="*/ 0 60000 65536"/>
                  <a:gd name="T15" fmla="*/ 0 w 52"/>
                  <a:gd name="T16" fmla="*/ 0 h 34"/>
                  <a:gd name="T17" fmla="*/ 52 w 52"/>
                  <a:gd name="T18" fmla="*/ 34 h 34"/>
                </a:gdLst>
                <a:ahLst/>
                <a:cxnLst>
                  <a:cxn ang="T10">
                    <a:pos x="T0" y="T1"/>
                  </a:cxn>
                  <a:cxn ang="T11">
                    <a:pos x="T2" y="T3"/>
                  </a:cxn>
                  <a:cxn ang="T12">
                    <a:pos x="T4" y="T5"/>
                  </a:cxn>
                  <a:cxn ang="T13">
                    <a:pos x="T6" y="T7"/>
                  </a:cxn>
                  <a:cxn ang="T14">
                    <a:pos x="T8" y="T9"/>
                  </a:cxn>
                </a:cxnLst>
                <a:rect l="T15" t="T16" r="T17" b="T18"/>
                <a:pathLst>
                  <a:path w="52" h="34">
                    <a:moveTo>
                      <a:pt x="0" y="32"/>
                    </a:moveTo>
                    <a:lnTo>
                      <a:pt x="52" y="0"/>
                    </a:lnTo>
                    <a:lnTo>
                      <a:pt x="52" y="2"/>
                    </a:lnTo>
                    <a:lnTo>
                      <a:pt x="0" y="34"/>
                    </a:lnTo>
                    <a:lnTo>
                      <a:pt x="0" y="32"/>
                    </a:lnTo>
                    <a:close/>
                  </a:path>
                </a:pathLst>
              </a:custGeom>
              <a:solidFill>
                <a:srgbClr val="8C8C8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30" name="Freeform 1001"/>
              <p:cNvSpPr>
                <a:spLocks/>
              </p:cNvSpPr>
              <p:nvPr/>
            </p:nvSpPr>
            <p:spPr bwMode="auto">
              <a:xfrm>
                <a:off x="1840" y="2027"/>
                <a:ext cx="52" cy="36"/>
              </a:xfrm>
              <a:custGeom>
                <a:avLst/>
                <a:gdLst>
                  <a:gd name="T0" fmla="*/ 0 w 52"/>
                  <a:gd name="T1" fmla="*/ 32 h 36"/>
                  <a:gd name="T2" fmla="*/ 52 w 52"/>
                  <a:gd name="T3" fmla="*/ 0 h 36"/>
                  <a:gd name="T4" fmla="*/ 52 w 52"/>
                  <a:gd name="T5" fmla="*/ 3 h 36"/>
                  <a:gd name="T6" fmla="*/ 0 w 52"/>
                  <a:gd name="T7" fmla="*/ 36 h 36"/>
                  <a:gd name="T8" fmla="*/ 0 w 52"/>
                  <a:gd name="T9" fmla="*/ 32 h 36"/>
                  <a:gd name="T10" fmla="*/ 0 60000 65536"/>
                  <a:gd name="T11" fmla="*/ 0 60000 65536"/>
                  <a:gd name="T12" fmla="*/ 0 60000 65536"/>
                  <a:gd name="T13" fmla="*/ 0 60000 65536"/>
                  <a:gd name="T14" fmla="*/ 0 60000 65536"/>
                  <a:gd name="T15" fmla="*/ 0 w 52"/>
                  <a:gd name="T16" fmla="*/ 0 h 36"/>
                  <a:gd name="T17" fmla="*/ 52 w 52"/>
                  <a:gd name="T18" fmla="*/ 36 h 36"/>
                </a:gdLst>
                <a:ahLst/>
                <a:cxnLst>
                  <a:cxn ang="T10">
                    <a:pos x="T0" y="T1"/>
                  </a:cxn>
                  <a:cxn ang="T11">
                    <a:pos x="T2" y="T3"/>
                  </a:cxn>
                  <a:cxn ang="T12">
                    <a:pos x="T4" y="T5"/>
                  </a:cxn>
                  <a:cxn ang="T13">
                    <a:pos x="T6" y="T7"/>
                  </a:cxn>
                  <a:cxn ang="T14">
                    <a:pos x="T8" y="T9"/>
                  </a:cxn>
                </a:cxnLst>
                <a:rect l="T15" t="T16" r="T17" b="T18"/>
                <a:pathLst>
                  <a:path w="52" h="36">
                    <a:moveTo>
                      <a:pt x="0" y="32"/>
                    </a:moveTo>
                    <a:lnTo>
                      <a:pt x="52" y="0"/>
                    </a:lnTo>
                    <a:lnTo>
                      <a:pt x="52" y="3"/>
                    </a:lnTo>
                    <a:lnTo>
                      <a:pt x="0" y="36"/>
                    </a:lnTo>
                    <a:lnTo>
                      <a:pt x="0" y="32"/>
                    </a:lnTo>
                    <a:close/>
                  </a:path>
                </a:pathLst>
              </a:custGeom>
              <a:solidFill>
                <a:srgbClr val="8E8E8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31" name="Freeform 1002"/>
              <p:cNvSpPr>
                <a:spLocks/>
              </p:cNvSpPr>
              <p:nvPr/>
            </p:nvSpPr>
            <p:spPr bwMode="auto">
              <a:xfrm>
                <a:off x="1840" y="2030"/>
                <a:ext cx="52" cy="35"/>
              </a:xfrm>
              <a:custGeom>
                <a:avLst/>
                <a:gdLst>
                  <a:gd name="T0" fmla="*/ 0 w 52"/>
                  <a:gd name="T1" fmla="*/ 33 h 35"/>
                  <a:gd name="T2" fmla="*/ 52 w 52"/>
                  <a:gd name="T3" fmla="*/ 0 h 35"/>
                  <a:gd name="T4" fmla="*/ 52 w 52"/>
                  <a:gd name="T5" fmla="*/ 2 h 35"/>
                  <a:gd name="T6" fmla="*/ 0 w 52"/>
                  <a:gd name="T7" fmla="*/ 35 h 35"/>
                  <a:gd name="T8" fmla="*/ 0 w 52"/>
                  <a:gd name="T9" fmla="*/ 33 h 35"/>
                  <a:gd name="T10" fmla="*/ 0 60000 65536"/>
                  <a:gd name="T11" fmla="*/ 0 60000 65536"/>
                  <a:gd name="T12" fmla="*/ 0 60000 65536"/>
                  <a:gd name="T13" fmla="*/ 0 60000 65536"/>
                  <a:gd name="T14" fmla="*/ 0 60000 65536"/>
                  <a:gd name="T15" fmla="*/ 0 w 52"/>
                  <a:gd name="T16" fmla="*/ 0 h 35"/>
                  <a:gd name="T17" fmla="*/ 52 w 52"/>
                  <a:gd name="T18" fmla="*/ 35 h 35"/>
                </a:gdLst>
                <a:ahLst/>
                <a:cxnLst>
                  <a:cxn ang="T10">
                    <a:pos x="T0" y="T1"/>
                  </a:cxn>
                  <a:cxn ang="T11">
                    <a:pos x="T2" y="T3"/>
                  </a:cxn>
                  <a:cxn ang="T12">
                    <a:pos x="T4" y="T5"/>
                  </a:cxn>
                  <a:cxn ang="T13">
                    <a:pos x="T6" y="T7"/>
                  </a:cxn>
                  <a:cxn ang="T14">
                    <a:pos x="T8" y="T9"/>
                  </a:cxn>
                </a:cxnLst>
                <a:rect l="T15" t="T16" r="T17" b="T18"/>
                <a:pathLst>
                  <a:path w="52" h="35">
                    <a:moveTo>
                      <a:pt x="0" y="33"/>
                    </a:moveTo>
                    <a:lnTo>
                      <a:pt x="52" y="0"/>
                    </a:lnTo>
                    <a:lnTo>
                      <a:pt x="52" y="2"/>
                    </a:lnTo>
                    <a:lnTo>
                      <a:pt x="0" y="35"/>
                    </a:lnTo>
                    <a:lnTo>
                      <a:pt x="0" y="33"/>
                    </a:lnTo>
                    <a:close/>
                  </a:path>
                </a:pathLst>
              </a:custGeom>
              <a:solidFill>
                <a:srgbClr val="8F8F8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32" name="Freeform 1003"/>
              <p:cNvSpPr>
                <a:spLocks/>
              </p:cNvSpPr>
              <p:nvPr/>
            </p:nvSpPr>
            <p:spPr bwMode="auto">
              <a:xfrm>
                <a:off x="1840" y="2032"/>
                <a:ext cx="52" cy="36"/>
              </a:xfrm>
              <a:custGeom>
                <a:avLst/>
                <a:gdLst>
                  <a:gd name="T0" fmla="*/ 0 w 52"/>
                  <a:gd name="T1" fmla="*/ 33 h 36"/>
                  <a:gd name="T2" fmla="*/ 52 w 52"/>
                  <a:gd name="T3" fmla="*/ 0 h 36"/>
                  <a:gd name="T4" fmla="*/ 52 w 52"/>
                  <a:gd name="T5" fmla="*/ 4 h 36"/>
                  <a:gd name="T6" fmla="*/ 0 w 52"/>
                  <a:gd name="T7" fmla="*/ 36 h 36"/>
                  <a:gd name="T8" fmla="*/ 0 w 52"/>
                  <a:gd name="T9" fmla="*/ 33 h 36"/>
                  <a:gd name="T10" fmla="*/ 0 60000 65536"/>
                  <a:gd name="T11" fmla="*/ 0 60000 65536"/>
                  <a:gd name="T12" fmla="*/ 0 60000 65536"/>
                  <a:gd name="T13" fmla="*/ 0 60000 65536"/>
                  <a:gd name="T14" fmla="*/ 0 60000 65536"/>
                  <a:gd name="T15" fmla="*/ 0 w 52"/>
                  <a:gd name="T16" fmla="*/ 0 h 36"/>
                  <a:gd name="T17" fmla="*/ 52 w 52"/>
                  <a:gd name="T18" fmla="*/ 36 h 36"/>
                </a:gdLst>
                <a:ahLst/>
                <a:cxnLst>
                  <a:cxn ang="T10">
                    <a:pos x="T0" y="T1"/>
                  </a:cxn>
                  <a:cxn ang="T11">
                    <a:pos x="T2" y="T3"/>
                  </a:cxn>
                  <a:cxn ang="T12">
                    <a:pos x="T4" y="T5"/>
                  </a:cxn>
                  <a:cxn ang="T13">
                    <a:pos x="T6" y="T7"/>
                  </a:cxn>
                  <a:cxn ang="T14">
                    <a:pos x="T8" y="T9"/>
                  </a:cxn>
                </a:cxnLst>
                <a:rect l="T15" t="T16" r="T17" b="T18"/>
                <a:pathLst>
                  <a:path w="52" h="36">
                    <a:moveTo>
                      <a:pt x="0" y="33"/>
                    </a:moveTo>
                    <a:lnTo>
                      <a:pt x="52" y="0"/>
                    </a:lnTo>
                    <a:lnTo>
                      <a:pt x="52" y="4"/>
                    </a:lnTo>
                    <a:lnTo>
                      <a:pt x="0" y="36"/>
                    </a:lnTo>
                    <a:lnTo>
                      <a:pt x="0" y="33"/>
                    </a:lnTo>
                    <a:close/>
                  </a:path>
                </a:pathLst>
              </a:custGeom>
              <a:solidFill>
                <a:srgbClr val="90909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33" name="Freeform 1004"/>
              <p:cNvSpPr>
                <a:spLocks/>
              </p:cNvSpPr>
              <p:nvPr/>
            </p:nvSpPr>
            <p:spPr bwMode="auto">
              <a:xfrm>
                <a:off x="1840" y="2036"/>
                <a:ext cx="52" cy="32"/>
              </a:xfrm>
              <a:custGeom>
                <a:avLst/>
                <a:gdLst>
                  <a:gd name="T0" fmla="*/ 0 w 52"/>
                  <a:gd name="T1" fmla="*/ 32 h 32"/>
                  <a:gd name="T2" fmla="*/ 52 w 52"/>
                  <a:gd name="T3" fmla="*/ 0 h 32"/>
                  <a:gd name="T4" fmla="*/ 52 w 52"/>
                  <a:gd name="T5" fmla="*/ 0 h 32"/>
                  <a:gd name="T6" fmla="*/ 0 w 52"/>
                  <a:gd name="T7" fmla="*/ 32 h 32"/>
                  <a:gd name="T8" fmla="*/ 0 60000 65536"/>
                  <a:gd name="T9" fmla="*/ 0 60000 65536"/>
                  <a:gd name="T10" fmla="*/ 0 60000 65536"/>
                  <a:gd name="T11" fmla="*/ 0 60000 65536"/>
                  <a:gd name="T12" fmla="*/ 0 w 52"/>
                  <a:gd name="T13" fmla="*/ 0 h 32"/>
                  <a:gd name="T14" fmla="*/ 52 w 52"/>
                  <a:gd name="T15" fmla="*/ 32 h 32"/>
                </a:gdLst>
                <a:ahLst/>
                <a:cxnLst>
                  <a:cxn ang="T8">
                    <a:pos x="T0" y="T1"/>
                  </a:cxn>
                  <a:cxn ang="T9">
                    <a:pos x="T2" y="T3"/>
                  </a:cxn>
                  <a:cxn ang="T10">
                    <a:pos x="T4" y="T5"/>
                  </a:cxn>
                  <a:cxn ang="T11">
                    <a:pos x="T6" y="T7"/>
                  </a:cxn>
                </a:cxnLst>
                <a:rect l="T12" t="T13" r="T14" b="T15"/>
                <a:pathLst>
                  <a:path w="52" h="32">
                    <a:moveTo>
                      <a:pt x="0" y="32"/>
                    </a:moveTo>
                    <a:lnTo>
                      <a:pt x="52" y="0"/>
                    </a:lnTo>
                    <a:lnTo>
                      <a:pt x="0" y="32"/>
                    </a:lnTo>
                    <a:close/>
                  </a:path>
                </a:pathLst>
              </a:custGeom>
              <a:solidFill>
                <a:srgbClr val="91919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34" name="Freeform 1005"/>
              <p:cNvSpPr>
                <a:spLocks/>
              </p:cNvSpPr>
              <p:nvPr/>
            </p:nvSpPr>
            <p:spPr bwMode="auto">
              <a:xfrm>
                <a:off x="1840" y="2003"/>
                <a:ext cx="47" cy="29"/>
              </a:xfrm>
              <a:custGeom>
                <a:avLst/>
                <a:gdLst>
                  <a:gd name="T0" fmla="*/ 22 w 47"/>
                  <a:gd name="T1" fmla="*/ 0 h 29"/>
                  <a:gd name="T2" fmla="*/ 13 w 47"/>
                  <a:gd name="T3" fmla="*/ 2 h 29"/>
                  <a:gd name="T4" fmla="*/ 6 w 47"/>
                  <a:gd name="T5" fmla="*/ 6 h 29"/>
                  <a:gd name="T6" fmla="*/ 2 w 47"/>
                  <a:gd name="T7" fmla="*/ 9 h 29"/>
                  <a:gd name="T8" fmla="*/ 0 w 47"/>
                  <a:gd name="T9" fmla="*/ 15 h 29"/>
                  <a:gd name="T10" fmla="*/ 2 w 47"/>
                  <a:gd name="T11" fmla="*/ 20 h 29"/>
                  <a:gd name="T12" fmla="*/ 6 w 47"/>
                  <a:gd name="T13" fmla="*/ 26 h 29"/>
                  <a:gd name="T14" fmla="*/ 13 w 47"/>
                  <a:gd name="T15" fmla="*/ 27 h 29"/>
                  <a:gd name="T16" fmla="*/ 22 w 47"/>
                  <a:gd name="T17" fmla="*/ 29 h 29"/>
                  <a:gd name="T18" fmla="*/ 32 w 47"/>
                  <a:gd name="T19" fmla="*/ 27 h 29"/>
                  <a:gd name="T20" fmla="*/ 39 w 47"/>
                  <a:gd name="T21" fmla="*/ 26 h 29"/>
                  <a:gd name="T22" fmla="*/ 45 w 47"/>
                  <a:gd name="T23" fmla="*/ 20 h 29"/>
                  <a:gd name="T24" fmla="*/ 47 w 47"/>
                  <a:gd name="T25" fmla="*/ 15 h 29"/>
                  <a:gd name="T26" fmla="*/ 45 w 47"/>
                  <a:gd name="T27" fmla="*/ 9 h 29"/>
                  <a:gd name="T28" fmla="*/ 39 w 47"/>
                  <a:gd name="T29" fmla="*/ 6 h 29"/>
                  <a:gd name="T30" fmla="*/ 32 w 47"/>
                  <a:gd name="T31" fmla="*/ 2 h 29"/>
                  <a:gd name="T32" fmla="*/ 22 w 47"/>
                  <a:gd name="T33" fmla="*/ 0 h 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
                  <a:gd name="T52" fmla="*/ 0 h 29"/>
                  <a:gd name="T53" fmla="*/ 47 w 47"/>
                  <a:gd name="T54" fmla="*/ 29 h 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 h="29">
                    <a:moveTo>
                      <a:pt x="22" y="0"/>
                    </a:moveTo>
                    <a:lnTo>
                      <a:pt x="13" y="2"/>
                    </a:lnTo>
                    <a:lnTo>
                      <a:pt x="6" y="6"/>
                    </a:lnTo>
                    <a:lnTo>
                      <a:pt x="2" y="9"/>
                    </a:lnTo>
                    <a:lnTo>
                      <a:pt x="0" y="15"/>
                    </a:lnTo>
                    <a:lnTo>
                      <a:pt x="2" y="20"/>
                    </a:lnTo>
                    <a:lnTo>
                      <a:pt x="6" y="26"/>
                    </a:lnTo>
                    <a:lnTo>
                      <a:pt x="13" y="27"/>
                    </a:lnTo>
                    <a:lnTo>
                      <a:pt x="22" y="29"/>
                    </a:lnTo>
                    <a:lnTo>
                      <a:pt x="32" y="27"/>
                    </a:lnTo>
                    <a:lnTo>
                      <a:pt x="39" y="26"/>
                    </a:lnTo>
                    <a:lnTo>
                      <a:pt x="45" y="20"/>
                    </a:lnTo>
                    <a:lnTo>
                      <a:pt x="47" y="15"/>
                    </a:lnTo>
                    <a:lnTo>
                      <a:pt x="45" y="9"/>
                    </a:lnTo>
                    <a:lnTo>
                      <a:pt x="39" y="6"/>
                    </a:lnTo>
                    <a:lnTo>
                      <a:pt x="32" y="2"/>
                    </a:lnTo>
                    <a:lnTo>
                      <a:pt x="22" y="0"/>
                    </a:lnTo>
                    <a:close/>
                  </a:path>
                </a:pathLst>
              </a:custGeom>
              <a:solidFill>
                <a:srgbClr val="919191"/>
              </a:solidFill>
              <a:ln w="0">
                <a:solidFill>
                  <a:srgbClr val="FFFFFF"/>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35" name="Oval 1006"/>
              <p:cNvSpPr>
                <a:spLocks noChangeArrowheads="1"/>
              </p:cNvSpPr>
              <p:nvPr/>
            </p:nvSpPr>
            <p:spPr bwMode="auto">
              <a:xfrm>
                <a:off x="1840" y="2003"/>
                <a:ext cx="48" cy="31"/>
              </a:xfrm>
              <a:prstGeom prst="ellipse">
                <a:avLst/>
              </a:pr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36" name="Freeform 1007"/>
              <p:cNvSpPr>
                <a:spLocks/>
              </p:cNvSpPr>
              <p:nvPr/>
            </p:nvSpPr>
            <p:spPr bwMode="auto">
              <a:xfrm>
                <a:off x="1840" y="1971"/>
                <a:ext cx="52" cy="34"/>
              </a:xfrm>
              <a:custGeom>
                <a:avLst/>
                <a:gdLst>
                  <a:gd name="T0" fmla="*/ 0 w 52"/>
                  <a:gd name="T1" fmla="*/ 32 h 34"/>
                  <a:gd name="T2" fmla="*/ 52 w 52"/>
                  <a:gd name="T3" fmla="*/ 0 h 34"/>
                  <a:gd name="T4" fmla="*/ 52 w 52"/>
                  <a:gd name="T5" fmla="*/ 2 h 34"/>
                  <a:gd name="T6" fmla="*/ 0 w 52"/>
                  <a:gd name="T7" fmla="*/ 34 h 34"/>
                  <a:gd name="T8" fmla="*/ 0 w 52"/>
                  <a:gd name="T9" fmla="*/ 32 h 34"/>
                  <a:gd name="T10" fmla="*/ 0 60000 65536"/>
                  <a:gd name="T11" fmla="*/ 0 60000 65536"/>
                  <a:gd name="T12" fmla="*/ 0 60000 65536"/>
                  <a:gd name="T13" fmla="*/ 0 60000 65536"/>
                  <a:gd name="T14" fmla="*/ 0 60000 65536"/>
                  <a:gd name="T15" fmla="*/ 0 w 52"/>
                  <a:gd name="T16" fmla="*/ 0 h 34"/>
                  <a:gd name="T17" fmla="*/ 52 w 52"/>
                  <a:gd name="T18" fmla="*/ 34 h 34"/>
                </a:gdLst>
                <a:ahLst/>
                <a:cxnLst>
                  <a:cxn ang="T10">
                    <a:pos x="T0" y="T1"/>
                  </a:cxn>
                  <a:cxn ang="T11">
                    <a:pos x="T2" y="T3"/>
                  </a:cxn>
                  <a:cxn ang="T12">
                    <a:pos x="T4" y="T5"/>
                  </a:cxn>
                  <a:cxn ang="T13">
                    <a:pos x="T6" y="T7"/>
                  </a:cxn>
                  <a:cxn ang="T14">
                    <a:pos x="T8" y="T9"/>
                  </a:cxn>
                </a:cxnLst>
                <a:rect l="T15" t="T16" r="T17" b="T18"/>
                <a:pathLst>
                  <a:path w="52" h="34">
                    <a:moveTo>
                      <a:pt x="0" y="32"/>
                    </a:moveTo>
                    <a:lnTo>
                      <a:pt x="52" y="0"/>
                    </a:lnTo>
                    <a:lnTo>
                      <a:pt x="52" y="2"/>
                    </a:lnTo>
                    <a:lnTo>
                      <a:pt x="0" y="34"/>
                    </a:lnTo>
                    <a:lnTo>
                      <a:pt x="0" y="32"/>
                    </a:lnTo>
                    <a:close/>
                  </a:path>
                </a:pathLst>
              </a:custGeom>
              <a:solidFill>
                <a:srgbClr val="2B2B2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37" name="Freeform 1008"/>
              <p:cNvSpPr>
                <a:spLocks/>
              </p:cNvSpPr>
              <p:nvPr/>
            </p:nvSpPr>
            <p:spPr bwMode="auto">
              <a:xfrm>
                <a:off x="1840" y="1973"/>
                <a:ext cx="52" cy="36"/>
              </a:xfrm>
              <a:custGeom>
                <a:avLst/>
                <a:gdLst>
                  <a:gd name="T0" fmla="*/ 0 w 52"/>
                  <a:gd name="T1" fmla="*/ 32 h 36"/>
                  <a:gd name="T2" fmla="*/ 52 w 52"/>
                  <a:gd name="T3" fmla="*/ 0 h 36"/>
                  <a:gd name="T4" fmla="*/ 52 w 52"/>
                  <a:gd name="T5" fmla="*/ 3 h 36"/>
                  <a:gd name="T6" fmla="*/ 0 w 52"/>
                  <a:gd name="T7" fmla="*/ 36 h 36"/>
                  <a:gd name="T8" fmla="*/ 0 w 52"/>
                  <a:gd name="T9" fmla="*/ 32 h 36"/>
                  <a:gd name="T10" fmla="*/ 0 60000 65536"/>
                  <a:gd name="T11" fmla="*/ 0 60000 65536"/>
                  <a:gd name="T12" fmla="*/ 0 60000 65536"/>
                  <a:gd name="T13" fmla="*/ 0 60000 65536"/>
                  <a:gd name="T14" fmla="*/ 0 60000 65536"/>
                  <a:gd name="T15" fmla="*/ 0 w 52"/>
                  <a:gd name="T16" fmla="*/ 0 h 36"/>
                  <a:gd name="T17" fmla="*/ 52 w 52"/>
                  <a:gd name="T18" fmla="*/ 36 h 36"/>
                </a:gdLst>
                <a:ahLst/>
                <a:cxnLst>
                  <a:cxn ang="T10">
                    <a:pos x="T0" y="T1"/>
                  </a:cxn>
                  <a:cxn ang="T11">
                    <a:pos x="T2" y="T3"/>
                  </a:cxn>
                  <a:cxn ang="T12">
                    <a:pos x="T4" y="T5"/>
                  </a:cxn>
                  <a:cxn ang="T13">
                    <a:pos x="T6" y="T7"/>
                  </a:cxn>
                  <a:cxn ang="T14">
                    <a:pos x="T8" y="T9"/>
                  </a:cxn>
                </a:cxnLst>
                <a:rect l="T15" t="T16" r="T17" b="T18"/>
                <a:pathLst>
                  <a:path w="52" h="36">
                    <a:moveTo>
                      <a:pt x="0" y="32"/>
                    </a:moveTo>
                    <a:lnTo>
                      <a:pt x="52" y="0"/>
                    </a:lnTo>
                    <a:lnTo>
                      <a:pt x="52" y="3"/>
                    </a:lnTo>
                    <a:lnTo>
                      <a:pt x="0" y="36"/>
                    </a:lnTo>
                    <a:lnTo>
                      <a:pt x="0" y="32"/>
                    </a:lnTo>
                    <a:close/>
                  </a:path>
                </a:pathLst>
              </a:custGeom>
              <a:solidFill>
                <a:srgbClr val="2E2E2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38" name="Freeform 1009"/>
              <p:cNvSpPr>
                <a:spLocks/>
              </p:cNvSpPr>
              <p:nvPr/>
            </p:nvSpPr>
            <p:spPr bwMode="auto">
              <a:xfrm>
                <a:off x="1840" y="1976"/>
                <a:ext cx="52" cy="35"/>
              </a:xfrm>
              <a:custGeom>
                <a:avLst/>
                <a:gdLst>
                  <a:gd name="T0" fmla="*/ 0 w 52"/>
                  <a:gd name="T1" fmla="*/ 33 h 35"/>
                  <a:gd name="T2" fmla="*/ 52 w 52"/>
                  <a:gd name="T3" fmla="*/ 0 h 35"/>
                  <a:gd name="T4" fmla="*/ 52 w 52"/>
                  <a:gd name="T5" fmla="*/ 2 h 35"/>
                  <a:gd name="T6" fmla="*/ 0 w 52"/>
                  <a:gd name="T7" fmla="*/ 35 h 35"/>
                  <a:gd name="T8" fmla="*/ 0 w 52"/>
                  <a:gd name="T9" fmla="*/ 33 h 35"/>
                  <a:gd name="T10" fmla="*/ 0 60000 65536"/>
                  <a:gd name="T11" fmla="*/ 0 60000 65536"/>
                  <a:gd name="T12" fmla="*/ 0 60000 65536"/>
                  <a:gd name="T13" fmla="*/ 0 60000 65536"/>
                  <a:gd name="T14" fmla="*/ 0 60000 65536"/>
                  <a:gd name="T15" fmla="*/ 0 w 52"/>
                  <a:gd name="T16" fmla="*/ 0 h 35"/>
                  <a:gd name="T17" fmla="*/ 52 w 52"/>
                  <a:gd name="T18" fmla="*/ 35 h 35"/>
                </a:gdLst>
                <a:ahLst/>
                <a:cxnLst>
                  <a:cxn ang="T10">
                    <a:pos x="T0" y="T1"/>
                  </a:cxn>
                  <a:cxn ang="T11">
                    <a:pos x="T2" y="T3"/>
                  </a:cxn>
                  <a:cxn ang="T12">
                    <a:pos x="T4" y="T5"/>
                  </a:cxn>
                  <a:cxn ang="T13">
                    <a:pos x="T6" y="T7"/>
                  </a:cxn>
                  <a:cxn ang="T14">
                    <a:pos x="T8" y="T9"/>
                  </a:cxn>
                </a:cxnLst>
                <a:rect l="T15" t="T16" r="T17" b="T18"/>
                <a:pathLst>
                  <a:path w="52" h="35">
                    <a:moveTo>
                      <a:pt x="0" y="33"/>
                    </a:moveTo>
                    <a:lnTo>
                      <a:pt x="52" y="0"/>
                    </a:lnTo>
                    <a:lnTo>
                      <a:pt x="52" y="2"/>
                    </a:lnTo>
                    <a:lnTo>
                      <a:pt x="0" y="35"/>
                    </a:lnTo>
                    <a:lnTo>
                      <a:pt x="0" y="33"/>
                    </a:lnTo>
                    <a:close/>
                  </a:path>
                </a:pathLst>
              </a:custGeom>
              <a:solidFill>
                <a:srgbClr val="31313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39" name="Freeform 1010"/>
              <p:cNvSpPr>
                <a:spLocks/>
              </p:cNvSpPr>
              <p:nvPr/>
            </p:nvSpPr>
            <p:spPr bwMode="auto">
              <a:xfrm>
                <a:off x="1840" y="1978"/>
                <a:ext cx="52" cy="36"/>
              </a:xfrm>
              <a:custGeom>
                <a:avLst/>
                <a:gdLst>
                  <a:gd name="T0" fmla="*/ 0 w 52"/>
                  <a:gd name="T1" fmla="*/ 33 h 36"/>
                  <a:gd name="T2" fmla="*/ 52 w 52"/>
                  <a:gd name="T3" fmla="*/ 0 h 36"/>
                  <a:gd name="T4" fmla="*/ 52 w 52"/>
                  <a:gd name="T5" fmla="*/ 4 h 36"/>
                  <a:gd name="T6" fmla="*/ 0 w 52"/>
                  <a:gd name="T7" fmla="*/ 36 h 36"/>
                  <a:gd name="T8" fmla="*/ 0 w 52"/>
                  <a:gd name="T9" fmla="*/ 33 h 36"/>
                  <a:gd name="T10" fmla="*/ 0 60000 65536"/>
                  <a:gd name="T11" fmla="*/ 0 60000 65536"/>
                  <a:gd name="T12" fmla="*/ 0 60000 65536"/>
                  <a:gd name="T13" fmla="*/ 0 60000 65536"/>
                  <a:gd name="T14" fmla="*/ 0 60000 65536"/>
                  <a:gd name="T15" fmla="*/ 0 w 52"/>
                  <a:gd name="T16" fmla="*/ 0 h 36"/>
                  <a:gd name="T17" fmla="*/ 52 w 52"/>
                  <a:gd name="T18" fmla="*/ 36 h 36"/>
                </a:gdLst>
                <a:ahLst/>
                <a:cxnLst>
                  <a:cxn ang="T10">
                    <a:pos x="T0" y="T1"/>
                  </a:cxn>
                  <a:cxn ang="T11">
                    <a:pos x="T2" y="T3"/>
                  </a:cxn>
                  <a:cxn ang="T12">
                    <a:pos x="T4" y="T5"/>
                  </a:cxn>
                  <a:cxn ang="T13">
                    <a:pos x="T6" y="T7"/>
                  </a:cxn>
                  <a:cxn ang="T14">
                    <a:pos x="T8" y="T9"/>
                  </a:cxn>
                </a:cxnLst>
                <a:rect l="T15" t="T16" r="T17" b="T18"/>
                <a:pathLst>
                  <a:path w="52" h="36">
                    <a:moveTo>
                      <a:pt x="0" y="33"/>
                    </a:moveTo>
                    <a:lnTo>
                      <a:pt x="52" y="0"/>
                    </a:lnTo>
                    <a:lnTo>
                      <a:pt x="52" y="4"/>
                    </a:lnTo>
                    <a:lnTo>
                      <a:pt x="0" y="36"/>
                    </a:lnTo>
                    <a:lnTo>
                      <a:pt x="0" y="33"/>
                    </a:lnTo>
                    <a:close/>
                  </a:path>
                </a:pathLst>
              </a:custGeom>
              <a:solidFill>
                <a:srgbClr val="35353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40" name="Freeform 1011"/>
              <p:cNvSpPr>
                <a:spLocks/>
              </p:cNvSpPr>
              <p:nvPr/>
            </p:nvSpPr>
            <p:spPr bwMode="auto">
              <a:xfrm>
                <a:off x="1840" y="1982"/>
                <a:ext cx="52" cy="34"/>
              </a:xfrm>
              <a:custGeom>
                <a:avLst/>
                <a:gdLst>
                  <a:gd name="T0" fmla="*/ 0 w 52"/>
                  <a:gd name="T1" fmla="*/ 32 h 34"/>
                  <a:gd name="T2" fmla="*/ 52 w 52"/>
                  <a:gd name="T3" fmla="*/ 0 h 34"/>
                  <a:gd name="T4" fmla="*/ 52 w 52"/>
                  <a:gd name="T5" fmla="*/ 1 h 34"/>
                  <a:gd name="T6" fmla="*/ 0 w 52"/>
                  <a:gd name="T7" fmla="*/ 34 h 34"/>
                  <a:gd name="T8" fmla="*/ 0 w 52"/>
                  <a:gd name="T9" fmla="*/ 32 h 34"/>
                  <a:gd name="T10" fmla="*/ 0 60000 65536"/>
                  <a:gd name="T11" fmla="*/ 0 60000 65536"/>
                  <a:gd name="T12" fmla="*/ 0 60000 65536"/>
                  <a:gd name="T13" fmla="*/ 0 60000 65536"/>
                  <a:gd name="T14" fmla="*/ 0 60000 65536"/>
                  <a:gd name="T15" fmla="*/ 0 w 52"/>
                  <a:gd name="T16" fmla="*/ 0 h 34"/>
                  <a:gd name="T17" fmla="*/ 52 w 52"/>
                  <a:gd name="T18" fmla="*/ 34 h 34"/>
                </a:gdLst>
                <a:ahLst/>
                <a:cxnLst>
                  <a:cxn ang="T10">
                    <a:pos x="T0" y="T1"/>
                  </a:cxn>
                  <a:cxn ang="T11">
                    <a:pos x="T2" y="T3"/>
                  </a:cxn>
                  <a:cxn ang="T12">
                    <a:pos x="T4" y="T5"/>
                  </a:cxn>
                  <a:cxn ang="T13">
                    <a:pos x="T6" y="T7"/>
                  </a:cxn>
                  <a:cxn ang="T14">
                    <a:pos x="T8" y="T9"/>
                  </a:cxn>
                </a:cxnLst>
                <a:rect l="T15" t="T16" r="T17" b="T18"/>
                <a:pathLst>
                  <a:path w="52" h="34">
                    <a:moveTo>
                      <a:pt x="0" y="32"/>
                    </a:moveTo>
                    <a:lnTo>
                      <a:pt x="52" y="0"/>
                    </a:lnTo>
                    <a:lnTo>
                      <a:pt x="52" y="1"/>
                    </a:lnTo>
                    <a:lnTo>
                      <a:pt x="0" y="34"/>
                    </a:lnTo>
                    <a:lnTo>
                      <a:pt x="0" y="32"/>
                    </a:lnTo>
                    <a:close/>
                  </a:path>
                </a:pathLst>
              </a:custGeom>
              <a:solidFill>
                <a:srgbClr val="3A3A3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41" name="Freeform 1012"/>
              <p:cNvSpPr>
                <a:spLocks/>
              </p:cNvSpPr>
              <p:nvPr/>
            </p:nvSpPr>
            <p:spPr bwMode="auto">
              <a:xfrm>
                <a:off x="1840" y="1983"/>
                <a:ext cx="52" cy="37"/>
              </a:xfrm>
              <a:custGeom>
                <a:avLst/>
                <a:gdLst>
                  <a:gd name="T0" fmla="*/ 0 w 52"/>
                  <a:gd name="T1" fmla="*/ 33 h 37"/>
                  <a:gd name="T2" fmla="*/ 52 w 52"/>
                  <a:gd name="T3" fmla="*/ 0 h 37"/>
                  <a:gd name="T4" fmla="*/ 52 w 52"/>
                  <a:gd name="T5" fmla="*/ 4 h 37"/>
                  <a:gd name="T6" fmla="*/ 0 w 52"/>
                  <a:gd name="T7" fmla="*/ 37 h 37"/>
                  <a:gd name="T8" fmla="*/ 0 w 52"/>
                  <a:gd name="T9" fmla="*/ 33 h 37"/>
                  <a:gd name="T10" fmla="*/ 0 60000 65536"/>
                  <a:gd name="T11" fmla="*/ 0 60000 65536"/>
                  <a:gd name="T12" fmla="*/ 0 60000 65536"/>
                  <a:gd name="T13" fmla="*/ 0 60000 65536"/>
                  <a:gd name="T14" fmla="*/ 0 60000 65536"/>
                  <a:gd name="T15" fmla="*/ 0 w 52"/>
                  <a:gd name="T16" fmla="*/ 0 h 37"/>
                  <a:gd name="T17" fmla="*/ 52 w 52"/>
                  <a:gd name="T18" fmla="*/ 37 h 37"/>
                </a:gdLst>
                <a:ahLst/>
                <a:cxnLst>
                  <a:cxn ang="T10">
                    <a:pos x="T0" y="T1"/>
                  </a:cxn>
                  <a:cxn ang="T11">
                    <a:pos x="T2" y="T3"/>
                  </a:cxn>
                  <a:cxn ang="T12">
                    <a:pos x="T4" y="T5"/>
                  </a:cxn>
                  <a:cxn ang="T13">
                    <a:pos x="T6" y="T7"/>
                  </a:cxn>
                  <a:cxn ang="T14">
                    <a:pos x="T8" y="T9"/>
                  </a:cxn>
                </a:cxnLst>
                <a:rect l="T15" t="T16" r="T17" b="T18"/>
                <a:pathLst>
                  <a:path w="52" h="37">
                    <a:moveTo>
                      <a:pt x="0" y="33"/>
                    </a:moveTo>
                    <a:lnTo>
                      <a:pt x="52" y="0"/>
                    </a:lnTo>
                    <a:lnTo>
                      <a:pt x="52" y="4"/>
                    </a:lnTo>
                    <a:lnTo>
                      <a:pt x="0" y="37"/>
                    </a:lnTo>
                    <a:lnTo>
                      <a:pt x="0" y="33"/>
                    </a:lnTo>
                    <a:close/>
                  </a:path>
                </a:pathLst>
              </a:custGeom>
              <a:solidFill>
                <a:srgbClr val="3F3F3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42" name="Freeform 1013"/>
              <p:cNvSpPr>
                <a:spLocks/>
              </p:cNvSpPr>
              <p:nvPr/>
            </p:nvSpPr>
            <p:spPr bwMode="auto">
              <a:xfrm>
                <a:off x="1840" y="1987"/>
                <a:ext cx="52" cy="34"/>
              </a:xfrm>
              <a:custGeom>
                <a:avLst/>
                <a:gdLst>
                  <a:gd name="T0" fmla="*/ 0 w 52"/>
                  <a:gd name="T1" fmla="*/ 33 h 34"/>
                  <a:gd name="T2" fmla="*/ 52 w 52"/>
                  <a:gd name="T3" fmla="*/ 0 h 34"/>
                  <a:gd name="T4" fmla="*/ 52 w 52"/>
                  <a:gd name="T5" fmla="*/ 2 h 34"/>
                  <a:gd name="T6" fmla="*/ 0 w 52"/>
                  <a:gd name="T7" fmla="*/ 34 h 34"/>
                  <a:gd name="T8" fmla="*/ 0 w 52"/>
                  <a:gd name="T9" fmla="*/ 33 h 34"/>
                  <a:gd name="T10" fmla="*/ 0 60000 65536"/>
                  <a:gd name="T11" fmla="*/ 0 60000 65536"/>
                  <a:gd name="T12" fmla="*/ 0 60000 65536"/>
                  <a:gd name="T13" fmla="*/ 0 60000 65536"/>
                  <a:gd name="T14" fmla="*/ 0 60000 65536"/>
                  <a:gd name="T15" fmla="*/ 0 w 52"/>
                  <a:gd name="T16" fmla="*/ 0 h 34"/>
                  <a:gd name="T17" fmla="*/ 52 w 52"/>
                  <a:gd name="T18" fmla="*/ 34 h 34"/>
                </a:gdLst>
                <a:ahLst/>
                <a:cxnLst>
                  <a:cxn ang="T10">
                    <a:pos x="T0" y="T1"/>
                  </a:cxn>
                  <a:cxn ang="T11">
                    <a:pos x="T2" y="T3"/>
                  </a:cxn>
                  <a:cxn ang="T12">
                    <a:pos x="T4" y="T5"/>
                  </a:cxn>
                  <a:cxn ang="T13">
                    <a:pos x="T6" y="T7"/>
                  </a:cxn>
                  <a:cxn ang="T14">
                    <a:pos x="T8" y="T9"/>
                  </a:cxn>
                </a:cxnLst>
                <a:rect l="T15" t="T16" r="T17" b="T18"/>
                <a:pathLst>
                  <a:path w="52" h="34">
                    <a:moveTo>
                      <a:pt x="0" y="33"/>
                    </a:moveTo>
                    <a:lnTo>
                      <a:pt x="52" y="0"/>
                    </a:lnTo>
                    <a:lnTo>
                      <a:pt x="52" y="2"/>
                    </a:lnTo>
                    <a:lnTo>
                      <a:pt x="0" y="34"/>
                    </a:lnTo>
                    <a:lnTo>
                      <a:pt x="0" y="33"/>
                    </a:lnTo>
                    <a:close/>
                  </a:path>
                </a:pathLst>
              </a:custGeom>
              <a:solidFill>
                <a:srgbClr val="45454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43" name="Freeform 1014"/>
              <p:cNvSpPr>
                <a:spLocks/>
              </p:cNvSpPr>
              <p:nvPr/>
            </p:nvSpPr>
            <p:spPr bwMode="auto">
              <a:xfrm>
                <a:off x="1840" y="1989"/>
                <a:ext cx="52" cy="36"/>
              </a:xfrm>
              <a:custGeom>
                <a:avLst/>
                <a:gdLst>
                  <a:gd name="T0" fmla="*/ 0 w 52"/>
                  <a:gd name="T1" fmla="*/ 32 h 36"/>
                  <a:gd name="T2" fmla="*/ 52 w 52"/>
                  <a:gd name="T3" fmla="*/ 0 h 36"/>
                  <a:gd name="T4" fmla="*/ 52 w 52"/>
                  <a:gd name="T5" fmla="*/ 3 h 36"/>
                  <a:gd name="T6" fmla="*/ 0 w 52"/>
                  <a:gd name="T7" fmla="*/ 36 h 36"/>
                  <a:gd name="T8" fmla="*/ 0 w 52"/>
                  <a:gd name="T9" fmla="*/ 32 h 36"/>
                  <a:gd name="T10" fmla="*/ 0 60000 65536"/>
                  <a:gd name="T11" fmla="*/ 0 60000 65536"/>
                  <a:gd name="T12" fmla="*/ 0 60000 65536"/>
                  <a:gd name="T13" fmla="*/ 0 60000 65536"/>
                  <a:gd name="T14" fmla="*/ 0 60000 65536"/>
                  <a:gd name="T15" fmla="*/ 0 w 52"/>
                  <a:gd name="T16" fmla="*/ 0 h 36"/>
                  <a:gd name="T17" fmla="*/ 52 w 52"/>
                  <a:gd name="T18" fmla="*/ 36 h 36"/>
                </a:gdLst>
                <a:ahLst/>
                <a:cxnLst>
                  <a:cxn ang="T10">
                    <a:pos x="T0" y="T1"/>
                  </a:cxn>
                  <a:cxn ang="T11">
                    <a:pos x="T2" y="T3"/>
                  </a:cxn>
                  <a:cxn ang="T12">
                    <a:pos x="T4" y="T5"/>
                  </a:cxn>
                  <a:cxn ang="T13">
                    <a:pos x="T6" y="T7"/>
                  </a:cxn>
                  <a:cxn ang="T14">
                    <a:pos x="T8" y="T9"/>
                  </a:cxn>
                </a:cxnLst>
                <a:rect l="T15" t="T16" r="T17" b="T18"/>
                <a:pathLst>
                  <a:path w="52" h="36">
                    <a:moveTo>
                      <a:pt x="0" y="32"/>
                    </a:moveTo>
                    <a:lnTo>
                      <a:pt x="52" y="0"/>
                    </a:lnTo>
                    <a:lnTo>
                      <a:pt x="52" y="3"/>
                    </a:lnTo>
                    <a:lnTo>
                      <a:pt x="0" y="36"/>
                    </a:lnTo>
                    <a:lnTo>
                      <a:pt x="0" y="32"/>
                    </a:lnTo>
                    <a:close/>
                  </a:path>
                </a:pathLst>
              </a:custGeom>
              <a:solidFill>
                <a:srgbClr val="4C4C4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44" name="Freeform 1015"/>
              <p:cNvSpPr>
                <a:spLocks/>
              </p:cNvSpPr>
              <p:nvPr/>
            </p:nvSpPr>
            <p:spPr bwMode="auto">
              <a:xfrm>
                <a:off x="1840" y="1992"/>
                <a:ext cx="52" cy="35"/>
              </a:xfrm>
              <a:custGeom>
                <a:avLst/>
                <a:gdLst>
                  <a:gd name="T0" fmla="*/ 0 w 52"/>
                  <a:gd name="T1" fmla="*/ 33 h 35"/>
                  <a:gd name="T2" fmla="*/ 52 w 52"/>
                  <a:gd name="T3" fmla="*/ 0 h 35"/>
                  <a:gd name="T4" fmla="*/ 52 w 52"/>
                  <a:gd name="T5" fmla="*/ 2 h 35"/>
                  <a:gd name="T6" fmla="*/ 0 w 52"/>
                  <a:gd name="T7" fmla="*/ 35 h 35"/>
                  <a:gd name="T8" fmla="*/ 0 w 52"/>
                  <a:gd name="T9" fmla="*/ 33 h 35"/>
                  <a:gd name="T10" fmla="*/ 0 60000 65536"/>
                  <a:gd name="T11" fmla="*/ 0 60000 65536"/>
                  <a:gd name="T12" fmla="*/ 0 60000 65536"/>
                  <a:gd name="T13" fmla="*/ 0 60000 65536"/>
                  <a:gd name="T14" fmla="*/ 0 60000 65536"/>
                  <a:gd name="T15" fmla="*/ 0 w 52"/>
                  <a:gd name="T16" fmla="*/ 0 h 35"/>
                  <a:gd name="T17" fmla="*/ 52 w 52"/>
                  <a:gd name="T18" fmla="*/ 35 h 35"/>
                </a:gdLst>
                <a:ahLst/>
                <a:cxnLst>
                  <a:cxn ang="T10">
                    <a:pos x="T0" y="T1"/>
                  </a:cxn>
                  <a:cxn ang="T11">
                    <a:pos x="T2" y="T3"/>
                  </a:cxn>
                  <a:cxn ang="T12">
                    <a:pos x="T4" y="T5"/>
                  </a:cxn>
                  <a:cxn ang="T13">
                    <a:pos x="T6" y="T7"/>
                  </a:cxn>
                  <a:cxn ang="T14">
                    <a:pos x="T8" y="T9"/>
                  </a:cxn>
                </a:cxnLst>
                <a:rect l="T15" t="T16" r="T17" b="T18"/>
                <a:pathLst>
                  <a:path w="52" h="35">
                    <a:moveTo>
                      <a:pt x="0" y="33"/>
                    </a:moveTo>
                    <a:lnTo>
                      <a:pt x="52" y="0"/>
                    </a:lnTo>
                    <a:lnTo>
                      <a:pt x="52" y="2"/>
                    </a:lnTo>
                    <a:lnTo>
                      <a:pt x="0" y="35"/>
                    </a:lnTo>
                    <a:lnTo>
                      <a:pt x="0" y="33"/>
                    </a:lnTo>
                    <a:close/>
                  </a:path>
                </a:pathLst>
              </a:custGeom>
              <a:solidFill>
                <a:srgbClr val="52525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45" name="Freeform 1016"/>
              <p:cNvSpPr>
                <a:spLocks/>
              </p:cNvSpPr>
              <p:nvPr/>
            </p:nvSpPr>
            <p:spPr bwMode="auto">
              <a:xfrm>
                <a:off x="1840" y="1994"/>
                <a:ext cx="52" cy="36"/>
              </a:xfrm>
              <a:custGeom>
                <a:avLst/>
                <a:gdLst>
                  <a:gd name="T0" fmla="*/ 0 w 52"/>
                  <a:gd name="T1" fmla="*/ 33 h 36"/>
                  <a:gd name="T2" fmla="*/ 52 w 52"/>
                  <a:gd name="T3" fmla="*/ 0 h 36"/>
                  <a:gd name="T4" fmla="*/ 52 w 52"/>
                  <a:gd name="T5" fmla="*/ 4 h 36"/>
                  <a:gd name="T6" fmla="*/ 0 w 52"/>
                  <a:gd name="T7" fmla="*/ 36 h 36"/>
                  <a:gd name="T8" fmla="*/ 0 w 52"/>
                  <a:gd name="T9" fmla="*/ 33 h 36"/>
                  <a:gd name="T10" fmla="*/ 0 60000 65536"/>
                  <a:gd name="T11" fmla="*/ 0 60000 65536"/>
                  <a:gd name="T12" fmla="*/ 0 60000 65536"/>
                  <a:gd name="T13" fmla="*/ 0 60000 65536"/>
                  <a:gd name="T14" fmla="*/ 0 60000 65536"/>
                  <a:gd name="T15" fmla="*/ 0 w 52"/>
                  <a:gd name="T16" fmla="*/ 0 h 36"/>
                  <a:gd name="T17" fmla="*/ 52 w 52"/>
                  <a:gd name="T18" fmla="*/ 36 h 36"/>
                </a:gdLst>
                <a:ahLst/>
                <a:cxnLst>
                  <a:cxn ang="T10">
                    <a:pos x="T0" y="T1"/>
                  </a:cxn>
                  <a:cxn ang="T11">
                    <a:pos x="T2" y="T3"/>
                  </a:cxn>
                  <a:cxn ang="T12">
                    <a:pos x="T4" y="T5"/>
                  </a:cxn>
                  <a:cxn ang="T13">
                    <a:pos x="T6" y="T7"/>
                  </a:cxn>
                  <a:cxn ang="T14">
                    <a:pos x="T8" y="T9"/>
                  </a:cxn>
                </a:cxnLst>
                <a:rect l="T15" t="T16" r="T17" b="T18"/>
                <a:pathLst>
                  <a:path w="52" h="36">
                    <a:moveTo>
                      <a:pt x="0" y="33"/>
                    </a:moveTo>
                    <a:lnTo>
                      <a:pt x="52" y="0"/>
                    </a:lnTo>
                    <a:lnTo>
                      <a:pt x="52" y="4"/>
                    </a:lnTo>
                    <a:lnTo>
                      <a:pt x="0" y="36"/>
                    </a:lnTo>
                    <a:lnTo>
                      <a:pt x="0" y="33"/>
                    </a:lnTo>
                    <a:close/>
                  </a:path>
                </a:pathLst>
              </a:custGeom>
              <a:solidFill>
                <a:srgbClr val="59595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46" name="Freeform 1017"/>
              <p:cNvSpPr>
                <a:spLocks/>
              </p:cNvSpPr>
              <p:nvPr/>
            </p:nvSpPr>
            <p:spPr bwMode="auto">
              <a:xfrm>
                <a:off x="1840" y="1998"/>
                <a:ext cx="52" cy="34"/>
              </a:xfrm>
              <a:custGeom>
                <a:avLst/>
                <a:gdLst>
                  <a:gd name="T0" fmla="*/ 0 w 52"/>
                  <a:gd name="T1" fmla="*/ 32 h 34"/>
                  <a:gd name="T2" fmla="*/ 52 w 52"/>
                  <a:gd name="T3" fmla="*/ 0 h 34"/>
                  <a:gd name="T4" fmla="*/ 52 w 52"/>
                  <a:gd name="T5" fmla="*/ 2 h 34"/>
                  <a:gd name="T6" fmla="*/ 0 w 52"/>
                  <a:gd name="T7" fmla="*/ 34 h 34"/>
                  <a:gd name="T8" fmla="*/ 0 w 52"/>
                  <a:gd name="T9" fmla="*/ 32 h 34"/>
                  <a:gd name="T10" fmla="*/ 0 60000 65536"/>
                  <a:gd name="T11" fmla="*/ 0 60000 65536"/>
                  <a:gd name="T12" fmla="*/ 0 60000 65536"/>
                  <a:gd name="T13" fmla="*/ 0 60000 65536"/>
                  <a:gd name="T14" fmla="*/ 0 60000 65536"/>
                  <a:gd name="T15" fmla="*/ 0 w 52"/>
                  <a:gd name="T16" fmla="*/ 0 h 34"/>
                  <a:gd name="T17" fmla="*/ 52 w 52"/>
                  <a:gd name="T18" fmla="*/ 34 h 34"/>
                </a:gdLst>
                <a:ahLst/>
                <a:cxnLst>
                  <a:cxn ang="T10">
                    <a:pos x="T0" y="T1"/>
                  </a:cxn>
                  <a:cxn ang="T11">
                    <a:pos x="T2" y="T3"/>
                  </a:cxn>
                  <a:cxn ang="T12">
                    <a:pos x="T4" y="T5"/>
                  </a:cxn>
                  <a:cxn ang="T13">
                    <a:pos x="T6" y="T7"/>
                  </a:cxn>
                  <a:cxn ang="T14">
                    <a:pos x="T8" y="T9"/>
                  </a:cxn>
                </a:cxnLst>
                <a:rect l="T15" t="T16" r="T17" b="T18"/>
                <a:pathLst>
                  <a:path w="52" h="34">
                    <a:moveTo>
                      <a:pt x="0" y="32"/>
                    </a:moveTo>
                    <a:lnTo>
                      <a:pt x="52" y="0"/>
                    </a:lnTo>
                    <a:lnTo>
                      <a:pt x="52" y="2"/>
                    </a:lnTo>
                    <a:lnTo>
                      <a:pt x="0" y="34"/>
                    </a:lnTo>
                    <a:lnTo>
                      <a:pt x="0" y="32"/>
                    </a:lnTo>
                    <a:close/>
                  </a:path>
                </a:pathLst>
              </a:custGeom>
              <a:solidFill>
                <a:srgbClr val="60606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47" name="Freeform 1018"/>
              <p:cNvSpPr>
                <a:spLocks/>
              </p:cNvSpPr>
              <p:nvPr/>
            </p:nvSpPr>
            <p:spPr bwMode="auto">
              <a:xfrm>
                <a:off x="1840" y="2000"/>
                <a:ext cx="52" cy="36"/>
              </a:xfrm>
              <a:custGeom>
                <a:avLst/>
                <a:gdLst>
                  <a:gd name="T0" fmla="*/ 0 w 52"/>
                  <a:gd name="T1" fmla="*/ 32 h 36"/>
                  <a:gd name="T2" fmla="*/ 52 w 52"/>
                  <a:gd name="T3" fmla="*/ 0 h 36"/>
                  <a:gd name="T4" fmla="*/ 52 w 52"/>
                  <a:gd name="T5" fmla="*/ 3 h 36"/>
                  <a:gd name="T6" fmla="*/ 0 w 52"/>
                  <a:gd name="T7" fmla="*/ 36 h 36"/>
                  <a:gd name="T8" fmla="*/ 0 w 52"/>
                  <a:gd name="T9" fmla="*/ 32 h 36"/>
                  <a:gd name="T10" fmla="*/ 0 60000 65536"/>
                  <a:gd name="T11" fmla="*/ 0 60000 65536"/>
                  <a:gd name="T12" fmla="*/ 0 60000 65536"/>
                  <a:gd name="T13" fmla="*/ 0 60000 65536"/>
                  <a:gd name="T14" fmla="*/ 0 60000 65536"/>
                  <a:gd name="T15" fmla="*/ 0 w 52"/>
                  <a:gd name="T16" fmla="*/ 0 h 36"/>
                  <a:gd name="T17" fmla="*/ 52 w 52"/>
                  <a:gd name="T18" fmla="*/ 36 h 36"/>
                </a:gdLst>
                <a:ahLst/>
                <a:cxnLst>
                  <a:cxn ang="T10">
                    <a:pos x="T0" y="T1"/>
                  </a:cxn>
                  <a:cxn ang="T11">
                    <a:pos x="T2" y="T3"/>
                  </a:cxn>
                  <a:cxn ang="T12">
                    <a:pos x="T4" y="T5"/>
                  </a:cxn>
                  <a:cxn ang="T13">
                    <a:pos x="T6" y="T7"/>
                  </a:cxn>
                  <a:cxn ang="T14">
                    <a:pos x="T8" y="T9"/>
                  </a:cxn>
                </a:cxnLst>
                <a:rect l="T15" t="T16" r="T17" b="T18"/>
                <a:pathLst>
                  <a:path w="52" h="36">
                    <a:moveTo>
                      <a:pt x="0" y="32"/>
                    </a:moveTo>
                    <a:lnTo>
                      <a:pt x="52" y="0"/>
                    </a:lnTo>
                    <a:lnTo>
                      <a:pt x="52" y="3"/>
                    </a:lnTo>
                    <a:lnTo>
                      <a:pt x="0" y="36"/>
                    </a:lnTo>
                    <a:lnTo>
                      <a:pt x="0" y="32"/>
                    </a:lnTo>
                    <a:close/>
                  </a:path>
                </a:pathLst>
              </a:custGeom>
              <a:solidFill>
                <a:srgbClr val="666666"/>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48" name="Freeform 1019"/>
              <p:cNvSpPr>
                <a:spLocks/>
              </p:cNvSpPr>
              <p:nvPr/>
            </p:nvSpPr>
            <p:spPr bwMode="auto">
              <a:xfrm>
                <a:off x="1840" y="2003"/>
                <a:ext cx="52" cy="35"/>
              </a:xfrm>
              <a:custGeom>
                <a:avLst/>
                <a:gdLst>
                  <a:gd name="T0" fmla="*/ 0 w 52"/>
                  <a:gd name="T1" fmla="*/ 33 h 35"/>
                  <a:gd name="T2" fmla="*/ 52 w 52"/>
                  <a:gd name="T3" fmla="*/ 0 h 35"/>
                  <a:gd name="T4" fmla="*/ 52 w 52"/>
                  <a:gd name="T5" fmla="*/ 2 h 35"/>
                  <a:gd name="T6" fmla="*/ 0 w 52"/>
                  <a:gd name="T7" fmla="*/ 35 h 35"/>
                  <a:gd name="T8" fmla="*/ 0 w 52"/>
                  <a:gd name="T9" fmla="*/ 33 h 35"/>
                  <a:gd name="T10" fmla="*/ 0 60000 65536"/>
                  <a:gd name="T11" fmla="*/ 0 60000 65536"/>
                  <a:gd name="T12" fmla="*/ 0 60000 65536"/>
                  <a:gd name="T13" fmla="*/ 0 60000 65536"/>
                  <a:gd name="T14" fmla="*/ 0 60000 65536"/>
                  <a:gd name="T15" fmla="*/ 0 w 52"/>
                  <a:gd name="T16" fmla="*/ 0 h 35"/>
                  <a:gd name="T17" fmla="*/ 52 w 52"/>
                  <a:gd name="T18" fmla="*/ 35 h 35"/>
                </a:gdLst>
                <a:ahLst/>
                <a:cxnLst>
                  <a:cxn ang="T10">
                    <a:pos x="T0" y="T1"/>
                  </a:cxn>
                  <a:cxn ang="T11">
                    <a:pos x="T2" y="T3"/>
                  </a:cxn>
                  <a:cxn ang="T12">
                    <a:pos x="T4" y="T5"/>
                  </a:cxn>
                  <a:cxn ang="T13">
                    <a:pos x="T6" y="T7"/>
                  </a:cxn>
                  <a:cxn ang="T14">
                    <a:pos x="T8" y="T9"/>
                  </a:cxn>
                </a:cxnLst>
                <a:rect l="T15" t="T16" r="T17" b="T18"/>
                <a:pathLst>
                  <a:path w="52" h="35">
                    <a:moveTo>
                      <a:pt x="0" y="33"/>
                    </a:moveTo>
                    <a:lnTo>
                      <a:pt x="52" y="0"/>
                    </a:lnTo>
                    <a:lnTo>
                      <a:pt x="52" y="2"/>
                    </a:lnTo>
                    <a:lnTo>
                      <a:pt x="0" y="35"/>
                    </a:lnTo>
                    <a:lnTo>
                      <a:pt x="0" y="33"/>
                    </a:lnTo>
                    <a:close/>
                  </a:path>
                </a:pathLst>
              </a:custGeom>
              <a:solidFill>
                <a:srgbClr val="6C6C6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49" name="Freeform 1020"/>
              <p:cNvSpPr>
                <a:spLocks/>
              </p:cNvSpPr>
              <p:nvPr/>
            </p:nvSpPr>
            <p:spPr bwMode="auto">
              <a:xfrm>
                <a:off x="1840" y="2005"/>
                <a:ext cx="52" cy="36"/>
              </a:xfrm>
              <a:custGeom>
                <a:avLst/>
                <a:gdLst>
                  <a:gd name="T0" fmla="*/ 0 w 52"/>
                  <a:gd name="T1" fmla="*/ 33 h 36"/>
                  <a:gd name="T2" fmla="*/ 52 w 52"/>
                  <a:gd name="T3" fmla="*/ 0 h 36"/>
                  <a:gd name="T4" fmla="*/ 52 w 52"/>
                  <a:gd name="T5" fmla="*/ 4 h 36"/>
                  <a:gd name="T6" fmla="*/ 0 w 52"/>
                  <a:gd name="T7" fmla="*/ 36 h 36"/>
                  <a:gd name="T8" fmla="*/ 0 w 52"/>
                  <a:gd name="T9" fmla="*/ 33 h 36"/>
                  <a:gd name="T10" fmla="*/ 0 60000 65536"/>
                  <a:gd name="T11" fmla="*/ 0 60000 65536"/>
                  <a:gd name="T12" fmla="*/ 0 60000 65536"/>
                  <a:gd name="T13" fmla="*/ 0 60000 65536"/>
                  <a:gd name="T14" fmla="*/ 0 60000 65536"/>
                  <a:gd name="T15" fmla="*/ 0 w 52"/>
                  <a:gd name="T16" fmla="*/ 0 h 36"/>
                  <a:gd name="T17" fmla="*/ 52 w 52"/>
                  <a:gd name="T18" fmla="*/ 36 h 36"/>
                </a:gdLst>
                <a:ahLst/>
                <a:cxnLst>
                  <a:cxn ang="T10">
                    <a:pos x="T0" y="T1"/>
                  </a:cxn>
                  <a:cxn ang="T11">
                    <a:pos x="T2" y="T3"/>
                  </a:cxn>
                  <a:cxn ang="T12">
                    <a:pos x="T4" y="T5"/>
                  </a:cxn>
                  <a:cxn ang="T13">
                    <a:pos x="T6" y="T7"/>
                  </a:cxn>
                  <a:cxn ang="T14">
                    <a:pos x="T8" y="T9"/>
                  </a:cxn>
                </a:cxnLst>
                <a:rect l="T15" t="T16" r="T17" b="T18"/>
                <a:pathLst>
                  <a:path w="52" h="36">
                    <a:moveTo>
                      <a:pt x="0" y="33"/>
                    </a:moveTo>
                    <a:lnTo>
                      <a:pt x="52" y="0"/>
                    </a:lnTo>
                    <a:lnTo>
                      <a:pt x="52" y="4"/>
                    </a:lnTo>
                    <a:lnTo>
                      <a:pt x="0" y="36"/>
                    </a:lnTo>
                    <a:lnTo>
                      <a:pt x="0" y="33"/>
                    </a:lnTo>
                    <a:close/>
                  </a:path>
                </a:pathLst>
              </a:custGeom>
              <a:solidFill>
                <a:srgbClr val="737373"/>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50" name="Freeform 1021"/>
              <p:cNvSpPr>
                <a:spLocks/>
              </p:cNvSpPr>
              <p:nvPr/>
            </p:nvSpPr>
            <p:spPr bwMode="auto">
              <a:xfrm>
                <a:off x="1840" y="2009"/>
                <a:ext cx="52" cy="34"/>
              </a:xfrm>
              <a:custGeom>
                <a:avLst/>
                <a:gdLst>
                  <a:gd name="T0" fmla="*/ 0 w 52"/>
                  <a:gd name="T1" fmla="*/ 32 h 34"/>
                  <a:gd name="T2" fmla="*/ 52 w 52"/>
                  <a:gd name="T3" fmla="*/ 0 h 34"/>
                  <a:gd name="T4" fmla="*/ 52 w 52"/>
                  <a:gd name="T5" fmla="*/ 2 h 34"/>
                  <a:gd name="T6" fmla="*/ 0 w 52"/>
                  <a:gd name="T7" fmla="*/ 34 h 34"/>
                  <a:gd name="T8" fmla="*/ 0 w 52"/>
                  <a:gd name="T9" fmla="*/ 32 h 34"/>
                  <a:gd name="T10" fmla="*/ 0 60000 65536"/>
                  <a:gd name="T11" fmla="*/ 0 60000 65536"/>
                  <a:gd name="T12" fmla="*/ 0 60000 65536"/>
                  <a:gd name="T13" fmla="*/ 0 60000 65536"/>
                  <a:gd name="T14" fmla="*/ 0 60000 65536"/>
                  <a:gd name="T15" fmla="*/ 0 w 52"/>
                  <a:gd name="T16" fmla="*/ 0 h 34"/>
                  <a:gd name="T17" fmla="*/ 52 w 52"/>
                  <a:gd name="T18" fmla="*/ 34 h 34"/>
                </a:gdLst>
                <a:ahLst/>
                <a:cxnLst>
                  <a:cxn ang="T10">
                    <a:pos x="T0" y="T1"/>
                  </a:cxn>
                  <a:cxn ang="T11">
                    <a:pos x="T2" y="T3"/>
                  </a:cxn>
                  <a:cxn ang="T12">
                    <a:pos x="T4" y="T5"/>
                  </a:cxn>
                  <a:cxn ang="T13">
                    <a:pos x="T6" y="T7"/>
                  </a:cxn>
                  <a:cxn ang="T14">
                    <a:pos x="T8" y="T9"/>
                  </a:cxn>
                </a:cxnLst>
                <a:rect l="T15" t="T16" r="T17" b="T18"/>
                <a:pathLst>
                  <a:path w="52" h="34">
                    <a:moveTo>
                      <a:pt x="0" y="32"/>
                    </a:moveTo>
                    <a:lnTo>
                      <a:pt x="52" y="0"/>
                    </a:lnTo>
                    <a:lnTo>
                      <a:pt x="52" y="2"/>
                    </a:lnTo>
                    <a:lnTo>
                      <a:pt x="0" y="34"/>
                    </a:lnTo>
                    <a:lnTo>
                      <a:pt x="0" y="32"/>
                    </a:lnTo>
                    <a:close/>
                  </a:path>
                </a:pathLst>
              </a:custGeom>
              <a:solidFill>
                <a:srgbClr val="78787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51" name="Freeform 1022"/>
              <p:cNvSpPr>
                <a:spLocks/>
              </p:cNvSpPr>
              <p:nvPr/>
            </p:nvSpPr>
            <p:spPr bwMode="auto">
              <a:xfrm>
                <a:off x="1840" y="2011"/>
                <a:ext cx="52" cy="36"/>
              </a:xfrm>
              <a:custGeom>
                <a:avLst/>
                <a:gdLst>
                  <a:gd name="T0" fmla="*/ 0 w 52"/>
                  <a:gd name="T1" fmla="*/ 32 h 36"/>
                  <a:gd name="T2" fmla="*/ 52 w 52"/>
                  <a:gd name="T3" fmla="*/ 0 h 36"/>
                  <a:gd name="T4" fmla="*/ 52 w 52"/>
                  <a:gd name="T5" fmla="*/ 3 h 36"/>
                  <a:gd name="T6" fmla="*/ 0 w 52"/>
                  <a:gd name="T7" fmla="*/ 36 h 36"/>
                  <a:gd name="T8" fmla="*/ 0 w 52"/>
                  <a:gd name="T9" fmla="*/ 32 h 36"/>
                  <a:gd name="T10" fmla="*/ 0 60000 65536"/>
                  <a:gd name="T11" fmla="*/ 0 60000 65536"/>
                  <a:gd name="T12" fmla="*/ 0 60000 65536"/>
                  <a:gd name="T13" fmla="*/ 0 60000 65536"/>
                  <a:gd name="T14" fmla="*/ 0 60000 65536"/>
                  <a:gd name="T15" fmla="*/ 0 w 52"/>
                  <a:gd name="T16" fmla="*/ 0 h 36"/>
                  <a:gd name="T17" fmla="*/ 52 w 52"/>
                  <a:gd name="T18" fmla="*/ 36 h 36"/>
                </a:gdLst>
                <a:ahLst/>
                <a:cxnLst>
                  <a:cxn ang="T10">
                    <a:pos x="T0" y="T1"/>
                  </a:cxn>
                  <a:cxn ang="T11">
                    <a:pos x="T2" y="T3"/>
                  </a:cxn>
                  <a:cxn ang="T12">
                    <a:pos x="T4" y="T5"/>
                  </a:cxn>
                  <a:cxn ang="T13">
                    <a:pos x="T6" y="T7"/>
                  </a:cxn>
                  <a:cxn ang="T14">
                    <a:pos x="T8" y="T9"/>
                  </a:cxn>
                </a:cxnLst>
                <a:rect l="T15" t="T16" r="T17" b="T18"/>
                <a:pathLst>
                  <a:path w="52" h="36">
                    <a:moveTo>
                      <a:pt x="0" y="32"/>
                    </a:moveTo>
                    <a:lnTo>
                      <a:pt x="52" y="0"/>
                    </a:lnTo>
                    <a:lnTo>
                      <a:pt x="52" y="3"/>
                    </a:lnTo>
                    <a:lnTo>
                      <a:pt x="0" y="36"/>
                    </a:lnTo>
                    <a:lnTo>
                      <a:pt x="0" y="32"/>
                    </a:lnTo>
                    <a:close/>
                  </a:path>
                </a:pathLst>
              </a:custGeom>
              <a:solidFill>
                <a:srgbClr val="7D7D7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52" name="Freeform 1023"/>
              <p:cNvSpPr>
                <a:spLocks/>
              </p:cNvSpPr>
              <p:nvPr/>
            </p:nvSpPr>
            <p:spPr bwMode="auto">
              <a:xfrm>
                <a:off x="1840" y="2014"/>
                <a:ext cx="52" cy="34"/>
              </a:xfrm>
              <a:custGeom>
                <a:avLst/>
                <a:gdLst>
                  <a:gd name="T0" fmla="*/ 0 w 52"/>
                  <a:gd name="T1" fmla="*/ 33 h 34"/>
                  <a:gd name="T2" fmla="*/ 52 w 52"/>
                  <a:gd name="T3" fmla="*/ 0 h 34"/>
                  <a:gd name="T4" fmla="*/ 52 w 52"/>
                  <a:gd name="T5" fmla="*/ 2 h 34"/>
                  <a:gd name="T6" fmla="*/ 0 w 52"/>
                  <a:gd name="T7" fmla="*/ 34 h 34"/>
                  <a:gd name="T8" fmla="*/ 0 w 52"/>
                  <a:gd name="T9" fmla="*/ 33 h 34"/>
                  <a:gd name="T10" fmla="*/ 0 60000 65536"/>
                  <a:gd name="T11" fmla="*/ 0 60000 65536"/>
                  <a:gd name="T12" fmla="*/ 0 60000 65536"/>
                  <a:gd name="T13" fmla="*/ 0 60000 65536"/>
                  <a:gd name="T14" fmla="*/ 0 60000 65536"/>
                  <a:gd name="T15" fmla="*/ 0 w 52"/>
                  <a:gd name="T16" fmla="*/ 0 h 34"/>
                  <a:gd name="T17" fmla="*/ 52 w 52"/>
                  <a:gd name="T18" fmla="*/ 34 h 34"/>
                </a:gdLst>
                <a:ahLst/>
                <a:cxnLst>
                  <a:cxn ang="T10">
                    <a:pos x="T0" y="T1"/>
                  </a:cxn>
                  <a:cxn ang="T11">
                    <a:pos x="T2" y="T3"/>
                  </a:cxn>
                  <a:cxn ang="T12">
                    <a:pos x="T4" y="T5"/>
                  </a:cxn>
                  <a:cxn ang="T13">
                    <a:pos x="T6" y="T7"/>
                  </a:cxn>
                  <a:cxn ang="T14">
                    <a:pos x="T8" y="T9"/>
                  </a:cxn>
                </a:cxnLst>
                <a:rect l="T15" t="T16" r="T17" b="T18"/>
                <a:pathLst>
                  <a:path w="52" h="34">
                    <a:moveTo>
                      <a:pt x="0" y="33"/>
                    </a:moveTo>
                    <a:lnTo>
                      <a:pt x="52" y="0"/>
                    </a:lnTo>
                    <a:lnTo>
                      <a:pt x="52" y="2"/>
                    </a:lnTo>
                    <a:lnTo>
                      <a:pt x="0" y="34"/>
                    </a:lnTo>
                    <a:lnTo>
                      <a:pt x="0" y="33"/>
                    </a:lnTo>
                    <a:close/>
                  </a:path>
                </a:pathLst>
              </a:custGeom>
              <a:solidFill>
                <a:srgbClr val="81818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53" name="Freeform 1024"/>
              <p:cNvSpPr>
                <a:spLocks/>
              </p:cNvSpPr>
              <p:nvPr/>
            </p:nvSpPr>
            <p:spPr bwMode="auto">
              <a:xfrm>
                <a:off x="1840" y="2016"/>
                <a:ext cx="52" cy="36"/>
              </a:xfrm>
              <a:custGeom>
                <a:avLst/>
                <a:gdLst>
                  <a:gd name="T0" fmla="*/ 0 w 52"/>
                  <a:gd name="T1" fmla="*/ 32 h 36"/>
                  <a:gd name="T2" fmla="*/ 52 w 52"/>
                  <a:gd name="T3" fmla="*/ 0 h 36"/>
                  <a:gd name="T4" fmla="*/ 52 w 52"/>
                  <a:gd name="T5" fmla="*/ 4 h 36"/>
                  <a:gd name="T6" fmla="*/ 0 w 52"/>
                  <a:gd name="T7" fmla="*/ 36 h 36"/>
                  <a:gd name="T8" fmla="*/ 0 w 52"/>
                  <a:gd name="T9" fmla="*/ 32 h 36"/>
                  <a:gd name="T10" fmla="*/ 0 60000 65536"/>
                  <a:gd name="T11" fmla="*/ 0 60000 65536"/>
                  <a:gd name="T12" fmla="*/ 0 60000 65536"/>
                  <a:gd name="T13" fmla="*/ 0 60000 65536"/>
                  <a:gd name="T14" fmla="*/ 0 60000 65536"/>
                  <a:gd name="T15" fmla="*/ 0 w 52"/>
                  <a:gd name="T16" fmla="*/ 0 h 36"/>
                  <a:gd name="T17" fmla="*/ 52 w 52"/>
                  <a:gd name="T18" fmla="*/ 36 h 36"/>
                </a:gdLst>
                <a:ahLst/>
                <a:cxnLst>
                  <a:cxn ang="T10">
                    <a:pos x="T0" y="T1"/>
                  </a:cxn>
                  <a:cxn ang="T11">
                    <a:pos x="T2" y="T3"/>
                  </a:cxn>
                  <a:cxn ang="T12">
                    <a:pos x="T4" y="T5"/>
                  </a:cxn>
                  <a:cxn ang="T13">
                    <a:pos x="T6" y="T7"/>
                  </a:cxn>
                  <a:cxn ang="T14">
                    <a:pos x="T8" y="T9"/>
                  </a:cxn>
                </a:cxnLst>
                <a:rect l="T15" t="T16" r="T17" b="T18"/>
                <a:pathLst>
                  <a:path w="52" h="36">
                    <a:moveTo>
                      <a:pt x="0" y="32"/>
                    </a:moveTo>
                    <a:lnTo>
                      <a:pt x="52" y="0"/>
                    </a:lnTo>
                    <a:lnTo>
                      <a:pt x="52" y="4"/>
                    </a:lnTo>
                    <a:lnTo>
                      <a:pt x="0" y="36"/>
                    </a:lnTo>
                    <a:lnTo>
                      <a:pt x="0" y="32"/>
                    </a:lnTo>
                    <a:close/>
                  </a:path>
                </a:pathLst>
              </a:custGeom>
              <a:solidFill>
                <a:srgbClr val="858585"/>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54" name="Freeform 1025"/>
              <p:cNvSpPr>
                <a:spLocks/>
              </p:cNvSpPr>
              <p:nvPr/>
            </p:nvSpPr>
            <p:spPr bwMode="auto">
              <a:xfrm>
                <a:off x="1840" y="2020"/>
                <a:ext cx="52" cy="34"/>
              </a:xfrm>
              <a:custGeom>
                <a:avLst/>
                <a:gdLst>
                  <a:gd name="T0" fmla="*/ 0 w 52"/>
                  <a:gd name="T1" fmla="*/ 32 h 34"/>
                  <a:gd name="T2" fmla="*/ 52 w 52"/>
                  <a:gd name="T3" fmla="*/ 0 h 34"/>
                  <a:gd name="T4" fmla="*/ 52 w 52"/>
                  <a:gd name="T5" fmla="*/ 1 h 34"/>
                  <a:gd name="T6" fmla="*/ 0 w 52"/>
                  <a:gd name="T7" fmla="*/ 34 h 34"/>
                  <a:gd name="T8" fmla="*/ 0 w 52"/>
                  <a:gd name="T9" fmla="*/ 32 h 34"/>
                  <a:gd name="T10" fmla="*/ 0 60000 65536"/>
                  <a:gd name="T11" fmla="*/ 0 60000 65536"/>
                  <a:gd name="T12" fmla="*/ 0 60000 65536"/>
                  <a:gd name="T13" fmla="*/ 0 60000 65536"/>
                  <a:gd name="T14" fmla="*/ 0 60000 65536"/>
                  <a:gd name="T15" fmla="*/ 0 w 52"/>
                  <a:gd name="T16" fmla="*/ 0 h 34"/>
                  <a:gd name="T17" fmla="*/ 52 w 52"/>
                  <a:gd name="T18" fmla="*/ 34 h 34"/>
                </a:gdLst>
                <a:ahLst/>
                <a:cxnLst>
                  <a:cxn ang="T10">
                    <a:pos x="T0" y="T1"/>
                  </a:cxn>
                  <a:cxn ang="T11">
                    <a:pos x="T2" y="T3"/>
                  </a:cxn>
                  <a:cxn ang="T12">
                    <a:pos x="T4" y="T5"/>
                  </a:cxn>
                  <a:cxn ang="T13">
                    <a:pos x="T6" y="T7"/>
                  </a:cxn>
                  <a:cxn ang="T14">
                    <a:pos x="T8" y="T9"/>
                  </a:cxn>
                </a:cxnLst>
                <a:rect l="T15" t="T16" r="T17" b="T18"/>
                <a:pathLst>
                  <a:path w="52" h="34">
                    <a:moveTo>
                      <a:pt x="0" y="32"/>
                    </a:moveTo>
                    <a:lnTo>
                      <a:pt x="52" y="0"/>
                    </a:lnTo>
                    <a:lnTo>
                      <a:pt x="52" y="1"/>
                    </a:lnTo>
                    <a:lnTo>
                      <a:pt x="0" y="34"/>
                    </a:lnTo>
                    <a:lnTo>
                      <a:pt x="0" y="32"/>
                    </a:lnTo>
                    <a:close/>
                  </a:path>
                </a:pathLst>
              </a:custGeom>
              <a:solidFill>
                <a:srgbClr val="888888"/>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55" name="Freeform 1026"/>
              <p:cNvSpPr>
                <a:spLocks/>
              </p:cNvSpPr>
              <p:nvPr/>
            </p:nvSpPr>
            <p:spPr bwMode="auto">
              <a:xfrm>
                <a:off x="1840" y="2021"/>
                <a:ext cx="52" cy="36"/>
              </a:xfrm>
              <a:custGeom>
                <a:avLst/>
                <a:gdLst>
                  <a:gd name="T0" fmla="*/ 0 w 52"/>
                  <a:gd name="T1" fmla="*/ 33 h 36"/>
                  <a:gd name="T2" fmla="*/ 52 w 52"/>
                  <a:gd name="T3" fmla="*/ 0 h 36"/>
                  <a:gd name="T4" fmla="*/ 52 w 52"/>
                  <a:gd name="T5" fmla="*/ 4 h 36"/>
                  <a:gd name="T6" fmla="*/ 0 w 52"/>
                  <a:gd name="T7" fmla="*/ 36 h 36"/>
                  <a:gd name="T8" fmla="*/ 0 w 52"/>
                  <a:gd name="T9" fmla="*/ 33 h 36"/>
                  <a:gd name="T10" fmla="*/ 0 60000 65536"/>
                  <a:gd name="T11" fmla="*/ 0 60000 65536"/>
                  <a:gd name="T12" fmla="*/ 0 60000 65536"/>
                  <a:gd name="T13" fmla="*/ 0 60000 65536"/>
                  <a:gd name="T14" fmla="*/ 0 60000 65536"/>
                  <a:gd name="T15" fmla="*/ 0 w 52"/>
                  <a:gd name="T16" fmla="*/ 0 h 36"/>
                  <a:gd name="T17" fmla="*/ 52 w 52"/>
                  <a:gd name="T18" fmla="*/ 36 h 36"/>
                </a:gdLst>
                <a:ahLst/>
                <a:cxnLst>
                  <a:cxn ang="T10">
                    <a:pos x="T0" y="T1"/>
                  </a:cxn>
                  <a:cxn ang="T11">
                    <a:pos x="T2" y="T3"/>
                  </a:cxn>
                  <a:cxn ang="T12">
                    <a:pos x="T4" y="T5"/>
                  </a:cxn>
                  <a:cxn ang="T13">
                    <a:pos x="T6" y="T7"/>
                  </a:cxn>
                  <a:cxn ang="T14">
                    <a:pos x="T8" y="T9"/>
                  </a:cxn>
                </a:cxnLst>
                <a:rect l="T15" t="T16" r="T17" b="T18"/>
                <a:pathLst>
                  <a:path w="52" h="36">
                    <a:moveTo>
                      <a:pt x="0" y="33"/>
                    </a:moveTo>
                    <a:lnTo>
                      <a:pt x="52" y="0"/>
                    </a:lnTo>
                    <a:lnTo>
                      <a:pt x="52" y="4"/>
                    </a:lnTo>
                    <a:lnTo>
                      <a:pt x="0" y="36"/>
                    </a:lnTo>
                    <a:lnTo>
                      <a:pt x="0" y="33"/>
                    </a:lnTo>
                    <a:close/>
                  </a:path>
                </a:pathLst>
              </a:custGeom>
              <a:solidFill>
                <a:srgbClr val="8A8A8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56" name="Freeform 1027"/>
              <p:cNvSpPr>
                <a:spLocks/>
              </p:cNvSpPr>
              <p:nvPr/>
            </p:nvSpPr>
            <p:spPr bwMode="auto">
              <a:xfrm>
                <a:off x="1840" y="2025"/>
                <a:ext cx="52" cy="34"/>
              </a:xfrm>
              <a:custGeom>
                <a:avLst/>
                <a:gdLst>
                  <a:gd name="T0" fmla="*/ 0 w 52"/>
                  <a:gd name="T1" fmla="*/ 32 h 34"/>
                  <a:gd name="T2" fmla="*/ 52 w 52"/>
                  <a:gd name="T3" fmla="*/ 0 h 34"/>
                  <a:gd name="T4" fmla="*/ 52 w 52"/>
                  <a:gd name="T5" fmla="*/ 2 h 34"/>
                  <a:gd name="T6" fmla="*/ 0 w 52"/>
                  <a:gd name="T7" fmla="*/ 34 h 34"/>
                  <a:gd name="T8" fmla="*/ 0 w 52"/>
                  <a:gd name="T9" fmla="*/ 32 h 34"/>
                  <a:gd name="T10" fmla="*/ 0 60000 65536"/>
                  <a:gd name="T11" fmla="*/ 0 60000 65536"/>
                  <a:gd name="T12" fmla="*/ 0 60000 65536"/>
                  <a:gd name="T13" fmla="*/ 0 60000 65536"/>
                  <a:gd name="T14" fmla="*/ 0 60000 65536"/>
                  <a:gd name="T15" fmla="*/ 0 w 52"/>
                  <a:gd name="T16" fmla="*/ 0 h 34"/>
                  <a:gd name="T17" fmla="*/ 52 w 52"/>
                  <a:gd name="T18" fmla="*/ 34 h 34"/>
                </a:gdLst>
                <a:ahLst/>
                <a:cxnLst>
                  <a:cxn ang="T10">
                    <a:pos x="T0" y="T1"/>
                  </a:cxn>
                  <a:cxn ang="T11">
                    <a:pos x="T2" y="T3"/>
                  </a:cxn>
                  <a:cxn ang="T12">
                    <a:pos x="T4" y="T5"/>
                  </a:cxn>
                  <a:cxn ang="T13">
                    <a:pos x="T6" y="T7"/>
                  </a:cxn>
                  <a:cxn ang="T14">
                    <a:pos x="T8" y="T9"/>
                  </a:cxn>
                </a:cxnLst>
                <a:rect l="T15" t="T16" r="T17" b="T18"/>
                <a:pathLst>
                  <a:path w="52" h="34">
                    <a:moveTo>
                      <a:pt x="0" y="32"/>
                    </a:moveTo>
                    <a:lnTo>
                      <a:pt x="52" y="0"/>
                    </a:lnTo>
                    <a:lnTo>
                      <a:pt x="52" y="2"/>
                    </a:lnTo>
                    <a:lnTo>
                      <a:pt x="0" y="34"/>
                    </a:lnTo>
                    <a:lnTo>
                      <a:pt x="0" y="32"/>
                    </a:lnTo>
                    <a:close/>
                  </a:path>
                </a:pathLst>
              </a:custGeom>
              <a:solidFill>
                <a:srgbClr val="8C8C8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57" name="Freeform 1028"/>
              <p:cNvSpPr>
                <a:spLocks/>
              </p:cNvSpPr>
              <p:nvPr/>
            </p:nvSpPr>
            <p:spPr bwMode="auto">
              <a:xfrm>
                <a:off x="1840" y="2027"/>
                <a:ext cx="52" cy="36"/>
              </a:xfrm>
              <a:custGeom>
                <a:avLst/>
                <a:gdLst>
                  <a:gd name="T0" fmla="*/ 0 w 52"/>
                  <a:gd name="T1" fmla="*/ 32 h 36"/>
                  <a:gd name="T2" fmla="*/ 52 w 52"/>
                  <a:gd name="T3" fmla="*/ 0 h 36"/>
                  <a:gd name="T4" fmla="*/ 52 w 52"/>
                  <a:gd name="T5" fmla="*/ 3 h 36"/>
                  <a:gd name="T6" fmla="*/ 0 w 52"/>
                  <a:gd name="T7" fmla="*/ 36 h 36"/>
                  <a:gd name="T8" fmla="*/ 0 w 52"/>
                  <a:gd name="T9" fmla="*/ 32 h 36"/>
                  <a:gd name="T10" fmla="*/ 0 60000 65536"/>
                  <a:gd name="T11" fmla="*/ 0 60000 65536"/>
                  <a:gd name="T12" fmla="*/ 0 60000 65536"/>
                  <a:gd name="T13" fmla="*/ 0 60000 65536"/>
                  <a:gd name="T14" fmla="*/ 0 60000 65536"/>
                  <a:gd name="T15" fmla="*/ 0 w 52"/>
                  <a:gd name="T16" fmla="*/ 0 h 36"/>
                  <a:gd name="T17" fmla="*/ 52 w 52"/>
                  <a:gd name="T18" fmla="*/ 36 h 36"/>
                </a:gdLst>
                <a:ahLst/>
                <a:cxnLst>
                  <a:cxn ang="T10">
                    <a:pos x="T0" y="T1"/>
                  </a:cxn>
                  <a:cxn ang="T11">
                    <a:pos x="T2" y="T3"/>
                  </a:cxn>
                  <a:cxn ang="T12">
                    <a:pos x="T4" y="T5"/>
                  </a:cxn>
                  <a:cxn ang="T13">
                    <a:pos x="T6" y="T7"/>
                  </a:cxn>
                  <a:cxn ang="T14">
                    <a:pos x="T8" y="T9"/>
                  </a:cxn>
                </a:cxnLst>
                <a:rect l="T15" t="T16" r="T17" b="T18"/>
                <a:pathLst>
                  <a:path w="52" h="36">
                    <a:moveTo>
                      <a:pt x="0" y="32"/>
                    </a:moveTo>
                    <a:lnTo>
                      <a:pt x="52" y="0"/>
                    </a:lnTo>
                    <a:lnTo>
                      <a:pt x="52" y="3"/>
                    </a:lnTo>
                    <a:lnTo>
                      <a:pt x="0" y="36"/>
                    </a:lnTo>
                    <a:lnTo>
                      <a:pt x="0" y="32"/>
                    </a:lnTo>
                    <a:close/>
                  </a:path>
                </a:pathLst>
              </a:custGeom>
              <a:solidFill>
                <a:srgbClr val="8E8E8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58" name="Freeform 1029"/>
              <p:cNvSpPr>
                <a:spLocks/>
              </p:cNvSpPr>
              <p:nvPr/>
            </p:nvSpPr>
            <p:spPr bwMode="auto">
              <a:xfrm>
                <a:off x="1840" y="2030"/>
                <a:ext cx="52" cy="35"/>
              </a:xfrm>
              <a:custGeom>
                <a:avLst/>
                <a:gdLst>
                  <a:gd name="T0" fmla="*/ 0 w 52"/>
                  <a:gd name="T1" fmla="*/ 33 h 35"/>
                  <a:gd name="T2" fmla="*/ 52 w 52"/>
                  <a:gd name="T3" fmla="*/ 0 h 35"/>
                  <a:gd name="T4" fmla="*/ 52 w 52"/>
                  <a:gd name="T5" fmla="*/ 2 h 35"/>
                  <a:gd name="T6" fmla="*/ 0 w 52"/>
                  <a:gd name="T7" fmla="*/ 35 h 35"/>
                  <a:gd name="T8" fmla="*/ 0 w 52"/>
                  <a:gd name="T9" fmla="*/ 33 h 35"/>
                  <a:gd name="T10" fmla="*/ 0 60000 65536"/>
                  <a:gd name="T11" fmla="*/ 0 60000 65536"/>
                  <a:gd name="T12" fmla="*/ 0 60000 65536"/>
                  <a:gd name="T13" fmla="*/ 0 60000 65536"/>
                  <a:gd name="T14" fmla="*/ 0 60000 65536"/>
                  <a:gd name="T15" fmla="*/ 0 w 52"/>
                  <a:gd name="T16" fmla="*/ 0 h 35"/>
                  <a:gd name="T17" fmla="*/ 52 w 52"/>
                  <a:gd name="T18" fmla="*/ 35 h 35"/>
                </a:gdLst>
                <a:ahLst/>
                <a:cxnLst>
                  <a:cxn ang="T10">
                    <a:pos x="T0" y="T1"/>
                  </a:cxn>
                  <a:cxn ang="T11">
                    <a:pos x="T2" y="T3"/>
                  </a:cxn>
                  <a:cxn ang="T12">
                    <a:pos x="T4" y="T5"/>
                  </a:cxn>
                  <a:cxn ang="T13">
                    <a:pos x="T6" y="T7"/>
                  </a:cxn>
                  <a:cxn ang="T14">
                    <a:pos x="T8" y="T9"/>
                  </a:cxn>
                </a:cxnLst>
                <a:rect l="T15" t="T16" r="T17" b="T18"/>
                <a:pathLst>
                  <a:path w="52" h="35">
                    <a:moveTo>
                      <a:pt x="0" y="33"/>
                    </a:moveTo>
                    <a:lnTo>
                      <a:pt x="52" y="0"/>
                    </a:lnTo>
                    <a:lnTo>
                      <a:pt x="52" y="2"/>
                    </a:lnTo>
                    <a:lnTo>
                      <a:pt x="0" y="35"/>
                    </a:lnTo>
                    <a:lnTo>
                      <a:pt x="0" y="33"/>
                    </a:lnTo>
                    <a:close/>
                  </a:path>
                </a:pathLst>
              </a:custGeom>
              <a:solidFill>
                <a:srgbClr val="8F8F8F"/>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59" name="Freeform 1030"/>
              <p:cNvSpPr>
                <a:spLocks/>
              </p:cNvSpPr>
              <p:nvPr/>
            </p:nvSpPr>
            <p:spPr bwMode="auto">
              <a:xfrm>
                <a:off x="1840" y="2032"/>
                <a:ext cx="52" cy="36"/>
              </a:xfrm>
              <a:custGeom>
                <a:avLst/>
                <a:gdLst>
                  <a:gd name="T0" fmla="*/ 0 w 52"/>
                  <a:gd name="T1" fmla="*/ 33 h 36"/>
                  <a:gd name="T2" fmla="*/ 52 w 52"/>
                  <a:gd name="T3" fmla="*/ 0 h 36"/>
                  <a:gd name="T4" fmla="*/ 52 w 52"/>
                  <a:gd name="T5" fmla="*/ 4 h 36"/>
                  <a:gd name="T6" fmla="*/ 0 w 52"/>
                  <a:gd name="T7" fmla="*/ 36 h 36"/>
                  <a:gd name="T8" fmla="*/ 0 w 52"/>
                  <a:gd name="T9" fmla="*/ 33 h 36"/>
                  <a:gd name="T10" fmla="*/ 0 60000 65536"/>
                  <a:gd name="T11" fmla="*/ 0 60000 65536"/>
                  <a:gd name="T12" fmla="*/ 0 60000 65536"/>
                  <a:gd name="T13" fmla="*/ 0 60000 65536"/>
                  <a:gd name="T14" fmla="*/ 0 60000 65536"/>
                  <a:gd name="T15" fmla="*/ 0 w 52"/>
                  <a:gd name="T16" fmla="*/ 0 h 36"/>
                  <a:gd name="T17" fmla="*/ 52 w 52"/>
                  <a:gd name="T18" fmla="*/ 36 h 36"/>
                </a:gdLst>
                <a:ahLst/>
                <a:cxnLst>
                  <a:cxn ang="T10">
                    <a:pos x="T0" y="T1"/>
                  </a:cxn>
                  <a:cxn ang="T11">
                    <a:pos x="T2" y="T3"/>
                  </a:cxn>
                  <a:cxn ang="T12">
                    <a:pos x="T4" y="T5"/>
                  </a:cxn>
                  <a:cxn ang="T13">
                    <a:pos x="T6" y="T7"/>
                  </a:cxn>
                  <a:cxn ang="T14">
                    <a:pos x="T8" y="T9"/>
                  </a:cxn>
                </a:cxnLst>
                <a:rect l="T15" t="T16" r="T17" b="T18"/>
                <a:pathLst>
                  <a:path w="52" h="36">
                    <a:moveTo>
                      <a:pt x="0" y="33"/>
                    </a:moveTo>
                    <a:lnTo>
                      <a:pt x="52" y="0"/>
                    </a:lnTo>
                    <a:lnTo>
                      <a:pt x="52" y="4"/>
                    </a:lnTo>
                    <a:lnTo>
                      <a:pt x="0" y="36"/>
                    </a:lnTo>
                    <a:lnTo>
                      <a:pt x="0" y="33"/>
                    </a:lnTo>
                    <a:close/>
                  </a:path>
                </a:pathLst>
              </a:custGeom>
              <a:solidFill>
                <a:srgbClr val="90909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460" name="Freeform 1031"/>
              <p:cNvSpPr>
                <a:spLocks/>
              </p:cNvSpPr>
              <p:nvPr/>
            </p:nvSpPr>
            <p:spPr bwMode="auto">
              <a:xfrm>
                <a:off x="1840" y="2036"/>
                <a:ext cx="52" cy="32"/>
              </a:xfrm>
              <a:custGeom>
                <a:avLst/>
                <a:gdLst>
                  <a:gd name="T0" fmla="*/ 0 w 52"/>
                  <a:gd name="T1" fmla="*/ 32 h 32"/>
                  <a:gd name="T2" fmla="*/ 52 w 52"/>
                  <a:gd name="T3" fmla="*/ 0 h 32"/>
                  <a:gd name="T4" fmla="*/ 52 w 52"/>
                  <a:gd name="T5" fmla="*/ 0 h 32"/>
                  <a:gd name="T6" fmla="*/ 0 w 52"/>
                  <a:gd name="T7" fmla="*/ 32 h 32"/>
                  <a:gd name="T8" fmla="*/ 0 60000 65536"/>
                  <a:gd name="T9" fmla="*/ 0 60000 65536"/>
                  <a:gd name="T10" fmla="*/ 0 60000 65536"/>
                  <a:gd name="T11" fmla="*/ 0 60000 65536"/>
                  <a:gd name="T12" fmla="*/ 0 w 52"/>
                  <a:gd name="T13" fmla="*/ 0 h 32"/>
                  <a:gd name="T14" fmla="*/ 52 w 52"/>
                  <a:gd name="T15" fmla="*/ 32 h 32"/>
                </a:gdLst>
                <a:ahLst/>
                <a:cxnLst>
                  <a:cxn ang="T8">
                    <a:pos x="T0" y="T1"/>
                  </a:cxn>
                  <a:cxn ang="T9">
                    <a:pos x="T2" y="T3"/>
                  </a:cxn>
                  <a:cxn ang="T10">
                    <a:pos x="T4" y="T5"/>
                  </a:cxn>
                  <a:cxn ang="T11">
                    <a:pos x="T6" y="T7"/>
                  </a:cxn>
                </a:cxnLst>
                <a:rect l="T12" t="T13" r="T14" b="T15"/>
                <a:pathLst>
                  <a:path w="52" h="32">
                    <a:moveTo>
                      <a:pt x="0" y="32"/>
                    </a:moveTo>
                    <a:lnTo>
                      <a:pt x="52" y="0"/>
                    </a:lnTo>
                    <a:lnTo>
                      <a:pt x="0" y="32"/>
                    </a:lnTo>
                    <a:close/>
                  </a:path>
                </a:pathLst>
              </a:custGeom>
              <a:solidFill>
                <a:srgbClr val="919191"/>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grpSp>
        <p:grpSp>
          <p:nvGrpSpPr>
            <p:cNvPr id="192" name="Group 1067"/>
            <p:cNvGrpSpPr>
              <a:grpSpLocks/>
            </p:cNvGrpSpPr>
            <p:nvPr/>
          </p:nvGrpSpPr>
          <p:grpSpPr bwMode="auto">
            <a:xfrm>
              <a:off x="1786310" y="2489919"/>
              <a:ext cx="430212" cy="122238"/>
              <a:chOff x="1171" y="1506"/>
              <a:chExt cx="271" cy="77"/>
            </a:xfrm>
          </p:grpSpPr>
          <p:sp>
            <p:nvSpPr>
              <p:cNvPr id="375" name="Rectangle 1033"/>
              <p:cNvSpPr>
                <a:spLocks noChangeArrowheads="1"/>
              </p:cNvSpPr>
              <p:nvPr/>
            </p:nvSpPr>
            <p:spPr bwMode="auto">
              <a:xfrm>
                <a:off x="1171" y="1506"/>
                <a:ext cx="17" cy="77"/>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76" name="Rectangle 1034"/>
              <p:cNvSpPr>
                <a:spLocks noChangeArrowheads="1"/>
              </p:cNvSpPr>
              <p:nvPr/>
            </p:nvSpPr>
            <p:spPr bwMode="auto">
              <a:xfrm>
                <a:off x="1188" y="1506"/>
                <a:ext cx="16" cy="77"/>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77" name="Rectangle 1035"/>
              <p:cNvSpPr>
                <a:spLocks noChangeArrowheads="1"/>
              </p:cNvSpPr>
              <p:nvPr/>
            </p:nvSpPr>
            <p:spPr bwMode="auto">
              <a:xfrm>
                <a:off x="1204" y="1506"/>
                <a:ext cx="17" cy="77"/>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78" name="Rectangle 1036"/>
              <p:cNvSpPr>
                <a:spLocks noChangeArrowheads="1"/>
              </p:cNvSpPr>
              <p:nvPr/>
            </p:nvSpPr>
            <p:spPr bwMode="auto">
              <a:xfrm>
                <a:off x="1221" y="1506"/>
                <a:ext cx="17" cy="77"/>
              </a:xfrm>
              <a:prstGeom prst="rect">
                <a:avLst/>
              </a:prstGeom>
              <a:solidFill>
                <a:srgbClr val="CBCBC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79" name="Rectangle 1037"/>
              <p:cNvSpPr>
                <a:spLocks noChangeArrowheads="1"/>
              </p:cNvSpPr>
              <p:nvPr/>
            </p:nvSpPr>
            <p:spPr bwMode="auto">
              <a:xfrm>
                <a:off x="1238" y="1506"/>
                <a:ext cx="18" cy="77"/>
              </a:xfrm>
              <a:prstGeom prst="rect">
                <a:avLst/>
              </a:prstGeom>
              <a:solidFill>
                <a:srgbClr val="CACAC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80" name="Rectangle 1038"/>
              <p:cNvSpPr>
                <a:spLocks noChangeArrowheads="1"/>
              </p:cNvSpPr>
              <p:nvPr/>
            </p:nvSpPr>
            <p:spPr bwMode="auto">
              <a:xfrm>
                <a:off x="1256" y="1506"/>
                <a:ext cx="17" cy="77"/>
              </a:xfrm>
              <a:prstGeom prst="rect">
                <a:avLst/>
              </a:prstGeom>
              <a:solidFill>
                <a:srgbClr val="C8C8C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81" name="Rectangle 1039"/>
              <p:cNvSpPr>
                <a:spLocks noChangeArrowheads="1"/>
              </p:cNvSpPr>
              <p:nvPr/>
            </p:nvSpPr>
            <p:spPr bwMode="auto">
              <a:xfrm>
                <a:off x="1273" y="1506"/>
                <a:ext cx="16" cy="77"/>
              </a:xfrm>
              <a:prstGeom prst="rect">
                <a:avLst/>
              </a:prstGeom>
              <a:solidFill>
                <a:srgbClr val="C6C6C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82" name="Rectangle 1040"/>
              <p:cNvSpPr>
                <a:spLocks noChangeArrowheads="1"/>
              </p:cNvSpPr>
              <p:nvPr/>
            </p:nvSpPr>
            <p:spPr bwMode="auto">
              <a:xfrm>
                <a:off x="1289" y="1506"/>
                <a:ext cx="17" cy="77"/>
              </a:xfrm>
              <a:prstGeom prst="rect">
                <a:avLst/>
              </a:prstGeom>
              <a:solidFill>
                <a:srgbClr val="C4C4C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83" name="Rectangle 1041"/>
              <p:cNvSpPr>
                <a:spLocks noChangeArrowheads="1"/>
              </p:cNvSpPr>
              <p:nvPr/>
            </p:nvSpPr>
            <p:spPr bwMode="auto">
              <a:xfrm>
                <a:off x="1306" y="1506"/>
                <a:ext cx="17" cy="77"/>
              </a:xfrm>
              <a:prstGeom prst="rect">
                <a:avLst/>
              </a:prstGeom>
              <a:solidFill>
                <a:srgbClr val="C2C2C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84" name="Rectangle 1042"/>
              <p:cNvSpPr>
                <a:spLocks noChangeArrowheads="1"/>
              </p:cNvSpPr>
              <p:nvPr/>
            </p:nvSpPr>
            <p:spPr bwMode="auto">
              <a:xfrm>
                <a:off x="1323" y="1506"/>
                <a:ext cx="17" cy="77"/>
              </a:xfrm>
              <a:prstGeom prst="rect">
                <a:avLst/>
              </a:prstGeom>
              <a:solidFill>
                <a:srgbClr val="C0C0C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85" name="Rectangle 1043"/>
              <p:cNvSpPr>
                <a:spLocks noChangeArrowheads="1"/>
              </p:cNvSpPr>
              <p:nvPr/>
            </p:nvSpPr>
            <p:spPr bwMode="auto">
              <a:xfrm>
                <a:off x="1340" y="1506"/>
                <a:ext cx="16" cy="77"/>
              </a:xfrm>
              <a:prstGeom prst="rect">
                <a:avLst/>
              </a:prstGeom>
              <a:solidFill>
                <a:srgbClr val="BEBEB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86" name="Rectangle 1044"/>
              <p:cNvSpPr>
                <a:spLocks noChangeArrowheads="1"/>
              </p:cNvSpPr>
              <p:nvPr/>
            </p:nvSpPr>
            <p:spPr bwMode="auto">
              <a:xfrm>
                <a:off x="1356" y="1506"/>
                <a:ext cx="17" cy="77"/>
              </a:xfrm>
              <a:prstGeom prst="rect">
                <a:avLst/>
              </a:prstGeom>
              <a:solidFill>
                <a:srgbClr val="BCBCB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87" name="Rectangle 1045"/>
              <p:cNvSpPr>
                <a:spLocks noChangeArrowheads="1"/>
              </p:cNvSpPr>
              <p:nvPr/>
            </p:nvSpPr>
            <p:spPr bwMode="auto">
              <a:xfrm>
                <a:off x="1373" y="1506"/>
                <a:ext cx="18" cy="77"/>
              </a:xfrm>
              <a:prstGeom prst="rect">
                <a:avLst/>
              </a:prstGeom>
              <a:solidFill>
                <a:srgbClr val="BBBBB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88" name="Rectangle 1046"/>
              <p:cNvSpPr>
                <a:spLocks noChangeArrowheads="1"/>
              </p:cNvSpPr>
              <p:nvPr/>
            </p:nvSpPr>
            <p:spPr bwMode="auto">
              <a:xfrm>
                <a:off x="1391" y="1506"/>
                <a:ext cx="17" cy="77"/>
              </a:xfrm>
              <a:prstGeom prst="rect">
                <a:avLst/>
              </a:prstGeom>
              <a:solidFill>
                <a:srgbClr val="BABAB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89" name="Rectangle 1047"/>
              <p:cNvSpPr>
                <a:spLocks noChangeArrowheads="1"/>
              </p:cNvSpPr>
              <p:nvPr/>
            </p:nvSpPr>
            <p:spPr bwMode="auto">
              <a:xfrm>
                <a:off x="1408" y="1506"/>
                <a:ext cx="17" cy="77"/>
              </a:xfrm>
              <a:prstGeom prst="rect">
                <a:avLst/>
              </a:prstGeom>
              <a:solidFill>
                <a:srgbClr val="B9B9B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90" name="Rectangle 1048"/>
              <p:cNvSpPr>
                <a:spLocks noChangeArrowheads="1"/>
              </p:cNvSpPr>
              <p:nvPr/>
            </p:nvSpPr>
            <p:spPr bwMode="auto">
              <a:xfrm>
                <a:off x="1425" y="1506"/>
                <a:ext cx="17" cy="77"/>
              </a:xfrm>
              <a:prstGeom prst="rect">
                <a:avLst/>
              </a:prstGeom>
              <a:solidFill>
                <a:srgbClr val="B9B9B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91" name="Freeform 1049"/>
              <p:cNvSpPr>
                <a:spLocks/>
              </p:cNvSpPr>
              <p:nvPr/>
            </p:nvSpPr>
            <p:spPr bwMode="auto">
              <a:xfrm>
                <a:off x="1171" y="1506"/>
                <a:ext cx="267" cy="74"/>
              </a:xfrm>
              <a:custGeom>
                <a:avLst/>
                <a:gdLst>
                  <a:gd name="T0" fmla="*/ 133 w 267"/>
                  <a:gd name="T1" fmla="*/ 0 h 74"/>
                  <a:gd name="T2" fmla="*/ 106 w 267"/>
                  <a:gd name="T3" fmla="*/ 0 h 74"/>
                  <a:gd name="T4" fmla="*/ 81 w 267"/>
                  <a:gd name="T5" fmla="*/ 3 h 74"/>
                  <a:gd name="T6" fmla="*/ 59 w 267"/>
                  <a:gd name="T7" fmla="*/ 5 h 74"/>
                  <a:gd name="T8" fmla="*/ 39 w 267"/>
                  <a:gd name="T9" fmla="*/ 10 h 74"/>
                  <a:gd name="T10" fmla="*/ 22 w 267"/>
                  <a:gd name="T11" fmla="*/ 16 h 74"/>
                  <a:gd name="T12" fmla="*/ 11 w 267"/>
                  <a:gd name="T13" fmla="*/ 21 h 74"/>
                  <a:gd name="T14" fmla="*/ 2 w 267"/>
                  <a:gd name="T15" fmla="*/ 28 h 74"/>
                  <a:gd name="T16" fmla="*/ 0 w 267"/>
                  <a:gd name="T17" fmla="*/ 36 h 74"/>
                  <a:gd name="T18" fmla="*/ 2 w 267"/>
                  <a:gd name="T19" fmla="*/ 43 h 74"/>
                  <a:gd name="T20" fmla="*/ 11 w 267"/>
                  <a:gd name="T21" fmla="*/ 50 h 74"/>
                  <a:gd name="T22" fmla="*/ 22 w 267"/>
                  <a:gd name="T23" fmla="*/ 57 h 74"/>
                  <a:gd name="T24" fmla="*/ 39 w 267"/>
                  <a:gd name="T25" fmla="*/ 63 h 74"/>
                  <a:gd name="T26" fmla="*/ 59 w 267"/>
                  <a:gd name="T27" fmla="*/ 68 h 74"/>
                  <a:gd name="T28" fmla="*/ 81 w 267"/>
                  <a:gd name="T29" fmla="*/ 70 h 74"/>
                  <a:gd name="T30" fmla="*/ 106 w 267"/>
                  <a:gd name="T31" fmla="*/ 74 h 74"/>
                  <a:gd name="T32" fmla="*/ 133 w 267"/>
                  <a:gd name="T33" fmla="*/ 74 h 74"/>
                  <a:gd name="T34" fmla="*/ 161 w 267"/>
                  <a:gd name="T35" fmla="*/ 74 h 74"/>
                  <a:gd name="T36" fmla="*/ 185 w 267"/>
                  <a:gd name="T37" fmla="*/ 70 h 74"/>
                  <a:gd name="T38" fmla="*/ 208 w 267"/>
                  <a:gd name="T39" fmla="*/ 68 h 74"/>
                  <a:gd name="T40" fmla="*/ 228 w 267"/>
                  <a:gd name="T41" fmla="*/ 63 h 74"/>
                  <a:gd name="T42" fmla="*/ 245 w 267"/>
                  <a:gd name="T43" fmla="*/ 57 h 74"/>
                  <a:gd name="T44" fmla="*/ 256 w 267"/>
                  <a:gd name="T45" fmla="*/ 50 h 74"/>
                  <a:gd name="T46" fmla="*/ 265 w 267"/>
                  <a:gd name="T47" fmla="*/ 43 h 74"/>
                  <a:gd name="T48" fmla="*/ 267 w 267"/>
                  <a:gd name="T49" fmla="*/ 36 h 74"/>
                  <a:gd name="T50" fmla="*/ 265 w 267"/>
                  <a:gd name="T51" fmla="*/ 28 h 74"/>
                  <a:gd name="T52" fmla="*/ 256 w 267"/>
                  <a:gd name="T53" fmla="*/ 21 h 74"/>
                  <a:gd name="T54" fmla="*/ 245 w 267"/>
                  <a:gd name="T55" fmla="*/ 16 h 74"/>
                  <a:gd name="T56" fmla="*/ 228 w 267"/>
                  <a:gd name="T57" fmla="*/ 10 h 74"/>
                  <a:gd name="T58" fmla="*/ 208 w 267"/>
                  <a:gd name="T59" fmla="*/ 5 h 74"/>
                  <a:gd name="T60" fmla="*/ 185 w 267"/>
                  <a:gd name="T61" fmla="*/ 3 h 74"/>
                  <a:gd name="T62" fmla="*/ 161 w 267"/>
                  <a:gd name="T63" fmla="*/ 0 h 74"/>
                  <a:gd name="T64" fmla="*/ 133 w 267"/>
                  <a:gd name="T65" fmla="*/ 0 h 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67"/>
                  <a:gd name="T100" fmla="*/ 0 h 74"/>
                  <a:gd name="T101" fmla="*/ 267 w 267"/>
                  <a:gd name="T102" fmla="*/ 74 h 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67" h="74">
                    <a:moveTo>
                      <a:pt x="133" y="0"/>
                    </a:moveTo>
                    <a:lnTo>
                      <a:pt x="106" y="0"/>
                    </a:lnTo>
                    <a:lnTo>
                      <a:pt x="81" y="3"/>
                    </a:lnTo>
                    <a:lnTo>
                      <a:pt x="59" y="5"/>
                    </a:lnTo>
                    <a:lnTo>
                      <a:pt x="39" y="10"/>
                    </a:lnTo>
                    <a:lnTo>
                      <a:pt x="22" y="16"/>
                    </a:lnTo>
                    <a:lnTo>
                      <a:pt x="11" y="21"/>
                    </a:lnTo>
                    <a:lnTo>
                      <a:pt x="2" y="28"/>
                    </a:lnTo>
                    <a:lnTo>
                      <a:pt x="0" y="36"/>
                    </a:lnTo>
                    <a:lnTo>
                      <a:pt x="2" y="43"/>
                    </a:lnTo>
                    <a:lnTo>
                      <a:pt x="11" y="50"/>
                    </a:lnTo>
                    <a:lnTo>
                      <a:pt x="22" y="57"/>
                    </a:lnTo>
                    <a:lnTo>
                      <a:pt x="39" y="63"/>
                    </a:lnTo>
                    <a:lnTo>
                      <a:pt x="59" y="68"/>
                    </a:lnTo>
                    <a:lnTo>
                      <a:pt x="81" y="70"/>
                    </a:lnTo>
                    <a:lnTo>
                      <a:pt x="106" y="74"/>
                    </a:lnTo>
                    <a:lnTo>
                      <a:pt x="133" y="74"/>
                    </a:lnTo>
                    <a:lnTo>
                      <a:pt x="161" y="74"/>
                    </a:lnTo>
                    <a:lnTo>
                      <a:pt x="185" y="70"/>
                    </a:lnTo>
                    <a:lnTo>
                      <a:pt x="208" y="68"/>
                    </a:lnTo>
                    <a:lnTo>
                      <a:pt x="228" y="63"/>
                    </a:lnTo>
                    <a:lnTo>
                      <a:pt x="245" y="57"/>
                    </a:lnTo>
                    <a:lnTo>
                      <a:pt x="256" y="50"/>
                    </a:lnTo>
                    <a:lnTo>
                      <a:pt x="265" y="43"/>
                    </a:lnTo>
                    <a:lnTo>
                      <a:pt x="267" y="36"/>
                    </a:lnTo>
                    <a:lnTo>
                      <a:pt x="265" y="28"/>
                    </a:lnTo>
                    <a:lnTo>
                      <a:pt x="256" y="21"/>
                    </a:lnTo>
                    <a:lnTo>
                      <a:pt x="245" y="16"/>
                    </a:lnTo>
                    <a:lnTo>
                      <a:pt x="228" y="10"/>
                    </a:lnTo>
                    <a:lnTo>
                      <a:pt x="208" y="5"/>
                    </a:lnTo>
                    <a:lnTo>
                      <a:pt x="185" y="3"/>
                    </a:lnTo>
                    <a:lnTo>
                      <a:pt x="161" y="0"/>
                    </a:lnTo>
                    <a:lnTo>
                      <a:pt x="133" y="0"/>
                    </a:lnTo>
                    <a:close/>
                  </a:path>
                </a:pathLst>
              </a:custGeom>
              <a:solidFill>
                <a:srgbClr val="B9B9B9"/>
              </a:solidFill>
              <a:ln w="0">
                <a:solidFill>
                  <a:srgbClr val="FFFFFF"/>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92" name="Oval 1050"/>
              <p:cNvSpPr>
                <a:spLocks noChangeArrowheads="1"/>
              </p:cNvSpPr>
              <p:nvPr/>
            </p:nvSpPr>
            <p:spPr bwMode="auto">
              <a:xfrm>
                <a:off x="1171" y="1506"/>
                <a:ext cx="269" cy="75"/>
              </a:xfrm>
              <a:prstGeom prst="ellipse">
                <a:avLst/>
              </a:pr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93" name="Rectangle 1051"/>
              <p:cNvSpPr>
                <a:spLocks noChangeArrowheads="1"/>
              </p:cNvSpPr>
              <p:nvPr/>
            </p:nvSpPr>
            <p:spPr bwMode="auto">
              <a:xfrm>
                <a:off x="1171" y="1506"/>
                <a:ext cx="17" cy="77"/>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94" name="Rectangle 1052"/>
              <p:cNvSpPr>
                <a:spLocks noChangeArrowheads="1"/>
              </p:cNvSpPr>
              <p:nvPr/>
            </p:nvSpPr>
            <p:spPr bwMode="auto">
              <a:xfrm>
                <a:off x="1188" y="1506"/>
                <a:ext cx="16" cy="77"/>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95" name="Rectangle 1053"/>
              <p:cNvSpPr>
                <a:spLocks noChangeArrowheads="1"/>
              </p:cNvSpPr>
              <p:nvPr/>
            </p:nvSpPr>
            <p:spPr bwMode="auto">
              <a:xfrm>
                <a:off x="1204" y="1506"/>
                <a:ext cx="17" cy="77"/>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96" name="Rectangle 1054"/>
              <p:cNvSpPr>
                <a:spLocks noChangeArrowheads="1"/>
              </p:cNvSpPr>
              <p:nvPr/>
            </p:nvSpPr>
            <p:spPr bwMode="auto">
              <a:xfrm>
                <a:off x="1221" y="1506"/>
                <a:ext cx="17" cy="77"/>
              </a:xfrm>
              <a:prstGeom prst="rect">
                <a:avLst/>
              </a:prstGeom>
              <a:solidFill>
                <a:srgbClr val="CBCBC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97" name="Rectangle 1055"/>
              <p:cNvSpPr>
                <a:spLocks noChangeArrowheads="1"/>
              </p:cNvSpPr>
              <p:nvPr/>
            </p:nvSpPr>
            <p:spPr bwMode="auto">
              <a:xfrm>
                <a:off x="1238" y="1506"/>
                <a:ext cx="18" cy="77"/>
              </a:xfrm>
              <a:prstGeom prst="rect">
                <a:avLst/>
              </a:prstGeom>
              <a:solidFill>
                <a:srgbClr val="CACAC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98" name="Rectangle 1056"/>
              <p:cNvSpPr>
                <a:spLocks noChangeArrowheads="1"/>
              </p:cNvSpPr>
              <p:nvPr/>
            </p:nvSpPr>
            <p:spPr bwMode="auto">
              <a:xfrm>
                <a:off x="1256" y="1506"/>
                <a:ext cx="17" cy="77"/>
              </a:xfrm>
              <a:prstGeom prst="rect">
                <a:avLst/>
              </a:prstGeom>
              <a:solidFill>
                <a:srgbClr val="C8C8C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99" name="Rectangle 1057"/>
              <p:cNvSpPr>
                <a:spLocks noChangeArrowheads="1"/>
              </p:cNvSpPr>
              <p:nvPr/>
            </p:nvSpPr>
            <p:spPr bwMode="auto">
              <a:xfrm>
                <a:off x="1273" y="1506"/>
                <a:ext cx="16" cy="77"/>
              </a:xfrm>
              <a:prstGeom prst="rect">
                <a:avLst/>
              </a:prstGeom>
              <a:solidFill>
                <a:srgbClr val="C6C6C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400" name="Rectangle 1058"/>
              <p:cNvSpPr>
                <a:spLocks noChangeArrowheads="1"/>
              </p:cNvSpPr>
              <p:nvPr/>
            </p:nvSpPr>
            <p:spPr bwMode="auto">
              <a:xfrm>
                <a:off x="1289" y="1506"/>
                <a:ext cx="17" cy="77"/>
              </a:xfrm>
              <a:prstGeom prst="rect">
                <a:avLst/>
              </a:prstGeom>
              <a:solidFill>
                <a:srgbClr val="C4C4C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401" name="Rectangle 1059"/>
              <p:cNvSpPr>
                <a:spLocks noChangeArrowheads="1"/>
              </p:cNvSpPr>
              <p:nvPr/>
            </p:nvSpPr>
            <p:spPr bwMode="auto">
              <a:xfrm>
                <a:off x="1306" y="1506"/>
                <a:ext cx="17" cy="77"/>
              </a:xfrm>
              <a:prstGeom prst="rect">
                <a:avLst/>
              </a:prstGeom>
              <a:solidFill>
                <a:srgbClr val="C2C2C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402" name="Rectangle 1060"/>
              <p:cNvSpPr>
                <a:spLocks noChangeArrowheads="1"/>
              </p:cNvSpPr>
              <p:nvPr/>
            </p:nvSpPr>
            <p:spPr bwMode="auto">
              <a:xfrm>
                <a:off x="1323" y="1506"/>
                <a:ext cx="17" cy="77"/>
              </a:xfrm>
              <a:prstGeom prst="rect">
                <a:avLst/>
              </a:prstGeom>
              <a:solidFill>
                <a:srgbClr val="C0C0C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403" name="Rectangle 1061"/>
              <p:cNvSpPr>
                <a:spLocks noChangeArrowheads="1"/>
              </p:cNvSpPr>
              <p:nvPr/>
            </p:nvSpPr>
            <p:spPr bwMode="auto">
              <a:xfrm>
                <a:off x="1340" y="1506"/>
                <a:ext cx="16" cy="77"/>
              </a:xfrm>
              <a:prstGeom prst="rect">
                <a:avLst/>
              </a:prstGeom>
              <a:solidFill>
                <a:srgbClr val="BEBEB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404" name="Rectangle 1062"/>
              <p:cNvSpPr>
                <a:spLocks noChangeArrowheads="1"/>
              </p:cNvSpPr>
              <p:nvPr/>
            </p:nvSpPr>
            <p:spPr bwMode="auto">
              <a:xfrm>
                <a:off x="1356" y="1506"/>
                <a:ext cx="17" cy="77"/>
              </a:xfrm>
              <a:prstGeom prst="rect">
                <a:avLst/>
              </a:prstGeom>
              <a:solidFill>
                <a:srgbClr val="BCBCB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405" name="Rectangle 1063"/>
              <p:cNvSpPr>
                <a:spLocks noChangeArrowheads="1"/>
              </p:cNvSpPr>
              <p:nvPr/>
            </p:nvSpPr>
            <p:spPr bwMode="auto">
              <a:xfrm>
                <a:off x="1373" y="1506"/>
                <a:ext cx="18" cy="77"/>
              </a:xfrm>
              <a:prstGeom prst="rect">
                <a:avLst/>
              </a:prstGeom>
              <a:solidFill>
                <a:srgbClr val="BBBBB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406" name="Rectangle 1064"/>
              <p:cNvSpPr>
                <a:spLocks noChangeArrowheads="1"/>
              </p:cNvSpPr>
              <p:nvPr/>
            </p:nvSpPr>
            <p:spPr bwMode="auto">
              <a:xfrm>
                <a:off x="1391" y="1506"/>
                <a:ext cx="17" cy="77"/>
              </a:xfrm>
              <a:prstGeom prst="rect">
                <a:avLst/>
              </a:prstGeom>
              <a:solidFill>
                <a:srgbClr val="BABAB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407" name="Rectangle 1065"/>
              <p:cNvSpPr>
                <a:spLocks noChangeArrowheads="1"/>
              </p:cNvSpPr>
              <p:nvPr/>
            </p:nvSpPr>
            <p:spPr bwMode="auto">
              <a:xfrm>
                <a:off x="1408" y="1506"/>
                <a:ext cx="17" cy="77"/>
              </a:xfrm>
              <a:prstGeom prst="rect">
                <a:avLst/>
              </a:prstGeom>
              <a:solidFill>
                <a:srgbClr val="B9B9B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408" name="Rectangle 1066"/>
              <p:cNvSpPr>
                <a:spLocks noChangeArrowheads="1"/>
              </p:cNvSpPr>
              <p:nvPr/>
            </p:nvSpPr>
            <p:spPr bwMode="auto">
              <a:xfrm>
                <a:off x="1425" y="1506"/>
                <a:ext cx="17" cy="77"/>
              </a:xfrm>
              <a:prstGeom prst="rect">
                <a:avLst/>
              </a:prstGeom>
              <a:solidFill>
                <a:srgbClr val="B9B9B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grpSp>
        <p:grpSp>
          <p:nvGrpSpPr>
            <p:cNvPr id="193" name="Group 1084"/>
            <p:cNvGrpSpPr>
              <a:grpSpLocks/>
            </p:cNvGrpSpPr>
            <p:nvPr/>
          </p:nvGrpSpPr>
          <p:grpSpPr bwMode="auto">
            <a:xfrm>
              <a:off x="1786310" y="2489919"/>
              <a:ext cx="423862" cy="57150"/>
              <a:chOff x="1171" y="1506"/>
              <a:chExt cx="267" cy="36"/>
            </a:xfrm>
          </p:grpSpPr>
          <p:sp>
            <p:nvSpPr>
              <p:cNvPr id="359" name="Rectangle 1068"/>
              <p:cNvSpPr>
                <a:spLocks noChangeArrowheads="1"/>
              </p:cNvSpPr>
              <p:nvPr/>
            </p:nvSpPr>
            <p:spPr bwMode="auto">
              <a:xfrm>
                <a:off x="1171" y="1506"/>
                <a:ext cx="17" cy="36"/>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60" name="Rectangle 1069"/>
              <p:cNvSpPr>
                <a:spLocks noChangeArrowheads="1"/>
              </p:cNvSpPr>
              <p:nvPr/>
            </p:nvSpPr>
            <p:spPr bwMode="auto">
              <a:xfrm>
                <a:off x="1188" y="1506"/>
                <a:ext cx="16" cy="36"/>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61" name="Rectangle 1070"/>
              <p:cNvSpPr>
                <a:spLocks noChangeArrowheads="1"/>
              </p:cNvSpPr>
              <p:nvPr/>
            </p:nvSpPr>
            <p:spPr bwMode="auto">
              <a:xfrm>
                <a:off x="1204" y="1506"/>
                <a:ext cx="17" cy="36"/>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62" name="Rectangle 1071"/>
              <p:cNvSpPr>
                <a:spLocks noChangeArrowheads="1"/>
              </p:cNvSpPr>
              <p:nvPr/>
            </p:nvSpPr>
            <p:spPr bwMode="auto">
              <a:xfrm>
                <a:off x="1221" y="1506"/>
                <a:ext cx="17" cy="36"/>
              </a:xfrm>
              <a:prstGeom prst="rect">
                <a:avLst/>
              </a:prstGeom>
              <a:solidFill>
                <a:srgbClr val="CBCBC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63" name="Rectangle 1072"/>
              <p:cNvSpPr>
                <a:spLocks noChangeArrowheads="1"/>
              </p:cNvSpPr>
              <p:nvPr/>
            </p:nvSpPr>
            <p:spPr bwMode="auto">
              <a:xfrm>
                <a:off x="1238" y="1506"/>
                <a:ext cx="16" cy="36"/>
              </a:xfrm>
              <a:prstGeom prst="rect">
                <a:avLst/>
              </a:prstGeom>
              <a:solidFill>
                <a:srgbClr val="CACAC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64" name="Rectangle 1073"/>
              <p:cNvSpPr>
                <a:spLocks noChangeArrowheads="1"/>
              </p:cNvSpPr>
              <p:nvPr/>
            </p:nvSpPr>
            <p:spPr bwMode="auto">
              <a:xfrm>
                <a:off x="1254" y="1506"/>
                <a:ext cx="17" cy="36"/>
              </a:xfrm>
              <a:prstGeom prst="rect">
                <a:avLst/>
              </a:prstGeom>
              <a:solidFill>
                <a:srgbClr val="C8C8C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65" name="Rectangle 1074"/>
              <p:cNvSpPr>
                <a:spLocks noChangeArrowheads="1"/>
              </p:cNvSpPr>
              <p:nvPr/>
            </p:nvSpPr>
            <p:spPr bwMode="auto">
              <a:xfrm>
                <a:off x="1271" y="1506"/>
                <a:ext cx="17" cy="36"/>
              </a:xfrm>
              <a:prstGeom prst="rect">
                <a:avLst/>
              </a:prstGeom>
              <a:solidFill>
                <a:srgbClr val="C6C6C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66" name="Rectangle 1075"/>
              <p:cNvSpPr>
                <a:spLocks noChangeArrowheads="1"/>
              </p:cNvSpPr>
              <p:nvPr/>
            </p:nvSpPr>
            <p:spPr bwMode="auto">
              <a:xfrm>
                <a:off x="1288" y="1506"/>
                <a:ext cx="16" cy="36"/>
              </a:xfrm>
              <a:prstGeom prst="rect">
                <a:avLst/>
              </a:prstGeom>
              <a:solidFill>
                <a:srgbClr val="C4C4C4"/>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67" name="Rectangle 1076"/>
              <p:cNvSpPr>
                <a:spLocks noChangeArrowheads="1"/>
              </p:cNvSpPr>
              <p:nvPr/>
            </p:nvSpPr>
            <p:spPr bwMode="auto">
              <a:xfrm>
                <a:off x="1304" y="1506"/>
                <a:ext cx="17" cy="36"/>
              </a:xfrm>
              <a:prstGeom prst="rect">
                <a:avLst/>
              </a:prstGeom>
              <a:solidFill>
                <a:srgbClr val="C2C2C2"/>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68" name="Rectangle 1077"/>
              <p:cNvSpPr>
                <a:spLocks noChangeArrowheads="1"/>
              </p:cNvSpPr>
              <p:nvPr/>
            </p:nvSpPr>
            <p:spPr bwMode="auto">
              <a:xfrm>
                <a:off x="1321" y="1506"/>
                <a:ext cx="17" cy="36"/>
              </a:xfrm>
              <a:prstGeom prst="rect">
                <a:avLst/>
              </a:prstGeom>
              <a:solidFill>
                <a:srgbClr val="C0C0C0"/>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69" name="Rectangle 1078"/>
              <p:cNvSpPr>
                <a:spLocks noChangeArrowheads="1"/>
              </p:cNvSpPr>
              <p:nvPr/>
            </p:nvSpPr>
            <p:spPr bwMode="auto">
              <a:xfrm>
                <a:off x="1338" y="1506"/>
                <a:ext cx="16" cy="36"/>
              </a:xfrm>
              <a:prstGeom prst="rect">
                <a:avLst/>
              </a:prstGeom>
              <a:solidFill>
                <a:srgbClr val="BEBEB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70" name="Rectangle 1079"/>
              <p:cNvSpPr>
                <a:spLocks noChangeArrowheads="1"/>
              </p:cNvSpPr>
              <p:nvPr/>
            </p:nvSpPr>
            <p:spPr bwMode="auto">
              <a:xfrm>
                <a:off x="1354" y="1506"/>
                <a:ext cx="17" cy="36"/>
              </a:xfrm>
              <a:prstGeom prst="rect">
                <a:avLst/>
              </a:prstGeom>
              <a:solidFill>
                <a:srgbClr val="BCBCB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71" name="Rectangle 1080"/>
              <p:cNvSpPr>
                <a:spLocks noChangeArrowheads="1"/>
              </p:cNvSpPr>
              <p:nvPr/>
            </p:nvSpPr>
            <p:spPr bwMode="auto">
              <a:xfrm>
                <a:off x="1371" y="1506"/>
                <a:ext cx="17" cy="36"/>
              </a:xfrm>
              <a:prstGeom prst="rect">
                <a:avLst/>
              </a:prstGeom>
              <a:solidFill>
                <a:srgbClr val="BBBBB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72" name="Rectangle 1081"/>
              <p:cNvSpPr>
                <a:spLocks noChangeArrowheads="1"/>
              </p:cNvSpPr>
              <p:nvPr/>
            </p:nvSpPr>
            <p:spPr bwMode="auto">
              <a:xfrm>
                <a:off x="1388" y="1506"/>
                <a:ext cx="16" cy="36"/>
              </a:xfrm>
              <a:prstGeom prst="rect">
                <a:avLst/>
              </a:prstGeom>
              <a:solidFill>
                <a:srgbClr val="BABAB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73" name="Rectangle 1082"/>
              <p:cNvSpPr>
                <a:spLocks noChangeArrowheads="1"/>
              </p:cNvSpPr>
              <p:nvPr/>
            </p:nvSpPr>
            <p:spPr bwMode="auto">
              <a:xfrm>
                <a:off x="1404" y="1506"/>
                <a:ext cx="17" cy="36"/>
              </a:xfrm>
              <a:prstGeom prst="rect">
                <a:avLst/>
              </a:prstGeom>
              <a:solidFill>
                <a:srgbClr val="B9B9B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74" name="Rectangle 1083"/>
              <p:cNvSpPr>
                <a:spLocks noChangeArrowheads="1"/>
              </p:cNvSpPr>
              <p:nvPr/>
            </p:nvSpPr>
            <p:spPr bwMode="auto">
              <a:xfrm>
                <a:off x="1421" y="1506"/>
                <a:ext cx="17" cy="36"/>
              </a:xfrm>
              <a:prstGeom prst="rect">
                <a:avLst/>
              </a:prstGeom>
              <a:solidFill>
                <a:srgbClr val="B9B9B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grpSp>
        <p:grpSp>
          <p:nvGrpSpPr>
            <p:cNvPr id="194" name="Group 1119"/>
            <p:cNvGrpSpPr>
              <a:grpSpLocks/>
            </p:cNvGrpSpPr>
            <p:nvPr/>
          </p:nvGrpSpPr>
          <p:grpSpPr bwMode="auto">
            <a:xfrm>
              <a:off x="1786310" y="2315294"/>
              <a:ext cx="431800" cy="360363"/>
              <a:chOff x="1171" y="1396"/>
              <a:chExt cx="272" cy="227"/>
            </a:xfrm>
          </p:grpSpPr>
          <p:sp>
            <p:nvSpPr>
              <p:cNvPr id="325" name="Freeform 1085"/>
              <p:cNvSpPr>
                <a:spLocks/>
              </p:cNvSpPr>
              <p:nvPr/>
            </p:nvSpPr>
            <p:spPr bwMode="auto">
              <a:xfrm>
                <a:off x="1171" y="1396"/>
                <a:ext cx="272" cy="84"/>
              </a:xfrm>
              <a:custGeom>
                <a:avLst/>
                <a:gdLst>
                  <a:gd name="T0" fmla="*/ 0 w 272"/>
                  <a:gd name="T1" fmla="*/ 75 h 84"/>
                  <a:gd name="T2" fmla="*/ 272 w 272"/>
                  <a:gd name="T3" fmla="*/ 0 h 84"/>
                  <a:gd name="T4" fmla="*/ 272 w 272"/>
                  <a:gd name="T5" fmla="*/ 9 h 84"/>
                  <a:gd name="T6" fmla="*/ 0 w 272"/>
                  <a:gd name="T7" fmla="*/ 84 h 84"/>
                  <a:gd name="T8" fmla="*/ 0 w 272"/>
                  <a:gd name="T9" fmla="*/ 75 h 84"/>
                  <a:gd name="T10" fmla="*/ 0 60000 65536"/>
                  <a:gd name="T11" fmla="*/ 0 60000 65536"/>
                  <a:gd name="T12" fmla="*/ 0 60000 65536"/>
                  <a:gd name="T13" fmla="*/ 0 60000 65536"/>
                  <a:gd name="T14" fmla="*/ 0 60000 65536"/>
                  <a:gd name="T15" fmla="*/ 0 w 272"/>
                  <a:gd name="T16" fmla="*/ 0 h 84"/>
                  <a:gd name="T17" fmla="*/ 272 w 272"/>
                  <a:gd name="T18" fmla="*/ 84 h 84"/>
                </a:gdLst>
                <a:ahLst/>
                <a:cxnLst>
                  <a:cxn ang="T10">
                    <a:pos x="T0" y="T1"/>
                  </a:cxn>
                  <a:cxn ang="T11">
                    <a:pos x="T2" y="T3"/>
                  </a:cxn>
                  <a:cxn ang="T12">
                    <a:pos x="T4" y="T5"/>
                  </a:cxn>
                  <a:cxn ang="T13">
                    <a:pos x="T6" y="T7"/>
                  </a:cxn>
                  <a:cxn ang="T14">
                    <a:pos x="T8" y="T9"/>
                  </a:cxn>
                </a:cxnLst>
                <a:rect l="T15" t="T16" r="T17" b="T18"/>
                <a:pathLst>
                  <a:path w="272" h="84">
                    <a:moveTo>
                      <a:pt x="0" y="75"/>
                    </a:moveTo>
                    <a:lnTo>
                      <a:pt x="272" y="0"/>
                    </a:lnTo>
                    <a:lnTo>
                      <a:pt x="272" y="9"/>
                    </a:lnTo>
                    <a:lnTo>
                      <a:pt x="0" y="84"/>
                    </a:lnTo>
                    <a:lnTo>
                      <a:pt x="0" y="75"/>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26" name="Freeform 1086"/>
              <p:cNvSpPr>
                <a:spLocks/>
              </p:cNvSpPr>
              <p:nvPr/>
            </p:nvSpPr>
            <p:spPr bwMode="auto">
              <a:xfrm>
                <a:off x="1171" y="1405"/>
                <a:ext cx="272" cy="84"/>
              </a:xfrm>
              <a:custGeom>
                <a:avLst/>
                <a:gdLst>
                  <a:gd name="T0" fmla="*/ 0 w 272"/>
                  <a:gd name="T1" fmla="*/ 75 h 84"/>
                  <a:gd name="T2" fmla="*/ 272 w 272"/>
                  <a:gd name="T3" fmla="*/ 0 h 84"/>
                  <a:gd name="T4" fmla="*/ 272 w 272"/>
                  <a:gd name="T5" fmla="*/ 9 h 84"/>
                  <a:gd name="T6" fmla="*/ 0 w 272"/>
                  <a:gd name="T7" fmla="*/ 84 h 84"/>
                  <a:gd name="T8" fmla="*/ 0 w 272"/>
                  <a:gd name="T9" fmla="*/ 75 h 84"/>
                  <a:gd name="T10" fmla="*/ 0 60000 65536"/>
                  <a:gd name="T11" fmla="*/ 0 60000 65536"/>
                  <a:gd name="T12" fmla="*/ 0 60000 65536"/>
                  <a:gd name="T13" fmla="*/ 0 60000 65536"/>
                  <a:gd name="T14" fmla="*/ 0 60000 65536"/>
                  <a:gd name="T15" fmla="*/ 0 w 272"/>
                  <a:gd name="T16" fmla="*/ 0 h 84"/>
                  <a:gd name="T17" fmla="*/ 272 w 272"/>
                  <a:gd name="T18" fmla="*/ 84 h 84"/>
                </a:gdLst>
                <a:ahLst/>
                <a:cxnLst>
                  <a:cxn ang="T10">
                    <a:pos x="T0" y="T1"/>
                  </a:cxn>
                  <a:cxn ang="T11">
                    <a:pos x="T2" y="T3"/>
                  </a:cxn>
                  <a:cxn ang="T12">
                    <a:pos x="T4" y="T5"/>
                  </a:cxn>
                  <a:cxn ang="T13">
                    <a:pos x="T6" y="T7"/>
                  </a:cxn>
                  <a:cxn ang="T14">
                    <a:pos x="T8" y="T9"/>
                  </a:cxn>
                </a:cxnLst>
                <a:rect l="T15" t="T16" r="T17" b="T18"/>
                <a:pathLst>
                  <a:path w="272" h="84">
                    <a:moveTo>
                      <a:pt x="0" y="75"/>
                    </a:moveTo>
                    <a:lnTo>
                      <a:pt x="272" y="0"/>
                    </a:lnTo>
                    <a:lnTo>
                      <a:pt x="272" y="9"/>
                    </a:lnTo>
                    <a:lnTo>
                      <a:pt x="0" y="84"/>
                    </a:lnTo>
                    <a:lnTo>
                      <a:pt x="0" y="75"/>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27" name="Freeform 1087"/>
              <p:cNvSpPr>
                <a:spLocks/>
              </p:cNvSpPr>
              <p:nvPr/>
            </p:nvSpPr>
            <p:spPr bwMode="auto">
              <a:xfrm>
                <a:off x="1171" y="1414"/>
                <a:ext cx="272" cy="86"/>
              </a:xfrm>
              <a:custGeom>
                <a:avLst/>
                <a:gdLst>
                  <a:gd name="T0" fmla="*/ 0 w 272"/>
                  <a:gd name="T1" fmla="*/ 75 h 86"/>
                  <a:gd name="T2" fmla="*/ 272 w 272"/>
                  <a:gd name="T3" fmla="*/ 0 h 86"/>
                  <a:gd name="T4" fmla="*/ 272 w 272"/>
                  <a:gd name="T5" fmla="*/ 10 h 86"/>
                  <a:gd name="T6" fmla="*/ 0 w 272"/>
                  <a:gd name="T7" fmla="*/ 86 h 86"/>
                  <a:gd name="T8" fmla="*/ 0 w 272"/>
                  <a:gd name="T9" fmla="*/ 75 h 86"/>
                  <a:gd name="T10" fmla="*/ 0 60000 65536"/>
                  <a:gd name="T11" fmla="*/ 0 60000 65536"/>
                  <a:gd name="T12" fmla="*/ 0 60000 65536"/>
                  <a:gd name="T13" fmla="*/ 0 60000 65536"/>
                  <a:gd name="T14" fmla="*/ 0 60000 65536"/>
                  <a:gd name="T15" fmla="*/ 0 w 272"/>
                  <a:gd name="T16" fmla="*/ 0 h 86"/>
                  <a:gd name="T17" fmla="*/ 272 w 272"/>
                  <a:gd name="T18" fmla="*/ 86 h 86"/>
                </a:gdLst>
                <a:ahLst/>
                <a:cxnLst>
                  <a:cxn ang="T10">
                    <a:pos x="T0" y="T1"/>
                  </a:cxn>
                  <a:cxn ang="T11">
                    <a:pos x="T2" y="T3"/>
                  </a:cxn>
                  <a:cxn ang="T12">
                    <a:pos x="T4" y="T5"/>
                  </a:cxn>
                  <a:cxn ang="T13">
                    <a:pos x="T6" y="T7"/>
                  </a:cxn>
                  <a:cxn ang="T14">
                    <a:pos x="T8" y="T9"/>
                  </a:cxn>
                </a:cxnLst>
                <a:rect l="T15" t="T16" r="T17" b="T18"/>
                <a:pathLst>
                  <a:path w="272" h="86">
                    <a:moveTo>
                      <a:pt x="0" y="75"/>
                    </a:moveTo>
                    <a:lnTo>
                      <a:pt x="272" y="0"/>
                    </a:lnTo>
                    <a:lnTo>
                      <a:pt x="272" y="10"/>
                    </a:lnTo>
                    <a:lnTo>
                      <a:pt x="0" y="86"/>
                    </a:lnTo>
                    <a:lnTo>
                      <a:pt x="0" y="75"/>
                    </a:lnTo>
                    <a:close/>
                  </a:path>
                </a:pathLst>
              </a:custGeom>
              <a:solidFill>
                <a:srgbClr val="CCCCC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28" name="Freeform 1088"/>
              <p:cNvSpPr>
                <a:spLocks/>
              </p:cNvSpPr>
              <p:nvPr/>
            </p:nvSpPr>
            <p:spPr bwMode="auto">
              <a:xfrm>
                <a:off x="1171" y="1424"/>
                <a:ext cx="272" cy="85"/>
              </a:xfrm>
              <a:custGeom>
                <a:avLst/>
                <a:gdLst>
                  <a:gd name="T0" fmla="*/ 0 w 272"/>
                  <a:gd name="T1" fmla="*/ 76 h 85"/>
                  <a:gd name="T2" fmla="*/ 272 w 272"/>
                  <a:gd name="T3" fmla="*/ 0 h 85"/>
                  <a:gd name="T4" fmla="*/ 272 w 272"/>
                  <a:gd name="T5" fmla="*/ 10 h 85"/>
                  <a:gd name="T6" fmla="*/ 0 w 272"/>
                  <a:gd name="T7" fmla="*/ 85 h 85"/>
                  <a:gd name="T8" fmla="*/ 0 w 272"/>
                  <a:gd name="T9" fmla="*/ 76 h 85"/>
                  <a:gd name="T10" fmla="*/ 0 60000 65536"/>
                  <a:gd name="T11" fmla="*/ 0 60000 65536"/>
                  <a:gd name="T12" fmla="*/ 0 60000 65536"/>
                  <a:gd name="T13" fmla="*/ 0 60000 65536"/>
                  <a:gd name="T14" fmla="*/ 0 60000 65536"/>
                  <a:gd name="T15" fmla="*/ 0 w 272"/>
                  <a:gd name="T16" fmla="*/ 0 h 85"/>
                  <a:gd name="T17" fmla="*/ 272 w 272"/>
                  <a:gd name="T18" fmla="*/ 85 h 85"/>
                </a:gdLst>
                <a:ahLst/>
                <a:cxnLst>
                  <a:cxn ang="T10">
                    <a:pos x="T0" y="T1"/>
                  </a:cxn>
                  <a:cxn ang="T11">
                    <a:pos x="T2" y="T3"/>
                  </a:cxn>
                  <a:cxn ang="T12">
                    <a:pos x="T4" y="T5"/>
                  </a:cxn>
                  <a:cxn ang="T13">
                    <a:pos x="T6" y="T7"/>
                  </a:cxn>
                  <a:cxn ang="T14">
                    <a:pos x="T8" y="T9"/>
                  </a:cxn>
                </a:cxnLst>
                <a:rect l="T15" t="T16" r="T17" b="T18"/>
                <a:pathLst>
                  <a:path w="272" h="85">
                    <a:moveTo>
                      <a:pt x="0" y="76"/>
                    </a:moveTo>
                    <a:lnTo>
                      <a:pt x="272" y="0"/>
                    </a:lnTo>
                    <a:lnTo>
                      <a:pt x="272" y="10"/>
                    </a:lnTo>
                    <a:lnTo>
                      <a:pt x="0" y="85"/>
                    </a:lnTo>
                    <a:lnTo>
                      <a:pt x="0" y="76"/>
                    </a:lnTo>
                    <a:close/>
                  </a:path>
                </a:pathLst>
              </a:custGeom>
              <a:solidFill>
                <a:srgbClr val="CBCBC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29" name="Freeform 1089"/>
              <p:cNvSpPr>
                <a:spLocks/>
              </p:cNvSpPr>
              <p:nvPr/>
            </p:nvSpPr>
            <p:spPr bwMode="auto">
              <a:xfrm>
                <a:off x="1171" y="1434"/>
                <a:ext cx="272" cy="84"/>
              </a:xfrm>
              <a:custGeom>
                <a:avLst/>
                <a:gdLst>
                  <a:gd name="T0" fmla="*/ 0 w 272"/>
                  <a:gd name="T1" fmla="*/ 75 h 84"/>
                  <a:gd name="T2" fmla="*/ 272 w 272"/>
                  <a:gd name="T3" fmla="*/ 0 h 84"/>
                  <a:gd name="T4" fmla="*/ 272 w 272"/>
                  <a:gd name="T5" fmla="*/ 9 h 84"/>
                  <a:gd name="T6" fmla="*/ 0 w 272"/>
                  <a:gd name="T7" fmla="*/ 84 h 84"/>
                  <a:gd name="T8" fmla="*/ 0 w 272"/>
                  <a:gd name="T9" fmla="*/ 75 h 84"/>
                  <a:gd name="T10" fmla="*/ 0 60000 65536"/>
                  <a:gd name="T11" fmla="*/ 0 60000 65536"/>
                  <a:gd name="T12" fmla="*/ 0 60000 65536"/>
                  <a:gd name="T13" fmla="*/ 0 60000 65536"/>
                  <a:gd name="T14" fmla="*/ 0 60000 65536"/>
                  <a:gd name="T15" fmla="*/ 0 w 272"/>
                  <a:gd name="T16" fmla="*/ 0 h 84"/>
                  <a:gd name="T17" fmla="*/ 272 w 272"/>
                  <a:gd name="T18" fmla="*/ 84 h 84"/>
                </a:gdLst>
                <a:ahLst/>
                <a:cxnLst>
                  <a:cxn ang="T10">
                    <a:pos x="T0" y="T1"/>
                  </a:cxn>
                  <a:cxn ang="T11">
                    <a:pos x="T2" y="T3"/>
                  </a:cxn>
                  <a:cxn ang="T12">
                    <a:pos x="T4" y="T5"/>
                  </a:cxn>
                  <a:cxn ang="T13">
                    <a:pos x="T6" y="T7"/>
                  </a:cxn>
                  <a:cxn ang="T14">
                    <a:pos x="T8" y="T9"/>
                  </a:cxn>
                </a:cxnLst>
                <a:rect l="T15" t="T16" r="T17" b="T18"/>
                <a:pathLst>
                  <a:path w="272" h="84">
                    <a:moveTo>
                      <a:pt x="0" y="75"/>
                    </a:moveTo>
                    <a:lnTo>
                      <a:pt x="272" y="0"/>
                    </a:lnTo>
                    <a:lnTo>
                      <a:pt x="272" y="9"/>
                    </a:lnTo>
                    <a:lnTo>
                      <a:pt x="0" y="84"/>
                    </a:lnTo>
                    <a:lnTo>
                      <a:pt x="0" y="75"/>
                    </a:lnTo>
                    <a:close/>
                  </a:path>
                </a:pathLst>
              </a:custGeom>
              <a:solidFill>
                <a:srgbClr val="CACAC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30" name="Freeform 1090"/>
              <p:cNvSpPr>
                <a:spLocks/>
              </p:cNvSpPr>
              <p:nvPr/>
            </p:nvSpPr>
            <p:spPr bwMode="auto">
              <a:xfrm>
                <a:off x="1171" y="1443"/>
                <a:ext cx="272" cy="84"/>
              </a:xfrm>
              <a:custGeom>
                <a:avLst/>
                <a:gdLst>
                  <a:gd name="T0" fmla="*/ 0 w 272"/>
                  <a:gd name="T1" fmla="*/ 75 h 84"/>
                  <a:gd name="T2" fmla="*/ 272 w 272"/>
                  <a:gd name="T3" fmla="*/ 0 h 84"/>
                  <a:gd name="T4" fmla="*/ 272 w 272"/>
                  <a:gd name="T5" fmla="*/ 9 h 84"/>
                  <a:gd name="T6" fmla="*/ 0 w 272"/>
                  <a:gd name="T7" fmla="*/ 84 h 84"/>
                  <a:gd name="T8" fmla="*/ 0 w 272"/>
                  <a:gd name="T9" fmla="*/ 75 h 84"/>
                  <a:gd name="T10" fmla="*/ 0 60000 65536"/>
                  <a:gd name="T11" fmla="*/ 0 60000 65536"/>
                  <a:gd name="T12" fmla="*/ 0 60000 65536"/>
                  <a:gd name="T13" fmla="*/ 0 60000 65536"/>
                  <a:gd name="T14" fmla="*/ 0 60000 65536"/>
                  <a:gd name="T15" fmla="*/ 0 w 272"/>
                  <a:gd name="T16" fmla="*/ 0 h 84"/>
                  <a:gd name="T17" fmla="*/ 272 w 272"/>
                  <a:gd name="T18" fmla="*/ 84 h 84"/>
                </a:gdLst>
                <a:ahLst/>
                <a:cxnLst>
                  <a:cxn ang="T10">
                    <a:pos x="T0" y="T1"/>
                  </a:cxn>
                  <a:cxn ang="T11">
                    <a:pos x="T2" y="T3"/>
                  </a:cxn>
                  <a:cxn ang="T12">
                    <a:pos x="T4" y="T5"/>
                  </a:cxn>
                  <a:cxn ang="T13">
                    <a:pos x="T6" y="T7"/>
                  </a:cxn>
                  <a:cxn ang="T14">
                    <a:pos x="T8" y="T9"/>
                  </a:cxn>
                </a:cxnLst>
                <a:rect l="T15" t="T16" r="T17" b="T18"/>
                <a:pathLst>
                  <a:path w="272" h="84">
                    <a:moveTo>
                      <a:pt x="0" y="75"/>
                    </a:moveTo>
                    <a:lnTo>
                      <a:pt x="272" y="0"/>
                    </a:lnTo>
                    <a:lnTo>
                      <a:pt x="272" y="9"/>
                    </a:lnTo>
                    <a:lnTo>
                      <a:pt x="0" y="84"/>
                    </a:lnTo>
                    <a:lnTo>
                      <a:pt x="0" y="75"/>
                    </a:lnTo>
                    <a:close/>
                  </a:path>
                </a:pathLst>
              </a:custGeom>
              <a:solidFill>
                <a:srgbClr val="C9C9C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31" name="Freeform 1091"/>
              <p:cNvSpPr>
                <a:spLocks/>
              </p:cNvSpPr>
              <p:nvPr/>
            </p:nvSpPr>
            <p:spPr bwMode="auto">
              <a:xfrm>
                <a:off x="1171" y="1452"/>
                <a:ext cx="272" cy="86"/>
              </a:xfrm>
              <a:custGeom>
                <a:avLst/>
                <a:gdLst>
                  <a:gd name="T0" fmla="*/ 0 w 272"/>
                  <a:gd name="T1" fmla="*/ 75 h 86"/>
                  <a:gd name="T2" fmla="*/ 272 w 272"/>
                  <a:gd name="T3" fmla="*/ 0 h 86"/>
                  <a:gd name="T4" fmla="*/ 272 w 272"/>
                  <a:gd name="T5" fmla="*/ 10 h 86"/>
                  <a:gd name="T6" fmla="*/ 0 w 272"/>
                  <a:gd name="T7" fmla="*/ 86 h 86"/>
                  <a:gd name="T8" fmla="*/ 0 w 272"/>
                  <a:gd name="T9" fmla="*/ 75 h 86"/>
                  <a:gd name="T10" fmla="*/ 0 60000 65536"/>
                  <a:gd name="T11" fmla="*/ 0 60000 65536"/>
                  <a:gd name="T12" fmla="*/ 0 60000 65536"/>
                  <a:gd name="T13" fmla="*/ 0 60000 65536"/>
                  <a:gd name="T14" fmla="*/ 0 60000 65536"/>
                  <a:gd name="T15" fmla="*/ 0 w 272"/>
                  <a:gd name="T16" fmla="*/ 0 h 86"/>
                  <a:gd name="T17" fmla="*/ 272 w 272"/>
                  <a:gd name="T18" fmla="*/ 86 h 86"/>
                </a:gdLst>
                <a:ahLst/>
                <a:cxnLst>
                  <a:cxn ang="T10">
                    <a:pos x="T0" y="T1"/>
                  </a:cxn>
                  <a:cxn ang="T11">
                    <a:pos x="T2" y="T3"/>
                  </a:cxn>
                  <a:cxn ang="T12">
                    <a:pos x="T4" y="T5"/>
                  </a:cxn>
                  <a:cxn ang="T13">
                    <a:pos x="T6" y="T7"/>
                  </a:cxn>
                  <a:cxn ang="T14">
                    <a:pos x="T8" y="T9"/>
                  </a:cxn>
                </a:cxnLst>
                <a:rect l="T15" t="T16" r="T17" b="T18"/>
                <a:pathLst>
                  <a:path w="272" h="86">
                    <a:moveTo>
                      <a:pt x="0" y="75"/>
                    </a:moveTo>
                    <a:lnTo>
                      <a:pt x="272" y="0"/>
                    </a:lnTo>
                    <a:lnTo>
                      <a:pt x="272" y="10"/>
                    </a:lnTo>
                    <a:lnTo>
                      <a:pt x="0" y="86"/>
                    </a:lnTo>
                    <a:lnTo>
                      <a:pt x="0" y="75"/>
                    </a:lnTo>
                    <a:close/>
                  </a:path>
                </a:pathLst>
              </a:custGeom>
              <a:solidFill>
                <a:srgbClr val="C7C7C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32" name="Freeform 1092"/>
              <p:cNvSpPr>
                <a:spLocks/>
              </p:cNvSpPr>
              <p:nvPr/>
            </p:nvSpPr>
            <p:spPr bwMode="auto">
              <a:xfrm>
                <a:off x="1171" y="1462"/>
                <a:ext cx="272" cy="85"/>
              </a:xfrm>
              <a:custGeom>
                <a:avLst/>
                <a:gdLst>
                  <a:gd name="T0" fmla="*/ 0 w 272"/>
                  <a:gd name="T1" fmla="*/ 76 h 85"/>
                  <a:gd name="T2" fmla="*/ 272 w 272"/>
                  <a:gd name="T3" fmla="*/ 0 h 85"/>
                  <a:gd name="T4" fmla="*/ 272 w 272"/>
                  <a:gd name="T5" fmla="*/ 9 h 85"/>
                  <a:gd name="T6" fmla="*/ 0 w 272"/>
                  <a:gd name="T7" fmla="*/ 85 h 85"/>
                  <a:gd name="T8" fmla="*/ 0 w 272"/>
                  <a:gd name="T9" fmla="*/ 76 h 85"/>
                  <a:gd name="T10" fmla="*/ 0 60000 65536"/>
                  <a:gd name="T11" fmla="*/ 0 60000 65536"/>
                  <a:gd name="T12" fmla="*/ 0 60000 65536"/>
                  <a:gd name="T13" fmla="*/ 0 60000 65536"/>
                  <a:gd name="T14" fmla="*/ 0 60000 65536"/>
                  <a:gd name="T15" fmla="*/ 0 w 272"/>
                  <a:gd name="T16" fmla="*/ 0 h 85"/>
                  <a:gd name="T17" fmla="*/ 272 w 272"/>
                  <a:gd name="T18" fmla="*/ 85 h 85"/>
                </a:gdLst>
                <a:ahLst/>
                <a:cxnLst>
                  <a:cxn ang="T10">
                    <a:pos x="T0" y="T1"/>
                  </a:cxn>
                  <a:cxn ang="T11">
                    <a:pos x="T2" y="T3"/>
                  </a:cxn>
                  <a:cxn ang="T12">
                    <a:pos x="T4" y="T5"/>
                  </a:cxn>
                  <a:cxn ang="T13">
                    <a:pos x="T6" y="T7"/>
                  </a:cxn>
                  <a:cxn ang="T14">
                    <a:pos x="T8" y="T9"/>
                  </a:cxn>
                </a:cxnLst>
                <a:rect l="T15" t="T16" r="T17" b="T18"/>
                <a:pathLst>
                  <a:path w="272" h="85">
                    <a:moveTo>
                      <a:pt x="0" y="76"/>
                    </a:moveTo>
                    <a:lnTo>
                      <a:pt x="272" y="0"/>
                    </a:lnTo>
                    <a:lnTo>
                      <a:pt x="272" y="9"/>
                    </a:lnTo>
                    <a:lnTo>
                      <a:pt x="0" y="85"/>
                    </a:lnTo>
                    <a:lnTo>
                      <a:pt x="0" y="76"/>
                    </a:lnTo>
                    <a:close/>
                  </a:path>
                </a:pathLst>
              </a:custGeom>
              <a:solidFill>
                <a:srgbClr val="C4C4C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33" name="Freeform 1093"/>
              <p:cNvSpPr>
                <a:spLocks/>
              </p:cNvSpPr>
              <p:nvPr/>
            </p:nvSpPr>
            <p:spPr bwMode="auto">
              <a:xfrm>
                <a:off x="1171" y="1471"/>
                <a:ext cx="272" cy="85"/>
              </a:xfrm>
              <a:custGeom>
                <a:avLst/>
                <a:gdLst>
                  <a:gd name="T0" fmla="*/ 0 w 272"/>
                  <a:gd name="T1" fmla="*/ 76 h 85"/>
                  <a:gd name="T2" fmla="*/ 272 w 272"/>
                  <a:gd name="T3" fmla="*/ 0 h 85"/>
                  <a:gd name="T4" fmla="*/ 272 w 272"/>
                  <a:gd name="T5" fmla="*/ 9 h 85"/>
                  <a:gd name="T6" fmla="*/ 0 w 272"/>
                  <a:gd name="T7" fmla="*/ 85 h 85"/>
                  <a:gd name="T8" fmla="*/ 0 w 272"/>
                  <a:gd name="T9" fmla="*/ 76 h 85"/>
                  <a:gd name="T10" fmla="*/ 0 60000 65536"/>
                  <a:gd name="T11" fmla="*/ 0 60000 65536"/>
                  <a:gd name="T12" fmla="*/ 0 60000 65536"/>
                  <a:gd name="T13" fmla="*/ 0 60000 65536"/>
                  <a:gd name="T14" fmla="*/ 0 60000 65536"/>
                  <a:gd name="T15" fmla="*/ 0 w 272"/>
                  <a:gd name="T16" fmla="*/ 0 h 85"/>
                  <a:gd name="T17" fmla="*/ 272 w 272"/>
                  <a:gd name="T18" fmla="*/ 85 h 85"/>
                </a:gdLst>
                <a:ahLst/>
                <a:cxnLst>
                  <a:cxn ang="T10">
                    <a:pos x="T0" y="T1"/>
                  </a:cxn>
                  <a:cxn ang="T11">
                    <a:pos x="T2" y="T3"/>
                  </a:cxn>
                  <a:cxn ang="T12">
                    <a:pos x="T4" y="T5"/>
                  </a:cxn>
                  <a:cxn ang="T13">
                    <a:pos x="T6" y="T7"/>
                  </a:cxn>
                  <a:cxn ang="T14">
                    <a:pos x="T8" y="T9"/>
                  </a:cxn>
                </a:cxnLst>
                <a:rect l="T15" t="T16" r="T17" b="T18"/>
                <a:pathLst>
                  <a:path w="272" h="85">
                    <a:moveTo>
                      <a:pt x="0" y="76"/>
                    </a:moveTo>
                    <a:lnTo>
                      <a:pt x="272" y="0"/>
                    </a:lnTo>
                    <a:lnTo>
                      <a:pt x="272" y="9"/>
                    </a:lnTo>
                    <a:lnTo>
                      <a:pt x="0" y="85"/>
                    </a:lnTo>
                    <a:lnTo>
                      <a:pt x="0" y="76"/>
                    </a:lnTo>
                    <a:close/>
                  </a:path>
                </a:pathLst>
              </a:custGeom>
              <a:solidFill>
                <a:srgbClr val="C2C2C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34" name="Freeform 1094"/>
              <p:cNvSpPr>
                <a:spLocks/>
              </p:cNvSpPr>
              <p:nvPr/>
            </p:nvSpPr>
            <p:spPr bwMode="auto">
              <a:xfrm>
                <a:off x="1171" y="1480"/>
                <a:ext cx="272" cy="85"/>
              </a:xfrm>
              <a:custGeom>
                <a:avLst/>
                <a:gdLst>
                  <a:gd name="T0" fmla="*/ 0 w 272"/>
                  <a:gd name="T1" fmla="*/ 76 h 85"/>
                  <a:gd name="T2" fmla="*/ 272 w 272"/>
                  <a:gd name="T3" fmla="*/ 0 h 85"/>
                  <a:gd name="T4" fmla="*/ 272 w 272"/>
                  <a:gd name="T5" fmla="*/ 9 h 85"/>
                  <a:gd name="T6" fmla="*/ 0 w 272"/>
                  <a:gd name="T7" fmla="*/ 85 h 85"/>
                  <a:gd name="T8" fmla="*/ 0 w 272"/>
                  <a:gd name="T9" fmla="*/ 76 h 85"/>
                  <a:gd name="T10" fmla="*/ 0 60000 65536"/>
                  <a:gd name="T11" fmla="*/ 0 60000 65536"/>
                  <a:gd name="T12" fmla="*/ 0 60000 65536"/>
                  <a:gd name="T13" fmla="*/ 0 60000 65536"/>
                  <a:gd name="T14" fmla="*/ 0 60000 65536"/>
                  <a:gd name="T15" fmla="*/ 0 w 272"/>
                  <a:gd name="T16" fmla="*/ 0 h 85"/>
                  <a:gd name="T17" fmla="*/ 272 w 272"/>
                  <a:gd name="T18" fmla="*/ 85 h 85"/>
                </a:gdLst>
                <a:ahLst/>
                <a:cxnLst>
                  <a:cxn ang="T10">
                    <a:pos x="T0" y="T1"/>
                  </a:cxn>
                  <a:cxn ang="T11">
                    <a:pos x="T2" y="T3"/>
                  </a:cxn>
                  <a:cxn ang="T12">
                    <a:pos x="T4" y="T5"/>
                  </a:cxn>
                  <a:cxn ang="T13">
                    <a:pos x="T6" y="T7"/>
                  </a:cxn>
                  <a:cxn ang="T14">
                    <a:pos x="T8" y="T9"/>
                  </a:cxn>
                </a:cxnLst>
                <a:rect l="T15" t="T16" r="T17" b="T18"/>
                <a:pathLst>
                  <a:path w="272" h="85">
                    <a:moveTo>
                      <a:pt x="0" y="76"/>
                    </a:moveTo>
                    <a:lnTo>
                      <a:pt x="272" y="0"/>
                    </a:lnTo>
                    <a:lnTo>
                      <a:pt x="272" y="9"/>
                    </a:lnTo>
                    <a:lnTo>
                      <a:pt x="0" y="85"/>
                    </a:lnTo>
                    <a:lnTo>
                      <a:pt x="0" y="76"/>
                    </a:lnTo>
                    <a:close/>
                  </a:path>
                </a:pathLst>
              </a:custGeom>
              <a:solidFill>
                <a:srgbClr val="C0C0C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35" name="Freeform 1095"/>
              <p:cNvSpPr>
                <a:spLocks/>
              </p:cNvSpPr>
              <p:nvPr/>
            </p:nvSpPr>
            <p:spPr bwMode="auto">
              <a:xfrm>
                <a:off x="1171" y="1489"/>
                <a:ext cx="272" cy="87"/>
              </a:xfrm>
              <a:custGeom>
                <a:avLst/>
                <a:gdLst>
                  <a:gd name="T0" fmla="*/ 0 w 272"/>
                  <a:gd name="T1" fmla="*/ 76 h 87"/>
                  <a:gd name="T2" fmla="*/ 272 w 272"/>
                  <a:gd name="T3" fmla="*/ 0 h 87"/>
                  <a:gd name="T4" fmla="*/ 272 w 272"/>
                  <a:gd name="T5" fmla="*/ 11 h 87"/>
                  <a:gd name="T6" fmla="*/ 0 w 272"/>
                  <a:gd name="T7" fmla="*/ 87 h 87"/>
                  <a:gd name="T8" fmla="*/ 0 w 272"/>
                  <a:gd name="T9" fmla="*/ 76 h 87"/>
                  <a:gd name="T10" fmla="*/ 0 60000 65536"/>
                  <a:gd name="T11" fmla="*/ 0 60000 65536"/>
                  <a:gd name="T12" fmla="*/ 0 60000 65536"/>
                  <a:gd name="T13" fmla="*/ 0 60000 65536"/>
                  <a:gd name="T14" fmla="*/ 0 60000 65536"/>
                  <a:gd name="T15" fmla="*/ 0 w 272"/>
                  <a:gd name="T16" fmla="*/ 0 h 87"/>
                  <a:gd name="T17" fmla="*/ 272 w 272"/>
                  <a:gd name="T18" fmla="*/ 87 h 87"/>
                </a:gdLst>
                <a:ahLst/>
                <a:cxnLst>
                  <a:cxn ang="T10">
                    <a:pos x="T0" y="T1"/>
                  </a:cxn>
                  <a:cxn ang="T11">
                    <a:pos x="T2" y="T3"/>
                  </a:cxn>
                  <a:cxn ang="T12">
                    <a:pos x="T4" y="T5"/>
                  </a:cxn>
                  <a:cxn ang="T13">
                    <a:pos x="T6" y="T7"/>
                  </a:cxn>
                  <a:cxn ang="T14">
                    <a:pos x="T8" y="T9"/>
                  </a:cxn>
                </a:cxnLst>
                <a:rect l="T15" t="T16" r="T17" b="T18"/>
                <a:pathLst>
                  <a:path w="272" h="87">
                    <a:moveTo>
                      <a:pt x="0" y="76"/>
                    </a:moveTo>
                    <a:lnTo>
                      <a:pt x="272" y="0"/>
                    </a:lnTo>
                    <a:lnTo>
                      <a:pt x="272" y="11"/>
                    </a:lnTo>
                    <a:lnTo>
                      <a:pt x="0" y="87"/>
                    </a:lnTo>
                    <a:lnTo>
                      <a:pt x="0" y="76"/>
                    </a:lnTo>
                    <a:close/>
                  </a:path>
                </a:pathLst>
              </a:custGeom>
              <a:solidFill>
                <a:srgbClr val="BEBEB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36" name="Freeform 1096"/>
              <p:cNvSpPr>
                <a:spLocks/>
              </p:cNvSpPr>
              <p:nvPr/>
            </p:nvSpPr>
            <p:spPr bwMode="auto">
              <a:xfrm>
                <a:off x="1171" y="1500"/>
                <a:ext cx="272" cy="85"/>
              </a:xfrm>
              <a:custGeom>
                <a:avLst/>
                <a:gdLst>
                  <a:gd name="T0" fmla="*/ 0 w 272"/>
                  <a:gd name="T1" fmla="*/ 76 h 85"/>
                  <a:gd name="T2" fmla="*/ 272 w 272"/>
                  <a:gd name="T3" fmla="*/ 0 h 85"/>
                  <a:gd name="T4" fmla="*/ 272 w 272"/>
                  <a:gd name="T5" fmla="*/ 9 h 85"/>
                  <a:gd name="T6" fmla="*/ 0 w 272"/>
                  <a:gd name="T7" fmla="*/ 85 h 85"/>
                  <a:gd name="T8" fmla="*/ 0 w 272"/>
                  <a:gd name="T9" fmla="*/ 76 h 85"/>
                  <a:gd name="T10" fmla="*/ 0 60000 65536"/>
                  <a:gd name="T11" fmla="*/ 0 60000 65536"/>
                  <a:gd name="T12" fmla="*/ 0 60000 65536"/>
                  <a:gd name="T13" fmla="*/ 0 60000 65536"/>
                  <a:gd name="T14" fmla="*/ 0 60000 65536"/>
                  <a:gd name="T15" fmla="*/ 0 w 272"/>
                  <a:gd name="T16" fmla="*/ 0 h 85"/>
                  <a:gd name="T17" fmla="*/ 272 w 272"/>
                  <a:gd name="T18" fmla="*/ 85 h 85"/>
                </a:gdLst>
                <a:ahLst/>
                <a:cxnLst>
                  <a:cxn ang="T10">
                    <a:pos x="T0" y="T1"/>
                  </a:cxn>
                  <a:cxn ang="T11">
                    <a:pos x="T2" y="T3"/>
                  </a:cxn>
                  <a:cxn ang="T12">
                    <a:pos x="T4" y="T5"/>
                  </a:cxn>
                  <a:cxn ang="T13">
                    <a:pos x="T6" y="T7"/>
                  </a:cxn>
                  <a:cxn ang="T14">
                    <a:pos x="T8" y="T9"/>
                  </a:cxn>
                </a:cxnLst>
                <a:rect l="T15" t="T16" r="T17" b="T18"/>
                <a:pathLst>
                  <a:path w="272" h="85">
                    <a:moveTo>
                      <a:pt x="0" y="76"/>
                    </a:moveTo>
                    <a:lnTo>
                      <a:pt x="272" y="0"/>
                    </a:lnTo>
                    <a:lnTo>
                      <a:pt x="272" y="9"/>
                    </a:lnTo>
                    <a:lnTo>
                      <a:pt x="0" y="85"/>
                    </a:lnTo>
                    <a:lnTo>
                      <a:pt x="0" y="76"/>
                    </a:lnTo>
                    <a:close/>
                  </a:path>
                </a:pathLst>
              </a:custGeom>
              <a:solidFill>
                <a:srgbClr val="BCBCB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37" name="Freeform 1097"/>
              <p:cNvSpPr>
                <a:spLocks/>
              </p:cNvSpPr>
              <p:nvPr/>
            </p:nvSpPr>
            <p:spPr bwMode="auto">
              <a:xfrm>
                <a:off x="1171" y="1509"/>
                <a:ext cx="272" cy="85"/>
              </a:xfrm>
              <a:custGeom>
                <a:avLst/>
                <a:gdLst>
                  <a:gd name="T0" fmla="*/ 0 w 272"/>
                  <a:gd name="T1" fmla="*/ 76 h 85"/>
                  <a:gd name="T2" fmla="*/ 272 w 272"/>
                  <a:gd name="T3" fmla="*/ 0 h 85"/>
                  <a:gd name="T4" fmla="*/ 272 w 272"/>
                  <a:gd name="T5" fmla="*/ 9 h 85"/>
                  <a:gd name="T6" fmla="*/ 0 w 272"/>
                  <a:gd name="T7" fmla="*/ 85 h 85"/>
                  <a:gd name="T8" fmla="*/ 0 w 272"/>
                  <a:gd name="T9" fmla="*/ 76 h 85"/>
                  <a:gd name="T10" fmla="*/ 0 60000 65536"/>
                  <a:gd name="T11" fmla="*/ 0 60000 65536"/>
                  <a:gd name="T12" fmla="*/ 0 60000 65536"/>
                  <a:gd name="T13" fmla="*/ 0 60000 65536"/>
                  <a:gd name="T14" fmla="*/ 0 60000 65536"/>
                  <a:gd name="T15" fmla="*/ 0 w 272"/>
                  <a:gd name="T16" fmla="*/ 0 h 85"/>
                  <a:gd name="T17" fmla="*/ 272 w 272"/>
                  <a:gd name="T18" fmla="*/ 85 h 85"/>
                </a:gdLst>
                <a:ahLst/>
                <a:cxnLst>
                  <a:cxn ang="T10">
                    <a:pos x="T0" y="T1"/>
                  </a:cxn>
                  <a:cxn ang="T11">
                    <a:pos x="T2" y="T3"/>
                  </a:cxn>
                  <a:cxn ang="T12">
                    <a:pos x="T4" y="T5"/>
                  </a:cxn>
                  <a:cxn ang="T13">
                    <a:pos x="T6" y="T7"/>
                  </a:cxn>
                  <a:cxn ang="T14">
                    <a:pos x="T8" y="T9"/>
                  </a:cxn>
                </a:cxnLst>
                <a:rect l="T15" t="T16" r="T17" b="T18"/>
                <a:pathLst>
                  <a:path w="272" h="85">
                    <a:moveTo>
                      <a:pt x="0" y="76"/>
                    </a:moveTo>
                    <a:lnTo>
                      <a:pt x="272" y="0"/>
                    </a:lnTo>
                    <a:lnTo>
                      <a:pt x="272" y="9"/>
                    </a:lnTo>
                    <a:lnTo>
                      <a:pt x="0" y="85"/>
                    </a:lnTo>
                    <a:lnTo>
                      <a:pt x="0" y="76"/>
                    </a:lnTo>
                    <a:close/>
                  </a:path>
                </a:pathLst>
              </a:custGeom>
              <a:solidFill>
                <a:srgbClr val="BBBBB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38" name="Freeform 1098"/>
              <p:cNvSpPr>
                <a:spLocks/>
              </p:cNvSpPr>
              <p:nvPr/>
            </p:nvSpPr>
            <p:spPr bwMode="auto">
              <a:xfrm>
                <a:off x="1171" y="1518"/>
                <a:ext cx="272" cy="85"/>
              </a:xfrm>
              <a:custGeom>
                <a:avLst/>
                <a:gdLst>
                  <a:gd name="T0" fmla="*/ 0 w 272"/>
                  <a:gd name="T1" fmla="*/ 76 h 85"/>
                  <a:gd name="T2" fmla="*/ 272 w 272"/>
                  <a:gd name="T3" fmla="*/ 0 h 85"/>
                  <a:gd name="T4" fmla="*/ 272 w 272"/>
                  <a:gd name="T5" fmla="*/ 9 h 85"/>
                  <a:gd name="T6" fmla="*/ 0 w 272"/>
                  <a:gd name="T7" fmla="*/ 85 h 85"/>
                  <a:gd name="T8" fmla="*/ 0 w 272"/>
                  <a:gd name="T9" fmla="*/ 76 h 85"/>
                  <a:gd name="T10" fmla="*/ 0 60000 65536"/>
                  <a:gd name="T11" fmla="*/ 0 60000 65536"/>
                  <a:gd name="T12" fmla="*/ 0 60000 65536"/>
                  <a:gd name="T13" fmla="*/ 0 60000 65536"/>
                  <a:gd name="T14" fmla="*/ 0 60000 65536"/>
                  <a:gd name="T15" fmla="*/ 0 w 272"/>
                  <a:gd name="T16" fmla="*/ 0 h 85"/>
                  <a:gd name="T17" fmla="*/ 272 w 272"/>
                  <a:gd name="T18" fmla="*/ 85 h 85"/>
                </a:gdLst>
                <a:ahLst/>
                <a:cxnLst>
                  <a:cxn ang="T10">
                    <a:pos x="T0" y="T1"/>
                  </a:cxn>
                  <a:cxn ang="T11">
                    <a:pos x="T2" y="T3"/>
                  </a:cxn>
                  <a:cxn ang="T12">
                    <a:pos x="T4" y="T5"/>
                  </a:cxn>
                  <a:cxn ang="T13">
                    <a:pos x="T6" y="T7"/>
                  </a:cxn>
                  <a:cxn ang="T14">
                    <a:pos x="T8" y="T9"/>
                  </a:cxn>
                </a:cxnLst>
                <a:rect l="T15" t="T16" r="T17" b="T18"/>
                <a:pathLst>
                  <a:path w="272" h="85">
                    <a:moveTo>
                      <a:pt x="0" y="76"/>
                    </a:moveTo>
                    <a:lnTo>
                      <a:pt x="272" y="0"/>
                    </a:lnTo>
                    <a:lnTo>
                      <a:pt x="272" y="9"/>
                    </a:lnTo>
                    <a:lnTo>
                      <a:pt x="0" y="85"/>
                    </a:lnTo>
                    <a:lnTo>
                      <a:pt x="0" y="76"/>
                    </a:lnTo>
                    <a:close/>
                  </a:path>
                </a:pathLst>
              </a:custGeom>
              <a:solidFill>
                <a:srgbClr val="BABAB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39" name="Freeform 1099"/>
              <p:cNvSpPr>
                <a:spLocks/>
              </p:cNvSpPr>
              <p:nvPr/>
            </p:nvSpPr>
            <p:spPr bwMode="auto">
              <a:xfrm>
                <a:off x="1171" y="1527"/>
                <a:ext cx="272" cy="87"/>
              </a:xfrm>
              <a:custGeom>
                <a:avLst/>
                <a:gdLst>
                  <a:gd name="T0" fmla="*/ 0 w 272"/>
                  <a:gd name="T1" fmla="*/ 76 h 87"/>
                  <a:gd name="T2" fmla="*/ 272 w 272"/>
                  <a:gd name="T3" fmla="*/ 0 h 87"/>
                  <a:gd name="T4" fmla="*/ 272 w 272"/>
                  <a:gd name="T5" fmla="*/ 11 h 87"/>
                  <a:gd name="T6" fmla="*/ 0 w 272"/>
                  <a:gd name="T7" fmla="*/ 87 h 87"/>
                  <a:gd name="T8" fmla="*/ 0 w 272"/>
                  <a:gd name="T9" fmla="*/ 76 h 87"/>
                  <a:gd name="T10" fmla="*/ 0 60000 65536"/>
                  <a:gd name="T11" fmla="*/ 0 60000 65536"/>
                  <a:gd name="T12" fmla="*/ 0 60000 65536"/>
                  <a:gd name="T13" fmla="*/ 0 60000 65536"/>
                  <a:gd name="T14" fmla="*/ 0 60000 65536"/>
                  <a:gd name="T15" fmla="*/ 0 w 272"/>
                  <a:gd name="T16" fmla="*/ 0 h 87"/>
                  <a:gd name="T17" fmla="*/ 272 w 272"/>
                  <a:gd name="T18" fmla="*/ 87 h 87"/>
                </a:gdLst>
                <a:ahLst/>
                <a:cxnLst>
                  <a:cxn ang="T10">
                    <a:pos x="T0" y="T1"/>
                  </a:cxn>
                  <a:cxn ang="T11">
                    <a:pos x="T2" y="T3"/>
                  </a:cxn>
                  <a:cxn ang="T12">
                    <a:pos x="T4" y="T5"/>
                  </a:cxn>
                  <a:cxn ang="T13">
                    <a:pos x="T6" y="T7"/>
                  </a:cxn>
                  <a:cxn ang="T14">
                    <a:pos x="T8" y="T9"/>
                  </a:cxn>
                </a:cxnLst>
                <a:rect l="T15" t="T16" r="T17" b="T18"/>
                <a:pathLst>
                  <a:path w="272" h="87">
                    <a:moveTo>
                      <a:pt x="0" y="76"/>
                    </a:moveTo>
                    <a:lnTo>
                      <a:pt x="272" y="0"/>
                    </a:lnTo>
                    <a:lnTo>
                      <a:pt x="272" y="11"/>
                    </a:lnTo>
                    <a:lnTo>
                      <a:pt x="0" y="87"/>
                    </a:lnTo>
                    <a:lnTo>
                      <a:pt x="0" y="76"/>
                    </a:lnTo>
                    <a:close/>
                  </a:path>
                </a:pathLst>
              </a:custGeom>
              <a:solidFill>
                <a:srgbClr val="B9B9B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40" name="Freeform 1100"/>
              <p:cNvSpPr>
                <a:spLocks/>
              </p:cNvSpPr>
              <p:nvPr/>
            </p:nvSpPr>
            <p:spPr bwMode="auto">
              <a:xfrm>
                <a:off x="1171" y="1538"/>
                <a:ext cx="272" cy="85"/>
              </a:xfrm>
              <a:custGeom>
                <a:avLst/>
                <a:gdLst>
                  <a:gd name="T0" fmla="*/ 0 w 272"/>
                  <a:gd name="T1" fmla="*/ 76 h 85"/>
                  <a:gd name="T2" fmla="*/ 272 w 272"/>
                  <a:gd name="T3" fmla="*/ 0 h 85"/>
                  <a:gd name="T4" fmla="*/ 272 w 272"/>
                  <a:gd name="T5" fmla="*/ 9 h 85"/>
                  <a:gd name="T6" fmla="*/ 0 w 272"/>
                  <a:gd name="T7" fmla="*/ 85 h 85"/>
                  <a:gd name="T8" fmla="*/ 0 w 272"/>
                  <a:gd name="T9" fmla="*/ 76 h 85"/>
                  <a:gd name="T10" fmla="*/ 0 60000 65536"/>
                  <a:gd name="T11" fmla="*/ 0 60000 65536"/>
                  <a:gd name="T12" fmla="*/ 0 60000 65536"/>
                  <a:gd name="T13" fmla="*/ 0 60000 65536"/>
                  <a:gd name="T14" fmla="*/ 0 60000 65536"/>
                  <a:gd name="T15" fmla="*/ 0 w 272"/>
                  <a:gd name="T16" fmla="*/ 0 h 85"/>
                  <a:gd name="T17" fmla="*/ 272 w 272"/>
                  <a:gd name="T18" fmla="*/ 85 h 85"/>
                </a:gdLst>
                <a:ahLst/>
                <a:cxnLst>
                  <a:cxn ang="T10">
                    <a:pos x="T0" y="T1"/>
                  </a:cxn>
                  <a:cxn ang="T11">
                    <a:pos x="T2" y="T3"/>
                  </a:cxn>
                  <a:cxn ang="T12">
                    <a:pos x="T4" y="T5"/>
                  </a:cxn>
                  <a:cxn ang="T13">
                    <a:pos x="T6" y="T7"/>
                  </a:cxn>
                  <a:cxn ang="T14">
                    <a:pos x="T8" y="T9"/>
                  </a:cxn>
                </a:cxnLst>
                <a:rect l="T15" t="T16" r="T17" b="T18"/>
                <a:pathLst>
                  <a:path w="272" h="85">
                    <a:moveTo>
                      <a:pt x="0" y="76"/>
                    </a:moveTo>
                    <a:lnTo>
                      <a:pt x="272" y="0"/>
                    </a:lnTo>
                    <a:lnTo>
                      <a:pt x="272" y="9"/>
                    </a:lnTo>
                    <a:lnTo>
                      <a:pt x="0" y="85"/>
                    </a:lnTo>
                    <a:lnTo>
                      <a:pt x="0" y="76"/>
                    </a:lnTo>
                    <a:close/>
                  </a:path>
                </a:pathLst>
              </a:custGeom>
              <a:solidFill>
                <a:srgbClr val="B9B9B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41" name="Freeform 1101"/>
              <p:cNvSpPr>
                <a:spLocks/>
              </p:cNvSpPr>
              <p:nvPr/>
            </p:nvSpPr>
            <p:spPr bwMode="auto">
              <a:xfrm>
                <a:off x="1171" y="1471"/>
                <a:ext cx="267" cy="73"/>
              </a:xfrm>
              <a:custGeom>
                <a:avLst/>
                <a:gdLst>
                  <a:gd name="T0" fmla="*/ 133 w 267"/>
                  <a:gd name="T1" fmla="*/ 0 h 73"/>
                  <a:gd name="T2" fmla="*/ 106 w 267"/>
                  <a:gd name="T3" fmla="*/ 0 h 73"/>
                  <a:gd name="T4" fmla="*/ 81 w 267"/>
                  <a:gd name="T5" fmla="*/ 4 h 73"/>
                  <a:gd name="T6" fmla="*/ 59 w 267"/>
                  <a:gd name="T7" fmla="*/ 6 h 73"/>
                  <a:gd name="T8" fmla="*/ 39 w 267"/>
                  <a:gd name="T9" fmla="*/ 11 h 73"/>
                  <a:gd name="T10" fmla="*/ 22 w 267"/>
                  <a:gd name="T11" fmla="*/ 17 h 73"/>
                  <a:gd name="T12" fmla="*/ 11 w 267"/>
                  <a:gd name="T13" fmla="*/ 22 h 73"/>
                  <a:gd name="T14" fmla="*/ 2 w 267"/>
                  <a:gd name="T15" fmla="*/ 29 h 73"/>
                  <a:gd name="T16" fmla="*/ 0 w 267"/>
                  <a:gd name="T17" fmla="*/ 36 h 73"/>
                  <a:gd name="T18" fmla="*/ 2 w 267"/>
                  <a:gd name="T19" fmla="*/ 44 h 73"/>
                  <a:gd name="T20" fmla="*/ 11 w 267"/>
                  <a:gd name="T21" fmla="*/ 51 h 73"/>
                  <a:gd name="T22" fmla="*/ 22 w 267"/>
                  <a:gd name="T23" fmla="*/ 56 h 73"/>
                  <a:gd name="T24" fmla="*/ 39 w 267"/>
                  <a:gd name="T25" fmla="*/ 62 h 73"/>
                  <a:gd name="T26" fmla="*/ 59 w 267"/>
                  <a:gd name="T27" fmla="*/ 67 h 73"/>
                  <a:gd name="T28" fmla="*/ 81 w 267"/>
                  <a:gd name="T29" fmla="*/ 69 h 73"/>
                  <a:gd name="T30" fmla="*/ 106 w 267"/>
                  <a:gd name="T31" fmla="*/ 73 h 73"/>
                  <a:gd name="T32" fmla="*/ 133 w 267"/>
                  <a:gd name="T33" fmla="*/ 73 h 73"/>
                  <a:gd name="T34" fmla="*/ 161 w 267"/>
                  <a:gd name="T35" fmla="*/ 73 h 73"/>
                  <a:gd name="T36" fmla="*/ 185 w 267"/>
                  <a:gd name="T37" fmla="*/ 69 h 73"/>
                  <a:gd name="T38" fmla="*/ 208 w 267"/>
                  <a:gd name="T39" fmla="*/ 67 h 73"/>
                  <a:gd name="T40" fmla="*/ 228 w 267"/>
                  <a:gd name="T41" fmla="*/ 62 h 73"/>
                  <a:gd name="T42" fmla="*/ 245 w 267"/>
                  <a:gd name="T43" fmla="*/ 56 h 73"/>
                  <a:gd name="T44" fmla="*/ 256 w 267"/>
                  <a:gd name="T45" fmla="*/ 51 h 73"/>
                  <a:gd name="T46" fmla="*/ 265 w 267"/>
                  <a:gd name="T47" fmla="*/ 44 h 73"/>
                  <a:gd name="T48" fmla="*/ 267 w 267"/>
                  <a:gd name="T49" fmla="*/ 36 h 73"/>
                  <a:gd name="T50" fmla="*/ 265 w 267"/>
                  <a:gd name="T51" fmla="*/ 29 h 73"/>
                  <a:gd name="T52" fmla="*/ 256 w 267"/>
                  <a:gd name="T53" fmla="*/ 22 h 73"/>
                  <a:gd name="T54" fmla="*/ 245 w 267"/>
                  <a:gd name="T55" fmla="*/ 17 h 73"/>
                  <a:gd name="T56" fmla="*/ 228 w 267"/>
                  <a:gd name="T57" fmla="*/ 11 h 73"/>
                  <a:gd name="T58" fmla="*/ 208 w 267"/>
                  <a:gd name="T59" fmla="*/ 6 h 73"/>
                  <a:gd name="T60" fmla="*/ 185 w 267"/>
                  <a:gd name="T61" fmla="*/ 4 h 73"/>
                  <a:gd name="T62" fmla="*/ 161 w 267"/>
                  <a:gd name="T63" fmla="*/ 0 h 73"/>
                  <a:gd name="T64" fmla="*/ 133 w 267"/>
                  <a:gd name="T65" fmla="*/ 0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67"/>
                  <a:gd name="T100" fmla="*/ 0 h 73"/>
                  <a:gd name="T101" fmla="*/ 267 w 267"/>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67" h="73">
                    <a:moveTo>
                      <a:pt x="133" y="0"/>
                    </a:moveTo>
                    <a:lnTo>
                      <a:pt x="106" y="0"/>
                    </a:lnTo>
                    <a:lnTo>
                      <a:pt x="81" y="4"/>
                    </a:lnTo>
                    <a:lnTo>
                      <a:pt x="59" y="6"/>
                    </a:lnTo>
                    <a:lnTo>
                      <a:pt x="39" y="11"/>
                    </a:lnTo>
                    <a:lnTo>
                      <a:pt x="22" y="17"/>
                    </a:lnTo>
                    <a:lnTo>
                      <a:pt x="11" y="22"/>
                    </a:lnTo>
                    <a:lnTo>
                      <a:pt x="2" y="29"/>
                    </a:lnTo>
                    <a:lnTo>
                      <a:pt x="0" y="36"/>
                    </a:lnTo>
                    <a:lnTo>
                      <a:pt x="2" y="44"/>
                    </a:lnTo>
                    <a:lnTo>
                      <a:pt x="11" y="51"/>
                    </a:lnTo>
                    <a:lnTo>
                      <a:pt x="22" y="56"/>
                    </a:lnTo>
                    <a:lnTo>
                      <a:pt x="39" y="62"/>
                    </a:lnTo>
                    <a:lnTo>
                      <a:pt x="59" y="67"/>
                    </a:lnTo>
                    <a:lnTo>
                      <a:pt x="81" y="69"/>
                    </a:lnTo>
                    <a:lnTo>
                      <a:pt x="106" y="73"/>
                    </a:lnTo>
                    <a:lnTo>
                      <a:pt x="133" y="73"/>
                    </a:lnTo>
                    <a:lnTo>
                      <a:pt x="161" y="73"/>
                    </a:lnTo>
                    <a:lnTo>
                      <a:pt x="185" y="69"/>
                    </a:lnTo>
                    <a:lnTo>
                      <a:pt x="208" y="67"/>
                    </a:lnTo>
                    <a:lnTo>
                      <a:pt x="228" y="62"/>
                    </a:lnTo>
                    <a:lnTo>
                      <a:pt x="245" y="56"/>
                    </a:lnTo>
                    <a:lnTo>
                      <a:pt x="256" y="51"/>
                    </a:lnTo>
                    <a:lnTo>
                      <a:pt x="265" y="44"/>
                    </a:lnTo>
                    <a:lnTo>
                      <a:pt x="267" y="36"/>
                    </a:lnTo>
                    <a:lnTo>
                      <a:pt x="265" y="29"/>
                    </a:lnTo>
                    <a:lnTo>
                      <a:pt x="256" y="22"/>
                    </a:lnTo>
                    <a:lnTo>
                      <a:pt x="245" y="17"/>
                    </a:lnTo>
                    <a:lnTo>
                      <a:pt x="228" y="11"/>
                    </a:lnTo>
                    <a:lnTo>
                      <a:pt x="208" y="6"/>
                    </a:lnTo>
                    <a:lnTo>
                      <a:pt x="185" y="4"/>
                    </a:lnTo>
                    <a:lnTo>
                      <a:pt x="161" y="0"/>
                    </a:lnTo>
                    <a:lnTo>
                      <a:pt x="133" y="0"/>
                    </a:lnTo>
                    <a:close/>
                  </a:path>
                </a:pathLst>
              </a:custGeom>
              <a:solidFill>
                <a:srgbClr val="B9B9B9"/>
              </a:solidFill>
              <a:ln w="0">
                <a:solidFill>
                  <a:srgbClr val="FFFFFF"/>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42" name="Oval 1102"/>
              <p:cNvSpPr>
                <a:spLocks noChangeArrowheads="1"/>
              </p:cNvSpPr>
              <p:nvPr/>
            </p:nvSpPr>
            <p:spPr bwMode="auto">
              <a:xfrm>
                <a:off x="1171" y="1471"/>
                <a:ext cx="269" cy="74"/>
              </a:xfrm>
              <a:prstGeom prst="ellipse">
                <a:avLst/>
              </a:pr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43" name="Freeform 1103"/>
              <p:cNvSpPr>
                <a:spLocks/>
              </p:cNvSpPr>
              <p:nvPr/>
            </p:nvSpPr>
            <p:spPr bwMode="auto">
              <a:xfrm>
                <a:off x="1171" y="1396"/>
                <a:ext cx="272" cy="84"/>
              </a:xfrm>
              <a:custGeom>
                <a:avLst/>
                <a:gdLst>
                  <a:gd name="T0" fmla="*/ 0 w 272"/>
                  <a:gd name="T1" fmla="*/ 75 h 84"/>
                  <a:gd name="T2" fmla="*/ 272 w 272"/>
                  <a:gd name="T3" fmla="*/ 0 h 84"/>
                  <a:gd name="T4" fmla="*/ 272 w 272"/>
                  <a:gd name="T5" fmla="*/ 9 h 84"/>
                  <a:gd name="T6" fmla="*/ 0 w 272"/>
                  <a:gd name="T7" fmla="*/ 84 h 84"/>
                  <a:gd name="T8" fmla="*/ 0 w 272"/>
                  <a:gd name="T9" fmla="*/ 75 h 84"/>
                  <a:gd name="T10" fmla="*/ 0 60000 65536"/>
                  <a:gd name="T11" fmla="*/ 0 60000 65536"/>
                  <a:gd name="T12" fmla="*/ 0 60000 65536"/>
                  <a:gd name="T13" fmla="*/ 0 60000 65536"/>
                  <a:gd name="T14" fmla="*/ 0 60000 65536"/>
                  <a:gd name="T15" fmla="*/ 0 w 272"/>
                  <a:gd name="T16" fmla="*/ 0 h 84"/>
                  <a:gd name="T17" fmla="*/ 272 w 272"/>
                  <a:gd name="T18" fmla="*/ 84 h 84"/>
                </a:gdLst>
                <a:ahLst/>
                <a:cxnLst>
                  <a:cxn ang="T10">
                    <a:pos x="T0" y="T1"/>
                  </a:cxn>
                  <a:cxn ang="T11">
                    <a:pos x="T2" y="T3"/>
                  </a:cxn>
                  <a:cxn ang="T12">
                    <a:pos x="T4" y="T5"/>
                  </a:cxn>
                  <a:cxn ang="T13">
                    <a:pos x="T6" y="T7"/>
                  </a:cxn>
                  <a:cxn ang="T14">
                    <a:pos x="T8" y="T9"/>
                  </a:cxn>
                </a:cxnLst>
                <a:rect l="T15" t="T16" r="T17" b="T18"/>
                <a:pathLst>
                  <a:path w="272" h="84">
                    <a:moveTo>
                      <a:pt x="0" y="75"/>
                    </a:moveTo>
                    <a:lnTo>
                      <a:pt x="272" y="0"/>
                    </a:lnTo>
                    <a:lnTo>
                      <a:pt x="272" y="9"/>
                    </a:lnTo>
                    <a:lnTo>
                      <a:pt x="0" y="84"/>
                    </a:lnTo>
                    <a:lnTo>
                      <a:pt x="0" y="75"/>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44" name="Freeform 1104"/>
              <p:cNvSpPr>
                <a:spLocks/>
              </p:cNvSpPr>
              <p:nvPr/>
            </p:nvSpPr>
            <p:spPr bwMode="auto">
              <a:xfrm>
                <a:off x="1171" y="1405"/>
                <a:ext cx="272" cy="84"/>
              </a:xfrm>
              <a:custGeom>
                <a:avLst/>
                <a:gdLst>
                  <a:gd name="T0" fmla="*/ 0 w 272"/>
                  <a:gd name="T1" fmla="*/ 75 h 84"/>
                  <a:gd name="T2" fmla="*/ 272 w 272"/>
                  <a:gd name="T3" fmla="*/ 0 h 84"/>
                  <a:gd name="T4" fmla="*/ 272 w 272"/>
                  <a:gd name="T5" fmla="*/ 9 h 84"/>
                  <a:gd name="T6" fmla="*/ 0 w 272"/>
                  <a:gd name="T7" fmla="*/ 84 h 84"/>
                  <a:gd name="T8" fmla="*/ 0 w 272"/>
                  <a:gd name="T9" fmla="*/ 75 h 84"/>
                  <a:gd name="T10" fmla="*/ 0 60000 65536"/>
                  <a:gd name="T11" fmla="*/ 0 60000 65536"/>
                  <a:gd name="T12" fmla="*/ 0 60000 65536"/>
                  <a:gd name="T13" fmla="*/ 0 60000 65536"/>
                  <a:gd name="T14" fmla="*/ 0 60000 65536"/>
                  <a:gd name="T15" fmla="*/ 0 w 272"/>
                  <a:gd name="T16" fmla="*/ 0 h 84"/>
                  <a:gd name="T17" fmla="*/ 272 w 272"/>
                  <a:gd name="T18" fmla="*/ 84 h 84"/>
                </a:gdLst>
                <a:ahLst/>
                <a:cxnLst>
                  <a:cxn ang="T10">
                    <a:pos x="T0" y="T1"/>
                  </a:cxn>
                  <a:cxn ang="T11">
                    <a:pos x="T2" y="T3"/>
                  </a:cxn>
                  <a:cxn ang="T12">
                    <a:pos x="T4" y="T5"/>
                  </a:cxn>
                  <a:cxn ang="T13">
                    <a:pos x="T6" y="T7"/>
                  </a:cxn>
                  <a:cxn ang="T14">
                    <a:pos x="T8" y="T9"/>
                  </a:cxn>
                </a:cxnLst>
                <a:rect l="T15" t="T16" r="T17" b="T18"/>
                <a:pathLst>
                  <a:path w="272" h="84">
                    <a:moveTo>
                      <a:pt x="0" y="75"/>
                    </a:moveTo>
                    <a:lnTo>
                      <a:pt x="272" y="0"/>
                    </a:lnTo>
                    <a:lnTo>
                      <a:pt x="272" y="9"/>
                    </a:lnTo>
                    <a:lnTo>
                      <a:pt x="0" y="84"/>
                    </a:lnTo>
                    <a:lnTo>
                      <a:pt x="0" y="75"/>
                    </a:lnTo>
                    <a:close/>
                  </a:path>
                </a:pathLst>
              </a:custGeom>
              <a:solidFill>
                <a:srgbClr val="CDCDCD"/>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45" name="Freeform 1105"/>
              <p:cNvSpPr>
                <a:spLocks/>
              </p:cNvSpPr>
              <p:nvPr/>
            </p:nvSpPr>
            <p:spPr bwMode="auto">
              <a:xfrm>
                <a:off x="1171" y="1414"/>
                <a:ext cx="272" cy="86"/>
              </a:xfrm>
              <a:custGeom>
                <a:avLst/>
                <a:gdLst>
                  <a:gd name="T0" fmla="*/ 0 w 272"/>
                  <a:gd name="T1" fmla="*/ 75 h 86"/>
                  <a:gd name="T2" fmla="*/ 272 w 272"/>
                  <a:gd name="T3" fmla="*/ 0 h 86"/>
                  <a:gd name="T4" fmla="*/ 272 w 272"/>
                  <a:gd name="T5" fmla="*/ 10 h 86"/>
                  <a:gd name="T6" fmla="*/ 0 w 272"/>
                  <a:gd name="T7" fmla="*/ 86 h 86"/>
                  <a:gd name="T8" fmla="*/ 0 w 272"/>
                  <a:gd name="T9" fmla="*/ 75 h 86"/>
                  <a:gd name="T10" fmla="*/ 0 60000 65536"/>
                  <a:gd name="T11" fmla="*/ 0 60000 65536"/>
                  <a:gd name="T12" fmla="*/ 0 60000 65536"/>
                  <a:gd name="T13" fmla="*/ 0 60000 65536"/>
                  <a:gd name="T14" fmla="*/ 0 60000 65536"/>
                  <a:gd name="T15" fmla="*/ 0 w 272"/>
                  <a:gd name="T16" fmla="*/ 0 h 86"/>
                  <a:gd name="T17" fmla="*/ 272 w 272"/>
                  <a:gd name="T18" fmla="*/ 86 h 86"/>
                </a:gdLst>
                <a:ahLst/>
                <a:cxnLst>
                  <a:cxn ang="T10">
                    <a:pos x="T0" y="T1"/>
                  </a:cxn>
                  <a:cxn ang="T11">
                    <a:pos x="T2" y="T3"/>
                  </a:cxn>
                  <a:cxn ang="T12">
                    <a:pos x="T4" y="T5"/>
                  </a:cxn>
                  <a:cxn ang="T13">
                    <a:pos x="T6" y="T7"/>
                  </a:cxn>
                  <a:cxn ang="T14">
                    <a:pos x="T8" y="T9"/>
                  </a:cxn>
                </a:cxnLst>
                <a:rect l="T15" t="T16" r="T17" b="T18"/>
                <a:pathLst>
                  <a:path w="272" h="86">
                    <a:moveTo>
                      <a:pt x="0" y="75"/>
                    </a:moveTo>
                    <a:lnTo>
                      <a:pt x="272" y="0"/>
                    </a:lnTo>
                    <a:lnTo>
                      <a:pt x="272" y="10"/>
                    </a:lnTo>
                    <a:lnTo>
                      <a:pt x="0" y="86"/>
                    </a:lnTo>
                    <a:lnTo>
                      <a:pt x="0" y="75"/>
                    </a:lnTo>
                    <a:close/>
                  </a:path>
                </a:pathLst>
              </a:custGeom>
              <a:solidFill>
                <a:srgbClr val="CCCCC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46" name="Freeform 1106"/>
              <p:cNvSpPr>
                <a:spLocks/>
              </p:cNvSpPr>
              <p:nvPr/>
            </p:nvSpPr>
            <p:spPr bwMode="auto">
              <a:xfrm>
                <a:off x="1171" y="1424"/>
                <a:ext cx="272" cy="85"/>
              </a:xfrm>
              <a:custGeom>
                <a:avLst/>
                <a:gdLst>
                  <a:gd name="T0" fmla="*/ 0 w 272"/>
                  <a:gd name="T1" fmla="*/ 76 h 85"/>
                  <a:gd name="T2" fmla="*/ 272 w 272"/>
                  <a:gd name="T3" fmla="*/ 0 h 85"/>
                  <a:gd name="T4" fmla="*/ 272 w 272"/>
                  <a:gd name="T5" fmla="*/ 10 h 85"/>
                  <a:gd name="T6" fmla="*/ 0 w 272"/>
                  <a:gd name="T7" fmla="*/ 85 h 85"/>
                  <a:gd name="T8" fmla="*/ 0 w 272"/>
                  <a:gd name="T9" fmla="*/ 76 h 85"/>
                  <a:gd name="T10" fmla="*/ 0 60000 65536"/>
                  <a:gd name="T11" fmla="*/ 0 60000 65536"/>
                  <a:gd name="T12" fmla="*/ 0 60000 65536"/>
                  <a:gd name="T13" fmla="*/ 0 60000 65536"/>
                  <a:gd name="T14" fmla="*/ 0 60000 65536"/>
                  <a:gd name="T15" fmla="*/ 0 w 272"/>
                  <a:gd name="T16" fmla="*/ 0 h 85"/>
                  <a:gd name="T17" fmla="*/ 272 w 272"/>
                  <a:gd name="T18" fmla="*/ 85 h 85"/>
                </a:gdLst>
                <a:ahLst/>
                <a:cxnLst>
                  <a:cxn ang="T10">
                    <a:pos x="T0" y="T1"/>
                  </a:cxn>
                  <a:cxn ang="T11">
                    <a:pos x="T2" y="T3"/>
                  </a:cxn>
                  <a:cxn ang="T12">
                    <a:pos x="T4" y="T5"/>
                  </a:cxn>
                  <a:cxn ang="T13">
                    <a:pos x="T6" y="T7"/>
                  </a:cxn>
                  <a:cxn ang="T14">
                    <a:pos x="T8" y="T9"/>
                  </a:cxn>
                </a:cxnLst>
                <a:rect l="T15" t="T16" r="T17" b="T18"/>
                <a:pathLst>
                  <a:path w="272" h="85">
                    <a:moveTo>
                      <a:pt x="0" y="76"/>
                    </a:moveTo>
                    <a:lnTo>
                      <a:pt x="272" y="0"/>
                    </a:lnTo>
                    <a:lnTo>
                      <a:pt x="272" y="10"/>
                    </a:lnTo>
                    <a:lnTo>
                      <a:pt x="0" y="85"/>
                    </a:lnTo>
                    <a:lnTo>
                      <a:pt x="0" y="76"/>
                    </a:lnTo>
                    <a:close/>
                  </a:path>
                </a:pathLst>
              </a:custGeom>
              <a:solidFill>
                <a:srgbClr val="CBCBC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47" name="Freeform 1107"/>
              <p:cNvSpPr>
                <a:spLocks/>
              </p:cNvSpPr>
              <p:nvPr/>
            </p:nvSpPr>
            <p:spPr bwMode="auto">
              <a:xfrm>
                <a:off x="1171" y="1434"/>
                <a:ext cx="272" cy="84"/>
              </a:xfrm>
              <a:custGeom>
                <a:avLst/>
                <a:gdLst>
                  <a:gd name="T0" fmla="*/ 0 w 272"/>
                  <a:gd name="T1" fmla="*/ 75 h 84"/>
                  <a:gd name="T2" fmla="*/ 272 w 272"/>
                  <a:gd name="T3" fmla="*/ 0 h 84"/>
                  <a:gd name="T4" fmla="*/ 272 w 272"/>
                  <a:gd name="T5" fmla="*/ 9 h 84"/>
                  <a:gd name="T6" fmla="*/ 0 w 272"/>
                  <a:gd name="T7" fmla="*/ 84 h 84"/>
                  <a:gd name="T8" fmla="*/ 0 w 272"/>
                  <a:gd name="T9" fmla="*/ 75 h 84"/>
                  <a:gd name="T10" fmla="*/ 0 60000 65536"/>
                  <a:gd name="T11" fmla="*/ 0 60000 65536"/>
                  <a:gd name="T12" fmla="*/ 0 60000 65536"/>
                  <a:gd name="T13" fmla="*/ 0 60000 65536"/>
                  <a:gd name="T14" fmla="*/ 0 60000 65536"/>
                  <a:gd name="T15" fmla="*/ 0 w 272"/>
                  <a:gd name="T16" fmla="*/ 0 h 84"/>
                  <a:gd name="T17" fmla="*/ 272 w 272"/>
                  <a:gd name="T18" fmla="*/ 84 h 84"/>
                </a:gdLst>
                <a:ahLst/>
                <a:cxnLst>
                  <a:cxn ang="T10">
                    <a:pos x="T0" y="T1"/>
                  </a:cxn>
                  <a:cxn ang="T11">
                    <a:pos x="T2" y="T3"/>
                  </a:cxn>
                  <a:cxn ang="T12">
                    <a:pos x="T4" y="T5"/>
                  </a:cxn>
                  <a:cxn ang="T13">
                    <a:pos x="T6" y="T7"/>
                  </a:cxn>
                  <a:cxn ang="T14">
                    <a:pos x="T8" y="T9"/>
                  </a:cxn>
                </a:cxnLst>
                <a:rect l="T15" t="T16" r="T17" b="T18"/>
                <a:pathLst>
                  <a:path w="272" h="84">
                    <a:moveTo>
                      <a:pt x="0" y="75"/>
                    </a:moveTo>
                    <a:lnTo>
                      <a:pt x="272" y="0"/>
                    </a:lnTo>
                    <a:lnTo>
                      <a:pt x="272" y="9"/>
                    </a:lnTo>
                    <a:lnTo>
                      <a:pt x="0" y="84"/>
                    </a:lnTo>
                    <a:lnTo>
                      <a:pt x="0" y="75"/>
                    </a:lnTo>
                    <a:close/>
                  </a:path>
                </a:pathLst>
              </a:custGeom>
              <a:solidFill>
                <a:srgbClr val="CACAC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48" name="Freeform 1108"/>
              <p:cNvSpPr>
                <a:spLocks/>
              </p:cNvSpPr>
              <p:nvPr/>
            </p:nvSpPr>
            <p:spPr bwMode="auto">
              <a:xfrm>
                <a:off x="1171" y="1443"/>
                <a:ext cx="272" cy="84"/>
              </a:xfrm>
              <a:custGeom>
                <a:avLst/>
                <a:gdLst>
                  <a:gd name="T0" fmla="*/ 0 w 272"/>
                  <a:gd name="T1" fmla="*/ 75 h 84"/>
                  <a:gd name="T2" fmla="*/ 272 w 272"/>
                  <a:gd name="T3" fmla="*/ 0 h 84"/>
                  <a:gd name="T4" fmla="*/ 272 w 272"/>
                  <a:gd name="T5" fmla="*/ 9 h 84"/>
                  <a:gd name="T6" fmla="*/ 0 w 272"/>
                  <a:gd name="T7" fmla="*/ 84 h 84"/>
                  <a:gd name="T8" fmla="*/ 0 w 272"/>
                  <a:gd name="T9" fmla="*/ 75 h 84"/>
                  <a:gd name="T10" fmla="*/ 0 60000 65536"/>
                  <a:gd name="T11" fmla="*/ 0 60000 65536"/>
                  <a:gd name="T12" fmla="*/ 0 60000 65536"/>
                  <a:gd name="T13" fmla="*/ 0 60000 65536"/>
                  <a:gd name="T14" fmla="*/ 0 60000 65536"/>
                  <a:gd name="T15" fmla="*/ 0 w 272"/>
                  <a:gd name="T16" fmla="*/ 0 h 84"/>
                  <a:gd name="T17" fmla="*/ 272 w 272"/>
                  <a:gd name="T18" fmla="*/ 84 h 84"/>
                </a:gdLst>
                <a:ahLst/>
                <a:cxnLst>
                  <a:cxn ang="T10">
                    <a:pos x="T0" y="T1"/>
                  </a:cxn>
                  <a:cxn ang="T11">
                    <a:pos x="T2" y="T3"/>
                  </a:cxn>
                  <a:cxn ang="T12">
                    <a:pos x="T4" y="T5"/>
                  </a:cxn>
                  <a:cxn ang="T13">
                    <a:pos x="T6" y="T7"/>
                  </a:cxn>
                  <a:cxn ang="T14">
                    <a:pos x="T8" y="T9"/>
                  </a:cxn>
                </a:cxnLst>
                <a:rect l="T15" t="T16" r="T17" b="T18"/>
                <a:pathLst>
                  <a:path w="272" h="84">
                    <a:moveTo>
                      <a:pt x="0" y="75"/>
                    </a:moveTo>
                    <a:lnTo>
                      <a:pt x="272" y="0"/>
                    </a:lnTo>
                    <a:lnTo>
                      <a:pt x="272" y="9"/>
                    </a:lnTo>
                    <a:lnTo>
                      <a:pt x="0" y="84"/>
                    </a:lnTo>
                    <a:lnTo>
                      <a:pt x="0" y="75"/>
                    </a:lnTo>
                    <a:close/>
                  </a:path>
                </a:pathLst>
              </a:custGeom>
              <a:solidFill>
                <a:srgbClr val="C9C9C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49" name="Freeform 1109"/>
              <p:cNvSpPr>
                <a:spLocks/>
              </p:cNvSpPr>
              <p:nvPr/>
            </p:nvSpPr>
            <p:spPr bwMode="auto">
              <a:xfrm>
                <a:off x="1171" y="1452"/>
                <a:ext cx="272" cy="86"/>
              </a:xfrm>
              <a:custGeom>
                <a:avLst/>
                <a:gdLst>
                  <a:gd name="T0" fmla="*/ 0 w 272"/>
                  <a:gd name="T1" fmla="*/ 75 h 86"/>
                  <a:gd name="T2" fmla="*/ 272 w 272"/>
                  <a:gd name="T3" fmla="*/ 0 h 86"/>
                  <a:gd name="T4" fmla="*/ 272 w 272"/>
                  <a:gd name="T5" fmla="*/ 10 h 86"/>
                  <a:gd name="T6" fmla="*/ 0 w 272"/>
                  <a:gd name="T7" fmla="*/ 86 h 86"/>
                  <a:gd name="T8" fmla="*/ 0 w 272"/>
                  <a:gd name="T9" fmla="*/ 75 h 86"/>
                  <a:gd name="T10" fmla="*/ 0 60000 65536"/>
                  <a:gd name="T11" fmla="*/ 0 60000 65536"/>
                  <a:gd name="T12" fmla="*/ 0 60000 65536"/>
                  <a:gd name="T13" fmla="*/ 0 60000 65536"/>
                  <a:gd name="T14" fmla="*/ 0 60000 65536"/>
                  <a:gd name="T15" fmla="*/ 0 w 272"/>
                  <a:gd name="T16" fmla="*/ 0 h 86"/>
                  <a:gd name="T17" fmla="*/ 272 w 272"/>
                  <a:gd name="T18" fmla="*/ 86 h 86"/>
                </a:gdLst>
                <a:ahLst/>
                <a:cxnLst>
                  <a:cxn ang="T10">
                    <a:pos x="T0" y="T1"/>
                  </a:cxn>
                  <a:cxn ang="T11">
                    <a:pos x="T2" y="T3"/>
                  </a:cxn>
                  <a:cxn ang="T12">
                    <a:pos x="T4" y="T5"/>
                  </a:cxn>
                  <a:cxn ang="T13">
                    <a:pos x="T6" y="T7"/>
                  </a:cxn>
                  <a:cxn ang="T14">
                    <a:pos x="T8" y="T9"/>
                  </a:cxn>
                </a:cxnLst>
                <a:rect l="T15" t="T16" r="T17" b="T18"/>
                <a:pathLst>
                  <a:path w="272" h="86">
                    <a:moveTo>
                      <a:pt x="0" y="75"/>
                    </a:moveTo>
                    <a:lnTo>
                      <a:pt x="272" y="0"/>
                    </a:lnTo>
                    <a:lnTo>
                      <a:pt x="272" y="10"/>
                    </a:lnTo>
                    <a:lnTo>
                      <a:pt x="0" y="86"/>
                    </a:lnTo>
                    <a:lnTo>
                      <a:pt x="0" y="75"/>
                    </a:lnTo>
                    <a:close/>
                  </a:path>
                </a:pathLst>
              </a:custGeom>
              <a:solidFill>
                <a:srgbClr val="C7C7C7"/>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50" name="Freeform 1110"/>
              <p:cNvSpPr>
                <a:spLocks/>
              </p:cNvSpPr>
              <p:nvPr/>
            </p:nvSpPr>
            <p:spPr bwMode="auto">
              <a:xfrm>
                <a:off x="1171" y="1462"/>
                <a:ext cx="272" cy="85"/>
              </a:xfrm>
              <a:custGeom>
                <a:avLst/>
                <a:gdLst>
                  <a:gd name="T0" fmla="*/ 0 w 272"/>
                  <a:gd name="T1" fmla="*/ 76 h 85"/>
                  <a:gd name="T2" fmla="*/ 272 w 272"/>
                  <a:gd name="T3" fmla="*/ 0 h 85"/>
                  <a:gd name="T4" fmla="*/ 272 w 272"/>
                  <a:gd name="T5" fmla="*/ 9 h 85"/>
                  <a:gd name="T6" fmla="*/ 0 w 272"/>
                  <a:gd name="T7" fmla="*/ 85 h 85"/>
                  <a:gd name="T8" fmla="*/ 0 w 272"/>
                  <a:gd name="T9" fmla="*/ 76 h 85"/>
                  <a:gd name="T10" fmla="*/ 0 60000 65536"/>
                  <a:gd name="T11" fmla="*/ 0 60000 65536"/>
                  <a:gd name="T12" fmla="*/ 0 60000 65536"/>
                  <a:gd name="T13" fmla="*/ 0 60000 65536"/>
                  <a:gd name="T14" fmla="*/ 0 60000 65536"/>
                  <a:gd name="T15" fmla="*/ 0 w 272"/>
                  <a:gd name="T16" fmla="*/ 0 h 85"/>
                  <a:gd name="T17" fmla="*/ 272 w 272"/>
                  <a:gd name="T18" fmla="*/ 85 h 85"/>
                </a:gdLst>
                <a:ahLst/>
                <a:cxnLst>
                  <a:cxn ang="T10">
                    <a:pos x="T0" y="T1"/>
                  </a:cxn>
                  <a:cxn ang="T11">
                    <a:pos x="T2" y="T3"/>
                  </a:cxn>
                  <a:cxn ang="T12">
                    <a:pos x="T4" y="T5"/>
                  </a:cxn>
                  <a:cxn ang="T13">
                    <a:pos x="T6" y="T7"/>
                  </a:cxn>
                  <a:cxn ang="T14">
                    <a:pos x="T8" y="T9"/>
                  </a:cxn>
                </a:cxnLst>
                <a:rect l="T15" t="T16" r="T17" b="T18"/>
                <a:pathLst>
                  <a:path w="272" h="85">
                    <a:moveTo>
                      <a:pt x="0" y="76"/>
                    </a:moveTo>
                    <a:lnTo>
                      <a:pt x="272" y="0"/>
                    </a:lnTo>
                    <a:lnTo>
                      <a:pt x="272" y="9"/>
                    </a:lnTo>
                    <a:lnTo>
                      <a:pt x="0" y="85"/>
                    </a:lnTo>
                    <a:lnTo>
                      <a:pt x="0" y="76"/>
                    </a:lnTo>
                    <a:close/>
                  </a:path>
                </a:pathLst>
              </a:custGeom>
              <a:solidFill>
                <a:srgbClr val="C4C4C4"/>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51" name="Freeform 1111"/>
              <p:cNvSpPr>
                <a:spLocks/>
              </p:cNvSpPr>
              <p:nvPr/>
            </p:nvSpPr>
            <p:spPr bwMode="auto">
              <a:xfrm>
                <a:off x="1171" y="1471"/>
                <a:ext cx="272" cy="85"/>
              </a:xfrm>
              <a:custGeom>
                <a:avLst/>
                <a:gdLst>
                  <a:gd name="T0" fmla="*/ 0 w 272"/>
                  <a:gd name="T1" fmla="*/ 76 h 85"/>
                  <a:gd name="T2" fmla="*/ 272 w 272"/>
                  <a:gd name="T3" fmla="*/ 0 h 85"/>
                  <a:gd name="T4" fmla="*/ 272 w 272"/>
                  <a:gd name="T5" fmla="*/ 9 h 85"/>
                  <a:gd name="T6" fmla="*/ 0 w 272"/>
                  <a:gd name="T7" fmla="*/ 85 h 85"/>
                  <a:gd name="T8" fmla="*/ 0 w 272"/>
                  <a:gd name="T9" fmla="*/ 76 h 85"/>
                  <a:gd name="T10" fmla="*/ 0 60000 65536"/>
                  <a:gd name="T11" fmla="*/ 0 60000 65536"/>
                  <a:gd name="T12" fmla="*/ 0 60000 65536"/>
                  <a:gd name="T13" fmla="*/ 0 60000 65536"/>
                  <a:gd name="T14" fmla="*/ 0 60000 65536"/>
                  <a:gd name="T15" fmla="*/ 0 w 272"/>
                  <a:gd name="T16" fmla="*/ 0 h 85"/>
                  <a:gd name="T17" fmla="*/ 272 w 272"/>
                  <a:gd name="T18" fmla="*/ 85 h 85"/>
                </a:gdLst>
                <a:ahLst/>
                <a:cxnLst>
                  <a:cxn ang="T10">
                    <a:pos x="T0" y="T1"/>
                  </a:cxn>
                  <a:cxn ang="T11">
                    <a:pos x="T2" y="T3"/>
                  </a:cxn>
                  <a:cxn ang="T12">
                    <a:pos x="T4" y="T5"/>
                  </a:cxn>
                  <a:cxn ang="T13">
                    <a:pos x="T6" y="T7"/>
                  </a:cxn>
                  <a:cxn ang="T14">
                    <a:pos x="T8" y="T9"/>
                  </a:cxn>
                </a:cxnLst>
                <a:rect l="T15" t="T16" r="T17" b="T18"/>
                <a:pathLst>
                  <a:path w="272" h="85">
                    <a:moveTo>
                      <a:pt x="0" y="76"/>
                    </a:moveTo>
                    <a:lnTo>
                      <a:pt x="272" y="0"/>
                    </a:lnTo>
                    <a:lnTo>
                      <a:pt x="272" y="9"/>
                    </a:lnTo>
                    <a:lnTo>
                      <a:pt x="0" y="85"/>
                    </a:lnTo>
                    <a:lnTo>
                      <a:pt x="0" y="76"/>
                    </a:lnTo>
                    <a:close/>
                  </a:path>
                </a:pathLst>
              </a:custGeom>
              <a:solidFill>
                <a:srgbClr val="C2C2C2"/>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52" name="Freeform 1112"/>
              <p:cNvSpPr>
                <a:spLocks/>
              </p:cNvSpPr>
              <p:nvPr/>
            </p:nvSpPr>
            <p:spPr bwMode="auto">
              <a:xfrm>
                <a:off x="1171" y="1480"/>
                <a:ext cx="272" cy="85"/>
              </a:xfrm>
              <a:custGeom>
                <a:avLst/>
                <a:gdLst>
                  <a:gd name="T0" fmla="*/ 0 w 272"/>
                  <a:gd name="T1" fmla="*/ 76 h 85"/>
                  <a:gd name="T2" fmla="*/ 272 w 272"/>
                  <a:gd name="T3" fmla="*/ 0 h 85"/>
                  <a:gd name="T4" fmla="*/ 272 w 272"/>
                  <a:gd name="T5" fmla="*/ 9 h 85"/>
                  <a:gd name="T6" fmla="*/ 0 w 272"/>
                  <a:gd name="T7" fmla="*/ 85 h 85"/>
                  <a:gd name="T8" fmla="*/ 0 w 272"/>
                  <a:gd name="T9" fmla="*/ 76 h 85"/>
                  <a:gd name="T10" fmla="*/ 0 60000 65536"/>
                  <a:gd name="T11" fmla="*/ 0 60000 65536"/>
                  <a:gd name="T12" fmla="*/ 0 60000 65536"/>
                  <a:gd name="T13" fmla="*/ 0 60000 65536"/>
                  <a:gd name="T14" fmla="*/ 0 60000 65536"/>
                  <a:gd name="T15" fmla="*/ 0 w 272"/>
                  <a:gd name="T16" fmla="*/ 0 h 85"/>
                  <a:gd name="T17" fmla="*/ 272 w 272"/>
                  <a:gd name="T18" fmla="*/ 85 h 85"/>
                </a:gdLst>
                <a:ahLst/>
                <a:cxnLst>
                  <a:cxn ang="T10">
                    <a:pos x="T0" y="T1"/>
                  </a:cxn>
                  <a:cxn ang="T11">
                    <a:pos x="T2" y="T3"/>
                  </a:cxn>
                  <a:cxn ang="T12">
                    <a:pos x="T4" y="T5"/>
                  </a:cxn>
                  <a:cxn ang="T13">
                    <a:pos x="T6" y="T7"/>
                  </a:cxn>
                  <a:cxn ang="T14">
                    <a:pos x="T8" y="T9"/>
                  </a:cxn>
                </a:cxnLst>
                <a:rect l="T15" t="T16" r="T17" b="T18"/>
                <a:pathLst>
                  <a:path w="272" h="85">
                    <a:moveTo>
                      <a:pt x="0" y="76"/>
                    </a:moveTo>
                    <a:lnTo>
                      <a:pt x="272" y="0"/>
                    </a:lnTo>
                    <a:lnTo>
                      <a:pt x="272" y="9"/>
                    </a:lnTo>
                    <a:lnTo>
                      <a:pt x="0" y="85"/>
                    </a:lnTo>
                    <a:lnTo>
                      <a:pt x="0" y="76"/>
                    </a:lnTo>
                    <a:close/>
                  </a:path>
                </a:pathLst>
              </a:custGeom>
              <a:solidFill>
                <a:srgbClr val="C0C0C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53" name="Freeform 1113"/>
              <p:cNvSpPr>
                <a:spLocks/>
              </p:cNvSpPr>
              <p:nvPr/>
            </p:nvSpPr>
            <p:spPr bwMode="auto">
              <a:xfrm>
                <a:off x="1171" y="1489"/>
                <a:ext cx="272" cy="87"/>
              </a:xfrm>
              <a:custGeom>
                <a:avLst/>
                <a:gdLst>
                  <a:gd name="T0" fmla="*/ 0 w 272"/>
                  <a:gd name="T1" fmla="*/ 76 h 87"/>
                  <a:gd name="T2" fmla="*/ 272 w 272"/>
                  <a:gd name="T3" fmla="*/ 0 h 87"/>
                  <a:gd name="T4" fmla="*/ 272 w 272"/>
                  <a:gd name="T5" fmla="*/ 11 h 87"/>
                  <a:gd name="T6" fmla="*/ 0 w 272"/>
                  <a:gd name="T7" fmla="*/ 87 h 87"/>
                  <a:gd name="T8" fmla="*/ 0 w 272"/>
                  <a:gd name="T9" fmla="*/ 76 h 87"/>
                  <a:gd name="T10" fmla="*/ 0 60000 65536"/>
                  <a:gd name="T11" fmla="*/ 0 60000 65536"/>
                  <a:gd name="T12" fmla="*/ 0 60000 65536"/>
                  <a:gd name="T13" fmla="*/ 0 60000 65536"/>
                  <a:gd name="T14" fmla="*/ 0 60000 65536"/>
                  <a:gd name="T15" fmla="*/ 0 w 272"/>
                  <a:gd name="T16" fmla="*/ 0 h 87"/>
                  <a:gd name="T17" fmla="*/ 272 w 272"/>
                  <a:gd name="T18" fmla="*/ 87 h 87"/>
                </a:gdLst>
                <a:ahLst/>
                <a:cxnLst>
                  <a:cxn ang="T10">
                    <a:pos x="T0" y="T1"/>
                  </a:cxn>
                  <a:cxn ang="T11">
                    <a:pos x="T2" y="T3"/>
                  </a:cxn>
                  <a:cxn ang="T12">
                    <a:pos x="T4" y="T5"/>
                  </a:cxn>
                  <a:cxn ang="T13">
                    <a:pos x="T6" y="T7"/>
                  </a:cxn>
                  <a:cxn ang="T14">
                    <a:pos x="T8" y="T9"/>
                  </a:cxn>
                </a:cxnLst>
                <a:rect l="T15" t="T16" r="T17" b="T18"/>
                <a:pathLst>
                  <a:path w="272" h="87">
                    <a:moveTo>
                      <a:pt x="0" y="76"/>
                    </a:moveTo>
                    <a:lnTo>
                      <a:pt x="272" y="0"/>
                    </a:lnTo>
                    <a:lnTo>
                      <a:pt x="272" y="11"/>
                    </a:lnTo>
                    <a:lnTo>
                      <a:pt x="0" y="87"/>
                    </a:lnTo>
                    <a:lnTo>
                      <a:pt x="0" y="76"/>
                    </a:lnTo>
                    <a:close/>
                  </a:path>
                </a:pathLst>
              </a:custGeom>
              <a:solidFill>
                <a:srgbClr val="BEBEBE"/>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54" name="Freeform 1114"/>
              <p:cNvSpPr>
                <a:spLocks/>
              </p:cNvSpPr>
              <p:nvPr/>
            </p:nvSpPr>
            <p:spPr bwMode="auto">
              <a:xfrm>
                <a:off x="1171" y="1500"/>
                <a:ext cx="272" cy="85"/>
              </a:xfrm>
              <a:custGeom>
                <a:avLst/>
                <a:gdLst>
                  <a:gd name="T0" fmla="*/ 0 w 272"/>
                  <a:gd name="T1" fmla="*/ 76 h 85"/>
                  <a:gd name="T2" fmla="*/ 272 w 272"/>
                  <a:gd name="T3" fmla="*/ 0 h 85"/>
                  <a:gd name="T4" fmla="*/ 272 w 272"/>
                  <a:gd name="T5" fmla="*/ 9 h 85"/>
                  <a:gd name="T6" fmla="*/ 0 w 272"/>
                  <a:gd name="T7" fmla="*/ 85 h 85"/>
                  <a:gd name="T8" fmla="*/ 0 w 272"/>
                  <a:gd name="T9" fmla="*/ 76 h 85"/>
                  <a:gd name="T10" fmla="*/ 0 60000 65536"/>
                  <a:gd name="T11" fmla="*/ 0 60000 65536"/>
                  <a:gd name="T12" fmla="*/ 0 60000 65536"/>
                  <a:gd name="T13" fmla="*/ 0 60000 65536"/>
                  <a:gd name="T14" fmla="*/ 0 60000 65536"/>
                  <a:gd name="T15" fmla="*/ 0 w 272"/>
                  <a:gd name="T16" fmla="*/ 0 h 85"/>
                  <a:gd name="T17" fmla="*/ 272 w 272"/>
                  <a:gd name="T18" fmla="*/ 85 h 85"/>
                </a:gdLst>
                <a:ahLst/>
                <a:cxnLst>
                  <a:cxn ang="T10">
                    <a:pos x="T0" y="T1"/>
                  </a:cxn>
                  <a:cxn ang="T11">
                    <a:pos x="T2" y="T3"/>
                  </a:cxn>
                  <a:cxn ang="T12">
                    <a:pos x="T4" y="T5"/>
                  </a:cxn>
                  <a:cxn ang="T13">
                    <a:pos x="T6" y="T7"/>
                  </a:cxn>
                  <a:cxn ang="T14">
                    <a:pos x="T8" y="T9"/>
                  </a:cxn>
                </a:cxnLst>
                <a:rect l="T15" t="T16" r="T17" b="T18"/>
                <a:pathLst>
                  <a:path w="272" h="85">
                    <a:moveTo>
                      <a:pt x="0" y="76"/>
                    </a:moveTo>
                    <a:lnTo>
                      <a:pt x="272" y="0"/>
                    </a:lnTo>
                    <a:lnTo>
                      <a:pt x="272" y="9"/>
                    </a:lnTo>
                    <a:lnTo>
                      <a:pt x="0" y="85"/>
                    </a:lnTo>
                    <a:lnTo>
                      <a:pt x="0" y="76"/>
                    </a:lnTo>
                    <a:close/>
                  </a:path>
                </a:pathLst>
              </a:custGeom>
              <a:solidFill>
                <a:srgbClr val="BCBCBC"/>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55" name="Freeform 1115"/>
              <p:cNvSpPr>
                <a:spLocks/>
              </p:cNvSpPr>
              <p:nvPr/>
            </p:nvSpPr>
            <p:spPr bwMode="auto">
              <a:xfrm>
                <a:off x="1171" y="1509"/>
                <a:ext cx="272" cy="85"/>
              </a:xfrm>
              <a:custGeom>
                <a:avLst/>
                <a:gdLst>
                  <a:gd name="T0" fmla="*/ 0 w 272"/>
                  <a:gd name="T1" fmla="*/ 76 h 85"/>
                  <a:gd name="T2" fmla="*/ 272 w 272"/>
                  <a:gd name="T3" fmla="*/ 0 h 85"/>
                  <a:gd name="T4" fmla="*/ 272 w 272"/>
                  <a:gd name="T5" fmla="*/ 9 h 85"/>
                  <a:gd name="T6" fmla="*/ 0 w 272"/>
                  <a:gd name="T7" fmla="*/ 85 h 85"/>
                  <a:gd name="T8" fmla="*/ 0 w 272"/>
                  <a:gd name="T9" fmla="*/ 76 h 85"/>
                  <a:gd name="T10" fmla="*/ 0 60000 65536"/>
                  <a:gd name="T11" fmla="*/ 0 60000 65536"/>
                  <a:gd name="T12" fmla="*/ 0 60000 65536"/>
                  <a:gd name="T13" fmla="*/ 0 60000 65536"/>
                  <a:gd name="T14" fmla="*/ 0 60000 65536"/>
                  <a:gd name="T15" fmla="*/ 0 w 272"/>
                  <a:gd name="T16" fmla="*/ 0 h 85"/>
                  <a:gd name="T17" fmla="*/ 272 w 272"/>
                  <a:gd name="T18" fmla="*/ 85 h 85"/>
                </a:gdLst>
                <a:ahLst/>
                <a:cxnLst>
                  <a:cxn ang="T10">
                    <a:pos x="T0" y="T1"/>
                  </a:cxn>
                  <a:cxn ang="T11">
                    <a:pos x="T2" y="T3"/>
                  </a:cxn>
                  <a:cxn ang="T12">
                    <a:pos x="T4" y="T5"/>
                  </a:cxn>
                  <a:cxn ang="T13">
                    <a:pos x="T6" y="T7"/>
                  </a:cxn>
                  <a:cxn ang="T14">
                    <a:pos x="T8" y="T9"/>
                  </a:cxn>
                </a:cxnLst>
                <a:rect l="T15" t="T16" r="T17" b="T18"/>
                <a:pathLst>
                  <a:path w="272" h="85">
                    <a:moveTo>
                      <a:pt x="0" y="76"/>
                    </a:moveTo>
                    <a:lnTo>
                      <a:pt x="272" y="0"/>
                    </a:lnTo>
                    <a:lnTo>
                      <a:pt x="272" y="9"/>
                    </a:lnTo>
                    <a:lnTo>
                      <a:pt x="0" y="85"/>
                    </a:lnTo>
                    <a:lnTo>
                      <a:pt x="0" y="76"/>
                    </a:lnTo>
                    <a:close/>
                  </a:path>
                </a:pathLst>
              </a:custGeom>
              <a:solidFill>
                <a:srgbClr val="BBBBBB"/>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56" name="Freeform 1116"/>
              <p:cNvSpPr>
                <a:spLocks/>
              </p:cNvSpPr>
              <p:nvPr/>
            </p:nvSpPr>
            <p:spPr bwMode="auto">
              <a:xfrm>
                <a:off x="1171" y="1518"/>
                <a:ext cx="272" cy="85"/>
              </a:xfrm>
              <a:custGeom>
                <a:avLst/>
                <a:gdLst>
                  <a:gd name="T0" fmla="*/ 0 w 272"/>
                  <a:gd name="T1" fmla="*/ 76 h 85"/>
                  <a:gd name="T2" fmla="*/ 272 w 272"/>
                  <a:gd name="T3" fmla="*/ 0 h 85"/>
                  <a:gd name="T4" fmla="*/ 272 w 272"/>
                  <a:gd name="T5" fmla="*/ 9 h 85"/>
                  <a:gd name="T6" fmla="*/ 0 w 272"/>
                  <a:gd name="T7" fmla="*/ 85 h 85"/>
                  <a:gd name="T8" fmla="*/ 0 w 272"/>
                  <a:gd name="T9" fmla="*/ 76 h 85"/>
                  <a:gd name="T10" fmla="*/ 0 60000 65536"/>
                  <a:gd name="T11" fmla="*/ 0 60000 65536"/>
                  <a:gd name="T12" fmla="*/ 0 60000 65536"/>
                  <a:gd name="T13" fmla="*/ 0 60000 65536"/>
                  <a:gd name="T14" fmla="*/ 0 60000 65536"/>
                  <a:gd name="T15" fmla="*/ 0 w 272"/>
                  <a:gd name="T16" fmla="*/ 0 h 85"/>
                  <a:gd name="T17" fmla="*/ 272 w 272"/>
                  <a:gd name="T18" fmla="*/ 85 h 85"/>
                </a:gdLst>
                <a:ahLst/>
                <a:cxnLst>
                  <a:cxn ang="T10">
                    <a:pos x="T0" y="T1"/>
                  </a:cxn>
                  <a:cxn ang="T11">
                    <a:pos x="T2" y="T3"/>
                  </a:cxn>
                  <a:cxn ang="T12">
                    <a:pos x="T4" y="T5"/>
                  </a:cxn>
                  <a:cxn ang="T13">
                    <a:pos x="T6" y="T7"/>
                  </a:cxn>
                  <a:cxn ang="T14">
                    <a:pos x="T8" y="T9"/>
                  </a:cxn>
                </a:cxnLst>
                <a:rect l="T15" t="T16" r="T17" b="T18"/>
                <a:pathLst>
                  <a:path w="272" h="85">
                    <a:moveTo>
                      <a:pt x="0" y="76"/>
                    </a:moveTo>
                    <a:lnTo>
                      <a:pt x="272" y="0"/>
                    </a:lnTo>
                    <a:lnTo>
                      <a:pt x="272" y="9"/>
                    </a:lnTo>
                    <a:lnTo>
                      <a:pt x="0" y="85"/>
                    </a:lnTo>
                    <a:lnTo>
                      <a:pt x="0" y="76"/>
                    </a:lnTo>
                    <a:close/>
                  </a:path>
                </a:pathLst>
              </a:custGeom>
              <a:solidFill>
                <a:srgbClr val="BABABA"/>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57" name="Freeform 1117"/>
              <p:cNvSpPr>
                <a:spLocks/>
              </p:cNvSpPr>
              <p:nvPr/>
            </p:nvSpPr>
            <p:spPr bwMode="auto">
              <a:xfrm>
                <a:off x="1171" y="1527"/>
                <a:ext cx="272" cy="87"/>
              </a:xfrm>
              <a:custGeom>
                <a:avLst/>
                <a:gdLst>
                  <a:gd name="T0" fmla="*/ 0 w 272"/>
                  <a:gd name="T1" fmla="*/ 76 h 87"/>
                  <a:gd name="T2" fmla="*/ 272 w 272"/>
                  <a:gd name="T3" fmla="*/ 0 h 87"/>
                  <a:gd name="T4" fmla="*/ 272 w 272"/>
                  <a:gd name="T5" fmla="*/ 11 h 87"/>
                  <a:gd name="T6" fmla="*/ 0 w 272"/>
                  <a:gd name="T7" fmla="*/ 87 h 87"/>
                  <a:gd name="T8" fmla="*/ 0 w 272"/>
                  <a:gd name="T9" fmla="*/ 76 h 87"/>
                  <a:gd name="T10" fmla="*/ 0 60000 65536"/>
                  <a:gd name="T11" fmla="*/ 0 60000 65536"/>
                  <a:gd name="T12" fmla="*/ 0 60000 65536"/>
                  <a:gd name="T13" fmla="*/ 0 60000 65536"/>
                  <a:gd name="T14" fmla="*/ 0 60000 65536"/>
                  <a:gd name="T15" fmla="*/ 0 w 272"/>
                  <a:gd name="T16" fmla="*/ 0 h 87"/>
                  <a:gd name="T17" fmla="*/ 272 w 272"/>
                  <a:gd name="T18" fmla="*/ 87 h 87"/>
                </a:gdLst>
                <a:ahLst/>
                <a:cxnLst>
                  <a:cxn ang="T10">
                    <a:pos x="T0" y="T1"/>
                  </a:cxn>
                  <a:cxn ang="T11">
                    <a:pos x="T2" y="T3"/>
                  </a:cxn>
                  <a:cxn ang="T12">
                    <a:pos x="T4" y="T5"/>
                  </a:cxn>
                  <a:cxn ang="T13">
                    <a:pos x="T6" y="T7"/>
                  </a:cxn>
                  <a:cxn ang="T14">
                    <a:pos x="T8" y="T9"/>
                  </a:cxn>
                </a:cxnLst>
                <a:rect l="T15" t="T16" r="T17" b="T18"/>
                <a:pathLst>
                  <a:path w="272" h="87">
                    <a:moveTo>
                      <a:pt x="0" y="76"/>
                    </a:moveTo>
                    <a:lnTo>
                      <a:pt x="272" y="0"/>
                    </a:lnTo>
                    <a:lnTo>
                      <a:pt x="272" y="11"/>
                    </a:lnTo>
                    <a:lnTo>
                      <a:pt x="0" y="87"/>
                    </a:lnTo>
                    <a:lnTo>
                      <a:pt x="0" y="76"/>
                    </a:lnTo>
                    <a:close/>
                  </a:path>
                </a:pathLst>
              </a:custGeom>
              <a:solidFill>
                <a:srgbClr val="B9B9B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58" name="Freeform 1118"/>
              <p:cNvSpPr>
                <a:spLocks/>
              </p:cNvSpPr>
              <p:nvPr/>
            </p:nvSpPr>
            <p:spPr bwMode="auto">
              <a:xfrm>
                <a:off x="1171" y="1538"/>
                <a:ext cx="272" cy="85"/>
              </a:xfrm>
              <a:custGeom>
                <a:avLst/>
                <a:gdLst>
                  <a:gd name="T0" fmla="*/ 0 w 272"/>
                  <a:gd name="T1" fmla="*/ 76 h 85"/>
                  <a:gd name="T2" fmla="*/ 272 w 272"/>
                  <a:gd name="T3" fmla="*/ 0 h 85"/>
                  <a:gd name="T4" fmla="*/ 272 w 272"/>
                  <a:gd name="T5" fmla="*/ 9 h 85"/>
                  <a:gd name="T6" fmla="*/ 0 w 272"/>
                  <a:gd name="T7" fmla="*/ 85 h 85"/>
                  <a:gd name="T8" fmla="*/ 0 w 272"/>
                  <a:gd name="T9" fmla="*/ 76 h 85"/>
                  <a:gd name="T10" fmla="*/ 0 60000 65536"/>
                  <a:gd name="T11" fmla="*/ 0 60000 65536"/>
                  <a:gd name="T12" fmla="*/ 0 60000 65536"/>
                  <a:gd name="T13" fmla="*/ 0 60000 65536"/>
                  <a:gd name="T14" fmla="*/ 0 60000 65536"/>
                  <a:gd name="T15" fmla="*/ 0 w 272"/>
                  <a:gd name="T16" fmla="*/ 0 h 85"/>
                  <a:gd name="T17" fmla="*/ 272 w 272"/>
                  <a:gd name="T18" fmla="*/ 85 h 85"/>
                </a:gdLst>
                <a:ahLst/>
                <a:cxnLst>
                  <a:cxn ang="T10">
                    <a:pos x="T0" y="T1"/>
                  </a:cxn>
                  <a:cxn ang="T11">
                    <a:pos x="T2" y="T3"/>
                  </a:cxn>
                  <a:cxn ang="T12">
                    <a:pos x="T4" y="T5"/>
                  </a:cxn>
                  <a:cxn ang="T13">
                    <a:pos x="T6" y="T7"/>
                  </a:cxn>
                  <a:cxn ang="T14">
                    <a:pos x="T8" y="T9"/>
                  </a:cxn>
                </a:cxnLst>
                <a:rect l="T15" t="T16" r="T17" b="T18"/>
                <a:pathLst>
                  <a:path w="272" h="85">
                    <a:moveTo>
                      <a:pt x="0" y="76"/>
                    </a:moveTo>
                    <a:lnTo>
                      <a:pt x="272" y="0"/>
                    </a:lnTo>
                    <a:lnTo>
                      <a:pt x="272" y="9"/>
                    </a:lnTo>
                    <a:lnTo>
                      <a:pt x="0" y="85"/>
                    </a:lnTo>
                    <a:lnTo>
                      <a:pt x="0" y="76"/>
                    </a:lnTo>
                    <a:close/>
                  </a:path>
                </a:pathLst>
              </a:custGeom>
              <a:solidFill>
                <a:srgbClr val="B9B9B9"/>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grpSp>
        <p:grpSp>
          <p:nvGrpSpPr>
            <p:cNvPr id="195" name="Group 1170"/>
            <p:cNvGrpSpPr>
              <a:grpSpLocks/>
            </p:cNvGrpSpPr>
            <p:nvPr/>
          </p:nvGrpSpPr>
          <p:grpSpPr bwMode="auto">
            <a:xfrm>
              <a:off x="1856160" y="2432769"/>
              <a:ext cx="288925" cy="58738"/>
              <a:chOff x="1215" y="1470"/>
              <a:chExt cx="182" cy="37"/>
            </a:xfrm>
          </p:grpSpPr>
          <p:sp>
            <p:nvSpPr>
              <p:cNvPr id="275" name="Rectangle 1120"/>
              <p:cNvSpPr>
                <a:spLocks noChangeArrowheads="1"/>
              </p:cNvSpPr>
              <p:nvPr/>
            </p:nvSpPr>
            <p:spPr bwMode="auto">
              <a:xfrm>
                <a:off x="1215" y="1470"/>
                <a:ext cx="8" cy="37"/>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76" name="Rectangle 1121"/>
              <p:cNvSpPr>
                <a:spLocks noChangeArrowheads="1"/>
              </p:cNvSpPr>
              <p:nvPr/>
            </p:nvSpPr>
            <p:spPr bwMode="auto">
              <a:xfrm>
                <a:off x="1223" y="1470"/>
                <a:ext cx="7" cy="37"/>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77" name="Rectangle 1122"/>
              <p:cNvSpPr>
                <a:spLocks noChangeArrowheads="1"/>
              </p:cNvSpPr>
              <p:nvPr/>
            </p:nvSpPr>
            <p:spPr bwMode="auto">
              <a:xfrm>
                <a:off x="1230" y="1470"/>
                <a:ext cx="8" cy="37"/>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78" name="Rectangle 1123"/>
              <p:cNvSpPr>
                <a:spLocks noChangeArrowheads="1"/>
              </p:cNvSpPr>
              <p:nvPr/>
            </p:nvSpPr>
            <p:spPr bwMode="auto">
              <a:xfrm>
                <a:off x="1238" y="1470"/>
                <a:ext cx="7" cy="37"/>
              </a:xfrm>
              <a:prstGeom prst="rect">
                <a:avLst/>
              </a:prstGeom>
              <a:solidFill>
                <a:srgbClr val="CBCBC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79" name="Rectangle 1124"/>
              <p:cNvSpPr>
                <a:spLocks noChangeArrowheads="1"/>
              </p:cNvSpPr>
              <p:nvPr/>
            </p:nvSpPr>
            <p:spPr bwMode="auto">
              <a:xfrm>
                <a:off x="1245" y="1470"/>
                <a:ext cx="7" cy="37"/>
              </a:xfrm>
              <a:prstGeom prst="rect">
                <a:avLst/>
              </a:prstGeom>
              <a:solidFill>
                <a:srgbClr val="CACAC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80" name="Rectangle 1125"/>
              <p:cNvSpPr>
                <a:spLocks noChangeArrowheads="1"/>
              </p:cNvSpPr>
              <p:nvPr/>
            </p:nvSpPr>
            <p:spPr bwMode="auto">
              <a:xfrm>
                <a:off x="1252" y="1470"/>
                <a:ext cx="8" cy="37"/>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81" name="Rectangle 1126"/>
              <p:cNvSpPr>
                <a:spLocks noChangeArrowheads="1"/>
              </p:cNvSpPr>
              <p:nvPr/>
            </p:nvSpPr>
            <p:spPr bwMode="auto">
              <a:xfrm>
                <a:off x="1260" y="1470"/>
                <a:ext cx="9" cy="37"/>
              </a:xfrm>
              <a:prstGeom prst="rect">
                <a:avLst/>
              </a:prstGeom>
              <a:solidFill>
                <a:srgbClr val="C7C7C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82" name="Rectangle 1127"/>
              <p:cNvSpPr>
                <a:spLocks noChangeArrowheads="1"/>
              </p:cNvSpPr>
              <p:nvPr/>
            </p:nvSpPr>
            <p:spPr bwMode="auto">
              <a:xfrm>
                <a:off x="1269" y="1470"/>
                <a:ext cx="8" cy="37"/>
              </a:xfrm>
              <a:prstGeom prst="rect">
                <a:avLst/>
              </a:prstGeom>
              <a:solidFill>
                <a:srgbClr val="C5C5C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83" name="Rectangle 1128"/>
              <p:cNvSpPr>
                <a:spLocks noChangeArrowheads="1"/>
              </p:cNvSpPr>
              <p:nvPr/>
            </p:nvSpPr>
            <p:spPr bwMode="auto">
              <a:xfrm>
                <a:off x="1277" y="1470"/>
                <a:ext cx="7" cy="37"/>
              </a:xfrm>
              <a:prstGeom prst="rect">
                <a:avLst/>
              </a:prstGeom>
              <a:solidFill>
                <a:srgbClr val="C3C3C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84" name="Rectangle 1129"/>
              <p:cNvSpPr>
                <a:spLocks noChangeArrowheads="1"/>
              </p:cNvSpPr>
              <p:nvPr/>
            </p:nvSpPr>
            <p:spPr bwMode="auto">
              <a:xfrm>
                <a:off x="1284" y="1470"/>
                <a:ext cx="7" cy="37"/>
              </a:xfrm>
              <a:prstGeom prst="rect">
                <a:avLst/>
              </a:prstGeom>
              <a:solidFill>
                <a:srgbClr val="C1C1C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85" name="Rectangle 1130"/>
              <p:cNvSpPr>
                <a:spLocks noChangeArrowheads="1"/>
              </p:cNvSpPr>
              <p:nvPr/>
            </p:nvSpPr>
            <p:spPr bwMode="auto">
              <a:xfrm>
                <a:off x="1291" y="1470"/>
                <a:ext cx="8" cy="37"/>
              </a:xfrm>
              <a:prstGeom prst="rect">
                <a:avLst/>
              </a:prstGeom>
              <a:solidFill>
                <a:srgbClr val="BEBEB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86" name="Rectangle 1131"/>
              <p:cNvSpPr>
                <a:spLocks noChangeArrowheads="1"/>
              </p:cNvSpPr>
              <p:nvPr/>
            </p:nvSpPr>
            <p:spPr bwMode="auto">
              <a:xfrm>
                <a:off x="1299" y="1470"/>
                <a:ext cx="7" cy="37"/>
              </a:xfrm>
              <a:prstGeom prst="rect">
                <a:avLst/>
              </a:prstGeom>
              <a:solidFill>
                <a:srgbClr val="BCBCB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87" name="Rectangle 1132"/>
              <p:cNvSpPr>
                <a:spLocks noChangeArrowheads="1"/>
              </p:cNvSpPr>
              <p:nvPr/>
            </p:nvSpPr>
            <p:spPr bwMode="auto">
              <a:xfrm>
                <a:off x="1306" y="1470"/>
                <a:ext cx="8" cy="37"/>
              </a:xfrm>
              <a:prstGeom prst="rect">
                <a:avLst/>
              </a:prstGeom>
              <a:solidFill>
                <a:srgbClr val="B9B9B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88" name="Rectangle 1133"/>
              <p:cNvSpPr>
                <a:spLocks noChangeArrowheads="1"/>
              </p:cNvSpPr>
              <p:nvPr/>
            </p:nvSpPr>
            <p:spPr bwMode="auto">
              <a:xfrm>
                <a:off x="1314" y="1470"/>
                <a:ext cx="7" cy="37"/>
              </a:xfrm>
              <a:prstGeom prst="rect">
                <a:avLst/>
              </a:prstGeom>
              <a:solidFill>
                <a:srgbClr val="B6B6B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89" name="Rectangle 1134"/>
              <p:cNvSpPr>
                <a:spLocks noChangeArrowheads="1"/>
              </p:cNvSpPr>
              <p:nvPr/>
            </p:nvSpPr>
            <p:spPr bwMode="auto">
              <a:xfrm>
                <a:off x="1321" y="1470"/>
                <a:ext cx="7" cy="37"/>
              </a:xfrm>
              <a:prstGeom prst="rect">
                <a:avLst/>
              </a:prstGeom>
              <a:solidFill>
                <a:srgbClr val="B3B3B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90" name="Rectangle 1135"/>
              <p:cNvSpPr>
                <a:spLocks noChangeArrowheads="1"/>
              </p:cNvSpPr>
              <p:nvPr/>
            </p:nvSpPr>
            <p:spPr bwMode="auto">
              <a:xfrm>
                <a:off x="1328" y="1470"/>
                <a:ext cx="8" cy="37"/>
              </a:xfrm>
              <a:prstGeom prst="rect">
                <a:avLst/>
              </a:prstGeom>
              <a:solidFill>
                <a:srgbClr val="B1B1B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91" name="Rectangle 1136"/>
              <p:cNvSpPr>
                <a:spLocks noChangeArrowheads="1"/>
              </p:cNvSpPr>
              <p:nvPr/>
            </p:nvSpPr>
            <p:spPr bwMode="auto">
              <a:xfrm>
                <a:off x="1336" y="1470"/>
                <a:ext cx="7" cy="37"/>
              </a:xfrm>
              <a:prstGeom prst="rect">
                <a:avLst/>
              </a:prstGeom>
              <a:solidFill>
                <a:srgbClr val="AEAEA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92" name="Rectangle 1137"/>
              <p:cNvSpPr>
                <a:spLocks noChangeArrowheads="1"/>
              </p:cNvSpPr>
              <p:nvPr/>
            </p:nvSpPr>
            <p:spPr bwMode="auto">
              <a:xfrm>
                <a:off x="1343" y="1470"/>
                <a:ext cx="8" cy="37"/>
              </a:xfrm>
              <a:prstGeom prst="rect">
                <a:avLst/>
              </a:prstGeom>
              <a:solidFill>
                <a:srgbClr val="ACACA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93" name="Rectangle 1138"/>
              <p:cNvSpPr>
                <a:spLocks noChangeArrowheads="1"/>
              </p:cNvSpPr>
              <p:nvPr/>
            </p:nvSpPr>
            <p:spPr bwMode="auto">
              <a:xfrm>
                <a:off x="1351" y="1470"/>
                <a:ext cx="9" cy="37"/>
              </a:xfrm>
              <a:prstGeom prst="rect">
                <a:avLst/>
              </a:prstGeom>
              <a:solidFill>
                <a:srgbClr val="AAAAA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94" name="Rectangle 1139"/>
              <p:cNvSpPr>
                <a:spLocks noChangeArrowheads="1"/>
              </p:cNvSpPr>
              <p:nvPr/>
            </p:nvSpPr>
            <p:spPr bwMode="auto">
              <a:xfrm>
                <a:off x="1360" y="1470"/>
                <a:ext cx="7" cy="37"/>
              </a:xfrm>
              <a:prstGeom prst="rect">
                <a:avLst/>
              </a:prstGeom>
              <a:solidFill>
                <a:srgbClr val="A8A8A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95" name="Rectangle 1140"/>
              <p:cNvSpPr>
                <a:spLocks noChangeArrowheads="1"/>
              </p:cNvSpPr>
              <p:nvPr/>
            </p:nvSpPr>
            <p:spPr bwMode="auto">
              <a:xfrm>
                <a:off x="1367" y="1470"/>
                <a:ext cx="8" cy="37"/>
              </a:xfrm>
              <a:prstGeom prst="rect">
                <a:avLst/>
              </a:prstGeom>
              <a:solidFill>
                <a:srgbClr val="A7A7A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96" name="Rectangle 1141"/>
              <p:cNvSpPr>
                <a:spLocks noChangeArrowheads="1"/>
              </p:cNvSpPr>
              <p:nvPr/>
            </p:nvSpPr>
            <p:spPr bwMode="auto">
              <a:xfrm>
                <a:off x="1375" y="1470"/>
                <a:ext cx="7" cy="37"/>
              </a:xfrm>
              <a:prstGeom prst="rect">
                <a:avLst/>
              </a:prstGeom>
              <a:solidFill>
                <a:srgbClr val="A6A6A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97" name="Rectangle 1142"/>
              <p:cNvSpPr>
                <a:spLocks noChangeArrowheads="1"/>
              </p:cNvSpPr>
              <p:nvPr/>
            </p:nvSpPr>
            <p:spPr bwMode="auto">
              <a:xfrm>
                <a:off x="1382" y="1470"/>
                <a:ext cx="8" cy="37"/>
              </a:xfrm>
              <a:prstGeom prst="rect">
                <a:avLst/>
              </a:prstGeom>
              <a:solidFill>
                <a:srgbClr val="A5A5A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98" name="Rectangle 1143"/>
              <p:cNvSpPr>
                <a:spLocks noChangeArrowheads="1"/>
              </p:cNvSpPr>
              <p:nvPr/>
            </p:nvSpPr>
            <p:spPr bwMode="auto">
              <a:xfrm>
                <a:off x="1390" y="1470"/>
                <a:ext cx="7" cy="37"/>
              </a:xfrm>
              <a:prstGeom prst="rect">
                <a:avLst/>
              </a:prstGeom>
              <a:solidFill>
                <a:srgbClr val="A5A5A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99" name="Freeform 1144"/>
              <p:cNvSpPr>
                <a:spLocks/>
              </p:cNvSpPr>
              <p:nvPr/>
            </p:nvSpPr>
            <p:spPr bwMode="auto">
              <a:xfrm>
                <a:off x="1215" y="1470"/>
                <a:ext cx="178" cy="34"/>
              </a:xfrm>
              <a:custGeom>
                <a:avLst/>
                <a:gdLst>
                  <a:gd name="T0" fmla="*/ 0 w 178"/>
                  <a:gd name="T1" fmla="*/ 34 h 34"/>
                  <a:gd name="T2" fmla="*/ 0 w 178"/>
                  <a:gd name="T3" fmla="*/ 34 h 34"/>
                  <a:gd name="T4" fmla="*/ 0 w 178"/>
                  <a:gd name="T5" fmla="*/ 32 h 34"/>
                  <a:gd name="T6" fmla="*/ 2 w 178"/>
                  <a:gd name="T7" fmla="*/ 25 h 34"/>
                  <a:gd name="T8" fmla="*/ 8 w 178"/>
                  <a:gd name="T9" fmla="*/ 19 h 34"/>
                  <a:gd name="T10" fmla="*/ 15 w 178"/>
                  <a:gd name="T11" fmla="*/ 14 h 34"/>
                  <a:gd name="T12" fmla="*/ 26 w 178"/>
                  <a:gd name="T13" fmla="*/ 9 h 34"/>
                  <a:gd name="T14" fmla="*/ 39 w 178"/>
                  <a:gd name="T15" fmla="*/ 5 h 34"/>
                  <a:gd name="T16" fmla="*/ 56 w 178"/>
                  <a:gd name="T17" fmla="*/ 1 h 34"/>
                  <a:gd name="T18" fmla="*/ 89 w 178"/>
                  <a:gd name="T19" fmla="*/ 0 h 34"/>
                  <a:gd name="T20" fmla="*/ 125 w 178"/>
                  <a:gd name="T21" fmla="*/ 1 h 34"/>
                  <a:gd name="T22" fmla="*/ 139 w 178"/>
                  <a:gd name="T23" fmla="*/ 5 h 34"/>
                  <a:gd name="T24" fmla="*/ 152 w 178"/>
                  <a:gd name="T25" fmla="*/ 9 h 34"/>
                  <a:gd name="T26" fmla="*/ 164 w 178"/>
                  <a:gd name="T27" fmla="*/ 14 h 34"/>
                  <a:gd name="T28" fmla="*/ 171 w 178"/>
                  <a:gd name="T29" fmla="*/ 19 h 34"/>
                  <a:gd name="T30" fmla="*/ 176 w 178"/>
                  <a:gd name="T31" fmla="*/ 25 h 34"/>
                  <a:gd name="T32" fmla="*/ 178 w 178"/>
                  <a:gd name="T33" fmla="*/ 32 h 34"/>
                  <a:gd name="T34" fmla="*/ 178 w 178"/>
                  <a:gd name="T35" fmla="*/ 34 h 34"/>
                  <a:gd name="T36" fmla="*/ 178 w 178"/>
                  <a:gd name="T37" fmla="*/ 34 h 34"/>
                  <a:gd name="T38" fmla="*/ 89 w 178"/>
                  <a:gd name="T39" fmla="*/ 32 h 34"/>
                  <a:gd name="T40" fmla="*/ 0 w 178"/>
                  <a:gd name="T41" fmla="*/ 34 h 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8"/>
                  <a:gd name="T64" fmla="*/ 0 h 34"/>
                  <a:gd name="T65" fmla="*/ 178 w 178"/>
                  <a:gd name="T66" fmla="*/ 34 h 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8" h="34">
                    <a:moveTo>
                      <a:pt x="0" y="34"/>
                    </a:moveTo>
                    <a:lnTo>
                      <a:pt x="0" y="34"/>
                    </a:lnTo>
                    <a:lnTo>
                      <a:pt x="0" y="32"/>
                    </a:lnTo>
                    <a:lnTo>
                      <a:pt x="2" y="25"/>
                    </a:lnTo>
                    <a:lnTo>
                      <a:pt x="8" y="19"/>
                    </a:lnTo>
                    <a:lnTo>
                      <a:pt x="15" y="14"/>
                    </a:lnTo>
                    <a:lnTo>
                      <a:pt x="26" y="9"/>
                    </a:lnTo>
                    <a:lnTo>
                      <a:pt x="39" y="5"/>
                    </a:lnTo>
                    <a:lnTo>
                      <a:pt x="56" y="1"/>
                    </a:lnTo>
                    <a:lnTo>
                      <a:pt x="89" y="0"/>
                    </a:lnTo>
                    <a:lnTo>
                      <a:pt x="125" y="1"/>
                    </a:lnTo>
                    <a:lnTo>
                      <a:pt x="139" y="5"/>
                    </a:lnTo>
                    <a:lnTo>
                      <a:pt x="152" y="9"/>
                    </a:lnTo>
                    <a:lnTo>
                      <a:pt x="164" y="14"/>
                    </a:lnTo>
                    <a:lnTo>
                      <a:pt x="171" y="19"/>
                    </a:lnTo>
                    <a:lnTo>
                      <a:pt x="176" y="25"/>
                    </a:lnTo>
                    <a:lnTo>
                      <a:pt x="178" y="32"/>
                    </a:lnTo>
                    <a:lnTo>
                      <a:pt x="178" y="34"/>
                    </a:lnTo>
                    <a:lnTo>
                      <a:pt x="89" y="32"/>
                    </a:lnTo>
                    <a:lnTo>
                      <a:pt x="0" y="34"/>
                    </a:lnTo>
                    <a:close/>
                  </a:path>
                </a:pathLst>
              </a:custGeom>
              <a:solidFill>
                <a:srgbClr val="A5A5A5"/>
              </a:solidFill>
              <a:ln w="0">
                <a:solidFill>
                  <a:srgbClr val="FFFFFF"/>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00" name="Freeform 1145"/>
              <p:cNvSpPr>
                <a:spLocks/>
              </p:cNvSpPr>
              <p:nvPr/>
            </p:nvSpPr>
            <p:spPr bwMode="auto">
              <a:xfrm>
                <a:off x="1215" y="1470"/>
                <a:ext cx="178" cy="34"/>
              </a:xfrm>
              <a:custGeom>
                <a:avLst/>
                <a:gdLst>
                  <a:gd name="T0" fmla="*/ 0 w 178"/>
                  <a:gd name="T1" fmla="*/ 34 h 34"/>
                  <a:gd name="T2" fmla="*/ 0 w 178"/>
                  <a:gd name="T3" fmla="*/ 34 h 34"/>
                  <a:gd name="T4" fmla="*/ 0 w 178"/>
                  <a:gd name="T5" fmla="*/ 32 h 34"/>
                  <a:gd name="T6" fmla="*/ 2 w 178"/>
                  <a:gd name="T7" fmla="*/ 25 h 34"/>
                  <a:gd name="T8" fmla="*/ 8 w 178"/>
                  <a:gd name="T9" fmla="*/ 19 h 34"/>
                  <a:gd name="T10" fmla="*/ 15 w 178"/>
                  <a:gd name="T11" fmla="*/ 14 h 34"/>
                  <a:gd name="T12" fmla="*/ 26 w 178"/>
                  <a:gd name="T13" fmla="*/ 9 h 34"/>
                  <a:gd name="T14" fmla="*/ 39 w 178"/>
                  <a:gd name="T15" fmla="*/ 5 h 34"/>
                  <a:gd name="T16" fmla="*/ 56 w 178"/>
                  <a:gd name="T17" fmla="*/ 1 h 34"/>
                  <a:gd name="T18" fmla="*/ 89 w 178"/>
                  <a:gd name="T19" fmla="*/ 0 h 34"/>
                  <a:gd name="T20" fmla="*/ 125 w 178"/>
                  <a:gd name="T21" fmla="*/ 1 h 34"/>
                  <a:gd name="T22" fmla="*/ 139 w 178"/>
                  <a:gd name="T23" fmla="*/ 5 h 34"/>
                  <a:gd name="T24" fmla="*/ 152 w 178"/>
                  <a:gd name="T25" fmla="*/ 9 h 34"/>
                  <a:gd name="T26" fmla="*/ 164 w 178"/>
                  <a:gd name="T27" fmla="*/ 14 h 34"/>
                  <a:gd name="T28" fmla="*/ 171 w 178"/>
                  <a:gd name="T29" fmla="*/ 19 h 34"/>
                  <a:gd name="T30" fmla="*/ 176 w 178"/>
                  <a:gd name="T31" fmla="*/ 25 h 34"/>
                  <a:gd name="T32" fmla="*/ 178 w 178"/>
                  <a:gd name="T33" fmla="*/ 32 h 34"/>
                  <a:gd name="T34" fmla="*/ 178 w 178"/>
                  <a:gd name="T35" fmla="*/ 34 h 34"/>
                  <a:gd name="T36" fmla="*/ 178 w 178"/>
                  <a:gd name="T37" fmla="*/ 34 h 34"/>
                  <a:gd name="T38" fmla="*/ 89 w 178"/>
                  <a:gd name="T39" fmla="*/ 32 h 34"/>
                  <a:gd name="T40" fmla="*/ 0 w 178"/>
                  <a:gd name="T41" fmla="*/ 34 h 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8"/>
                  <a:gd name="T64" fmla="*/ 0 h 34"/>
                  <a:gd name="T65" fmla="*/ 178 w 178"/>
                  <a:gd name="T66" fmla="*/ 34 h 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8" h="34">
                    <a:moveTo>
                      <a:pt x="0" y="34"/>
                    </a:moveTo>
                    <a:lnTo>
                      <a:pt x="0" y="34"/>
                    </a:lnTo>
                    <a:lnTo>
                      <a:pt x="0" y="32"/>
                    </a:lnTo>
                    <a:lnTo>
                      <a:pt x="2" y="25"/>
                    </a:lnTo>
                    <a:lnTo>
                      <a:pt x="8" y="19"/>
                    </a:lnTo>
                    <a:lnTo>
                      <a:pt x="15" y="14"/>
                    </a:lnTo>
                    <a:lnTo>
                      <a:pt x="26" y="9"/>
                    </a:lnTo>
                    <a:lnTo>
                      <a:pt x="39" y="5"/>
                    </a:lnTo>
                    <a:lnTo>
                      <a:pt x="56" y="1"/>
                    </a:lnTo>
                    <a:lnTo>
                      <a:pt x="89" y="0"/>
                    </a:lnTo>
                    <a:lnTo>
                      <a:pt x="125" y="1"/>
                    </a:lnTo>
                    <a:lnTo>
                      <a:pt x="139" y="5"/>
                    </a:lnTo>
                    <a:lnTo>
                      <a:pt x="152" y="9"/>
                    </a:lnTo>
                    <a:lnTo>
                      <a:pt x="164" y="14"/>
                    </a:lnTo>
                    <a:lnTo>
                      <a:pt x="171" y="19"/>
                    </a:lnTo>
                    <a:lnTo>
                      <a:pt x="176" y="25"/>
                    </a:lnTo>
                    <a:lnTo>
                      <a:pt x="178" y="32"/>
                    </a:lnTo>
                    <a:lnTo>
                      <a:pt x="178" y="34"/>
                    </a:lnTo>
                    <a:lnTo>
                      <a:pt x="89" y="32"/>
                    </a:lnTo>
                    <a:lnTo>
                      <a:pt x="0" y="34"/>
                    </a:lnTo>
                    <a:close/>
                  </a:path>
                </a:pathLst>
              </a:cu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301" name="Rectangle 1146"/>
              <p:cNvSpPr>
                <a:spLocks noChangeArrowheads="1"/>
              </p:cNvSpPr>
              <p:nvPr/>
            </p:nvSpPr>
            <p:spPr bwMode="auto">
              <a:xfrm>
                <a:off x="1215" y="1470"/>
                <a:ext cx="8" cy="37"/>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02" name="Rectangle 1147"/>
              <p:cNvSpPr>
                <a:spLocks noChangeArrowheads="1"/>
              </p:cNvSpPr>
              <p:nvPr/>
            </p:nvSpPr>
            <p:spPr bwMode="auto">
              <a:xfrm>
                <a:off x="1223" y="1470"/>
                <a:ext cx="7" cy="37"/>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03" name="Rectangle 1148"/>
              <p:cNvSpPr>
                <a:spLocks noChangeArrowheads="1"/>
              </p:cNvSpPr>
              <p:nvPr/>
            </p:nvSpPr>
            <p:spPr bwMode="auto">
              <a:xfrm>
                <a:off x="1230" y="1470"/>
                <a:ext cx="8" cy="37"/>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04" name="Rectangle 1149"/>
              <p:cNvSpPr>
                <a:spLocks noChangeArrowheads="1"/>
              </p:cNvSpPr>
              <p:nvPr/>
            </p:nvSpPr>
            <p:spPr bwMode="auto">
              <a:xfrm>
                <a:off x="1238" y="1470"/>
                <a:ext cx="7" cy="37"/>
              </a:xfrm>
              <a:prstGeom prst="rect">
                <a:avLst/>
              </a:prstGeom>
              <a:solidFill>
                <a:srgbClr val="CBCBC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05" name="Rectangle 1150"/>
              <p:cNvSpPr>
                <a:spLocks noChangeArrowheads="1"/>
              </p:cNvSpPr>
              <p:nvPr/>
            </p:nvSpPr>
            <p:spPr bwMode="auto">
              <a:xfrm>
                <a:off x="1245" y="1470"/>
                <a:ext cx="7" cy="37"/>
              </a:xfrm>
              <a:prstGeom prst="rect">
                <a:avLst/>
              </a:prstGeom>
              <a:solidFill>
                <a:srgbClr val="CACAC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06" name="Rectangle 1151"/>
              <p:cNvSpPr>
                <a:spLocks noChangeArrowheads="1"/>
              </p:cNvSpPr>
              <p:nvPr/>
            </p:nvSpPr>
            <p:spPr bwMode="auto">
              <a:xfrm>
                <a:off x="1252" y="1470"/>
                <a:ext cx="8" cy="37"/>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07" name="Rectangle 1152"/>
              <p:cNvSpPr>
                <a:spLocks noChangeArrowheads="1"/>
              </p:cNvSpPr>
              <p:nvPr/>
            </p:nvSpPr>
            <p:spPr bwMode="auto">
              <a:xfrm>
                <a:off x="1260" y="1470"/>
                <a:ext cx="9" cy="37"/>
              </a:xfrm>
              <a:prstGeom prst="rect">
                <a:avLst/>
              </a:prstGeom>
              <a:solidFill>
                <a:srgbClr val="C7C7C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08" name="Rectangle 1153"/>
              <p:cNvSpPr>
                <a:spLocks noChangeArrowheads="1"/>
              </p:cNvSpPr>
              <p:nvPr/>
            </p:nvSpPr>
            <p:spPr bwMode="auto">
              <a:xfrm>
                <a:off x="1269" y="1470"/>
                <a:ext cx="8" cy="37"/>
              </a:xfrm>
              <a:prstGeom prst="rect">
                <a:avLst/>
              </a:prstGeom>
              <a:solidFill>
                <a:srgbClr val="C5C5C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09" name="Rectangle 1154"/>
              <p:cNvSpPr>
                <a:spLocks noChangeArrowheads="1"/>
              </p:cNvSpPr>
              <p:nvPr/>
            </p:nvSpPr>
            <p:spPr bwMode="auto">
              <a:xfrm>
                <a:off x="1277" y="1470"/>
                <a:ext cx="7" cy="37"/>
              </a:xfrm>
              <a:prstGeom prst="rect">
                <a:avLst/>
              </a:prstGeom>
              <a:solidFill>
                <a:srgbClr val="C3C3C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10" name="Rectangle 1155"/>
              <p:cNvSpPr>
                <a:spLocks noChangeArrowheads="1"/>
              </p:cNvSpPr>
              <p:nvPr/>
            </p:nvSpPr>
            <p:spPr bwMode="auto">
              <a:xfrm>
                <a:off x="1284" y="1470"/>
                <a:ext cx="7" cy="37"/>
              </a:xfrm>
              <a:prstGeom prst="rect">
                <a:avLst/>
              </a:prstGeom>
              <a:solidFill>
                <a:srgbClr val="C1C1C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11" name="Rectangle 1156"/>
              <p:cNvSpPr>
                <a:spLocks noChangeArrowheads="1"/>
              </p:cNvSpPr>
              <p:nvPr/>
            </p:nvSpPr>
            <p:spPr bwMode="auto">
              <a:xfrm>
                <a:off x="1291" y="1470"/>
                <a:ext cx="8" cy="37"/>
              </a:xfrm>
              <a:prstGeom prst="rect">
                <a:avLst/>
              </a:prstGeom>
              <a:solidFill>
                <a:srgbClr val="BEBEB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12" name="Rectangle 1157"/>
              <p:cNvSpPr>
                <a:spLocks noChangeArrowheads="1"/>
              </p:cNvSpPr>
              <p:nvPr/>
            </p:nvSpPr>
            <p:spPr bwMode="auto">
              <a:xfrm>
                <a:off x="1299" y="1470"/>
                <a:ext cx="7" cy="37"/>
              </a:xfrm>
              <a:prstGeom prst="rect">
                <a:avLst/>
              </a:prstGeom>
              <a:solidFill>
                <a:srgbClr val="BCBCB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13" name="Rectangle 1158"/>
              <p:cNvSpPr>
                <a:spLocks noChangeArrowheads="1"/>
              </p:cNvSpPr>
              <p:nvPr/>
            </p:nvSpPr>
            <p:spPr bwMode="auto">
              <a:xfrm>
                <a:off x="1306" y="1470"/>
                <a:ext cx="8" cy="37"/>
              </a:xfrm>
              <a:prstGeom prst="rect">
                <a:avLst/>
              </a:prstGeom>
              <a:solidFill>
                <a:srgbClr val="B9B9B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14" name="Rectangle 1159"/>
              <p:cNvSpPr>
                <a:spLocks noChangeArrowheads="1"/>
              </p:cNvSpPr>
              <p:nvPr/>
            </p:nvSpPr>
            <p:spPr bwMode="auto">
              <a:xfrm>
                <a:off x="1314" y="1470"/>
                <a:ext cx="7" cy="37"/>
              </a:xfrm>
              <a:prstGeom prst="rect">
                <a:avLst/>
              </a:prstGeom>
              <a:solidFill>
                <a:srgbClr val="B6B6B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15" name="Rectangle 1160"/>
              <p:cNvSpPr>
                <a:spLocks noChangeArrowheads="1"/>
              </p:cNvSpPr>
              <p:nvPr/>
            </p:nvSpPr>
            <p:spPr bwMode="auto">
              <a:xfrm>
                <a:off x="1321" y="1470"/>
                <a:ext cx="7" cy="37"/>
              </a:xfrm>
              <a:prstGeom prst="rect">
                <a:avLst/>
              </a:prstGeom>
              <a:solidFill>
                <a:srgbClr val="B3B3B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16" name="Rectangle 1161"/>
              <p:cNvSpPr>
                <a:spLocks noChangeArrowheads="1"/>
              </p:cNvSpPr>
              <p:nvPr/>
            </p:nvSpPr>
            <p:spPr bwMode="auto">
              <a:xfrm>
                <a:off x="1328" y="1470"/>
                <a:ext cx="8" cy="37"/>
              </a:xfrm>
              <a:prstGeom prst="rect">
                <a:avLst/>
              </a:prstGeom>
              <a:solidFill>
                <a:srgbClr val="B1B1B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17" name="Rectangle 1162"/>
              <p:cNvSpPr>
                <a:spLocks noChangeArrowheads="1"/>
              </p:cNvSpPr>
              <p:nvPr/>
            </p:nvSpPr>
            <p:spPr bwMode="auto">
              <a:xfrm>
                <a:off x="1336" y="1470"/>
                <a:ext cx="7" cy="37"/>
              </a:xfrm>
              <a:prstGeom prst="rect">
                <a:avLst/>
              </a:prstGeom>
              <a:solidFill>
                <a:srgbClr val="AEAEA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18" name="Rectangle 1163"/>
              <p:cNvSpPr>
                <a:spLocks noChangeArrowheads="1"/>
              </p:cNvSpPr>
              <p:nvPr/>
            </p:nvSpPr>
            <p:spPr bwMode="auto">
              <a:xfrm>
                <a:off x="1343" y="1470"/>
                <a:ext cx="8" cy="37"/>
              </a:xfrm>
              <a:prstGeom prst="rect">
                <a:avLst/>
              </a:prstGeom>
              <a:solidFill>
                <a:srgbClr val="ACACA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19" name="Rectangle 1164"/>
              <p:cNvSpPr>
                <a:spLocks noChangeArrowheads="1"/>
              </p:cNvSpPr>
              <p:nvPr/>
            </p:nvSpPr>
            <p:spPr bwMode="auto">
              <a:xfrm>
                <a:off x="1351" y="1470"/>
                <a:ext cx="9" cy="37"/>
              </a:xfrm>
              <a:prstGeom prst="rect">
                <a:avLst/>
              </a:prstGeom>
              <a:solidFill>
                <a:srgbClr val="AAAAA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20" name="Rectangle 1165"/>
              <p:cNvSpPr>
                <a:spLocks noChangeArrowheads="1"/>
              </p:cNvSpPr>
              <p:nvPr/>
            </p:nvSpPr>
            <p:spPr bwMode="auto">
              <a:xfrm>
                <a:off x="1360" y="1470"/>
                <a:ext cx="7" cy="37"/>
              </a:xfrm>
              <a:prstGeom prst="rect">
                <a:avLst/>
              </a:prstGeom>
              <a:solidFill>
                <a:srgbClr val="A8A8A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21" name="Rectangle 1166"/>
              <p:cNvSpPr>
                <a:spLocks noChangeArrowheads="1"/>
              </p:cNvSpPr>
              <p:nvPr/>
            </p:nvSpPr>
            <p:spPr bwMode="auto">
              <a:xfrm>
                <a:off x="1367" y="1470"/>
                <a:ext cx="8" cy="37"/>
              </a:xfrm>
              <a:prstGeom prst="rect">
                <a:avLst/>
              </a:prstGeom>
              <a:solidFill>
                <a:srgbClr val="A7A7A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22" name="Rectangle 1167"/>
              <p:cNvSpPr>
                <a:spLocks noChangeArrowheads="1"/>
              </p:cNvSpPr>
              <p:nvPr/>
            </p:nvSpPr>
            <p:spPr bwMode="auto">
              <a:xfrm>
                <a:off x="1375" y="1470"/>
                <a:ext cx="7" cy="37"/>
              </a:xfrm>
              <a:prstGeom prst="rect">
                <a:avLst/>
              </a:prstGeom>
              <a:solidFill>
                <a:srgbClr val="A6A6A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23" name="Rectangle 1168"/>
              <p:cNvSpPr>
                <a:spLocks noChangeArrowheads="1"/>
              </p:cNvSpPr>
              <p:nvPr/>
            </p:nvSpPr>
            <p:spPr bwMode="auto">
              <a:xfrm>
                <a:off x="1382" y="1470"/>
                <a:ext cx="8" cy="37"/>
              </a:xfrm>
              <a:prstGeom prst="rect">
                <a:avLst/>
              </a:prstGeom>
              <a:solidFill>
                <a:srgbClr val="A5A5A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324" name="Rectangle 1169"/>
              <p:cNvSpPr>
                <a:spLocks noChangeArrowheads="1"/>
              </p:cNvSpPr>
              <p:nvPr/>
            </p:nvSpPr>
            <p:spPr bwMode="auto">
              <a:xfrm>
                <a:off x="1390" y="1470"/>
                <a:ext cx="7" cy="37"/>
              </a:xfrm>
              <a:prstGeom prst="rect">
                <a:avLst/>
              </a:prstGeom>
              <a:solidFill>
                <a:srgbClr val="A5A5A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grpSp>
        <p:grpSp>
          <p:nvGrpSpPr>
            <p:cNvPr id="196" name="Group 1221"/>
            <p:cNvGrpSpPr>
              <a:grpSpLocks/>
            </p:cNvGrpSpPr>
            <p:nvPr/>
          </p:nvGrpSpPr>
          <p:grpSpPr bwMode="auto">
            <a:xfrm>
              <a:off x="1856160" y="2483569"/>
              <a:ext cx="288925" cy="49213"/>
              <a:chOff x="1215" y="1502"/>
              <a:chExt cx="182" cy="31"/>
            </a:xfrm>
          </p:grpSpPr>
          <p:sp>
            <p:nvSpPr>
              <p:cNvPr id="222" name="Rectangle 1171"/>
              <p:cNvSpPr>
                <a:spLocks noChangeArrowheads="1"/>
              </p:cNvSpPr>
              <p:nvPr/>
            </p:nvSpPr>
            <p:spPr bwMode="auto">
              <a:xfrm>
                <a:off x="1215" y="1502"/>
                <a:ext cx="8" cy="31"/>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3" name="Rectangle 1172"/>
              <p:cNvSpPr>
                <a:spLocks noChangeArrowheads="1"/>
              </p:cNvSpPr>
              <p:nvPr/>
            </p:nvSpPr>
            <p:spPr bwMode="auto">
              <a:xfrm>
                <a:off x="1223" y="1502"/>
                <a:ext cx="7" cy="31"/>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4" name="Rectangle 1173"/>
              <p:cNvSpPr>
                <a:spLocks noChangeArrowheads="1"/>
              </p:cNvSpPr>
              <p:nvPr/>
            </p:nvSpPr>
            <p:spPr bwMode="auto">
              <a:xfrm>
                <a:off x="1230" y="1502"/>
                <a:ext cx="8" cy="31"/>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5" name="Rectangle 1174"/>
              <p:cNvSpPr>
                <a:spLocks noChangeArrowheads="1"/>
              </p:cNvSpPr>
              <p:nvPr/>
            </p:nvSpPr>
            <p:spPr bwMode="auto">
              <a:xfrm>
                <a:off x="1238" y="1502"/>
                <a:ext cx="7" cy="31"/>
              </a:xfrm>
              <a:prstGeom prst="rect">
                <a:avLst/>
              </a:prstGeom>
              <a:solidFill>
                <a:srgbClr val="CBCBC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6" name="Rectangle 1175"/>
              <p:cNvSpPr>
                <a:spLocks noChangeArrowheads="1"/>
              </p:cNvSpPr>
              <p:nvPr/>
            </p:nvSpPr>
            <p:spPr bwMode="auto">
              <a:xfrm>
                <a:off x="1245" y="1502"/>
                <a:ext cx="7" cy="31"/>
              </a:xfrm>
              <a:prstGeom prst="rect">
                <a:avLst/>
              </a:prstGeom>
              <a:solidFill>
                <a:srgbClr val="CACAC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7" name="Rectangle 1176"/>
              <p:cNvSpPr>
                <a:spLocks noChangeArrowheads="1"/>
              </p:cNvSpPr>
              <p:nvPr/>
            </p:nvSpPr>
            <p:spPr bwMode="auto">
              <a:xfrm>
                <a:off x="1252" y="1502"/>
                <a:ext cx="8" cy="31"/>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8" name="Rectangle 1177"/>
              <p:cNvSpPr>
                <a:spLocks noChangeArrowheads="1"/>
              </p:cNvSpPr>
              <p:nvPr/>
            </p:nvSpPr>
            <p:spPr bwMode="auto">
              <a:xfrm>
                <a:off x="1260" y="1502"/>
                <a:ext cx="9" cy="31"/>
              </a:xfrm>
              <a:prstGeom prst="rect">
                <a:avLst/>
              </a:prstGeom>
              <a:solidFill>
                <a:srgbClr val="C7C7C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29" name="Rectangle 1178"/>
              <p:cNvSpPr>
                <a:spLocks noChangeArrowheads="1"/>
              </p:cNvSpPr>
              <p:nvPr/>
            </p:nvSpPr>
            <p:spPr bwMode="auto">
              <a:xfrm>
                <a:off x="1269" y="1502"/>
                <a:ext cx="8" cy="31"/>
              </a:xfrm>
              <a:prstGeom prst="rect">
                <a:avLst/>
              </a:prstGeom>
              <a:solidFill>
                <a:srgbClr val="C5C5C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30" name="Rectangle 1179"/>
              <p:cNvSpPr>
                <a:spLocks noChangeArrowheads="1"/>
              </p:cNvSpPr>
              <p:nvPr/>
            </p:nvSpPr>
            <p:spPr bwMode="auto">
              <a:xfrm>
                <a:off x="1277" y="1502"/>
                <a:ext cx="7" cy="31"/>
              </a:xfrm>
              <a:prstGeom prst="rect">
                <a:avLst/>
              </a:prstGeom>
              <a:solidFill>
                <a:srgbClr val="C3C3C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31" name="Rectangle 1180"/>
              <p:cNvSpPr>
                <a:spLocks noChangeArrowheads="1"/>
              </p:cNvSpPr>
              <p:nvPr/>
            </p:nvSpPr>
            <p:spPr bwMode="auto">
              <a:xfrm>
                <a:off x="1284" y="1502"/>
                <a:ext cx="7" cy="31"/>
              </a:xfrm>
              <a:prstGeom prst="rect">
                <a:avLst/>
              </a:prstGeom>
              <a:solidFill>
                <a:srgbClr val="C1C1C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32" name="Rectangle 1181"/>
              <p:cNvSpPr>
                <a:spLocks noChangeArrowheads="1"/>
              </p:cNvSpPr>
              <p:nvPr/>
            </p:nvSpPr>
            <p:spPr bwMode="auto">
              <a:xfrm>
                <a:off x="1291" y="1502"/>
                <a:ext cx="8" cy="31"/>
              </a:xfrm>
              <a:prstGeom prst="rect">
                <a:avLst/>
              </a:prstGeom>
              <a:solidFill>
                <a:srgbClr val="BEBEB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33" name="Rectangle 1182"/>
              <p:cNvSpPr>
                <a:spLocks noChangeArrowheads="1"/>
              </p:cNvSpPr>
              <p:nvPr/>
            </p:nvSpPr>
            <p:spPr bwMode="auto">
              <a:xfrm>
                <a:off x="1299" y="1502"/>
                <a:ext cx="7" cy="31"/>
              </a:xfrm>
              <a:prstGeom prst="rect">
                <a:avLst/>
              </a:prstGeom>
              <a:solidFill>
                <a:srgbClr val="BCBCB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34" name="Rectangle 1183"/>
              <p:cNvSpPr>
                <a:spLocks noChangeArrowheads="1"/>
              </p:cNvSpPr>
              <p:nvPr/>
            </p:nvSpPr>
            <p:spPr bwMode="auto">
              <a:xfrm>
                <a:off x="1306" y="1502"/>
                <a:ext cx="8" cy="31"/>
              </a:xfrm>
              <a:prstGeom prst="rect">
                <a:avLst/>
              </a:prstGeom>
              <a:solidFill>
                <a:srgbClr val="B9B9B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35" name="Rectangle 1184"/>
              <p:cNvSpPr>
                <a:spLocks noChangeArrowheads="1"/>
              </p:cNvSpPr>
              <p:nvPr/>
            </p:nvSpPr>
            <p:spPr bwMode="auto">
              <a:xfrm>
                <a:off x="1314" y="1502"/>
                <a:ext cx="7" cy="31"/>
              </a:xfrm>
              <a:prstGeom prst="rect">
                <a:avLst/>
              </a:prstGeom>
              <a:solidFill>
                <a:srgbClr val="B6B6B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36" name="Rectangle 1185"/>
              <p:cNvSpPr>
                <a:spLocks noChangeArrowheads="1"/>
              </p:cNvSpPr>
              <p:nvPr/>
            </p:nvSpPr>
            <p:spPr bwMode="auto">
              <a:xfrm>
                <a:off x="1321" y="1502"/>
                <a:ext cx="7" cy="31"/>
              </a:xfrm>
              <a:prstGeom prst="rect">
                <a:avLst/>
              </a:prstGeom>
              <a:solidFill>
                <a:srgbClr val="B3B3B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37" name="Rectangle 1186"/>
              <p:cNvSpPr>
                <a:spLocks noChangeArrowheads="1"/>
              </p:cNvSpPr>
              <p:nvPr/>
            </p:nvSpPr>
            <p:spPr bwMode="auto">
              <a:xfrm>
                <a:off x="1328" y="1502"/>
                <a:ext cx="8" cy="31"/>
              </a:xfrm>
              <a:prstGeom prst="rect">
                <a:avLst/>
              </a:prstGeom>
              <a:solidFill>
                <a:srgbClr val="B1B1B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38" name="Rectangle 1187"/>
              <p:cNvSpPr>
                <a:spLocks noChangeArrowheads="1"/>
              </p:cNvSpPr>
              <p:nvPr/>
            </p:nvSpPr>
            <p:spPr bwMode="auto">
              <a:xfrm>
                <a:off x="1336" y="1502"/>
                <a:ext cx="7" cy="31"/>
              </a:xfrm>
              <a:prstGeom prst="rect">
                <a:avLst/>
              </a:prstGeom>
              <a:solidFill>
                <a:srgbClr val="AEAEA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40" name="Rectangle 1188"/>
              <p:cNvSpPr>
                <a:spLocks noChangeArrowheads="1"/>
              </p:cNvSpPr>
              <p:nvPr/>
            </p:nvSpPr>
            <p:spPr bwMode="auto">
              <a:xfrm>
                <a:off x="1343" y="1502"/>
                <a:ext cx="8" cy="31"/>
              </a:xfrm>
              <a:prstGeom prst="rect">
                <a:avLst/>
              </a:prstGeom>
              <a:solidFill>
                <a:srgbClr val="ACACA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43" name="Rectangle 1189"/>
              <p:cNvSpPr>
                <a:spLocks noChangeArrowheads="1"/>
              </p:cNvSpPr>
              <p:nvPr/>
            </p:nvSpPr>
            <p:spPr bwMode="auto">
              <a:xfrm>
                <a:off x="1351" y="1502"/>
                <a:ext cx="9" cy="31"/>
              </a:xfrm>
              <a:prstGeom prst="rect">
                <a:avLst/>
              </a:prstGeom>
              <a:solidFill>
                <a:srgbClr val="AAAAA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44" name="Rectangle 1190"/>
              <p:cNvSpPr>
                <a:spLocks noChangeArrowheads="1"/>
              </p:cNvSpPr>
              <p:nvPr/>
            </p:nvSpPr>
            <p:spPr bwMode="auto">
              <a:xfrm>
                <a:off x="1360" y="1502"/>
                <a:ext cx="7" cy="31"/>
              </a:xfrm>
              <a:prstGeom prst="rect">
                <a:avLst/>
              </a:prstGeom>
              <a:solidFill>
                <a:srgbClr val="A8A8A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45" name="Rectangle 1191"/>
              <p:cNvSpPr>
                <a:spLocks noChangeArrowheads="1"/>
              </p:cNvSpPr>
              <p:nvPr/>
            </p:nvSpPr>
            <p:spPr bwMode="auto">
              <a:xfrm>
                <a:off x="1367" y="1502"/>
                <a:ext cx="8" cy="31"/>
              </a:xfrm>
              <a:prstGeom prst="rect">
                <a:avLst/>
              </a:prstGeom>
              <a:solidFill>
                <a:srgbClr val="A7A7A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46" name="Rectangle 1192"/>
              <p:cNvSpPr>
                <a:spLocks noChangeArrowheads="1"/>
              </p:cNvSpPr>
              <p:nvPr/>
            </p:nvSpPr>
            <p:spPr bwMode="auto">
              <a:xfrm>
                <a:off x="1375" y="1502"/>
                <a:ext cx="7" cy="31"/>
              </a:xfrm>
              <a:prstGeom prst="rect">
                <a:avLst/>
              </a:prstGeom>
              <a:solidFill>
                <a:srgbClr val="A6A6A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47" name="Rectangle 1193"/>
              <p:cNvSpPr>
                <a:spLocks noChangeArrowheads="1"/>
              </p:cNvSpPr>
              <p:nvPr/>
            </p:nvSpPr>
            <p:spPr bwMode="auto">
              <a:xfrm>
                <a:off x="1382" y="1502"/>
                <a:ext cx="8" cy="31"/>
              </a:xfrm>
              <a:prstGeom prst="rect">
                <a:avLst/>
              </a:prstGeom>
              <a:solidFill>
                <a:srgbClr val="A5A5A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48" name="Rectangle 1194"/>
              <p:cNvSpPr>
                <a:spLocks noChangeArrowheads="1"/>
              </p:cNvSpPr>
              <p:nvPr/>
            </p:nvSpPr>
            <p:spPr bwMode="auto">
              <a:xfrm>
                <a:off x="1390" y="1502"/>
                <a:ext cx="7" cy="31"/>
              </a:xfrm>
              <a:prstGeom prst="rect">
                <a:avLst/>
              </a:prstGeom>
              <a:solidFill>
                <a:srgbClr val="A5A5A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49" name="Freeform 1195"/>
              <p:cNvSpPr>
                <a:spLocks/>
              </p:cNvSpPr>
              <p:nvPr/>
            </p:nvSpPr>
            <p:spPr bwMode="auto">
              <a:xfrm>
                <a:off x="1215" y="1502"/>
                <a:ext cx="178" cy="27"/>
              </a:xfrm>
              <a:custGeom>
                <a:avLst/>
                <a:gdLst>
                  <a:gd name="T0" fmla="*/ 178 w 178"/>
                  <a:gd name="T1" fmla="*/ 0 h 27"/>
                  <a:gd name="T2" fmla="*/ 176 w 178"/>
                  <a:gd name="T3" fmla="*/ 5 h 27"/>
                  <a:gd name="T4" fmla="*/ 171 w 178"/>
                  <a:gd name="T5" fmla="*/ 11 h 27"/>
                  <a:gd name="T6" fmla="*/ 164 w 178"/>
                  <a:gd name="T7" fmla="*/ 16 h 27"/>
                  <a:gd name="T8" fmla="*/ 152 w 178"/>
                  <a:gd name="T9" fmla="*/ 20 h 27"/>
                  <a:gd name="T10" fmla="*/ 139 w 178"/>
                  <a:gd name="T11" fmla="*/ 23 h 27"/>
                  <a:gd name="T12" fmla="*/ 125 w 178"/>
                  <a:gd name="T13" fmla="*/ 25 h 27"/>
                  <a:gd name="T14" fmla="*/ 89 w 178"/>
                  <a:gd name="T15" fmla="*/ 27 h 27"/>
                  <a:gd name="T16" fmla="*/ 56 w 178"/>
                  <a:gd name="T17" fmla="*/ 25 h 27"/>
                  <a:gd name="T18" fmla="*/ 39 w 178"/>
                  <a:gd name="T19" fmla="*/ 23 h 27"/>
                  <a:gd name="T20" fmla="*/ 26 w 178"/>
                  <a:gd name="T21" fmla="*/ 20 h 27"/>
                  <a:gd name="T22" fmla="*/ 15 w 178"/>
                  <a:gd name="T23" fmla="*/ 16 h 27"/>
                  <a:gd name="T24" fmla="*/ 8 w 178"/>
                  <a:gd name="T25" fmla="*/ 11 h 27"/>
                  <a:gd name="T26" fmla="*/ 2 w 178"/>
                  <a:gd name="T27" fmla="*/ 5 h 27"/>
                  <a:gd name="T28" fmla="*/ 0 w 178"/>
                  <a:gd name="T29" fmla="*/ 0 h 27"/>
                  <a:gd name="T30" fmla="*/ 89 w 178"/>
                  <a:gd name="T31" fmla="*/ 0 h 27"/>
                  <a:gd name="T32" fmla="*/ 178 w 178"/>
                  <a:gd name="T33" fmla="*/ 0 h 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8"/>
                  <a:gd name="T52" fmla="*/ 0 h 27"/>
                  <a:gd name="T53" fmla="*/ 178 w 178"/>
                  <a:gd name="T54" fmla="*/ 27 h 2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8" h="27">
                    <a:moveTo>
                      <a:pt x="178" y="0"/>
                    </a:moveTo>
                    <a:lnTo>
                      <a:pt x="176" y="5"/>
                    </a:lnTo>
                    <a:lnTo>
                      <a:pt x="171" y="11"/>
                    </a:lnTo>
                    <a:lnTo>
                      <a:pt x="164" y="16"/>
                    </a:lnTo>
                    <a:lnTo>
                      <a:pt x="152" y="20"/>
                    </a:lnTo>
                    <a:lnTo>
                      <a:pt x="139" y="23"/>
                    </a:lnTo>
                    <a:lnTo>
                      <a:pt x="125" y="25"/>
                    </a:lnTo>
                    <a:lnTo>
                      <a:pt x="89" y="27"/>
                    </a:lnTo>
                    <a:lnTo>
                      <a:pt x="56" y="25"/>
                    </a:lnTo>
                    <a:lnTo>
                      <a:pt x="39" y="23"/>
                    </a:lnTo>
                    <a:lnTo>
                      <a:pt x="26" y="20"/>
                    </a:lnTo>
                    <a:lnTo>
                      <a:pt x="15" y="16"/>
                    </a:lnTo>
                    <a:lnTo>
                      <a:pt x="8" y="11"/>
                    </a:lnTo>
                    <a:lnTo>
                      <a:pt x="2" y="5"/>
                    </a:lnTo>
                    <a:lnTo>
                      <a:pt x="0" y="0"/>
                    </a:lnTo>
                    <a:lnTo>
                      <a:pt x="89" y="0"/>
                    </a:lnTo>
                    <a:lnTo>
                      <a:pt x="178" y="0"/>
                    </a:lnTo>
                    <a:close/>
                  </a:path>
                </a:pathLst>
              </a:custGeom>
              <a:solidFill>
                <a:srgbClr val="A5A5A5"/>
              </a:solidFill>
              <a:ln w="0">
                <a:solidFill>
                  <a:srgbClr val="FFFFFF"/>
                </a:solid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50" name="Freeform 1196"/>
              <p:cNvSpPr>
                <a:spLocks/>
              </p:cNvSpPr>
              <p:nvPr/>
            </p:nvSpPr>
            <p:spPr bwMode="auto">
              <a:xfrm>
                <a:off x="1215" y="1502"/>
                <a:ext cx="178" cy="27"/>
              </a:xfrm>
              <a:custGeom>
                <a:avLst/>
                <a:gdLst>
                  <a:gd name="T0" fmla="*/ 178 w 178"/>
                  <a:gd name="T1" fmla="*/ 0 h 27"/>
                  <a:gd name="T2" fmla="*/ 176 w 178"/>
                  <a:gd name="T3" fmla="*/ 5 h 27"/>
                  <a:gd name="T4" fmla="*/ 171 w 178"/>
                  <a:gd name="T5" fmla="*/ 11 h 27"/>
                  <a:gd name="T6" fmla="*/ 164 w 178"/>
                  <a:gd name="T7" fmla="*/ 16 h 27"/>
                  <a:gd name="T8" fmla="*/ 152 w 178"/>
                  <a:gd name="T9" fmla="*/ 20 h 27"/>
                  <a:gd name="T10" fmla="*/ 139 w 178"/>
                  <a:gd name="T11" fmla="*/ 23 h 27"/>
                  <a:gd name="T12" fmla="*/ 125 w 178"/>
                  <a:gd name="T13" fmla="*/ 25 h 27"/>
                  <a:gd name="T14" fmla="*/ 89 w 178"/>
                  <a:gd name="T15" fmla="*/ 27 h 27"/>
                  <a:gd name="T16" fmla="*/ 56 w 178"/>
                  <a:gd name="T17" fmla="*/ 25 h 27"/>
                  <a:gd name="T18" fmla="*/ 39 w 178"/>
                  <a:gd name="T19" fmla="*/ 23 h 27"/>
                  <a:gd name="T20" fmla="*/ 26 w 178"/>
                  <a:gd name="T21" fmla="*/ 20 h 27"/>
                  <a:gd name="T22" fmla="*/ 15 w 178"/>
                  <a:gd name="T23" fmla="*/ 16 h 27"/>
                  <a:gd name="T24" fmla="*/ 8 w 178"/>
                  <a:gd name="T25" fmla="*/ 11 h 27"/>
                  <a:gd name="T26" fmla="*/ 2 w 178"/>
                  <a:gd name="T27" fmla="*/ 5 h 27"/>
                  <a:gd name="T28" fmla="*/ 0 w 178"/>
                  <a:gd name="T29" fmla="*/ 0 h 27"/>
                  <a:gd name="T30" fmla="*/ 89 w 178"/>
                  <a:gd name="T31" fmla="*/ 0 h 27"/>
                  <a:gd name="T32" fmla="*/ 178 w 178"/>
                  <a:gd name="T33" fmla="*/ 0 h 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8"/>
                  <a:gd name="T52" fmla="*/ 0 h 27"/>
                  <a:gd name="T53" fmla="*/ 178 w 178"/>
                  <a:gd name="T54" fmla="*/ 27 h 2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8" h="27">
                    <a:moveTo>
                      <a:pt x="178" y="0"/>
                    </a:moveTo>
                    <a:lnTo>
                      <a:pt x="176" y="5"/>
                    </a:lnTo>
                    <a:lnTo>
                      <a:pt x="171" y="11"/>
                    </a:lnTo>
                    <a:lnTo>
                      <a:pt x="164" y="16"/>
                    </a:lnTo>
                    <a:lnTo>
                      <a:pt x="152" y="20"/>
                    </a:lnTo>
                    <a:lnTo>
                      <a:pt x="139" y="23"/>
                    </a:lnTo>
                    <a:lnTo>
                      <a:pt x="125" y="25"/>
                    </a:lnTo>
                    <a:lnTo>
                      <a:pt x="89" y="27"/>
                    </a:lnTo>
                    <a:lnTo>
                      <a:pt x="56" y="25"/>
                    </a:lnTo>
                    <a:lnTo>
                      <a:pt x="39" y="23"/>
                    </a:lnTo>
                    <a:lnTo>
                      <a:pt x="26" y="20"/>
                    </a:lnTo>
                    <a:lnTo>
                      <a:pt x="15" y="16"/>
                    </a:lnTo>
                    <a:lnTo>
                      <a:pt x="8" y="11"/>
                    </a:lnTo>
                    <a:lnTo>
                      <a:pt x="2" y="5"/>
                    </a:lnTo>
                    <a:lnTo>
                      <a:pt x="0" y="0"/>
                    </a:lnTo>
                    <a:lnTo>
                      <a:pt x="89" y="0"/>
                    </a:lnTo>
                    <a:lnTo>
                      <a:pt x="178" y="0"/>
                    </a:lnTo>
                    <a:close/>
                  </a:path>
                </a:pathLst>
              </a:cu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51" name="Rectangle 1197"/>
              <p:cNvSpPr>
                <a:spLocks noChangeArrowheads="1"/>
              </p:cNvSpPr>
              <p:nvPr/>
            </p:nvSpPr>
            <p:spPr bwMode="auto">
              <a:xfrm>
                <a:off x="1215" y="1502"/>
                <a:ext cx="8" cy="31"/>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52" name="Rectangle 1198"/>
              <p:cNvSpPr>
                <a:spLocks noChangeArrowheads="1"/>
              </p:cNvSpPr>
              <p:nvPr/>
            </p:nvSpPr>
            <p:spPr bwMode="auto">
              <a:xfrm>
                <a:off x="1223" y="1502"/>
                <a:ext cx="7" cy="31"/>
              </a:xfrm>
              <a:prstGeom prst="rect">
                <a:avLst/>
              </a:prstGeom>
              <a:solidFill>
                <a:srgbClr val="CDCDCD"/>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53" name="Rectangle 1199"/>
              <p:cNvSpPr>
                <a:spLocks noChangeArrowheads="1"/>
              </p:cNvSpPr>
              <p:nvPr/>
            </p:nvSpPr>
            <p:spPr bwMode="auto">
              <a:xfrm>
                <a:off x="1230" y="1502"/>
                <a:ext cx="8" cy="31"/>
              </a:xfrm>
              <a:prstGeom prst="rect">
                <a:avLst/>
              </a:prstGeom>
              <a:solidFill>
                <a:srgbClr val="CCCCC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54" name="Rectangle 1200"/>
              <p:cNvSpPr>
                <a:spLocks noChangeArrowheads="1"/>
              </p:cNvSpPr>
              <p:nvPr/>
            </p:nvSpPr>
            <p:spPr bwMode="auto">
              <a:xfrm>
                <a:off x="1238" y="1502"/>
                <a:ext cx="7" cy="31"/>
              </a:xfrm>
              <a:prstGeom prst="rect">
                <a:avLst/>
              </a:prstGeom>
              <a:solidFill>
                <a:srgbClr val="CBCBCB"/>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55" name="Rectangle 1201"/>
              <p:cNvSpPr>
                <a:spLocks noChangeArrowheads="1"/>
              </p:cNvSpPr>
              <p:nvPr/>
            </p:nvSpPr>
            <p:spPr bwMode="auto">
              <a:xfrm>
                <a:off x="1245" y="1502"/>
                <a:ext cx="7" cy="31"/>
              </a:xfrm>
              <a:prstGeom prst="rect">
                <a:avLst/>
              </a:prstGeom>
              <a:solidFill>
                <a:srgbClr val="CACAC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56" name="Rectangle 1202"/>
              <p:cNvSpPr>
                <a:spLocks noChangeArrowheads="1"/>
              </p:cNvSpPr>
              <p:nvPr/>
            </p:nvSpPr>
            <p:spPr bwMode="auto">
              <a:xfrm>
                <a:off x="1252" y="1502"/>
                <a:ext cx="8" cy="31"/>
              </a:xfrm>
              <a:prstGeom prst="rect">
                <a:avLst/>
              </a:prstGeom>
              <a:solidFill>
                <a:srgbClr val="C9C9C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57" name="Rectangle 1203"/>
              <p:cNvSpPr>
                <a:spLocks noChangeArrowheads="1"/>
              </p:cNvSpPr>
              <p:nvPr/>
            </p:nvSpPr>
            <p:spPr bwMode="auto">
              <a:xfrm>
                <a:off x="1260" y="1502"/>
                <a:ext cx="9" cy="31"/>
              </a:xfrm>
              <a:prstGeom prst="rect">
                <a:avLst/>
              </a:prstGeom>
              <a:solidFill>
                <a:srgbClr val="C7C7C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58" name="Rectangle 1204"/>
              <p:cNvSpPr>
                <a:spLocks noChangeArrowheads="1"/>
              </p:cNvSpPr>
              <p:nvPr/>
            </p:nvSpPr>
            <p:spPr bwMode="auto">
              <a:xfrm>
                <a:off x="1269" y="1502"/>
                <a:ext cx="8" cy="31"/>
              </a:xfrm>
              <a:prstGeom prst="rect">
                <a:avLst/>
              </a:prstGeom>
              <a:solidFill>
                <a:srgbClr val="C5C5C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59" name="Rectangle 1205"/>
              <p:cNvSpPr>
                <a:spLocks noChangeArrowheads="1"/>
              </p:cNvSpPr>
              <p:nvPr/>
            </p:nvSpPr>
            <p:spPr bwMode="auto">
              <a:xfrm>
                <a:off x="1277" y="1502"/>
                <a:ext cx="7" cy="31"/>
              </a:xfrm>
              <a:prstGeom prst="rect">
                <a:avLst/>
              </a:prstGeom>
              <a:solidFill>
                <a:srgbClr val="C3C3C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60" name="Rectangle 1206"/>
              <p:cNvSpPr>
                <a:spLocks noChangeArrowheads="1"/>
              </p:cNvSpPr>
              <p:nvPr/>
            </p:nvSpPr>
            <p:spPr bwMode="auto">
              <a:xfrm>
                <a:off x="1284" y="1502"/>
                <a:ext cx="7" cy="31"/>
              </a:xfrm>
              <a:prstGeom prst="rect">
                <a:avLst/>
              </a:prstGeom>
              <a:solidFill>
                <a:srgbClr val="C1C1C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61" name="Rectangle 1207"/>
              <p:cNvSpPr>
                <a:spLocks noChangeArrowheads="1"/>
              </p:cNvSpPr>
              <p:nvPr/>
            </p:nvSpPr>
            <p:spPr bwMode="auto">
              <a:xfrm>
                <a:off x="1291" y="1502"/>
                <a:ext cx="8" cy="31"/>
              </a:xfrm>
              <a:prstGeom prst="rect">
                <a:avLst/>
              </a:prstGeom>
              <a:solidFill>
                <a:srgbClr val="BEBEB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62" name="Rectangle 1208"/>
              <p:cNvSpPr>
                <a:spLocks noChangeArrowheads="1"/>
              </p:cNvSpPr>
              <p:nvPr/>
            </p:nvSpPr>
            <p:spPr bwMode="auto">
              <a:xfrm>
                <a:off x="1299" y="1502"/>
                <a:ext cx="7" cy="31"/>
              </a:xfrm>
              <a:prstGeom prst="rect">
                <a:avLst/>
              </a:prstGeom>
              <a:solidFill>
                <a:srgbClr val="BCBCB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63" name="Rectangle 1209"/>
              <p:cNvSpPr>
                <a:spLocks noChangeArrowheads="1"/>
              </p:cNvSpPr>
              <p:nvPr/>
            </p:nvSpPr>
            <p:spPr bwMode="auto">
              <a:xfrm>
                <a:off x="1306" y="1502"/>
                <a:ext cx="8" cy="31"/>
              </a:xfrm>
              <a:prstGeom prst="rect">
                <a:avLst/>
              </a:prstGeom>
              <a:solidFill>
                <a:srgbClr val="B9B9B9"/>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64" name="Rectangle 1210"/>
              <p:cNvSpPr>
                <a:spLocks noChangeArrowheads="1"/>
              </p:cNvSpPr>
              <p:nvPr/>
            </p:nvSpPr>
            <p:spPr bwMode="auto">
              <a:xfrm>
                <a:off x="1314" y="1502"/>
                <a:ext cx="7" cy="31"/>
              </a:xfrm>
              <a:prstGeom prst="rect">
                <a:avLst/>
              </a:prstGeom>
              <a:solidFill>
                <a:srgbClr val="B6B6B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65" name="Rectangle 1211"/>
              <p:cNvSpPr>
                <a:spLocks noChangeArrowheads="1"/>
              </p:cNvSpPr>
              <p:nvPr/>
            </p:nvSpPr>
            <p:spPr bwMode="auto">
              <a:xfrm>
                <a:off x="1321" y="1502"/>
                <a:ext cx="7" cy="31"/>
              </a:xfrm>
              <a:prstGeom prst="rect">
                <a:avLst/>
              </a:prstGeom>
              <a:solidFill>
                <a:srgbClr val="B3B3B3"/>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66" name="Rectangle 1212"/>
              <p:cNvSpPr>
                <a:spLocks noChangeArrowheads="1"/>
              </p:cNvSpPr>
              <p:nvPr/>
            </p:nvSpPr>
            <p:spPr bwMode="auto">
              <a:xfrm>
                <a:off x="1328" y="1502"/>
                <a:ext cx="8" cy="31"/>
              </a:xfrm>
              <a:prstGeom prst="rect">
                <a:avLst/>
              </a:prstGeom>
              <a:solidFill>
                <a:srgbClr val="B1B1B1"/>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67" name="Rectangle 1213"/>
              <p:cNvSpPr>
                <a:spLocks noChangeArrowheads="1"/>
              </p:cNvSpPr>
              <p:nvPr/>
            </p:nvSpPr>
            <p:spPr bwMode="auto">
              <a:xfrm>
                <a:off x="1336" y="1502"/>
                <a:ext cx="7" cy="31"/>
              </a:xfrm>
              <a:prstGeom prst="rect">
                <a:avLst/>
              </a:prstGeom>
              <a:solidFill>
                <a:srgbClr val="AEAEAE"/>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68" name="Rectangle 1214"/>
              <p:cNvSpPr>
                <a:spLocks noChangeArrowheads="1"/>
              </p:cNvSpPr>
              <p:nvPr/>
            </p:nvSpPr>
            <p:spPr bwMode="auto">
              <a:xfrm>
                <a:off x="1343" y="1502"/>
                <a:ext cx="8" cy="31"/>
              </a:xfrm>
              <a:prstGeom prst="rect">
                <a:avLst/>
              </a:prstGeom>
              <a:solidFill>
                <a:srgbClr val="ACACAC"/>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69" name="Rectangle 1215"/>
              <p:cNvSpPr>
                <a:spLocks noChangeArrowheads="1"/>
              </p:cNvSpPr>
              <p:nvPr/>
            </p:nvSpPr>
            <p:spPr bwMode="auto">
              <a:xfrm>
                <a:off x="1351" y="1502"/>
                <a:ext cx="9" cy="31"/>
              </a:xfrm>
              <a:prstGeom prst="rect">
                <a:avLst/>
              </a:prstGeom>
              <a:solidFill>
                <a:srgbClr val="AAAAAA"/>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70" name="Rectangle 1216"/>
              <p:cNvSpPr>
                <a:spLocks noChangeArrowheads="1"/>
              </p:cNvSpPr>
              <p:nvPr/>
            </p:nvSpPr>
            <p:spPr bwMode="auto">
              <a:xfrm>
                <a:off x="1360" y="1502"/>
                <a:ext cx="7" cy="31"/>
              </a:xfrm>
              <a:prstGeom prst="rect">
                <a:avLst/>
              </a:prstGeom>
              <a:solidFill>
                <a:srgbClr val="A8A8A8"/>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71" name="Rectangle 1217"/>
              <p:cNvSpPr>
                <a:spLocks noChangeArrowheads="1"/>
              </p:cNvSpPr>
              <p:nvPr/>
            </p:nvSpPr>
            <p:spPr bwMode="auto">
              <a:xfrm>
                <a:off x="1367" y="1502"/>
                <a:ext cx="8" cy="31"/>
              </a:xfrm>
              <a:prstGeom prst="rect">
                <a:avLst/>
              </a:prstGeom>
              <a:solidFill>
                <a:srgbClr val="A7A7A7"/>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72" name="Rectangle 1218"/>
              <p:cNvSpPr>
                <a:spLocks noChangeArrowheads="1"/>
              </p:cNvSpPr>
              <p:nvPr/>
            </p:nvSpPr>
            <p:spPr bwMode="auto">
              <a:xfrm>
                <a:off x="1375" y="1502"/>
                <a:ext cx="7" cy="31"/>
              </a:xfrm>
              <a:prstGeom prst="rect">
                <a:avLst/>
              </a:prstGeom>
              <a:solidFill>
                <a:srgbClr val="A6A6A6"/>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73" name="Rectangle 1219"/>
              <p:cNvSpPr>
                <a:spLocks noChangeArrowheads="1"/>
              </p:cNvSpPr>
              <p:nvPr/>
            </p:nvSpPr>
            <p:spPr bwMode="auto">
              <a:xfrm>
                <a:off x="1382" y="1502"/>
                <a:ext cx="8" cy="31"/>
              </a:xfrm>
              <a:prstGeom prst="rect">
                <a:avLst/>
              </a:prstGeom>
              <a:solidFill>
                <a:srgbClr val="A5A5A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74" name="Rectangle 1220"/>
              <p:cNvSpPr>
                <a:spLocks noChangeArrowheads="1"/>
              </p:cNvSpPr>
              <p:nvPr/>
            </p:nvSpPr>
            <p:spPr bwMode="auto">
              <a:xfrm>
                <a:off x="1390" y="1502"/>
                <a:ext cx="7" cy="31"/>
              </a:xfrm>
              <a:prstGeom prst="rect">
                <a:avLst/>
              </a:prstGeom>
              <a:solidFill>
                <a:srgbClr val="A5A5A5"/>
              </a:solid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grpSp>
        <p:grpSp>
          <p:nvGrpSpPr>
            <p:cNvPr id="197" name="Group 1225"/>
            <p:cNvGrpSpPr>
              <a:grpSpLocks/>
            </p:cNvGrpSpPr>
            <p:nvPr/>
          </p:nvGrpSpPr>
          <p:grpSpPr bwMode="auto">
            <a:xfrm>
              <a:off x="3516685" y="2215282"/>
              <a:ext cx="120650" cy="823913"/>
              <a:chOff x="2261" y="1333"/>
              <a:chExt cx="76" cy="519"/>
            </a:xfrm>
          </p:grpSpPr>
          <p:sp>
            <p:nvSpPr>
              <p:cNvPr id="219" name="Freeform 1222"/>
              <p:cNvSpPr>
                <a:spLocks/>
              </p:cNvSpPr>
              <p:nvPr/>
            </p:nvSpPr>
            <p:spPr bwMode="auto">
              <a:xfrm>
                <a:off x="2293" y="1397"/>
                <a:ext cx="13" cy="390"/>
              </a:xfrm>
              <a:custGeom>
                <a:avLst/>
                <a:gdLst>
                  <a:gd name="T0" fmla="*/ 0 w 13"/>
                  <a:gd name="T1" fmla="*/ 390 h 390"/>
                  <a:gd name="T2" fmla="*/ 11 w 13"/>
                  <a:gd name="T3" fmla="*/ 390 h 390"/>
                  <a:gd name="T4" fmla="*/ 13 w 13"/>
                  <a:gd name="T5" fmla="*/ 0 h 390"/>
                  <a:gd name="T6" fmla="*/ 1 w 13"/>
                  <a:gd name="T7" fmla="*/ 0 h 390"/>
                  <a:gd name="T8" fmla="*/ 0 w 13"/>
                  <a:gd name="T9" fmla="*/ 390 h 390"/>
                  <a:gd name="T10" fmla="*/ 0 60000 65536"/>
                  <a:gd name="T11" fmla="*/ 0 60000 65536"/>
                  <a:gd name="T12" fmla="*/ 0 60000 65536"/>
                  <a:gd name="T13" fmla="*/ 0 60000 65536"/>
                  <a:gd name="T14" fmla="*/ 0 60000 65536"/>
                  <a:gd name="T15" fmla="*/ 0 w 13"/>
                  <a:gd name="T16" fmla="*/ 0 h 390"/>
                  <a:gd name="T17" fmla="*/ 13 w 13"/>
                  <a:gd name="T18" fmla="*/ 390 h 390"/>
                </a:gdLst>
                <a:ahLst/>
                <a:cxnLst>
                  <a:cxn ang="T10">
                    <a:pos x="T0" y="T1"/>
                  </a:cxn>
                  <a:cxn ang="T11">
                    <a:pos x="T2" y="T3"/>
                  </a:cxn>
                  <a:cxn ang="T12">
                    <a:pos x="T4" y="T5"/>
                  </a:cxn>
                  <a:cxn ang="T13">
                    <a:pos x="T6" y="T7"/>
                  </a:cxn>
                  <a:cxn ang="T14">
                    <a:pos x="T8" y="T9"/>
                  </a:cxn>
                </a:cxnLst>
                <a:rect l="T15" t="T16" r="T17" b="T18"/>
                <a:pathLst>
                  <a:path w="13" h="390">
                    <a:moveTo>
                      <a:pt x="0" y="390"/>
                    </a:moveTo>
                    <a:lnTo>
                      <a:pt x="11" y="390"/>
                    </a:lnTo>
                    <a:lnTo>
                      <a:pt x="13" y="0"/>
                    </a:lnTo>
                    <a:lnTo>
                      <a:pt x="1" y="0"/>
                    </a:lnTo>
                    <a:lnTo>
                      <a:pt x="0" y="390"/>
                    </a:lnTo>
                    <a:close/>
                  </a:path>
                </a:pathLst>
              </a:cu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20" name="Freeform 1223"/>
              <p:cNvSpPr>
                <a:spLocks/>
              </p:cNvSpPr>
              <p:nvPr/>
            </p:nvSpPr>
            <p:spPr bwMode="auto">
              <a:xfrm>
                <a:off x="2261" y="1783"/>
                <a:ext cx="72" cy="69"/>
              </a:xfrm>
              <a:custGeom>
                <a:avLst/>
                <a:gdLst>
                  <a:gd name="T0" fmla="*/ 0 w 72"/>
                  <a:gd name="T1" fmla="*/ 0 h 69"/>
                  <a:gd name="T2" fmla="*/ 37 w 72"/>
                  <a:gd name="T3" fmla="*/ 69 h 69"/>
                  <a:gd name="T4" fmla="*/ 72 w 72"/>
                  <a:gd name="T5" fmla="*/ 0 h 69"/>
                  <a:gd name="T6" fmla="*/ 0 w 72"/>
                  <a:gd name="T7" fmla="*/ 0 h 69"/>
                  <a:gd name="T8" fmla="*/ 0 60000 65536"/>
                  <a:gd name="T9" fmla="*/ 0 60000 65536"/>
                  <a:gd name="T10" fmla="*/ 0 60000 65536"/>
                  <a:gd name="T11" fmla="*/ 0 60000 65536"/>
                  <a:gd name="T12" fmla="*/ 0 w 72"/>
                  <a:gd name="T13" fmla="*/ 0 h 69"/>
                  <a:gd name="T14" fmla="*/ 72 w 72"/>
                  <a:gd name="T15" fmla="*/ 69 h 69"/>
                </a:gdLst>
                <a:ahLst/>
                <a:cxnLst>
                  <a:cxn ang="T8">
                    <a:pos x="T0" y="T1"/>
                  </a:cxn>
                  <a:cxn ang="T9">
                    <a:pos x="T2" y="T3"/>
                  </a:cxn>
                  <a:cxn ang="T10">
                    <a:pos x="T4" y="T5"/>
                  </a:cxn>
                  <a:cxn ang="T11">
                    <a:pos x="T6" y="T7"/>
                  </a:cxn>
                </a:cxnLst>
                <a:rect l="T12" t="T13" r="T14" b="T15"/>
                <a:pathLst>
                  <a:path w="72" h="69">
                    <a:moveTo>
                      <a:pt x="0" y="0"/>
                    </a:moveTo>
                    <a:lnTo>
                      <a:pt x="37" y="69"/>
                    </a:lnTo>
                    <a:lnTo>
                      <a:pt x="72" y="0"/>
                    </a:lnTo>
                    <a:lnTo>
                      <a:pt x="0" y="0"/>
                    </a:lnTo>
                    <a:close/>
                  </a:path>
                </a:pathLst>
              </a:cu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21" name="Freeform 1224"/>
              <p:cNvSpPr>
                <a:spLocks/>
              </p:cNvSpPr>
              <p:nvPr/>
            </p:nvSpPr>
            <p:spPr bwMode="auto">
              <a:xfrm>
                <a:off x="2265" y="1333"/>
                <a:ext cx="72" cy="68"/>
              </a:xfrm>
              <a:custGeom>
                <a:avLst/>
                <a:gdLst>
                  <a:gd name="T0" fmla="*/ 72 w 72"/>
                  <a:gd name="T1" fmla="*/ 68 h 68"/>
                  <a:gd name="T2" fmla="*/ 35 w 72"/>
                  <a:gd name="T3" fmla="*/ 0 h 68"/>
                  <a:gd name="T4" fmla="*/ 0 w 72"/>
                  <a:gd name="T5" fmla="*/ 68 h 68"/>
                  <a:gd name="T6" fmla="*/ 72 w 72"/>
                  <a:gd name="T7" fmla="*/ 68 h 68"/>
                  <a:gd name="T8" fmla="*/ 0 60000 65536"/>
                  <a:gd name="T9" fmla="*/ 0 60000 65536"/>
                  <a:gd name="T10" fmla="*/ 0 60000 65536"/>
                  <a:gd name="T11" fmla="*/ 0 60000 65536"/>
                  <a:gd name="T12" fmla="*/ 0 w 72"/>
                  <a:gd name="T13" fmla="*/ 0 h 68"/>
                  <a:gd name="T14" fmla="*/ 72 w 72"/>
                  <a:gd name="T15" fmla="*/ 68 h 68"/>
                </a:gdLst>
                <a:ahLst/>
                <a:cxnLst>
                  <a:cxn ang="T8">
                    <a:pos x="T0" y="T1"/>
                  </a:cxn>
                  <a:cxn ang="T9">
                    <a:pos x="T2" y="T3"/>
                  </a:cxn>
                  <a:cxn ang="T10">
                    <a:pos x="T4" y="T5"/>
                  </a:cxn>
                  <a:cxn ang="T11">
                    <a:pos x="T6" y="T7"/>
                  </a:cxn>
                </a:cxnLst>
                <a:rect l="T12" t="T13" r="T14" b="T15"/>
                <a:pathLst>
                  <a:path w="72" h="68">
                    <a:moveTo>
                      <a:pt x="72" y="68"/>
                    </a:moveTo>
                    <a:lnTo>
                      <a:pt x="35" y="0"/>
                    </a:lnTo>
                    <a:lnTo>
                      <a:pt x="0" y="68"/>
                    </a:lnTo>
                    <a:lnTo>
                      <a:pt x="72" y="68"/>
                    </a:lnTo>
                    <a:close/>
                  </a:path>
                </a:pathLst>
              </a:cu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grpSp>
        <p:sp>
          <p:nvSpPr>
            <p:cNvPr id="198" name="Rectangle 1226"/>
            <p:cNvSpPr>
              <a:spLocks noChangeArrowheads="1"/>
            </p:cNvSpPr>
            <p:nvPr/>
          </p:nvSpPr>
          <p:spPr bwMode="auto">
            <a:xfrm>
              <a:off x="3634160" y="2405782"/>
              <a:ext cx="1006475" cy="306388"/>
            </a:xfrm>
            <a:prstGeom prst="rect">
              <a:avLst/>
            </a:prstGeom>
            <a:no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199" name="Rectangle 1227"/>
            <p:cNvSpPr>
              <a:spLocks noChangeArrowheads="1"/>
            </p:cNvSpPr>
            <p:nvPr/>
          </p:nvSpPr>
          <p:spPr bwMode="auto">
            <a:xfrm>
              <a:off x="3719885" y="2454994"/>
              <a:ext cx="1013592" cy="276999"/>
            </a:xfrm>
            <a:prstGeom prst="rect">
              <a:avLst/>
            </a:prstGeom>
            <a:noFill/>
            <a:ln w="9525">
              <a:noFill/>
              <a:miter lim="800000"/>
              <a:headEnd/>
              <a:tailEnd/>
            </a:ln>
          </p:spPr>
          <p:txBody>
            <a:bodyPr wrap="none" lIns="0" tIns="0" rIns="0" bIns="0">
              <a:spAutoFit/>
            </a:bodyPr>
            <a:lstStyle/>
            <a:p>
              <a:pPr eaLnBrk="0" hangingPunct="0">
                <a:defRPr/>
              </a:pPr>
              <a:r>
                <a:rPr lang="en-US" altLang="zh-CN" sz="1800" b="0" dirty="0">
                  <a:solidFill>
                    <a:srgbClr val="000000"/>
                  </a:solidFill>
                  <a:latin typeface="微软雅黑" panose="020B0503020204020204" pitchFamily="34" charset="-122"/>
                </a:rPr>
                <a:t>H = 0.3 m</a:t>
              </a:r>
              <a:endParaRPr lang="en-US" altLang="zh-CN" sz="1800" b="0" dirty="0">
                <a:solidFill>
                  <a:srgbClr val="FFFFFF"/>
                </a:solidFill>
                <a:effectLst>
                  <a:outerShdw blurRad="38100" dist="38100" dir="2700000" algn="tl">
                    <a:srgbClr val="C0C0C0"/>
                  </a:outerShdw>
                </a:effectLst>
                <a:latin typeface="微软雅黑" panose="020B0503020204020204" pitchFamily="34" charset="-122"/>
              </a:endParaRPr>
            </a:p>
          </p:txBody>
        </p:sp>
        <p:grpSp>
          <p:nvGrpSpPr>
            <p:cNvPr id="200" name="Group 1231"/>
            <p:cNvGrpSpPr>
              <a:grpSpLocks/>
            </p:cNvGrpSpPr>
            <p:nvPr/>
          </p:nvGrpSpPr>
          <p:grpSpPr bwMode="auto">
            <a:xfrm>
              <a:off x="3081710" y="3039194"/>
              <a:ext cx="493712" cy="342900"/>
              <a:chOff x="1987" y="1852"/>
              <a:chExt cx="311" cy="216"/>
            </a:xfrm>
          </p:grpSpPr>
          <p:sp>
            <p:nvSpPr>
              <p:cNvPr id="216" name="Freeform 1228"/>
              <p:cNvSpPr>
                <a:spLocks/>
              </p:cNvSpPr>
              <p:nvPr/>
            </p:nvSpPr>
            <p:spPr bwMode="auto">
              <a:xfrm>
                <a:off x="2039" y="1884"/>
                <a:ext cx="209" cy="154"/>
              </a:xfrm>
              <a:custGeom>
                <a:avLst/>
                <a:gdLst>
                  <a:gd name="T0" fmla="*/ 209 w 209"/>
                  <a:gd name="T1" fmla="*/ 9 h 154"/>
                  <a:gd name="T2" fmla="*/ 204 w 209"/>
                  <a:gd name="T3" fmla="*/ 0 h 154"/>
                  <a:gd name="T4" fmla="*/ 0 w 209"/>
                  <a:gd name="T5" fmla="*/ 145 h 154"/>
                  <a:gd name="T6" fmla="*/ 5 w 209"/>
                  <a:gd name="T7" fmla="*/ 154 h 154"/>
                  <a:gd name="T8" fmla="*/ 209 w 209"/>
                  <a:gd name="T9" fmla="*/ 9 h 154"/>
                  <a:gd name="T10" fmla="*/ 0 60000 65536"/>
                  <a:gd name="T11" fmla="*/ 0 60000 65536"/>
                  <a:gd name="T12" fmla="*/ 0 60000 65536"/>
                  <a:gd name="T13" fmla="*/ 0 60000 65536"/>
                  <a:gd name="T14" fmla="*/ 0 60000 65536"/>
                  <a:gd name="T15" fmla="*/ 0 w 209"/>
                  <a:gd name="T16" fmla="*/ 0 h 154"/>
                  <a:gd name="T17" fmla="*/ 209 w 209"/>
                  <a:gd name="T18" fmla="*/ 154 h 154"/>
                </a:gdLst>
                <a:ahLst/>
                <a:cxnLst>
                  <a:cxn ang="T10">
                    <a:pos x="T0" y="T1"/>
                  </a:cxn>
                  <a:cxn ang="T11">
                    <a:pos x="T2" y="T3"/>
                  </a:cxn>
                  <a:cxn ang="T12">
                    <a:pos x="T4" y="T5"/>
                  </a:cxn>
                  <a:cxn ang="T13">
                    <a:pos x="T6" y="T7"/>
                  </a:cxn>
                  <a:cxn ang="T14">
                    <a:pos x="T8" y="T9"/>
                  </a:cxn>
                </a:cxnLst>
                <a:rect l="T15" t="T16" r="T17" b="T18"/>
                <a:pathLst>
                  <a:path w="209" h="154">
                    <a:moveTo>
                      <a:pt x="209" y="9"/>
                    </a:moveTo>
                    <a:lnTo>
                      <a:pt x="204" y="0"/>
                    </a:lnTo>
                    <a:lnTo>
                      <a:pt x="0" y="145"/>
                    </a:lnTo>
                    <a:lnTo>
                      <a:pt x="5" y="154"/>
                    </a:lnTo>
                    <a:lnTo>
                      <a:pt x="209" y="9"/>
                    </a:lnTo>
                    <a:close/>
                  </a:path>
                </a:pathLst>
              </a:cu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17" name="Freeform 1229"/>
              <p:cNvSpPr>
                <a:spLocks/>
              </p:cNvSpPr>
              <p:nvPr/>
            </p:nvSpPr>
            <p:spPr bwMode="auto">
              <a:xfrm>
                <a:off x="2220" y="1852"/>
                <a:ext cx="78" cy="68"/>
              </a:xfrm>
              <a:custGeom>
                <a:avLst/>
                <a:gdLst>
                  <a:gd name="T0" fmla="*/ 43 w 78"/>
                  <a:gd name="T1" fmla="*/ 68 h 68"/>
                  <a:gd name="T2" fmla="*/ 78 w 78"/>
                  <a:gd name="T3" fmla="*/ 0 h 68"/>
                  <a:gd name="T4" fmla="*/ 0 w 78"/>
                  <a:gd name="T5" fmla="*/ 11 h 68"/>
                  <a:gd name="T6" fmla="*/ 43 w 78"/>
                  <a:gd name="T7" fmla="*/ 68 h 68"/>
                  <a:gd name="T8" fmla="*/ 0 60000 65536"/>
                  <a:gd name="T9" fmla="*/ 0 60000 65536"/>
                  <a:gd name="T10" fmla="*/ 0 60000 65536"/>
                  <a:gd name="T11" fmla="*/ 0 60000 65536"/>
                  <a:gd name="T12" fmla="*/ 0 w 78"/>
                  <a:gd name="T13" fmla="*/ 0 h 68"/>
                  <a:gd name="T14" fmla="*/ 78 w 78"/>
                  <a:gd name="T15" fmla="*/ 68 h 68"/>
                </a:gdLst>
                <a:ahLst/>
                <a:cxnLst>
                  <a:cxn ang="T8">
                    <a:pos x="T0" y="T1"/>
                  </a:cxn>
                  <a:cxn ang="T9">
                    <a:pos x="T2" y="T3"/>
                  </a:cxn>
                  <a:cxn ang="T10">
                    <a:pos x="T4" y="T5"/>
                  </a:cxn>
                  <a:cxn ang="T11">
                    <a:pos x="T6" y="T7"/>
                  </a:cxn>
                </a:cxnLst>
                <a:rect l="T12" t="T13" r="T14" b="T15"/>
                <a:pathLst>
                  <a:path w="78" h="68">
                    <a:moveTo>
                      <a:pt x="43" y="68"/>
                    </a:moveTo>
                    <a:lnTo>
                      <a:pt x="78" y="0"/>
                    </a:lnTo>
                    <a:lnTo>
                      <a:pt x="0" y="11"/>
                    </a:lnTo>
                    <a:lnTo>
                      <a:pt x="43" y="68"/>
                    </a:lnTo>
                    <a:close/>
                  </a:path>
                </a:pathLst>
              </a:cu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sp>
            <p:nvSpPr>
              <p:cNvPr id="218" name="Freeform 1230"/>
              <p:cNvSpPr>
                <a:spLocks/>
              </p:cNvSpPr>
              <p:nvPr/>
            </p:nvSpPr>
            <p:spPr bwMode="auto">
              <a:xfrm>
                <a:off x="1987" y="2000"/>
                <a:ext cx="78" cy="68"/>
              </a:xfrm>
              <a:custGeom>
                <a:avLst/>
                <a:gdLst>
                  <a:gd name="T0" fmla="*/ 35 w 78"/>
                  <a:gd name="T1" fmla="*/ 0 h 68"/>
                  <a:gd name="T2" fmla="*/ 0 w 78"/>
                  <a:gd name="T3" fmla="*/ 68 h 68"/>
                  <a:gd name="T4" fmla="*/ 78 w 78"/>
                  <a:gd name="T5" fmla="*/ 57 h 68"/>
                  <a:gd name="T6" fmla="*/ 35 w 78"/>
                  <a:gd name="T7" fmla="*/ 0 h 68"/>
                  <a:gd name="T8" fmla="*/ 0 60000 65536"/>
                  <a:gd name="T9" fmla="*/ 0 60000 65536"/>
                  <a:gd name="T10" fmla="*/ 0 60000 65536"/>
                  <a:gd name="T11" fmla="*/ 0 60000 65536"/>
                  <a:gd name="T12" fmla="*/ 0 w 78"/>
                  <a:gd name="T13" fmla="*/ 0 h 68"/>
                  <a:gd name="T14" fmla="*/ 78 w 78"/>
                  <a:gd name="T15" fmla="*/ 68 h 68"/>
                </a:gdLst>
                <a:ahLst/>
                <a:cxnLst>
                  <a:cxn ang="T8">
                    <a:pos x="T0" y="T1"/>
                  </a:cxn>
                  <a:cxn ang="T9">
                    <a:pos x="T2" y="T3"/>
                  </a:cxn>
                  <a:cxn ang="T10">
                    <a:pos x="T4" y="T5"/>
                  </a:cxn>
                  <a:cxn ang="T11">
                    <a:pos x="T6" y="T7"/>
                  </a:cxn>
                </a:cxnLst>
                <a:rect l="T12" t="T13" r="T14" b="T15"/>
                <a:pathLst>
                  <a:path w="78" h="68">
                    <a:moveTo>
                      <a:pt x="35" y="0"/>
                    </a:moveTo>
                    <a:lnTo>
                      <a:pt x="0" y="68"/>
                    </a:lnTo>
                    <a:lnTo>
                      <a:pt x="78" y="57"/>
                    </a:lnTo>
                    <a:lnTo>
                      <a:pt x="35" y="0"/>
                    </a:lnTo>
                    <a:close/>
                  </a:path>
                </a:pathLst>
              </a:custGeom>
              <a:solidFill>
                <a:srgbClr val="000000"/>
              </a:solidFill>
              <a:ln w="9525">
                <a:noFill/>
                <a:round/>
                <a:headEnd/>
                <a:tailEnd/>
              </a:ln>
            </p:spPr>
            <p:txBody>
              <a:bodyPr/>
              <a:lstStyle/>
              <a:p>
                <a:endParaRPr lang="zh-CN" altLang="en-US" sz="1600" b="0" dirty="0">
                  <a:solidFill>
                    <a:srgbClr val="000000"/>
                  </a:solidFill>
                  <a:latin typeface="微软雅黑" panose="020B0503020204020204" pitchFamily="34" charset="-122"/>
                </a:endParaRPr>
              </a:p>
            </p:txBody>
          </p:sp>
        </p:grpSp>
        <p:sp>
          <p:nvSpPr>
            <p:cNvPr id="201" name="Rectangle 1232"/>
            <p:cNvSpPr>
              <a:spLocks noChangeArrowheads="1"/>
            </p:cNvSpPr>
            <p:nvPr/>
          </p:nvSpPr>
          <p:spPr bwMode="auto">
            <a:xfrm>
              <a:off x="3281735" y="3231282"/>
              <a:ext cx="1050925" cy="306388"/>
            </a:xfrm>
            <a:prstGeom prst="rect">
              <a:avLst/>
            </a:prstGeom>
            <a:no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2" name="Rectangle 1233"/>
            <p:cNvSpPr>
              <a:spLocks noChangeArrowheads="1"/>
            </p:cNvSpPr>
            <p:nvPr/>
          </p:nvSpPr>
          <p:spPr bwMode="auto">
            <a:xfrm>
              <a:off x="3367460" y="3278907"/>
              <a:ext cx="1066861" cy="276999"/>
            </a:xfrm>
            <a:prstGeom prst="rect">
              <a:avLst/>
            </a:prstGeom>
            <a:noFill/>
            <a:ln w="9525">
              <a:noFill/>
              <a:miter lim="800000"/>
              <a:headEnd/>
              <a:tailEnd/>
            </a:ln>
          </p:spPr>
          <p:txBody>
            <a:bodyPr wrap="none" lIns="0" tIns="0" rIns="0" bIns="0">
              <a:spAutoFit/>
            </a:bodyPr>
            <a:lstStyle/>
            <a:p>
              <a:pPr eaLnBrk="0" hangingPunct="0">
                <a:defRPr/>
              </a:pPr>
              <a:r>
                <a:rPr lang="en-US" altLang="zh-CN" sz="1800" b="0" dirty="0">
                  <a:solidFill>
                    <a:srgbClr val="000000"/>
                  </a:solidFill>
                  <a:latin typeface="微软雅黑" panose="020B0503020204020204" pitchFamily="34" charset="-122"/>
                </a:rPr>
                <a:t>W = 0.2 m</a:t>
              </a:r>
              <a:endParaRPr lang="en-US" altLang="zh-CN" sz="1800" b="0" dirty="0">
                <a:solidFill>
                  <a:srgbClr val="FFFFFF"/>
                </a:solidFill>
                <a:effectLst>
                  <a:outerShdw blurRad="38100" dist="38100" dir="2700000" algn="tl">
                    <a:srgbClr val="C0C0C0"/>
                  </a:outerShdw>
                </a:effectLst>
                <a:latin typeface="微软雅黑" panose="020B0503020204020204" pitchFamily="34" charset="-122"/>
              </a:endParaRPr>
            </a:p>
          </p:txBody>
        </p:sp>
        <p:sp>
          <p:nvSpPr>
            <p:cNvPr id="203" name="Rectangle 1234"/>
            <p:cNvSpPr>
              <a:spLocks noChangeArrowheads="1"/>
            </p:cNvSpPr>
            <p:nvPr/>
          </p:nvSpPr>
          <p:spPr bwMode="auto">
            <a:xfrm>
              <a:off x="4991472" y="2504207"/>
              <a:ext cx="3900487" cy="331788"/>
            </a:xfrm>
            <a:prstGeom prst="rect">
              <a:avLst/>
            </a:prstGeom>
            <a:no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4" name="Rectangle 1235"/>
            <p:cNvSpPr>
              <a:spLocks noChangeArrowheads="1"/>
            </p:cNvSpPr>
            <p:nvPr/>
          </p:nvSpPr>
          <p:spPr bwMode="auto">
            <a:xfrm>
              <a:off x="5077197" y="2561357"/>
              <a:ext cx="50310" cy="246221"/>
            </a:xfrm>
            <a:prstGeom prst="rect">
              <a:avLst/>
            </a:prstGeom>
            <a:noFill/>
            <a:ln w="9525">
              <a:noFill/>
              <a:miter lim="800000"/>
              <a:headEnd/>
              <a:tailEnd/>
            </a:ln>
          </p:spPr>
          <p:txBody>
            <a:bodyPr wrap="none" lIns="0" tIns="0" rIns="0" bIns="0">
              <a:spAutoFit/>
            </a:bodyPr>
            <a:lstStyle/>
            <a:p>
              <a:pPr eaLnBrk="0" hangingPunct="0">
                <a:defRPr/>
              </a:pPr>
              <a:r>
                <a:rPr lang="en-US" altLang="zh-CN" sz="1600" b="0" dirty="0">
                  <a:solidFill>
                    <a:srgbClr val="0019D1"/>
                  </a:solidFill>
                  <a:latin typeface="微软雅黑" panose="020B0503020204020204" pitchFamily="34" charset="-122"/>
                </a:rPr>
                <a:t>l</a:t>
              </a:r>
              <a:endParaRPr lang="en-US" altLang="zh-CN" sz="1600" b="0" dirty="0">
                <a:solidFill>
                  <a:srgbClr val="FFFFFF"/>
                </a:solidFill>
                <a:effectLst>
                  <a:outerShdw blurRad="38100" dist="38100" dir="2700000" algn="tl">
                    <a:srgbClr val="C0C0C0"/>
                  </a:outerShdw>
                </a:effectLst>
                <a:latin typeface="微软雅黑" panose="020B0503020204020204" pitchFamily="34" charset="-122"/>
              </a:endParaRPr>
            </a:p>
          </p:txBody>
        </p:sp>
        <p:sp>
          <p:nvSpPr>
            <p:cNvPr id="205" name="Rectangle 1236"/>
            <p:cNvSpPr>
              <a:spLocks noChangeArrowheads="1"/>
            </p:cNvSpPr>
            <p:nvPr/>
          </p:nvSpPr>
          <p:spPr bwMode="auto">
            <a:xfrm>
              <a:off x="5235947" y="2551832"/>
              <a:ext cx="112457" cy="246221"/>
            </a:xfrm>
            <a:prstGeom prst="rect">
              <a:avLst/>
            </a:prstGeom>
            <a:noFill/>
            <a:ln w="9525">
              <a:noFill/>
              <a:miter lim="800000"/>
              <a:headEnd/>
              <a:tailEnd/>
            </a:ln>
          </p:spPr>
          <p:txBody>
            <a:bodyPr wrap="none" lIns="0" tIns="0" rIns="0" bIns="0">
              <a:spAutoFit/>
            </a:bodyPr>
            <a:lstStyle/>
            <a:p>
              <a:pPr eaLnBrk="0" hangingPunct="0">
                <a:defRPr/>
              </a:pPr>
              <a:r>
                <a:rPr lang="en-US" altLang="zh-CN" sz="1600" b="0" dirty="0">
                  <a:solidFill>
                    <a:srgbClr val="000000"/>
                  </a:solidFill>
                  <a:latin typeface="微软雅黑" panose="020B0503020204020204" pitchFamily="34" charset="-122"/>
                </a:rPr>
                <a:t>  </a:t>
              </a:r>
              <a:endParaRPr lang="en-US" altLang="zh-CN" sz="1600" b="0" dirty="0">
                <a:solidFill>
                  <a:srgbClr val="FFFFFF"/>
                </a:solidFill>
                <a:effectLst>
                  <a:outerShdw blurRad="38100" dist="38100" dir="2700000" algn="tl">
                    <a:srgbClr val="C0C0C0"/>
                  </a:outerShdw>
                </a:effectLst>
                <a:latin typeface="微软雅黑" panose="020B0503020204020204" pitchFamily="34" charset="-122"/>
              </a:endParaRPr>
            </a:p>
          </p:txBody>
        </p:sp>
        <p:sp>
          <p:nvSpPr>
            <p:cNvPr id="206" name="Rectangle 1237"/>
            <p:cNvSpPr>
              <a:spLocks noChangeArrowheads="1"/>
            </p:cNvSpPr>
            <p:nvPr/>
          </p:nvSpPr>
          <p:spPr bwMode="auto">
            <a:xfrm>
              <a:off x="5353422" y="2566119"/>
              <a:ext cx="3409218" cy="276999"/>
            </a:xfrm>
            <a:prstGeom prst="rect">
              <a:avLst/>
            </a:prstGeom>
            <a:noFill/>
            <a:ln w="9525">
              <a:noFill/>
              <a:miter lim="800000"/>
              <a:headEnd/>
              <a:tailEnd/>
            </a:ln>
          </p:spPr>
          <p:txBody>
            <a:bodyPr wrap="none" lIns="0" tIns="0" rIns="0" bIns="0">
              <a:spAutoFit/>
            </a:bodyPr>
            <a:lstStyle/>
            <a:p>
              <a:pPr eaLnBrk="0" hangingPunct="0">
                <a:defRPr/>
              </a:pPr>
              <a:r>
                <a:rPr lang="zh-CN" altLang="en-US" sz="1800" b="0" dirty="0">
                  <a:solidFill>
                    <a:srgbClr val="000000"/>
                  </a:solidFill>
                  <a:latin typeface="微软雅黑" panose="020B0503020204020204" pitchFamily="34" charset="-122"/>
                </a:rPr>
                <a:t>描述性数据，例如名称、大小和维数</a:t>
              </a:r>
              <a:endParaRPr lang="zh-CN" altLang="en-US" sz="1800" b="0" dirty="0">
                <a:solidFill>
                  <a:srgbClr val="FFFFFF"/>
                </a:solidFill>
                <a:effectLst>
                  <a:outerShdw blurRad="38100" dist="38100" dir="2700000" algn="tl">
                    <a:srgbClr val="C0C0C0"/>
                  </a:outerShdw>
                </a:effectLst>
                <a:latin typeface="微软雅黑" panose="020B0503020204020204" pitchFamily="34" charset="-122"/>
              </a:endParaRPr>
            </a:p>
          </p:txBody>
        </p:sp>
        <p:sp>
          <p:nvSpPr>
            <p:cNvPr id="207" name="Rectangle 1238"/>
            <p:cNvSpPr>
              <a:spLocks noChangeArrowheads="1"/>
            </p:cNvSpPr>
            <p:nvPr/>
          </p:nvSpPr>
          <p:spPr bwMode="auto">
            <a:xfrm>
              <a:off x="8744322" y="2551832"/>
              <a:ext cx="56228" cy="246221"/>
            </a:xfrm>
            <a:prstGeom prst="rect">
              <a:avLst/>
            </a:prstGeom>
            <a:noFill/>
            <a:ln w="9525">
              <a:noFill/>
              <a:miter lim="800000"/>
              <a:headEnd/>
              <a:tailEnd/>
            </a:ln>
          </p:spPr>
          <p:txBody>
            <a:bodyPr wrap="none" lIns="0" tIns="0" rIns="0" bIns="0">
              <a:spAutoFit/>
            </a:bodyPr>
            <a:lstStyle/>
            <a:p>
              <a:pPr eaLnBrk="0" hangingPunct="0">
                <a:defRPr/>
              </a:pPr>
              <a:r>
                <a:rPr lang="en-US" altLang="zh-CN" sz="1600" b="0" dirty="0">
                  <a:solidFill>
                    <a:srgbClr val="000000"/>
                  </a:solidFill>
                  <a:latin typeface="微软雅黑" panose="020B0503020204020204" pitchFamily="34" charset="-122"/>
                </a:rPr>
                <a:t> </a:t>
              </a:r>
              <a:endParaRPr lang="en-US" altLang="zh-CN" sz="1600" b="0" dirty="0">
                <a:solidFill>
                  <a:srgbClr val="FFFFFF"/>
                </a:solidFill>
                <a:effectLst>
                  <a:outerShdw blurRad="38100" dist="38100" dir="2700000" algn="tl">
                    <a:srgbClr val="C0C0C0"/>
                  </a:outerShdw>
                </a:effectLst>
                <a:latin typeface="微软雅黑" panose="020B0503020204020204" pitchFamily="34" charset="-122"/>
              </a:endParaRPr>
            </a:p>
          </p:txBody>
        </p:sp>
        <p:sp>
          <p:nvSpPr>
            <p:cNvPr id="208" name="Rectangle 1239"/>
            <p:cNvSpPr>
              <a:spLocks noChangeArrowheads="1"/>
            </p:cNvSpPr>
            <p:nvPr/>
          </p:nvSpPr>
          <p:spPr bwMode="auto">
            <a:xfrm>
              <a:off x="4991472" y="4048844"/>
              <a:ext cx="3817937" cy="581025"/>
            </a:xfrm>
            <a:prstGeom prst="rect">
              <a:avLst/>
            </a:prstGeom>
            <a:noFill/>
            <a:ln w="9525">
              <a:noFill/>
              <a:miter lim="800000"/>
              <a:headEnd/>
              <a:tailEnd/>
            </a:ln>
          </p:spPr>
          <p:txBody>
            <a:bodyPr/>
            <a:lstStyle/>
            <a:p>
              <a:endParaRPr lang="zh-CN" altLang="en-US" sz="1600" b="0" dirty="0">
                <a:solidFill>
                  <a:srgbClr val="000000"/>
                </a:solidFill>
                <a:latin typeface="微软雅黑" panose="020B0503020204020204" pitchFamily="34" charset="-122"/>
              </a:endParaRPr>
            </a:p>
          </p:txBody>
        </p:sp>
        <p:sp>
          <p:nvSpPr>
            <p:cNvPr id="209" name="Rectangle 1240"/>
            <p:cNvSpPr>
              <a:spLocks noChangeArrowheads="1"/>
            </p:cNvSpPr>
            <p:nvPr/>
          </p:nvSpPr>
          <p:spPr bwMode="auto">
            <a:xfrm>
              <a:off x="5077197" y="4107582"/>
              <a:ext cx="50310" cy="246221"/>
            </a:xfrm>
            <a:prstGeom prst="rect">
              <a:avLst/>
            </a:prstGeom>
            <a:noFill/>
            <a:ln w="9525">
              <a:noFill/>
              <a:miter lim="800000"/>
              <a:headEnd/>
              <a:tailEnd/>
            </a:ln>
          </p:spPr>
          <p:txBody>
            <a:bodyPr wrap="none" lIns="0" tIns="0" rIns="0" bIns="0">
              <a:spAutoFit/>
            </a:bodyPr>
            <a:lstStyle/>
            <a:p>
              <a:pPr eaLnBrk="0" hangingPunct="0">
                <a:defRPr/>
              </a:pPr>
              <a:r>
                <a:rPr lang="en-US" altLang="zh-CN" sz="1600" b="0" dirty="0">
                  <a:solidFill>
                    <a:srgbClr val="0019D1"/>
                  </a:solidFill>
                  <a:latin typeface="微软雅黑" panose="020B0503020204020204" pitchFamily="34" charset="-122"/>
                </a:rPr>
                <a:t>l</a:t>
              </a:r>
              <a:endParaRPr lang="en-US" altLang="zh-CN" sz="1600" b="0" dirty="0">
                <a:solidFill>
                  <a:srgbClr val="FFFFFF"/>
                </a:solidFill>
                <a:effectLst>
                  <a:outerShdw blurRad="38100" dist="38100" dir="2700000" algn="tl">
                    <a:srgbClr val="C0C0C0"/>
                  </a:outerShdw>
                </a:effectLst>
                <a:latin typeface="微软雅黑" panose="020B0503020204020204" pitchFamily="34" charset="-122"/>
              </a:endParaRPr>
            </a:p>
          </p:txBody>
        </p:sp>
        <p:sp>
          <p:nvSpPr>
            <p:cNvPr id="210" name="Rectangle 1241"/>
            <p:cNvSpPr>
              <a:spLocks noChangeArrowheads="1"/>
            </p:cNvSpPr>
            <p:nvPr/>
          </p:nvSpPr>
          <p:spPr bwMode="auto">
            <a:xfrm>
              <a:off x="5235947" y="4098057"/>
              <a:ext cx="112457" cy="246221"/>
            </a:xfrm>
            <a:prstGeom prst="rect">
              <a:avLst/>
            </a:prstGeom>
            <a:noFill/>
            <a:ln w="9525">
              <a:noFill/>
              <a:miter lim="800000"/>
              <a:headEnd/>
              <a:tailEnd/>
            </a:ln>
          </p:spPr>
          <p:txBody>
            <a:bodyPr wrap="none" lIns="0" tIns="0" rIns="0" bIns="0">
              <a:spAutoFit/>
            </a:bodyPr>
            <a:lstStyle/>
            <a:p>
              <a:pPr eaLnBrk="0" hangingPunct="0">
                <a:defRPr/>
              </a:pPr>
              <a:r>
                <a:rPr lang="en-US" altLang="zh-CN" sz="1600" b="0" dirty="0">
                  <a:solidFill>
                    <a:srgbClr val="000000"/>
                  </a:solidFill>
                  <a:latin typeface="微软雅黑" panose="020B0503020204020204" pitchFamily="34" charset="-122"/>
                </a:rPr>
                <a:t>  </a:t>
              </a:r>
              <a:endParaRPr lang="en-US" altLang="zh-CN" sz="1600" b="0" dirty="0">
                <a:solidFill>
                  <a:srgbClr val="FFFFFF"/>
                </a:solidFill>
                <a:effectLst>
                  <a:outerShdw blurRad="38100" dist="38100" dir="2700000" algn="tl">
                    <a:srgbClr val="C0C0C0"/>
                  </a:outerShdw>
                </a:effectLst>
                <a:latin typeface="微软雅黑" panose="020B0503020204020204" pitchFamily="34" charset="-122"/>
              </a:endParaRPr>
            </a:p>
          </p:txBody>
        </p:sp>
        <p:sp>
          <p:nvSpPr>
            <p:cNvPr id="211" name="Rectangle 1242"/>
            <p:cNvSpPr>
              <a:spLocks noChangeArrowheads="1"/>
            </p:cNvSpPr>
            <p:nvPr/>
          </p:nvSpPr>
          <p:spPr bwMode="auto">
            <a:xfrm>
              <a:off x="5353422" y="4112344"/>
              <a:ext cx="2556913" cy="276999"/>
            </a:xfrm>
            <a:prstGeom prst="rect">
              <a:avLst/>
            </a:prstGeom>
            <a:noFill/>
            <a:ln w="9525">
              <a:noFill/>
              <a:miter lim="800000"/>
              <a:headEnd/>
              <a:tailEnd/>
            </a:ln>
          </p:spPr>
          <p:txBody>
            <a:bodyPr wrap="none" lIns="0" tIns="0" rIns="0" bIns="0">
              <a:spAutoFit/>
            </a:bodyPr>
            <a:lstStyle/>
            <a:p>
              <a:pPr eaLnBrk="0" hangingPunct="0">
                <a:defRPr/>
              </a:pPr>
              <a:r>
                <a:rPr lang="zh-CN" altLang="en-US" sz="1800" b="0" dirty="0">
                  <a:solidFill>
                    <a:srgbClr val="000000"/>
                  </a:solidFill>
                  <a:latin typeface="微软雅黑" panose="020B0503020204020204" pitchFamily="34" charset="-122"/>
                </a:rPr>
                <a:t>控制系统功能的数据，例如</a:t>
              </a:r>
              <a:endParaRPr lang="zh-CN" altLang="en-US" sz="1800" b="0" dirty="0">
                <a:solidFill>
                  <a:srgbClr val="FFFFFF"/>
                </a:solidFill>
                <a:effectLst>
                  <a:outerShdw blurRad="38100" dist="38100" dir="2700000" algn="tl">
                    <a:srgbClr val="C0C0C0"/>
                  </a:outerShdw>
                </a:effectLst>
                <a:latin typeface="微软雅黑" panose="020B0503020204020204" pitchFamily="34" charset="-122"/>
              </a:endParaRPr>
            </a:p>
          </p:txBody>
        </p:sp>
        <p:sp>
          <p:nvSpPr>
            <p:cNvPr id="212" name="Rectangle 1243"/>
            <p:cNvSpPr>
              <a:spLocks noChangeArrowheads="1"/>
            </p:cNvSpPr>
            <p:nvPr/>
          </p:nvSpPr>
          <p:spPr bwMode="auto">
            <a:xfrm>
              <a:off x="7896597" y="4098057"/>
              <a:ext cx="56228" cy="246221"/>
            </a:xfrm>
            <a:prstGeom prst="rect">
              <a:avLst/>
            </a:prstGeom>
            <a:noFill/>
            <a:ln w="9525">
              <a:noFill/>
              <a:miter lim="800000"/>
              <a:headEnd/>
              <a:tailEnd/>
            </a:ln>
          </p:spPr>
          <p:txBody>
            <a:bodyPr wrap="none" lIns="0" tIns="0" rIns="0" bIns="0">
              <a:spAutoFit/>
            </a:bodyPr>
            <a:lstStyle/>
            <a:p>
              <a:pPr eaLnBrk="0" hangingPunct="0">
                <a:defRPr/>
              </a:pPr>
              <a:r>
                <a:rPr lang="en-US" altLang="zh-CN" sz="1600" b="0" dirty="0">
                  <a:solidFill>
                    <a:srgbClr val="000000"/>
                  </a:solidFill>
                  <a:latin typeface="微软雅黑" panose="020B0503020204020204" pitchFamily="34" charset="-122"/>
                </a:rPr>
                <a:t> </a:t>
              </a:r>
              <a:endParaRPr lang="en-US" altLang="zh-CN" sz="1600" b="0" dirty="0">
                <a:solidFill>
                  <a:srgbClr val="FFFFFF"/>
                </a:solidFill>
                <a:effectLst>
                  <a:outerShdw blurRad="38100" dist="38100" dir="2700000" algn="tl">
                    <a:srgbClr val="C0C0C0"/>
                  </a:outerShdw>
                </a:effectLst>
                <a:latin typeface="微软雅黑" panose="020B0503020204020204" pitchFamily="34" charset="-122"/>
              </a:endParaRPr>
            </a:p>
          </p:txBody>
        </p:sp>
        <p:sp>
          <p:nvSpPr>
            <p:cNvPr id="213" name="Rectangle 1244"/>
            <p:cNvSpPr>
              <a:spLocks noChangeArrowheads="1"/>
            </p:cNvSpPr>
            <p:nvPr/>
          </p:nvSpPr>
          <p:spPr bwMode="auto">
            <a:xfrm>
              <a:off x="7955335" y="4098057"/>
              <a:ext cx="541568" cy="276999"/>
            </a:xfrm>
            <a:prstGeom prst="rect">
              <a:avLst/>
            </a:prstGeom>
            <a:noFill/>
            <a:ln w="9525">
              <a:noFill/>
              <a:miter lim="800000"/>
              <a:headEnd/>
              <a:tailEnd/>
            </a:ln>
          </p:spPr>
          <p:txBody>
            <a:bodyPr wrap="none" lIns="0" tIns="0" rIns="0" bIns="0">
              <a:spAutoFit/>
            </a:bodyPr>
            <a:lstStyle/>
            <a:p>
              <a:pPr eaLnBrk="0" hangingPunct="0">
                <a:defRPr/>
              </a:pPr>
              <a:r>
                <a:rPr lang="en-US" altLang="zh-CN" sz="1800" b="0" dirty="0">
                  <a:solidFill>
                    <a:srgbClr val="000000"/>
                  </a:solidFill>
                  <a:latin typeface="微软雅黑" panose="020B0503020204020204" pitchFamily="34" charset="-122"/>
                </a:rPr>
                <a:t>MRP </a:t>
              </a:r>
              <a:endParaRPr lang="en-US" altLang="zh-CN" sz="1800" b="0" dirty="0">
                <a:solidFill>
                  <a:srgbClr val="FFFFFF"/>
                </a:solidFill>
                <a:effectLst>
                  <a:outerShdw blurRad="38100" dist="38100" dir="2700000" algn="tl">
                    <a:srgbClr val="C0C0C0"/>
                  </a:outerShdw>
                </a:effectLst>
                <a:latin typeface="微软雅黑" panose="020B0503020204020204" pitchFamily="34" charset="-122"/>
              </a:endParaRPr>
            </a:p>
          </p:txBody>
        </p:sp>
        <p:sp>
          <p:nvSpPr>
            <p:cNvPr id="214" name="Rectangle 1245"/>
            <p:cNvSpPr>
              <a:spLocks noChangeArrowheads="1"/>
            </p:cNvSpPr>
            <p:nvPr/>
          </p:nvSpPr>
          <p:spPr bwMode="auto">
            <a:xfrm>
              <a:off x="8485560" y="4112344"/>
              <a:ext cx="213076" cy="276999"/>
            </a:xfrm>
            <a:prstGeom prst="rect">
              <a:avLst/>
            </a:prstGeom>
            <a:noFill/>
            <a:ln w="9525">
              <a:noFill/>
              <a:miter lim="800000"/>
              <a:headEnd/>
              <a:tailEnd/>
            </a:ln>
          </p:spPr>
          <p:txBody>
            <a:bodyPr wrap="none" lIns="0" tIns="0" rIns="0" bIns="0">
              <a:spAutoFit/>
            </a:bodyPr>
            <a:lstStyle/>
            <a:p>
              <a:pPr eaLnBrk="0" hangingPunct="0">
                <a:defRPr/>
              </a:pPr>
              <a:r>
                <a:rPr lang="zh-CN" altLang="en-US" sz="1800" b="0" dirty="0">
                  <a:solidFill>
                    <a:srgbClr val="000000"/>
                  </a:solidFill>
                  <a:latin typeface="微软雅黑" panose="020B0503020204020204" pitchFamily="34" charset="-122"/>
                </a:rPr>
                <a:t>类</a:t>
              </a:r>
              <a:endParaRPr lang="zh-CN" altLang="en-US" sz="1800" b="0" dirty="0">
                <a:solidFill>
                  <a:srgbClr val="FFFFFF"/>
                </a:solidFill>
                <a:effectLst>
                  <a:outerShdw blurRad="38100" dist="38100" dir="2700000" algn="tl">
                    <a:srgbClr val="C0C0C0"/>
                  </a:outerShdw>
                </a:effectLst>
                <a:latin typeface="微软雅黑" panose="020B0503020204020204" pitchFamily="34" charset="-122"/>
              </a:endParaRPr>
            </a:p>
          </p:txBody>
        </p:sp>
        <p:sp>
          <p:nvSpPr>
            <p:cNvPr id="215" name="Rectangle 1246"/>
            <p:cNvSpPr>
              <a:spLocks noChangeArrowheads="1"/>
            </p:cNvSpPr>
            <p:nvPr/>
          </p:nvSpPr>
          <p:spPr bwMode="auto">
            <a:xfrm>
              <a:off x="5077197" y="4372694"/>
              <a:ext cx="639228" cy="276999"/>
            </a:xfrm>
            <a:prstGeom prst="rect">
              <a:avLst/>
            </a:prstGeom>
            <a:noFill/>
            <a:ln w="9525">
              <a:noFill/>
              <a:miter lim="800000"/>
              <a:headEnd/>
              <a:tailEnd/>
            </a:ln>
          </p:spPr>
          <p:txBody>
            <a:bodyPr wrap="none" lIns="0" tIns="0" rIns="0" bIns="0">
              <a:spAutoFit/>
            </a:bodyPr>
            <a:lstStyle/>
            <a:p>
              <a:pPr eaLnBrk="0" hangingPunct="0">
                <a:defRPr/>
              </a:pPr>
              <a:r>
                <a:rPr lang="zh-CN" altLang="en-US" sz="1800" b="0" dirty="0">
                  <a:solidFill>
                    <a:srgbClr val="000000"/>
                  </a:solidFill>
                  <a:latin typeface="微软雅黑" panose="020B0503020204020204" pitchFamily="34" charset="-122"/>
                </a:rPr>
                <a:t>型数据</a:t>
              </a:r>
              <a:endParaRPr lang="zh-CN" altLang="en-US" sz="1800" b="0" dirty="0">
                <a:solidFill>
                  <a:srgbClr val="FFFFFF"/>
                </a:solidFill>
                <a:effectLst>
                  <a:outerShdw blurRad="38100" dist="38100" dir="2700000" algn="tl">
                    <a:srgbClr val="C0C0C0"/>
                  </a:outerShdw>
                </a:effectLst>
                <a:latin typeface="微软雅黑" panose="020B0503020204020204" pitchFamily="34" charset="-122"/>
              </a:endParaRPr>
            </a:p>
          </p:txBody>
        </p:sp>
      </p:grpSp>
    </p:spTree>
    <p:extLst>
      <p:ext uri="{BB962C8B-B14F-4D97-AF65-F5344CB8AC3E}">
        <p14:creationId xmlns:p14="http://schemas.microsoft.com/office/powerpoint/2010/main" val="3324144884"/>
      </p:ext>
    </p:extLst>
  </p:cSld>
  <p:clrMapOvr>
    <a:masterClrMapping/>
  </p:clrMapOvr>
  <p:transition>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3419061" cy="400110"/>
          </a:xfrm>
          <a:prstGeom prst="rect">
            <a:avLst/>
          </a:prstGeom>
          <a:noFill/>
        </p:spPr>
        <p:txBody>
          <a:bodyPr wrap="square" rtlCol="0">
            <a:spAutoFit/>
          </a:bodyPr>
          <a:lstStyle/>
          <a:p>
            <a:r>
              <a:rPr lang="zh-CN" altLang="en-US" dirty="0" smtClean="0"/>
              <a:t>物料主数据</a:t>
            </a:r>
            <a:r>
              <a:rPr lang="en-US" altLang="zh-CN" dirty="0" smtClean="0"/>
              <a:t>-</a:t>
            </a:r>
            <a:r>
              <a:rPr lang="zh-CN" altLang="en-US" dirty="0" smtClean="0"/>
              <a:t>与生产相关</a:t>
            </a:r>
            <a:endParaRPr lang="zh-CN" altLang="en-US" dirty="0"/>
          </a:p>
        </p:txBody>
      </p:sp>
      <p:sp>
        <p:nvSpPr>
          <p:cNvPr id="2261" name="Rectangle 1028"/>
          <p:cNvSpPr>
            <a:spLocks noChangeArrowheads="1"/>
          </p:cNvSpPr>
          <p:nvPr/>
        </p:nvSpPr>
        <p:spPr bwMode="auto">
          <a:xfrm>
            <a:off x="4748397" y="1441174"/>
            <a:ext cx="1933046" cy="527050"/>
          </a:xfrm>
          <a:prstGeom prst="rect">
            <a:avLst/>
          </a:prstGeom>
          <a:gradFill rotWithShape="0">
            <a:gsLst>
              <a:gs pos="0">
                <a:srgbClr val="DBFFB8">
                  <a:gamma/>
                  <a:shade val="89804"/>
                  <a:invGamma/>
                </a:srgbClr>
              </a:gs>
              <a:gs pos="50000">
                <a:srgbClr val="DBFFB8"/>
              </a:gs>
              <a:gs pos="100000">
                <a:srgbClr val="DBFFB8">
                  <a:gamma/>
                  <a:shade val="89804"/>
                  <a:invGamma/>
                </a:srgbClr>
              </a:gs>
            </a:gsLst>
            <a:lin ang="5400000" scaled="1"/>
          </a:gradFill>
          <a:ln w="25400">
            <a:solidFill>
              <a:srgbClr val="000000"/>
            </a:solidFill>
            <a:miter lim="800000"/>
            <a:headEnd/>
            <a:tailEnd/>
          </a:ln>
          <a:effectLst>
            <a:outerShdw dist="89803" dir="2700000" algn="ctr" rotWithShape="0">
              <a:srgbClr val="FFFFFF"/>
            </a:outerShdw>
          </a:effec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rPr>
              <a:t>物料</a:t>
            </a:r>
          </a:p>
        </p:txBody>
      </p:sp>
      <p:sp>
        <p:nvSpPr>
          <p:cNvPr id="2262" name="Rectangle 1029"/>
          <p:cNvSpPr>
            <a:spLocks noChangeArrowheads="1"/>
          </p:cNvSpPr>
          <p:nvPr/>
        </p:nvSpPr>
        <p:spPr bwMode="auto">
          <a:xfrm>
            <a:off x="4748397" y="2546072"/>
            <a:ext cx="1933046" cy="527050"/>
          </a:xfrm>
          <a:prstGeom prst="rect">
            <a:avLst/>
          </a:prstGeom>
          <a:gradFill rotWithShape="0">
            <a:gsLst>
              <a:gs pos="0">
                <a:srgbClr val="DBFFB8">
                  <a:gamma/>
                  <a:shade val="89804"/>
                  <a:invGamma/>
                </a:srgbClr>
              </a:gs>
              <a:gs pos="50000">
                <a:srgbClr val="DBFFB8"/>
              </a:gs>
              <a:gs pos="100000">
                <a:srgbClr val="DBFFB8">
                  <a:gamma/>
                  <a:shade val="89804"/>
                  <a:invGamma/>
                </a:srgbClr>
              </a:gs>
            </a:gsLst>
            <a:lin ang="5400000" scaled="1"/>
          </a:gradFill>
          <a:ln w="25400">
            <a:solidFill>
              <a:srgbClr val="000000"/>
            </a:solidFill>
            <a:miter lim="800000"/>
            <a:headEnd/>
            <a:tailEnd/>
          </a:ln>
          <a:effectLst>
            <a:outerShdw dist="89803" dir="2700000" algn="ctr" rotWithShape="0">
              <a:srgbClr val="FFFFFF"/>
            </a:outerShdw>
          </a:effec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anose="020B0503020204020204" pitchFamily="34" charset="-122"/>
              </a:rPr>
              <a:t>PP</a:t>
            </a:r>
            <a:r>
              <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rPr>
              <a:t>生产相关视图</a:t>
            </a:r>
          </a:p>
        </p:txBody>
      </p:sp>
      <p:sp>
        <p:nvSpPr>
          <p:cNvPr id="2263" name="Line 1030"/>
          <p:cNvSpPr>
            <a:spLocks noChangeShapeType="1"/>
          </p:cNvSpPr>
          <p:nvPr/>
        </p:nvSpPr>
        <p:spPr bwMode="auto">
          <a:xfrm>
            <a:off x="5714920" y="2119242"/>
            <a:ext cx="0" cy="304800"/>
          </a:xfrm>
          <a:prstGeom prst="line">
            <a:avLst/>
          </a:prstGeom>
          <a:noFill/>
          <a:ln w="25400">
            <a:solidFill>
              <a:srgbClr val="000000"/>
            </a:solidFill>
            <a:round/>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rgbClr val="000000"/>
              </a:solidFill>
              <a:effectLst/>
              <a:uLnTx/>
              <a:uFillTx/>
              <a:latin typeface="微软雅黑" panose="020B0503020204020204" pitchFamily="34" charset="-122"/>
            </a:endParaRPr>
          </a:p>
        </p:txBody>
      </p:sp>
      <p:sp>
        <p:nvSpPr>
          <p:cNvPr id="2264" name="Rectangle 1031"/>
          <p:cNvSpPr>
            <a:spLocks noChangeArrowheads="1"/>
          </p:cNvSpPr>
          <p:nvPr/>
        </p:nvSpPr>
        <p:spPr bwMode="auto">
          <a:xfrm>
            <a:off x="6132718" y="3462129"/>
            <a:ext cx="1432587" cy="527050"/>
          </a:xfrm>
          <a:prstGeom prst="rect">
            <a:avLst/>
          </a:prstGeom>
          <a:gradFill rotWithShape="0">
            <a:gsLst>
              <a:gs pos="0">
                <a:srgbClr val="DBFFB8">
                  <a:gamma/>
                  <a:shade val="89804"/>
                  <a:invGamma/>
                </a:srgbClr>
              </a:gs>
              <a:gs pos="50000">
                <a:srgbClr val="DBFFB8"/>
              </a:gs>
              <a:gs pos="100000">
                <a:srgbClr val="DBFFB8">
                  <a:gamma/>
                  <a:shade val="89804"/>
                  <a:invGamma/>
                </a:srgbClr>
              </a:gs>
            </a:gsLst>
            <a:lin ang="5400000" scaled="1"/>
          </a:gradFill>
          <a:ln w="25400">
            <a:solidFill>
              <a:srgbClr val="000000"/>
            </a:solidFill>
            <a:miter lim="800000"/>
            <a:headEnd/>
            <a:tailEnd/>
          </a:ln>
          <a:effectLst>
            <a:outerShdw dist="89803" dir="2700000" algn="ctr" rotWithShape="0">
              <a:srgbClr val="FFFFFF"/>
            </a:outerShdw>
          </a:effec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rPr>
              <a:t>MRP 3</a:t>
            </a:r>
          </a:p>
        </p:txBody>
      </p:sp>
      <p:sp>
        <p:nvSpPr>
          <p:cNvPr id="2265" name="Rectangle 1032"/>
          <p:cNvSpPr>
            <a:spLocks noChangeArrowheads="1"/>
          </p:cNvSpPr>
          <p:nvPr/>
        </p:nvSpPr>
        <p:spPr bwMode="auto">
          <a:xfrm>
            <a:off x="8031819" y="3462129"/>
            <a:ext cx="1432587" cy="527050"/>
          </a:xfrm>
          <a:prstGeom prst="rect">
            <a:avLst/>
          </a:prstGeom>
          <a:gradFill rotWithShape="0">
            <a:gsLst>
              <a:gs pos="0">
                <a:srgbClr val="DBFFB8">
                  <a:gamma/>
                  <a:shade val="89804"/>
                  <a:invGamma/>
                </a:srgbClr>
              </a:gs>
              <a:gs pos="50000">
                <a:srgbClr val="DBFFB8"/>
              </a:gs>
              <a:gs pos="100000">
                <a:srgbClr val="DBFFB8">
                  <a:gamma/>
                  <a:shade val="89804"/>
                  <a:invGamma/>
                </a:srgbClr>
              </a:gs>
            </a:gsLst>
            <a:lin ang="5400000" scaled="1"/>
          </a:gradFill>
          <a:ln w="25400">
            <a:solidFill>
              <a:srgbClr val="000000"/>
            </a:solidFill>
            <a:miter lim="800000"/>
            <a:headEnd/>
            <a:tailEnd/>
          </a:ln>
          <a:effectLst>
            <a:outerShdw dist="89803" dir="2700000" algn="ctr" rotWithShape="0">
              <a:srgbClr val="FFFFFF"/>
            </a:outerShdw>
          </a:effec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rPr>
              <a:t>MRP 4</a:t>
            </a:r>
          </a:p>
        </p:txBody>
      </p:sp>
      <p:sp>
        <p:nvSpPr>
          <p:cNvPr id="2266" name="Rectangle 1033"/>
          <p:cNvSpPr>
            <a:spLocks noChangeArrowheads="1"/>
          </p:cNvSpPr>
          <p:nvPr/>
        </p:nvSpPr>
        <p:spPr bwMode="auto">
          <a:xfrm>
            <a:off x="4576418" y="4678012"/>
            <a:ext cx="2421467" cy="527050"/>
          </a:xfrm>
          <a:prstGeom prst="rect">
            <a:avLst/>
          </a:prstGeom>
          <a:gradFill rotWithShape="0">
            <a:gsLst>
              <a:gs pos="0">
                <a:srgbClr val="DBFFB8">
                  <a:gamma/>
                  <a:shade val="89804"/>
                  <a:invGamma/>
                </a:srgbClr>
              </a:gs>
              <a:gs pos="50000">
                <a:srgbClr val="DBFFB8"/>
              </a:gs>
              <a:gs pos="100000">
                <a:srgbClr val="DBFFB8">
                  <a:gamma/>
                  <a:shade val="89804"/>
                  <a:invGamma/>
                </a:srgbClr>
              </a:gs>
            </a:gsLst>
            <a:lin ang="5400000" scaled="1"/>
          </a:gradFill>
          <a:ln w="25400">
            <a:solidFill>
              <a:srgbClr val="000000"/>
            </a:solidFill>
            <a:miter lim="800000"/>
            <a:headEnd/>
            <a:tailEnd/>
          </a:ln>
          <a:effectLst>
            <a:outerShdw dist="89803" dir="2700000" algn="ctr" rotWithShape="0">
              <a:srgbClr val="FFFFFF"/>
            </a:outerShdw>
          </a:effec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rPr>
              <a:t>工作计划</a:t>
            </a:r>
          </a:p>
        </p:txBody>
      </p:sp>
      <p:grpSp>
        <p:nvGrpSpPr>
          <p:cNvPr id="2267" name="Group 1035"/>
          <p:cNvGrpSpPr>
            <a:grpSpLocks/>
          </p:cNvGrpSpPr>
          <p:nvPr/>
        </p:nvGrpSpPr>
        <p:grpSpPr bwMode="auto">
          <a:xfrm>
            <a:off x="1337491" y="4678087"/>
            <a:ext cx="1520296" cy="1387475"/>
            <a:chOff x="258" y="3321"/>
            <a:chExt cx="913" cy="874"/>
          </a:xfrm>
        </p:grpSpPr>
        <p:sp>
          <p:nvSpPr>
            <p:cNvPr id="2268" name="Oval 1036"/>
            <p:cNvSpPr>
              <a:spLocks noChangeArrowheads="1"/>
            </p:cNvSpPr>
            <p:nvPr/>
          </p:nvSpPr>
          <p:spPr bwMode="auto">
            <a:xfrm>
              <a:off x="258" y="3371"/>
              <a:ext cx="670" cy="444"/>
            </a:xfrm>
            <a:prstGeom prst="ellipse">
              <a:avLst/>
            </a:prstGeom>
            <a:gradFill rotWithShape="0">
              <a:gsLst>
                <a:gs pos="0">
                  <a:srgbClr val="C1CEFF"/>
                </a:gs>
                <a:gs pos="50000">
                  <a:srgbClr val="FFFFFF"/>
                </a:gs>
                <a:gs pos="100000">
                  <a:srgbClr val="C1CEFF"/>
                </a:gs>
              </a:gsLst>
              <a:lin ang="2700000" scaled="1"/>
            </a:gradFill>
            <a:ln w="9525">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srgbClr val="000000"/>
                </a:solidFill>
                <a:effectLst/>
                <a:uLnTx/>
                <a:uFillTx/>
                <a:latin typeface="微软雅黑" pitchFamily="34" charset="-122"/>
              </a:endParaRPr>
            </a:p>
          </p:txBody>
        </p:sp>
        <p:graphicFrame>
          <p:nvGraphicFramePr>
            <p:cNvPr id="2269" name="Object 1025"/>
            <p:cNvGraphicFramePr>
              <a:graphicFrameLocks/>
            </p:cNvGraphicFramePr>
            <p:nvPr>
              <p:extLst>
                <p:ext uri="{D42A27DB-BD31-4B8C-83A1-F6EECF244321}">
                  <p14:modId xmlns:p14="http://schemas.microsoft.com/office/powerpoint/2010/main" val="4035242765"/>
                </p:ext>
              </p:extLst>
            </p:nvPr>
          </p:nvGraphicFramePr>
          <p:xfrm>
            <a:off x="258" y="3321"/>
            <a:ext cx="913" cy="874"/>
          </p:xfrm>
          <a:graphic>
            <a:graphicData uri="http://schemas.openxmlformats.org/presentationml/2006/ole">
              <mc:AlternateContent xmlns:mc="http://schemas.openxmlformats.org/markup-compatibility/2006">
                <mc:Choice xmlns:v="urn:schemas-microsoft-com:vml" Requires="v">
                  <p:oleObj spid="_x0000_s4260" name="ClipArt" r:id="rId3" imgW="2307960" imgH="3174840" progId="">
                    <p:embed/>
                  </p:oleObj>
                </mc:Choice>
                <mc:Fallback>
                  <p:oleObj name="ClipArt" r:id="rId3" imgW="2307960" imgH="3174840" progId="">
                    <p:embed/>
                    <p:pic>
                      <p:nvPicPr>
                        <p:cNvPr id="2050" name="Object 102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 y="3321"/>
                          <a:ext cx="913" cy="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270" name="Rectangle 1038"/>
          <p:cNvSpPr>
            <a:spLocks noChangeArrowheads="1"/>
          </p:cNvSpPr>
          <p:nvPr/>
        </p:nvSpPr>
        <p:spPr bwMode="auto">
          <a:xfrm>
            <a:off x="2026789" y="3462129"/>
            <a:ext cx="1432587" cy="527050"/>
          </a:xfrm>
          <a:prstGeom prst="rect">
            <a:avLst/>
          </a:prstGeom>
          <a:gradFill rotWithShape="0">
            <a:gsLst>
              <a:gs pos="0">
                <a:srgbClr val="DBFFB8">
                  <a:gamma/>
                  <a:shade val="89804"/>
                  <a:invGamma/>
                </a:srgbClr>
              </a:gs>
              <a:gs pos="50000">
                <a:srgbClr val="DBFFB8"/>
              </a:gs>
              <a:gs pos="100000">
                <a:srgbClr val="DBFFB8">
                  <a:gamma/>
                  <a:shade val="89804"/>
                  <a:invGamma/>
                </a:srgbClr>
              </a:gs>
            </a:gsLst>
            <a:lin ang="5400000" scaled="1"/>
          </a:gradFill>
          <a:ln w="25400">
            <a:solidFill>
              <a:srgbClr val="000000"/>
            </a:solidFill>
            <a:miter lim="800000"/>
            <a:headEnd/>
            <a:tailEnd/>
          </a:ln>
          <a:effectLst>
            <a:outerShdw dist="89803" dir="2700000" algn="ctr" rotWithShape="0">
              <a:srgbClr val="FFFFFF"/>
            </a:outerShdw>
          </a:effec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rPr>
              <a:t>MRP 1</a:t>
            </a:r>
          </a:p>
        </p:txBody>
      </p:sp>
      <p:sp>
        <p:nvSpPr>
          <p:cNvPr id="2271" name="Rectangle 1039"/>
          <p:cNvSpPr>
            <a:spLocks noChangeArrowheads="1"/>
          </p:cNvSpPr>
          <p:nvPr/>
        </p:nvSpPr>
        <p:spPr bwMode="auto">
          <a:xfrm>
            <a:off x="4093895" y="3462129"/>
            <a:ext cx="1432586" cy="527050"/>
          </a:xfrm>
          <a:prstGeom prst="rect">
            <a:avLst/>
          </a:prstGeom>
          <a:gradFill rotWithShape="0">
            <a:gsLst>
              <a:gs pos="0">
                <a:srgbClr val="DBFFB8">
                  <a:gamma/>
                  <a:shade val="89804"/>
                  <a:invGamma/>
                </a:srgbClr>
              </a:gs>
              <a:gs pos="50000">
                <a:srgbClr val="DBFFB8"/>
              </a:gs>
              <a:gs pos="100000">
                <a:srgbClr val="DBFFB8">
                  <a:gamma/>
                  <a:shade val="89804"/>
                  <a:invGamma/>
                </a:srgbClr>
              </a:gs>
            </a:gsLst>
            <a:lin ang="5400000" scaled="1"/>
          </a:gradFill>
          <a:ln w="25400">
            <a:solidFill>
              <a:srgbClr val="000000"/>
            </a:solidFill>
            <a:miter lim="800000"/>
            <a:headEnd/>
            <a:tailEnd/>
          </a:ln>
          <a:effectLst>
            <a:outerShdw dist="89803" dir="2700000" algn="ctr" rotWithShape="0">
              <a:srgbClr val="FFFFFF"/>
            </a:outerShdw>
          </a:effec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rPr>
              <a:t>MRP 2</a:t>
            </a:r>
          </a:p>
        </p:txBody>
      </p:sp>
      <p:sp>
        <p:nvSpPr>
          <p:cNvPr id="2272" name="AutoShape 1024"/>
          <p:cNvSpPr>
            <a:spLocks noChangeArrowheads="1"/>
          </p:cNvSpPr>
          <p:nvPr/>
        </p:nvSpPr>
        <p:spPr bwMode="auto">
          <a:xfrm>
            <a:off x="7847462" y="4982812"/>
            <a:ext cx="1716352" cy="649288"/>
          </a:xfrm>
          <a:prstGeom prst="wedgeRoundRectCallout">
            <a:avLst>
              <a:gd name="adj1" fmla="val -97495"/>
              <a:gd name="adj2" fmla="val -28972"/>
              <a:gd name="adj3" fmla="val 16667"/>
            </a:avLst>
          </a:prstGeom>
          <a:noFill/>
          <a:ln w="9525" algn="ctr">
            <a:solidFill>
              <a:srgbClr val="FF0000"/>
            </a:solidFill>
            <a:miter lim="800000"/>
            <a:headEnd/>
            <a:tailEnd/>
          </a:ln>
        </p:spPr>
        <p:txBody>
          <a:bodyPr/>
          <a:lstStyle/>
          <a:p>
            <a:pPr algn="ctr"/>
            <a:r>
              <a:rPr lang="zh-CN" altLang="en-US" sz="1800" b="0" dirty="0">
                <a:solidFill>
                  <a:srgbClr val="000000"/>
                </a:solidFill>
                <a:latin typeface="微软雅黑" pitchFamily="34" charset="-122"/>
              </a:rPr>
              <a:t>只有自制件才需要维护</a:t>
            </a:r>
          </a:p>
        </p:txBody>
      </p:sp>
    </p:spTree>
    <p:extLst>
      <p:ext uri="{BB962C8B-B14F-4D97-AF65-F5344CB8AC3E}">
        <p14:creationId xmlns:p14="http://schemas.microsoft.com/office/powerpoint/2010/main" val="998394074"/>
      </p:ext>
    </p:extLst>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10466" y="-797923"/>
            <a:ext cx="4050250" cy="426095"/>
          </a:xfrm>
        </p:spPr>
        <p:txBody>
          <a:bodyPr/>
          <a:lstStyle/>
          <a:p>
            <a:pPr lvl="0"/>
            <a:r>
              <a:rPr lang="en-US" altLang="zh-CN" b="1" kern="0" dirty="0" smtClean="0">
                <a:solidFill>
                  <a:srgbClr val="0066FF"/>
                </a:solidFill>
              </a:rPr>
              <a:t>2</a:t>
            </a:r>
            <a:r>
              <a:rPr lang="zh-CN" altLang="en-US" b="1" kern="0" dirty="0" smtClean="0">
                <a:solidFill>
                  <a:srgbClr val="0066FF"/>
                </a:solidFill>
              </a:rPr>
              <a:t>、流程优化</a:t>
            </a:r>
            <a:r>
              <a:rPr lang="en-US" altLang="zh-CN" b="1" kern="0" dirty="0" smtClean="0">
                <a:solidFill>
                  <a:srgbClr val="0066FF"/>
                </a:solidFill>
              </a:rPr>
              <a:t>-</a:t>
            </a:r>
            <a:r>
              <a:rPr lang="zh-CN" altLang="en-US" b="1" kern="0" dirty="0" smtClean="0">
                <a:solidFill>
                  <a:srgbClr val="0066FF"/>
                </a:solidFill>
              </a:rPr>
              <a:t>总括（</a:t>
            </a:r>
            <a:r>
              <a:rPr lang="en-US" altLang="zh-CN" b="1" kern="0" dirty="0" smtClean="0">
                <a:solidFill>
                  <a:srgbClr val="0066FF"/>
                </a:solidFill>
              </a:rPr>
              <a:t>1/4</a:t>
            </a:r>
            <a:r>
              <a:rPr lang="zh-CN" altLang="en-US" b="1" kern="0" dirty="0" smtClean="0">
                <a:solidFill>
                  <a:srgbClr val="0066FF"/>
                </a:solidFill>
              </a:rPr>
              <a:t>）</a:t>
            </a:r>
            <a:endParaRPr lang="zh-CN" altLang="en-US" dirty="0"/>
          </a:p>
        </p:txBody>
      </p:sp>
      <p:sp>
        <p:nvSpPr>
          <p:cNvPr id="72" name="矩形 3"/>
          <p:cNvSpPr>
            <a:spLocks noChangeArrowheads="1"/>
          </p:cNvSpPr>
          <p:nvPr/>
        </p:nvSpPr>
        <p:spPr bwMode="auto">
          <a:xfrm>
            <a:off x="2208710" y="1557167"/>
            <a:ext cx="7505134" cy="920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21" tIns="25711" rIns="51421" bIns="25711">
            <a:spAutoFit/>
          </a:bodyPr>
          <a:lstStyle/>
          <a:p>
            <a:pPr>
              <a:lnSpc>
                <a:spcPct val="150000"/>
              </a:lnSpc>
              <a:spcBef>
                <a:spcPct val="0"/>
              </a:spcBef>
              <a:buFont typeface="Arial" charset="0"/>
              <a:buNone/>
            </a:pPr>
            <a:r>
              <a:rPr lang="zh-CN" altLang="en-US" dirty="0">
                <a:solidFill>
                  <a:srgbClr val="0070C0"/>
                </a:solidFill>
                <a:latin typeface="Arial" panose="020B0604020202020204" pitchFamily="34" charset="0"/>
                <a:cs typeface="Arial" panose="020B0604020202020204" pitchFamily="34" charset="0"/>
              </a:rPr>
              <a:t>在可用的资源条件下，企业在一定时间内，生产什么？生产多少？什么时间生产</a:t>
            </a:r>
            <a:r>
              <a:rPr lang="zh-CN" altLang="en-US" dirty="0" smtClean="0">
                <a:solidFill>
                  <a:srgbClr val="0070C0"/>
                </a:solidFill>
                <a:latin typeface="Arial" panose="020B0604020202020204" pitchFamily="34" charset="0"/>
                <a:cs typeface="Arial" panose="020B0604020202020204" pitchFamily="34" charset="0"/>
              </a:rPr>
              <a:t>？</a:t>
            </a:r>
            <a:endParaRPr lang="en-US" altLang="zh-CN" dirty="0">
              <a:solidFill>
                <a:srgbClr val="0070C0"/>
              </a:solidFill>
              <a:latin typeface="Arial" panose="020B0604020202020204" pitchFamily="34" charset="0"/>
              <a:cs typeface="Arial" panose="020B0604020202020204" pitchFamily="34" charset="0"/>
            </a:endParaRPr>
          </a:p>
        </p:txBody>
      </p:sp>
      <p:sp>
        <p:nvSpPr>
          <p:cNvPr id="4" name="TextBox 3"/>
          <p:cNvSpPr txBox="1"/>
          <p:nvPr/>
        </p:nvSpPr>
        <p:spPr>
          <a:xfrm>
            <a:off x="1800762" y="952628"/>
            <a:ext cx="8291534" cy="400110"/>
          </a:xfrm>
          <a:prstGeom prst="rect">
            <a:avLst/>
          </a:prstGeom>
          <a:noFill/>
        </p:spPr>
        <p:txBody>
          <a:bodyPr wrap="square" rtlCol="0">
            <a:spAutoFit/>
          </a:bodyPr>
          <a:lstStyle/>
          <a:p>
            <a:pPr marL="342900" indent="-342900">
              <a:buFont typeface="Wingdings" panose="05000000000000000000" pitchFamily="2" charset="2"/>
              <a:buChar char="l"/>
            </a:pPr>
            <a:r>
              <a:rPr lang="zh-CN" altLang="en-US" dirty="0"/>
              <a:t>生产计划的定义</a:t>
            </a:r>
          </a:p>
        </p:txBody>
      </p:sp>
      <p:sp>
        <p:nvSpPr>
          <p:cNvPr id="23" name="灯片编号占位符 2"/>
          <p:cNvSpPr txBox="1">
            <a:spLocks/>
          </p:cNvSpPr>
          <p:nvPr/>
        </p:nvSpPr>
        <p:spPr>
          <a:xfrm>
            <a:off x="5817325" y="7375206"/>
            <a:ext cx="550114" cy="307922"/>
          </a:xfrm>
          <a:prstGeom prst="rect">
            <a:avLst/>
          </a:prstGeom>
        </p:spPr>
        <p:txBody>
          <a:bodyPr anchor="ctr"/>
          <a:lstStyle>
            <a:defPPr>
              <a:defRPr lang="zh-CN"/>
            </a:defPPr>
            <a:lvl1pPr algn="l" rtl="0" fontAlgn="base">
              <a:spcBef>
                <a:spcPct val="0"/>
              </a:spcBef>
              <a:spcAft>
                <a:spcPct val="0"/>
              </a:spcAft>
              <a:defRPr sz="2000" b="1" kern="1200">
                <a:solidFill>
                  <a:schemeClr val="tx1"/>
                </a:solidFill>
                <a:latin typeface="宋体" charset="-122"/>
                <a:ea typeface="微软雅黑" pitchFamily="34" charset="-122"/>
                <a:cs typeface="+mn-cs"/>
              </a:defRPr>
            </a:lvl1pPr>
            <a:lvl2pPr marL="457200" algn="l" rtl="0" fontAlgn="base">
              <a:spcBef>
                <a:spcPct val="0"/>
              </a:spcBef>
              <a:spcAft>
                <a:spcPct val="0"/>
              </a:spcAft>
              <a:defRPr sz="2000" b="1" kern="1200">
                <a:solidFill>
                  <a:schemeClr val="tx1"/>
                </a:solidFill>
                <a:latin typeface="宋体" charset="-122"/>
                <a:ea typeface="微软雅黑" pitchFamily="34" charset="-122"/>
                <a:cs typeface="+mn-cs"/>
              </a:defRPr>
            </a:lvl2pPr>
            <a:lvl3pPr marL="914400" algn="l" rtl="0" fontAlgn="base">
              <a:spcBef>
                <a:spcPct val="0"/>
              </a:spcBef>
              <a:spcAft>
                <a:spcPct val="0"/>
              </a:spcAft>
              <a:defRPr sz="2000" b="1" kern="1200">
                <a:solidFill>
                  <a:schemeClr val="tx1"/>
                </a:solidFill>
                <a:latin typeface="宋体" charset="-122"/>
                <a:ea typeface="微软雅黑" pitchFamily="34" charset="-122"/>
                <a:cs typeface="+mn-cs"/>
              </a:defRPr>
            </a:lvl3pPr>
            <a:lvl4pPr marL="1371600" algn="l" rtl="0" fontAlgn="base">
              <a:spcBef>
                <a:spcPct val="0"/>
              </a:spcBef>
              <a:spcAft>
                <a:spcPct val="0"/>
              </a:spcAft>
              <a:defRPr sz="2000" b="1" kern="1200">
                <a:solidFill>
                  <a:schemeClr val="tx1"/>
                </a:solidFill>
                <a:latin typeface="宋体" charset="-122"/>
                <a:ea typeface="微软雅黑" pitchFamily="34" charset="-122"/>
                <a:cs typeface="+mn-cs"/>
              </a:defRPr>
            </a:lvl4pPr>
            <a:lvl5pPr marL="1828800" algn="l" rtl="0" fontAlgn="base">
              <a:spcBef>
                <a:spcPct val="0"/>
              </a:spcBef>
              <a:spcAft>
                <a:spcPct val="0"/>
              </a:spcAft>
              <a:defRPr sz="2000" b="1" kern="1200">
                <a:solidFill>
                  <a:schemeClr val="tx1"/>
                </a:solidFill>
                <a:latin typeface="宋体" charset="-122"/>
                <a:ea typeface="微软雅黑" pitchFamily="34" charset="-122"/>
                <a:cs typeface="+mn-cs"/>
              </a:defRPr>
            </a:lvl5pPr>
            <a:lvl6pPr marL="2286000" algn="l" defTabSz="914400" rtl="0" eaLnBrk="1" latinLnBrk="0" hangingPunct="1">
              <a:defRPr sz="2000" b="1" kern="1200">
                <a:solidFill>
                  <a:schemeClr val="tx1"/>
                </a:solidFill>
                <a:latin typeface="宋体" charset="-122"/>
                <a:ea typeface="微软雅黑" pitchFamily="34" charset="-122"/>
                <a:cs typeface="+mn-cs"/>
              </a:defRPr>
            </a:lvl6pPr>
            <a:lvl7pPr marL="2743200" algn="l" defTabSz="914400" rtl="0" eaLnBrk="1" latinLnBrk="0" hangingPunct="1">
              <a:defRPr sz="2000" b="1" kern="1200">
                <a:solidFill>
                  <a:schemeClr val="tx1"/>
                </a:solidFill>
                <a:latin typeface="宋体" charset="-122"/>
                <a:ea typeface="微软雅黑" pitchFamily="34" charset="-122"/>
                <a:cs typeface="+mn-cs"/>
              </a:defRPr>
            </a:lvl7pPr>
            <a:lvl8pPr marL="3200400" algn="l" defTabSz="914400" rtl="0" eaLnBrk="1" latinLnBrk="0" hangingPunct="1">
              <a:defRPr sz="2000" b="1" kern="1200">
                <a:solidFill>
                  <a:schemeClr val="tx1"/>
                </a:solidFill>
                <a:latin typeface="宋体" charset="-122"/>
                <a:ea typeface="微软雅黑" pitchFamily="34" charset="-122"/>
                <a:cs typeface="+mn-cs"/>
              </a:defRPr>
            </a:lvl8pPr>
            <a:lvl9pPr marL="3657600" algn="l" defTabSz="914400" rtl="0" eaLnBrk="1" latinLnBrk="0" hangingPunct="1">
              <a:defRPr sz="2000" b="1" kern="1200">
                <a:solidFill>
                  <a:schemeClr val="tx1"/>
                </a:solidFill>
                <a:latin typeface="宋体" charset="-122"/>
                <a:ea typeface="微软雅黑" pitchFamily="34" charset="-122"/>
                <a:cs typeface="+mn-cs"/>
              </a:defRPr>
            </a:lvl9pPr>
          </a:lstStyle>
          <a:p>
            <a:pPr algn="ctr">
              <a:defRPr/>
            </a:pPr>
            <a:fld id="{FD5CFB8C-A705-4638-BE88-97AA16A635C1}" type="slidenum">
              <a:rPr lang="zh-CN" altLang="en-US"/>
              <a:pPr algn="ctr">
                <a:defRPr/>
              </a:pPr>
              <a:t>4</a:t>
            </a:fld>
            <a:endParaRPr lang="zh-CN" altLang="en-US" dirty="0"/>
          </a:p>
        </p:txBody>
      </p:sp>
      <p:sp>
        <p:nvSpPr>
          <p:cNvPr id="3" name="圆角矩形 2"/>
          <p:cNvSpPr/>
          <p:nvPr/>
        </p:nvSpPr>
        <p:spPr bwMode="auto">
          <a:xfrm>
            <a:off x="2276938" y="3164182"/>
            <a:ext cx="1564220" cy="1401418"/>
          </a:xfrm>
          <a:prstGeom prst="roundRect">
            <a:avLst/>
          </a:prstGeom>
          <a:solidFill>
            <a:schemeClr val="accent2">
              <a:lumMod val="40000"/>
              <a:lumOff val="60000"/>
            </a:schemeClr>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计划</a:t>
            </a:r>
          </a:p>
        </p:txBody>
      </p:sp>
      <p:sp>
        <p:nvSpPr>
          <p:cNvPr id="24" name="圆角矩形 23"/>
          <p:cNvSpPr/>
          <p:nvPr/>
        </p:nvSpPr>
        <p:spPr bwMode="auto">
          <a:xfrm>
            <a:off x="4851173" y="3164182"/>
            <a:ext cx="1564220" cy="1401418"/>
          </a:xfrm>
          <a:prstGeom prst="roundRect">
            <a:avLst/>
          </a:prstGeom>
          <a:solidFill>
            <a:schemeClr val="accent3">
              <a:lumMod val="40000"/>
              <a:lumOff val="60000"/>
            </a:schemeClr>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预测</a:t>
            </a:r>
          </a:p>
        </p:txBody>
      </p:sp>
      <p:sp>
        <p:nvSpPr>
          <p:cNvPr id="25" name="圆角矩形 24"/>
          <p:cNvSpPr/>
          <p:nvPr/>
        </p:nvSpPr>
        <p:spPr bwMode="auto">
          <a:xfrm>
            <a:off x="7414130" y="3164182"/>
            <a:ext cx="2299714" cy="1361662"/>
          </a:xfrm>
          <a:prstGeom prst="roundRect">
            <a:avLst/>
          </a:prstGeom>
          <a:solidFill>
            <a:schemeClr val="accent6">
              <a:lumMod val="60000"/>
              <a:lumOff val="40000"/>
            </a:schemeClr>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决策</a:t>
            </a:r>
          </a:p>
        </p:txBody>
      </p:sp>
      <p:sp>
        <p:nvSpPr>
          <p:cNvPr id="6" name="文本框 5"/>
          <p:cNvSpPr txBox="1"/>
          <p:nvPr/>
        </p:nvSpPr>
        <p:spPr>
          <a:xfrm>
            <a:off x="4167801" y="3591567"/>
            <a:ext cx="447261" cy="400110"/>
          </a:xfrm>
          <a:prstGeom prst="rect">
            <a:avLst/>
          </a:prstGeom>
          <a:noFill/>
        </p:spPr>
        <p:txBody>
          <a:bodyPr wrap="square" rtlCol="0">
            <a:spAutoFit/>
          </a:bodyPr>
          <a:lstStyle/>
          <a:p>
            <a:r>
              <a:rPr lang="zh-CN" altLang="en-US" dirty="0"/>
              <a:t>＝</a:t>
            </a:r>
          </a:p>
        </p:txBody>
      </p:sp>
      <p:sp>
        <p:nvSpPr>
          <p:cNvPr id="7" name="文本框 6"/>
          <p:cNvSpPr txBox="1"/>
          <p:nvPr/>
        </p:nvSpPr>
        <p:spPr>
          <a:xfrm>
            <a:off x="6732096" y="3591567"/>
            <a:ext cx="566530" cy="400110"/>
          </a:xfrm>
          <a:prstGeom prst="rect">
            <a:avLst/>
          </a:prstGeom>
          <a:noFill/>
        </p:spPr>
        <p:txBody>
          <a:bodyPr wrap="square" rtlCol="0">
            <a:spAutoFit/>
          </a:bodyPr>
          <a:lstStyle/>
          <a:p>
            <a:r>
              <a:rPr lang="en-US" altLang="zh-CN" dirty="0"/>
              <a:t>+</a:t>
            </a:r>
            <a:endParaRPr lang="zh-CN" altLang="en-US" dirty="0"/>
          </a:p>
        </p:txBody>
      </p:sp>
      <p:sp>
        <p:nvSpPr>
          <p:cNvPr id="5" name="矩形 4"/>
          <p:cNvSpPr/>
          <p:nvPr/>
        </p:nvSpPr>
        <p:spPr bwMode="auto">
          <a:xfrm>
            <a:off x="2276938" y="5679633"/>
            <a:ext cx="7567706" cy="519286"/>
          </a:xfrm>
          <a:prstGeom prst="rect">
            <a:avLst/>
          </a:prstGeom>
          <a:solidFill>
            <a:srgbClr val="00FFFF"/>
          </a:solidFill>
          <a:ln w="28575">
            <a:solidFill>
              <a:srgbClr val="B2B2B2"/>
            </a:solidFill>
            <a:round/>
            <a:headEnd type="triangle" w="sm" len="med"/>
            <a:tailEnd type="triangle" w="sm" len="med"/>
          </a:ln>
          <a:extLst/>
        </p:spPr>
        <p:txBody>
          <a:bodyPr rtlCol="0" anchor="ctr"/>
          <a:lstStyle/>
          <a:p>
            <a:pPr algn="ctr"/>
            <a:r>
              <a:rPr lang="zh-CN" altLang="en-US" dirty="0" smtClean="0"/>
              <a:t>计划决策者需要对计划负责</a:t>
            </a:r>
            <a:endParaRPr lang="zh-CN" altLang="en-US" dirty="0"/>
          </a:p>
        </p:txBody>
      </p:sp>
      <p:sp>
        <p:nvSpPr>
          <p:cNvPr id="8" name="下箭头 7"/>
          <p:cNvSpPr/>
          <p:nvPr/>
        </p:nvSpPr>
        <p:spPr bwMode="auto">
          <a:xfrm>
            <a:off x="5527171" y="4805766"/>
            <a:ext cx="1130421" cy="724395"/>
          </a:xfrm>
          <a:prstGeom prst="downArrow">
            <a:avLst/>
          </a:prstGeom>
          <a:solidFill>
            <a:srgbClr val="FFFF00"/>
          </a:solidFill>
          <a:ln w="28575">
            <a:solidFill>
              <a:srgbClr val="B2B2B2"/>
            </a:solidFill>
            <a:round/>
            <a:headEnd type="triangle" w="sm" len="med"/>
            <a:tailEnd type="triangle" w="sm" len="med"/>
          </a:ln>
          <a:extLst/>
        </p:spPr>
        <p:txBody>
          <a:bodyPr rtlCol="0" anchor="ctr"/>
          <a:lstStyle/>
          <a:p>
            <a:pPr algn="ctr"/>
            <a:endParaRPr lang="zh-CN" altLang="en-US"/>
          </a:p>
        </p:txBody>
      </p:sp>
    </p:spTree>
    <p:extLst>
      <p:ext uri="{BB962C8B-B14F-4D97-AF65-F5344CB8AC3E}">
        <p14:creationId xmlns:p14="http://schemas.microsoft.com/office/powerpoint/2010/main" val="238545576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3419061" cy="400110"/>
          </a:xfrm>
          <a:prstGeom prst="rect">
            <a:avLst/>
          </a:prstGeom>
          <a:noFill/>
        </p:spPr>
        <p:txBody>
          <a:bodyPr wrap="square" rtlCol="0">
            <a:spAutoFit/>
          </a:bodyPr>
          <a:lstStyle/>
          <a:p>
            <a:r>
              <a:rPr lang="zh-CN" altLang="en-US" dirty="0" smtClean="0"/>
              <a:t>物料主数据</a:t>
            </a:r>
            <a:r>
              <a:rPr lang="en-US" altLang="zh-CN" dirty="0" smtClean="0"/>
              <a:t>-MRP</a:t>
            </a:r>
            <a:r>
              <a:rPr lang="zh-CN" altLang="en-US" dirty="0" smtClean="0"/>
              <a:t>视图</a:t>
            </a:r>
            <a:endParaRPr lang="zh-CN" altLang="en-US" dirty="0"/>
          </a:p>
        </p:txBody>
      </p:sp>
      <p:sp>
        <p:nvSpPr>
          <p:cNvPr id="17" name="Rectangle 30"/>
          <p:cNvSpPr>
            <a:spLocks noChangeArrowheads="1"/>
          </p:cNvSpPr>
          <p:nvPr/>
        </p:nvSpPr>
        <p:spPr bwMode="auto">
          <a:xfrm>
            <a:off x="3871252" y="1617663"/>
            <a:ext cx="4901406" cy="3122612"/>
          </a:xfrm>
          <a:prstGeom prst="rect">
            <a:avLst/>
          </a:prstGeom>
          <a:no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 name="Rectangle 31"/>
          <p:cNvSpPr>
            <a:spLocks noChangeArrowheads="1"/>
          </p:cNvSpPr>
          <p:nvPr/>
        </p:nvSpPr>
        <p:spPr bwMode="auto">
          <a:xfrm>
            <a:off x="5116381" y="1703388"/>
            <a:ext cx="1282402" cy="307777"/>
          </a:xfrm>
          <a:prstGeom prst="rect">
            <a:avLst/>
          </a:prstGeom>
          <a:noFill/>
          <a:ln w="9525">
            <a:noFill/>
            <a:miter lim="800000"/>
            <a:headEnd/>
            <a:tailEnd/>
          </a:ln>
        </p:spPr>
        <p:txBody>
          <a:bodyPr wrap="none" lIns="0" tIns="0" rIns="0" bIns="0">
            <a:spAutoFit/>
          </a:bodyPr>
          <a:lstStyle/>
          <a:p>
            <a:pPr eaLnBrk="0" hangingPunct="0"/>
            <a:r>
              <a:rPr lang="zh-CN" altLang="en-US" b="0" dirty="0">
                <a:solidFill>
                  <a:srgbClr val="000000"/>
                </a:solidFill>
                <a:latin typeface="微软雅黑" panose="020B0503020204020204" pitchFamily="34" charset="-122"/>
              </a:rPr>
              <a:t>字段示例：</a:t>
            </a:r>
          </a:p>
        </p:txBody>
      </p:sp>
      <p:sp>
        <p:nvSpPr>
          <p:cNvPr id="19" name="Rectangle 32"/>
          <p:cNvSpPr>
            <a:spLocks noChangeArrowheads="1"/>
          </p:cNvSpPr>
          <p:nvPr/>
        </p:nvSpPr>
        <p:spPr bwMode="auto">
          <a:xfrm>
            <a:off x="5116381" y="2232026"/>
            <a:ext cx="68930" cy="307777"/>
          </a:xfrm>
          <a:prstGeom prst="rect">
            <a:avLst/>
          </a:prstGeom>
          <a:noFill/>
          <a:ln w="9525">
            <a:noFill/>
            <a:miter lim="800000"/>
            <a:headEnd/>
            <a:tailEnd/>
          </a:ln>
        </p:spPr>
        <p:txBody>
          <a:bodyPr wrap="none" lIns="0" tIns="0" rIns="0" bIns="0">
            <a:spAutoFit/>
          </a:bodyPr>
          <a:lstStyle/>
          <a:p>
            <a:pPr eaLnBrk="0" hangingPunct="0"/>
            <a:r>
              <a:rPr lang="en-US" altLang="zh-CN" b="0" dirty="0">
                <a:solidFill>
                  <a:srgbClr val="0019D1"/>
                </a:solidFill>
                <a:latin typeface="微软雅黑" panose="020B0503020204020204" pitchFamily="34" charset="-122"/>
              </a:rPr>
              <a:t>l</a:t>
            </a:r>
            <a:endParaRPr lang="en-US" altLang="zh-CN" b="0" dirty="0">
              <a:solidFill>
                <a:srgbClr val="000000"/>
              </a:solidFill>
              <a:latin typeface="微软雅黑" panose="020B0503020204020204" pitchFamily="34" charset="-122"/>
            </a:endParaRPr>
          </a:p>
        </p:txBody>
      </p:sp>
      <p:sp>
        <p:nvSpPr>
          <p:cNvPr id="20" name="Rectangle 33"/>
          <p:cNvSpPr>
            <a:spLocks noChangeArrowheads="1"/>
          </p:cNvSpPr>
          <p:nvPr/>
        </p:nvSpPr>
        <p:spPr bwMode="auto">
          <a:xfrm>
            <a:off x="5302118" y="2222501"/>
            <a:ext cx="150682" cy="307777"/>
          </a:xfrm>
          <a:prstGeom prst="rect">
            <a:avLst/>
          </a:prstGeom>
          <a:noFill/>
          <a:ln w="9525">
            <a:noFill/>
            <a:miter lim="800000"/>
            <a:headEnd/>
            <a:tailEnd/>
          </a:ln>
        </p:spPr>
        <p:txBody>
          <a:bodyPr wrap="none" lIns="0" tIns="0" rIns="0" bIns="0">
            <a:spAutoFit/>
          </a:bodyPr>
          <a:lstStyle/>
          <a:p>
            <a:pPr eaLnBrk="0" hangingPunct="0"/>
            <a:r>
              <a:rPr lang="en-US" altLang="zh-CN" b="0" dirty="0">
                <a:solidFill>
                  <a:srgbClr val="000000"/>
                </a:solidFill>
                <a:latin typeface="微软雅黑" panose="020B0503020204020204" pitchFamily="34" charset="-122"/>
              </a:rPr>
              <a:t>  </a:t>
            </a:r>
          </a:p>
        </p:txBody>
      </p:sp>
      <p:sp>
        <p:nvSpPr>
          <p:cNvPr id="21" name="Rectangle 34"/>
          <p:cNvSpPr>
            <a:spLocks noChangeArrowheads="1"/>
          </p:cNvSpPr>
          <p:nvPr/>
        </p:nvSpPr>
        <p:spPr bwMode="auto">
          <a:xfrm>
            <a:off x="5439702" y="2238376"/>
            <a:ext cx="1025922" cy="307777"/>
          </a:xfrm>
          <a:prstGeom prst="rect">
            <a:avLst/>
          </a:prstGeom>
          <a:noFill/>
          <a:ln w="9525">
            <a:noFill/>
            <a:miter lim="800000"/>
            <a:headEnd/>
            <a:tailEnd/>
          </a:ln>
        </p:spPr>
        <p:txBody>
          <a:bodyPr wrap="none" lIns="0" tIns="0" rIns="0" bIns="0">
            <a:spAutoFit/>
          </a:bodyPr>
          <a:lstStyle/>
          <a:p>
            <a:pPr eaLnBrk="0" hangingPunct="0"/>
            <a:r>
              <a:rPr lang="zh-CN" altLang="en-US" b="0" dirty="0">
                <a:solidFill>
                  <a:srgbClr val="000000"/>
                </a:solidFill>
                <a:latin typeface="微软雅黑" panose="020B0503020204020204" pitchFamily="34" charset="-122"/>
              </a:rPr>
              <a:t>获取类型</a:t>
            </a:r>
          </a:p>
        </p:txBody>
      </p:sp>
      <p:sp>
        <p:nvSpPr>
          <p:cNvPr id="22" name="Rectangle 35"/>
          <p:cNvSpPr>
            <a:spLocks noChangeArrowheads="1"/>
          </p:cNvSpPr>
          <p:nvPr/>
        </p:nvSpPr>
        <p:spPr bwMode="auto">
          <a:xfrm>
            <a:off x="5116381" y="2782889"/>
            <a:ext cx="68930" cy="307777"/>
          </a:xfrm>
          <a:prstGeom prst="rect">
            <a:avLst/>
          </a:prstGeom>
          <a:noFill/>
          <a:ln w="9525">
            <a:noFill/>
            <a:miter lim="800000"/>
            <a:headEnd/>
            <a:tailEnd/>
          </a:ln>
        </p:spPr>
        <p:txBody>
          <a:bodyPr wrap="none" lIns="0" tIns="0" rIns="0" bIns="0">
            <a:spAutoFit/>
          </a:bodyPr>
          <a:lstStyle/>
          <a:p>
            <a:pPr eaLnBrk="0" hangingPunct="0"/>
            <a:r>
              <a:rPr lang="en-US" altLang="zh-CN" b="0" dirty="0">
                <a:solidFill>
                  <a:srgbClr val="0019D1"/>
                </a:solidFill>
                <a:latin typeface="微软雅黑" panose="020B0503020204020204" pitchFamily="34" charset="-122"/>
              </a:rPr>
              <a:t>l</a:t>
            </a:r>
            <a:endParaRPr lang="en-US" altLang="zh-CN" b="0" dirty="0">
              <a:solidFill>
                <a:srgbClr val="000000"/>
              </a:solidFill>
              <a:latin typeface="微软雅黑" panose="020B0503020204020204" pitchFamily="34" charset="-122"/>
            </a:endParaRPr>
          </a:p>
        </p:txBody>
      </p:sp>
      <p:sp>
        <p:nvSpPr>
          <p:cNvPr id="23" name="Rectangle 36"/>
          <p:cNvSpPr>
            <a:spLocks noChangeArrowheads="1"/>
          </p:cNvSpPr>
          <p:nvPr/>
        </p:nvSpPr>
        <p:spPr bwMode="auto">
          <a:xfrm>
            <a:off x="5302118" y="2773364"/>
            <a:ext cx="150682" cy="307777"/>
          </a:xfrm>
          <a:prstGeom prst="rect">
            <a:avLst/>
          </a:prstGeom>
          <a:noFill/>
          <a:ln w="9525">
            <a:noFill/>
            <a:miter lim="800000"/>
            <a:headEnd/>
            <a:tailEnd/>
          </a:ln>
        </p:spPr>
        <p:txBody>
          <a:bodyPr wrap="none" lIns="0" tIns="0" rIns="0" bIns="0">
            <a:spAutoFit/>
          </a:bodyPr>
          <a:lstStyle/>
          <a:p>
            <a:pPr eaLnBrk="0" hangingPunct="0"/>
            <a:r>
              <a:rPr lang="en-US" altLang="zh-CN" b="0" dirty="0">
                <a:solidFill>
                  <a:srgbClr val="000000"/>
                </a:solidFill>
                <a:latin typeface="微软雅黑" panose="020B0503020204020204" pitchFamily="34" charset="-122"/>
              </a:rPr>
              <a:t>  </a:t>
            </a:r>
          </a:p>
        </p:txBody>
      </p:sp>
      <p:sp>
        <p:nvSpPr>
          <p:cNvPr id="24" name="Rectangle 37"/>
          <p:cNvSpPr>
            <a:spLocks noChangeArrowheads="1"/>
          </p:cNvSpPr>
          <p:nvPr/>
        </p:nvSpPr>
        <p:spPr bwMode="auto">
          <a:xfrm>
            <a:off x="5439702" y="2773364"/>
            <a:ext cx="649217" cy="307777"/>
          </a:xfrm>
          <a:prstGeom prst="rect">
            <a:avLst/>
          </a:prstGeom>
          <a:noFill/>
          <a:ln w="9525">
            <a:noFill/>
            <a:miter lim="800000"/>
            <a:headEnd/>
            <a:tailEnd/>
          </a:ln>
        </p:spPr>
        <p:txBody>
          <a:bodyPr wrap="none" lIns="0" tIns="0" rIns="0" bIns="0">
            <a:spAutoFit/>
          </a:bodyPr>
          <a:lstStyle/>
          <a:p>
            <a:pPr eaLnBrk="0" hangingPunct="0"/>
            <a:r>
              <a:rPr lang="en-US" altLang="zh-CN" b="0" dirty="0">
                <a:solidFill>
                  <a:srgbClr val="000000"/>
                </a:solidFill>
                <a:latin typeface="微软雅黑" panose="020B0503020204020204" pitchFamily="34" charset="-122"/>
              </a:rPr>
              <a:t>MRP </a:t>
            </a:r>
          </a:p>
        </p:txBody>
      </p:sp>
      <p:sp>
        <p:nvSpPr>
          <p:cNvPr id="25" name="Rectangle 38"/>
          <p:cNvSpPr>
            <a:spLocks noChangeArrowheads="1"/>
          </p:cNvSpPr>
          <p:nvPr/>
        </p:nvSpPr>
        <p:spPr bwMode="auto">
          <a:xfrm>
            <a:off x="6060546" y="2789239"/>
            <a:ext cx="769441" cy="307777"/>
          </a:xfrm>
          <a:prstGeom prst="rect">
            <a:avLst/>
          </a:prstGeom>
          <a:noFill/>
          <a:ln w="9525">
            <a:noFill/>
            <a:miter lim="800000"/>
            <a:headEnd/>
            <a:tailEnd/>
          </a:ln>
        </p:spPr>
        <p:txBody>
          <a:bodyPr wrap="none" lIns="0" tIns="0" rIns="0" bIns="0">
            <a:spAutoFit/>
          </a:bodyPr>
          <a:lstStyle/>
          <a:p>
            <a:pPr eaLnBrk="0" hangingPunct="0"/>
            <a:r>
              <a:rPr lang="zh-CN" altLang="en-US" b="0" dirty="0">
                <a:solidFill>
                  <a:srgbClr val="000000"/>
                </a:solidFill>
                <a:latin typeface="微软雅黑" panose="020B0503020204020204" pitchFamily="34" charset="-122"/>
              </a:rPr>
              <a:t>控制者</a:t>
            </a:r>
          </a:p>
        </p:txBody>
      </p:sp>
      <p:sp>
        <p:nvSpPr>
          <p:cNvPr id="26" name="Rectangle 39"/>
          <p:cNvSpPr>
            <a:spLocks noChangeArrowheads="1"/>
          </p:cNvSpPr>
          <p:nvPr/>
        </p:nvSpPr>
        <p:spPr bwMode="auto">
          <a:xfrm>
            <a:off x="5116381" y="3333751"/>
            <a:ext cx="68930" cy="307777"/>
          </a:xfrm>
          <a:prstGeom prst="rect">
            <a:avLst/>
          </a:prstGeom>
          <a:noFill/>
          <a:ln w="9525">
            <a:noFill/>
            <a:miter lim="800000"/>
            <a:headEnd/>
            <a:tailEnd/>
          </a:ln>
        </p:spPr>
        <p:txBody>
          <a:bodyPr wrap="none" lIns="0" tIns="0" rIns="0" bIns="0">
            <a:spAutoFit/>
          </a:bodyPr>
          <a:lstStyle/>
          <a:p>
            <a:pPr eaLnBrk="0" hangingPunct="0"/>
            <a:r>
              <a:rPr lang="en-US" altLang="zh-CN" b="0" dirty="0">
                <a:solidFill>
                  <a:srgbClr val="0019D1"/>
                </a:solidFill>
                <a:latin typeface="微软雅黑" panose="020B0503020204020204" pitchFamily="34" charset="-122"/>
              </a:rPr>
              <a:t>l</a:t>
            </a:r>
            <a:endParaRPr lang="en-US" altLang="zh-CN" b="0" dirty="0">
              <a:solidFill>
                <a:srgbClr val="000000"/>
              </a:solidFill>
              <a:latin typeface="微软雅黑" panose="020B0503020204020204" pitchFamily="34" charset="-122"/>
            </a:endParaRPr>
          </a:p>
        </p:txBody>
      </p:sp>
      <p:sp>
        <p:nvSpPr>
          <p:cNvPr id="27" name="Rectangle 40"/>
          <p:cNvSpPr>
            <a:spLocks noChangeArrowheads="1"/>
          </p:cNvSpPr>
          <p:nvPr/>
        </p:nvSpPr>
        <p:spPr bwMode="auto">
          <a:xfrm>
            <a:off x="5302118" y="3324226"/>
            <a:ext cx="150682" cy="307777"/>
          </a:xfrm>
          <a:prstGeom prst="rect">
            <a:avLst/>
          </a:prstGeom>
          <a:noFill/>
          <a:ln w="9525">
            <a:noFill/>
            <a:miter lim="800000"/>
            <a:headEnd/>
            <a:tailEnd/>
          </a:ln>
        </p:spPr>
        <p:txBody>
          <a:bodyPr wrap="none" lIns="0" tIns="0" rIns="0" bIns="0">
            <a:spAutoFit/>
          </a:bodyPr>
          <a:lstStyle/>
          <a:p>
            <a:pPr eaLnBrk="0" hangingPunct="0"/>
            <a:r>
              <a:rPr lang="en-US" altLang="zh-CN" b="0" dirty="0">
                <a:solidFill>
                  <a:srgbClr val="000000"/>
                </a:solidFill>
                <a:latin typeface="微软雅黑" panose="020B0503020204020204" pitchFamily="34" charset="-122"/>
              </a:rPr>
              <a:t>  </a:t>
            </a:r>
          </a:p>
        </p:txBody>
      </p:sp>
      <p:sp>
        <p:nvSpPr>
          <p:cNvPr id="28" name="Rectangle 41"/>
          <p:cNvSpPr>
            <a:spLocks noChangeArrowheads="1"/>
          </p:cNvSpPr>
          <p:nvPr/>
        </p:nvSpPr>
        <p:spPr bwMode="auto">
          <a:xfrm>
            <a:off x="5439702" y="3340101"/>
            <a:ext cx="1538883" cy="307777"/>
          </a:xfrm>
          <a:prstGeom prst="rect">
            <a:avLst/>
          </a:prstGeom>
          <a:noFill/>
          <a:ln w="9525">
            <a:noFill/>
            <a:miter lim="800000"/>
            <a:headEnd/>
            <a:tailEnd/>
          </a:ln>
        </p:spPr>
        <p:txBody>
          <a:bodyPr wrap="none" lIns="0" tIns="0" rIns="0" bIns="0">
            <a:spAutoFit/>
          </a:bodyPr>
          <a:lstStyle/>
          <a:p>
            <a:pPr eaLnBrk="0" hangingPunct="0"/>
            <a:r>
              <a:rPr lang="zh-CN" altLang="en-US" b="0" dirty="0" smtClean="0">
                <a:solidFill>
                  <a:srgbClr val="000000"/>
                </a:solidFill>
                <a:latin typeface="微软雅黑" panose="020B0503020204020204" pitchFamily="34" charset="-122"/>
              </a:rPr>
              <a:t>内部自制时间</a:t>
            </a:r>
          </a:p>
        </p:txBody>
      </p:sp>
      <p:sp>
        <p:nvSpPr>
          <p:cNvPr id="29" name="Rectangle 43"/>
          <p:cNvSpPr>
            <a:spLocks noChangeArrowheads="1"/>
          </p:cNvSpPr>
          <p:nvPr/>
        </p:nvSpPr>
        <p:spPr bwMode="auto">
          <a:xfrm>
            <a:off x="5116381" y="3884614"/>
            <a:ext cx="68930" cy="307777"/>
          </a:xfrm>
          <a:prstGeom prst="rect">
            <a:avLst/>
          </a:prstGeom>
          <a:noFill/>
          <a:ln w="9525">
            <a:noFill/>
            <a:miter lim="800000"/>
            <a:headEnd/>
            <a:tailEnd/>
          </a:ln>
        </p:spPr>
        <p:txBody>
          <a:bodyPr wrap="none" lIns="0" tIns="0" rIns="0" bIns="0">
            <a:spAutoFit/>
          </a:bodyPr>
          <a:lstStyle/>
          <a:p>
            <a:pPr eaLnBrk="0" hangingPunct="0"/>
            <a:r>
              <a:rPr lang="en-US" altLang="zh-CN" b="0" dirty="0">
                <a:solidFill>
                  <a:srgbClr val="0019D1"/>
                </a:solidFill>
                <a:latin typeface="微软雅黑" panose="020B0503020204020204" pitchFamily="34" charset="-122"/>
              </a:rPr>
              <a:t>l</a:t>
            </a:r>
            <a:endParaRPr lang="en-US" altLang="zh-CN" b="0" dirty="0">
              <a:solidFill>
                <a:srgbClr val="000000"/>
              </a:solidFill>
              <a:latin typeface="微软雅黑" panose="020B0503020204020204" pitchFamily="34" charset="-122"/>
            </a:endParaRPr>
          </a:p>
        </p:txBody>
      </p:sp>
      <p:sp>
        <p:nvSpPr>
          <p:cNvPr id="30" name="Rectangle 44"/>
          <p:cNvSpPr>
            <a:spLocks noChangeArrowheads="1"/>
          </p:cNvSpPr>
          <p:nvPr/>
        </p:nvSpPr>
        <p:spPr bwMode="auto">
          <a:xfrm>
            <a:off x="5302118" y="3875089"/>
            <a:ext cx="150682" cy="307777"/>
          </a:xfrm>
          <a:prstGeom prst="rect">
            <a:avLst/>
          </a:prstGeom>
          <a:noFill/>
          <a:ln w="9525">
            <a:noFill/>
            <a:miter lim="800000"/>
            <a:headEnd/>
            <a:tailEnd/>
          </a:ln>
        </p:spPr>
        <p:txBody>
          <a:bodyPr wrap="none" lIns="0" tIns="0" rIns="0" bIns="0">
            <a:spAutoFit/>
          </a:bodyPr>
          <a:lstStyle/>
          <a:p>
            <a:pPr eaLnBrk="0" hangingPunct="0"/>
            <a:r>
              <a:rPr lang="en-US" altLang="zh-CN" b="0" dirty="0">
                <a:solidFill>
                  <a:srgbClr val="000000"/>
                </a:solidFill>
                <a:latin typeface="微软雅黑" panose="020B0503020204020204" pitchFamily="34" charset="-122"/>
              </a:rPr>
              <a:t>  </a:t>
            </a:r>
          </a:p>
        </p:txBody>
      </p:sp>
      <p:sp>
        <p:nvSpPr>
          <p:cNvPr id="31" name="Rectangle 45"/>
          <p:cNvSpPr>
            <a:spLocks noChangeArrowheads="1"/>
          </p:cNvSpPr>
          <p:nvPr/>
        </p:nvSpPr>
        <p:spPr bwMode="auto">
          <a:xfrm>
            <a:off x="5439702" y="3875089"/>
            <a:ext cx="649217" cy="307777"/>
          </a:xfrm>
          <a:prstGeom prst="rect">
            <a:avLst/>
          </a:prstGeom>
          <a:noFill/>
          <a:ln w="9525">
            <a:noFill/>
            <a:miter lim="800000"/>
            <a:headEnd/>
            <a:tailEnd/>
          </a:ln>
        </p:spPr>
        <p:txBody>
          <a:bodyPr wrap="none" lIns="0" tIns="0" rIns="0" bIns="0">
            <a:spAutoFit/>
          </a:bodyPr>
          <a:lstStyle/>
          <a:p>
            <a:pPr eaLnBrk="0" hangingPunct="0"/>
            <a:r>
              <a:rPr lang="en-US" altLang="zh-CN" b="0" dirty="0">
                <a:solidFill>
                  <a:srgbClr val="000000"/>
                </a:solidFill>
                <a:latin typeface="微软雅黑" panose="020B0503020204020204" pitchFamily="34" charset="-122"/>
              </a:rPr>
              <a:t>MRP </a:t>
            </a:r>
          </a:p>
        </p:txBody>
      </p:sp>
      <p:sp>
        <p:nvSpPr>
          <p:cNvPr id="32" name="Rectangle 46"/>
          <p:cNvSpPr>
            <a:spLocks noChangeArrowheads="1"/>
          </p:cNvSpPr>
          <p:nvPr/>
        </p:nvSpPr>
        <p:spPr bwMode="auto">
          <a:xfrm>
            <a:off x="6060546" y="3890964"/>
            <a:ext cx="512961" cy="307777"/>
          </a:xfrm>
          <a:prstGeom prst="rect">
            <a:avLst/>
          </a:prstGeom>
          <a:noFill/>
          <a:ln w="9525">
            <a:noFill/>
            <a:miter lim="800000"/>
            <a:headEnd/>
            <a:tailEnd/>
          </a:ln>
        </p:spPr>
        <p:txBody>
          <a:bodyPr wrap="none" lIns="0" tIns="0" rIns="0" bIns="0">
            <a:spAutoFit/>
          </a:bodyPr>
          <a:lstStyle/>
          <a:p>
            <a:pPr eaLnBrk="0" hangingPunct="0"/>
            <a:r>
              <a:rPr lang="zh-CN" altLang="en-US" b="0" dirty="0">
                <a:solidFill>
                  <a:srgbClr val="000000"/>
                </a:solidFill>
                <a:latin typeface="微软雅黑" panose="020B0503020204020204" pitchFamily="34" charset="-122"/>
              </a:rPr>
              <a:t>类型</a:t>
            </a:r>
          </a:p>
        </p:txBody>
      </p:sp>
      <p:sp>
        <p:nvSpPr>
          <p:cNvPr id="33" name="Rectangle 47"/>
          <p:cNvSpPr>
            <a:spLocks noChangeArrowheads="1"/>
          </p:cNvSpPr>
          <p:nvPr/>
        </p:nvSpPr>
        <p:spPr bwMode="auto">
          <a:xfrm>
            <a:off x="5116381" y="4435476"/>
            <a:ext cx="68930" cy="307777"/>
          </a:xfrm>
          <a:prstGeom prst="rect">
            <a:avLst/>
          </a:prstGeom>
          <a:noFill/>
          <a:ln w="9525">
            <a:noFill/>
            <a:miter lim="800000"/>
            <a:headEnd/>
            <a:tailEnd/>
          </a:ln>
        </p:spPr>
        <p:txBody>
          <a:bodyPr wrap="none" lIns="0" tIns="0" rIns="0" bIns="0">
            <a:spAutoFit/>
          </a:bodyPr>
          <a:lstStyle/>
          <a:p>
            <a:pPr eaLnBrk="0" hangingPunct="0"/>
            <a:r>
              <a:rPr lang="en-US" altLang="zh-CN" b="0" dirty="0">
                <a:solidFill>
                  <a:srgbClr val="0019D1"/>
                </a:solidFill>
                <a:latin typeface="微软雅黑" panose="020B0503020204020204" pitchFamily="34" charset="-122"/>
              </a:rPr>
              <a:t>l</a:t>
            </a:r>
            <a:endParaRPr lang="en-US" altLang="zh-CN" b="0" dirty="0">
              <a:solidFill>
                <a:srgbClr val="000000"/>
              </a:solidFill>
              <a:latin typeface="微软雅黑" panose="020B0503020204020204" pitchFamily="34" charset="-122"/>
            </a:endParaRPr>
          </a:p>
        </p:txBody>
      </p:sp>
      <p:sp>
        <p:nvSpPr>
          <p:cNvPr id="34" name="Rectangle 48"/>
          <p:cNvSpPr>
            <a:spLocks noChangeArrowheads="1"/>
          </p:cNvSpPr>
          <p:nvPr/>
        </p:nvSpPr>
        <p:spPr bwMode="auto">
          <a:xfrm>
            <a:off x="5302118" y="4425951"/>
            <a:ext cx="150682" cy="307777"/>
          </a:xfrm>
          <a:prstGeom prst="rect">
            <a:avLst/>
          </a:prstGeom>
          <a:noFill/>
          <a:ln w="9525">
            <a:noFill/>
            <a:miter lim="800000"/>
            <a:headEnd/>
            <a:tailEnd/>
          </a:ln>
        </p:spPr>
        <p:txBody>
          <a:bodyPr wrap="none" lIns="0" tIns="0" rIns="0" bIns="0">
            <a:spAutoFit/>
          </a:bodyPr>
          <a:lstStyle/>
          <a:p>
            <a:pPr eaLnBrk="0" hangingPunct="0"/>
            <a:r>
              <a:rPr lang="en-US" altLang="zh-CN" b="0" dirty="0">
                <a:solidFill>
                  <a:srgbClr val="000000"/>
                </a:solidFill>
                <a:latin typeface="微软雅黑" panose="020B0503020204020204" pitchFamily="34" charset="-122"/>
              </a:rPr>
              <a:t>  </a:t>
            </a:r>
          </a:p>
        </p:txBody>
      </p:sp>
      <p:sp>
        <p:nvSpPr>
          <p:cNvPr id="35" name="Rectangle 49"/>
          <p:cNvSpPr>
            <a:spLocks noChangeArrowheads="1"/>
          </p:cNvSpPr>
          <p:nvPr/>
        </p:nvSpPr>
        <p:spPr bwMode="auto">
          <a:xfrm>
            <a:off x="5439702" y="4441826"/>
            <a:ext cx="1025922" cy="307777"/>
          </a:xfrm>
          <a:prstGeom prst="rect">
            <a:avLst/>
          </a:prstGeom>
          <a:noFill/>
          <a:ln w="9525">
            <a:noFill/>
            <a:miter lim="800000"/>
            <a:headEnd/>
            <a:tailEnd/>
          </a:ln>
        </p:spPr>
        <p:txBody>
          <a:bodyPr wrap="none" lIns="0" tIns="0" rIns="0" bIns="0">
            <a:spAutoFit/>
          </a:bodyPr>
          <a:lstStyle/>
          <a:p>
            <a:pPr eaLnBrk="0" hangingPunct="0">
              <a:defRPr/>
            </a:pPr>
            <a:r>
              <a:rPr lang="zh-CN" altLang="en-US" b="0" dirty="0">
                <a:solidFill>
                  <a:srgbClr val="000000"/>
                </a:solidFill>
                <a:latin typeface="微软雅黑" panose="020B0503020204020204" pitchFamily="34" charset="-122"/>
              </a:rPr>
              <a:t>批量规则</a:t>
            </a:r>
            <a:endParaRPr lang="zh-CN" altLang="en-US" b="0" dirty="0">
              <a:solidFill>
                <a:srgbClr val="FFFFFF"/>
              </a:solidFill>
              <a:effectLst>
                <a:outerShdw blurRad="38100" dist="38100" dir="2700000" algn="tl">
                  <a:srgbClr val="C0C0C0"/>
                </a:outerShdw>
              </a:effectLst>
              <a:latin typeface="微软雅黑" panose="020B0503020204020204" pitchFamily="34" charset="-122"/>
            </a:endParaRPr>
          </a:p>
        </p:txBody>
      </p:sp>
      <p:grpSp>
        <p:nvGrpSpPr>
          <p:cNvPr id="36" name="Group 437"/>
          <p:cNvGrpSpPr>
            <a:grpSpLocks/>
          </p:cNvGrpSpPr>
          <p:nvPr/>
        </p:nvGrpSpPr>
        <p:grpSpPr bwMode="auto">
          <a:xfrm>
            <a:off x="2545292" y="2482851"/>
            <a:ext cx="1418829" cy="1490663"/>
            <a:chOff x="814" y="1564"/>
            <a:chExt cx="825" cy="939"/>
          </a:xfrm>
        </p:grpSpPr>
        <p:grpSp>
          <p:nvGrpSpPr>
            <p:cNvPr id="37" name="Group 250"/>
            <p:cNvGrpSpPr>
              <a:grpSpLocks/>
            </p:cNvGrpSpPr>
            <p:nvPr/>
          </p:nvGrpSpPr>
          <p:grpSpPr bwMode="auto">
            <a:xfrm>
              <a:off x="814" y="1564"/>
              <a:ext cx="825" cy="939"/>
              <a:chOff x="814" y="1564"/>
              <a:chExt cx="825" cy="939"/>
            </a:xfrm>
          </p:grpSpPr>
          <p:sp>
            <p:nvSpPr>
              <p:cNvPr id="224" name="Rectangle 50"/>
              <p:cNvSpPr>
                <a:spLocks noChangeArrowheads="1"/>
              </p:cNvSpPr>
              <p:nvPr/>
            </p:nvSpPr>
            <p:spPr bwMode="auto">
              <a:xfrm>
                <a:off x="814" y="1564"/>
                <a:ext cx="825" cy="4"/>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25" name="Rectangle 51"/>
              <p:cNvSpPr>
                <a:spLocks noChangeArrowheads="1"/>
              </p:cNvSpPr>
              <p:nvPr/>
            </p:nvSpPr>
            <p:spPr bwMode="auto">
              <a:xfrm>
                <a:off x="814" y="1568"/>
                <a:ext cx="825" cy="6"/>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26" name="Rectangle 52"/>
              <p:cNvSpPr>
                <a:spLocks noChangeArrowheads="1"/>
              </p:cNvSpPr>
              <p:nvPr/>
            </p:nvSpPr>
            <p:spPr bwMode="auto">
              <a:xfrm>
                <a:off x="814" y="1574"/>
                <a:ext cx="825" cy="4"/>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27" name="Rectangle 53"/>
              <p:cNvSpPr>
                <a:spLocks noChangeArrowheads="1"/>
              </p:cNvSpPr>
              <p:nvPr/>
            </p:nvSpPr>
            <p:spPr bwMode="auto">
              <a:xfrm>
                <a:off x="814" y="1578"/>
                <a:ext cx="825" cy="6"/>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28" name="Rectangle 54"/>
              <p:cNvSpPr>
                <a:spLocks noChangeArrowheads="1"/>
              </p:cNvSpPr>
              <p:nvPr/>
            </p:nvSpPr>
            <p:spPr bwMode="auto">
              <a:xfrm>
                <a:off x="814" y="1584"/>
                <a:ext cx="825" cy="4"/>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29" name="Rectangle 55"/>
              <p:cNvSpPr>
                <a:spLocks noChangeArrowheads="1"/>
              </p:cNvSpPr>
              <p:nvPr/>
            </p:nvSpPr>
            <p:spPr bwMode="auto">
              <a:xfrm>
                <a:off x="814" y="1588"/>
                <a:ext cx="825" cy="6"/>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30" name="Rectangle 56"/>
              <p:cNvSpPr>
                <a:spLocks noChangeArrowheads="1"/>
              </p:cNvSpPr>
              <p:nvPr/>
            </p:nvSpPr>
            <p:spPr bwMode="auto">
              <a:xfrm>
                <a:off x="814" y="1594"/>
                <a:ext cx="825" cy="4"/>
              </a:xfrm>
              <a:prstGeom prst="rect">
                <a:avLst/>
              </a:prstGeom>
              <a:solidFill>
                <a:srgbClr val="8282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31" name="Rectangle 57"/>
              <p:cNvSpPr>
                <a:spLocks noChangeArrowheads="1"/>
              </p:cNvSpPr>
              <p:nvPr/>
            </p:nvSpPr>
            <p:spPr bwMode="auto">
              <a:xfrm>
                <a:off x="814" y="1598"/>
                <a:ext cx="825" cy="4"/>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32" name="Rectangle 58"/>
              <p:cNvSpPr>
                <a:spLocks noChangeArrowheads="1"/>
              </p:cNvSpPr>
              <p:nvPr/>
            </p:nvSpPr>
            <p:spPr bwMode="auto">
              <a:xfrm>
                <a:off x="814" y="1602"/>
                <a:ext cx="825" cy="6"/>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33" name="Rectangle 59"/>
              <p:cNvSpPr>
                <a:spLocks noChangeArrowheads="1"/>
              </p:cNvSpPr>
              <p:nvPr/>
            </p:nvSpPr>
            <p:spPr bwMode="auto">
              <a:xfrm>
                <a:off x="814" y="1608"/>
                <a:ext cx="825" cy="4"/>
              </a:xfrm>
              <a:prstGeom prst="rect">
                <a:avLst/>
              </a:prstGeom>
              <a:solidFill>
                <a:srgbClr val="8585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34" name="Rectangle 60"/>
              <p:cNvSpPr>
                <a:spLocks noChangeArrowheads="1"/>
              </p:cNvSpPr>
              <p:nvPr/>
            </p:nvSpPr>
            <p:spPr bwMode="auto">
              <a:xfrm>
                <a:off x="814" y="1612"/>
                <a:ext cx="825" cy="6"/>
              </a:xfrm>
              <a:prstGeom prst="rect">
                <a:avLst/>
              </a:prstGeom>
              <a:solidFill>
                <a:srgbClr val="8585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35" name="Rectangle 61"/>
              <p:cNvSpPr>
                <a:spLocks noChangeArrowheads="1"/>
              </p:cNvSpPr>
              <p:nvPr/>
            </p:nvSpPr>
            <p:spPr bwMode="auto">
              <a:xfrm>
                <a:off x="814" y="1618"/>
                <a:ext cx="825" cy="5"/>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36" name="Rectangle 62"/>
              <p:cNvSpPr>
                <a:spLocks noChangeArrowheads="1"/>
              </p:cNvSpPr>
              <p:nvPr/>
            </p:nvSpPr>
            <p:spPr bwMode="auto">
              <a:xfrm>
                <a:off x="814" y="1623"/>
                <a:ext cx="825" cy="6"/>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37" name="Rectangle 63"/>
              <p:cNvSpPr>
                <a:spLocks noChangeArrowheads="1"/>
              </p:cNvSpPr>
              <p:nvPr/>
            </p:nvSpPr>
            <p:spPr bwMode="auto">
              <a:xfrm>
                <a:off x="814" y="1629"/>
                <a:ext cx="825" cy="4"/>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38" name="Rectangle 64"/>
              <p:cNvSpPr>
                <a:spLocks noChangeArrowheads="1"/>
              </p:cNvSpPr>
              <p:nvPr/>
            </p:nvSpPr>
            <p:spPr bwMode="auto">
              <a:xfrm>
                <a:off x="814" y="1633"/>
                <a:ext cx="825" cy="6"/>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39" name="Rectangle 65"/>
              <p:cNvSpPr>
                <a:spLocks noChangeArrowheads="1"/>
              </p:cNvSpPr>
              <p:nvPr/>
            </p:nvSpPr>
            <p:spPr bwMode="auto">
              <a:xfrm>
                <a:off x="814" y="1639"/>
                <a:ext cx="825" cy="4"/>
              </a:xfrm>
              <a:prstGeom prst="rect">
                <a:avLst/>
              </a:prstGeom>
              <a:solidFill>
                <a:srgbClr val="8B8B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40" name="Rectangle 66"/>
              <p:cNvSpPr>
                <a:spLocks noChangeArrowheads="1"/>
              </p:cNvSpPr>
              <p:nvPr/>
            </p:nvSpPr>
            <p:spPr bwMode="auto">
              <a:xfrm>
                <a:off x="814" y="1643"/>
                <a:ext cx="825" cy="4"/>
              </a:xfrm>
              <a:prstGeom prst="rect">
                <a:avLst/>
              </a:prstGeom>
              <a:solidFill>
                <a:srgbClr val="8C8C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43" name="Rectangle 67"/>
              <p:cNvSpPr>
                <a:spLocks noChangeArrowheads="1"/>
              </p:cNvSpPr>
              <p:nvPr/>
            </p:nvSpPr>
            <p:spPr bwMode="auto">
              <a:xfrm>
                <a:off x="814" y="1647"/>
                <a:ext cx="825" cy="6"/>
              </a:xfrm>
              <a:prstGeom prst="rect">
                <a:avLst/>
              </a:prstGeom>
              <a:solidFill>
                <a:srgbClr val="8D8D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44" name="Rectangle 68"/>
              <p:cNvSpPr>
                <a:spLocks noChangeArrowheads="1"/>
              </p:cNvSpPr>
              <p:nvPr/>
            </p:nvSpPr>
            <p:spPr bwMode="auto">
              <a:xfrm>
                <a:off x="814" y="1653"/>
                <a:ext cx="825" cy="4"/>
              </a:xfrm>
              <a:prstGeom prst="rect">
                <a:avLst/>
              </a:prstGeom>
              <a:solidFill>
                <a:srgbClr val="8F8F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45" name="Rectangle 69"/>
              <p:cNvSpPr>
                <a:spLocks noChangeArrowheads="1"/>
              </p:cNvSpPr>
              <p:nvPr/>
            </p:nvSpPr>
            <p:spPr bwMode="auto">
              <a:xfrm>
                <a:off x="814" y="1657"/>
                <a:ext cx="825" cy="6"/>
              </a:xfrm>
              <a:prstGeom prst="rect">
                <a:avLst/>
              </a:prstGeom>
              <a:solidFill>
                <a:srgbClr val="9090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46" name="Rectangle 70"/>
              <p:cNvSpPr>
                <a:spLocks noChangeArrowheads="1"/>
              </p:cNvSpPr>
              <p:nvPr/>
            </p:nvSpPr>
            <p:spPr bwMode="auto">
              <a:xfrm>
                <a:off x="814" y="1663"/>
                <a:ext cx="825" cy="4"/>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47" name="Rectangle 71"/>
              <p:cNvSpPr>
                <a:spLocks noChangeArrowheads="1"/>
              </p:cNvSpPr>
              <p:nvPr/>
            </p:nvSpPr>
            <p:spPr bwMode="auto">
              <a:xfrm>
                <a:off x="814" y="1667"/>
                <a:ext cx="825" cy="6"/>
              </a:xfrm>
              <a:prstGeom prst="rect">
                <a:avLst/>
              </a:prstGeom>
              <a:solidFill>
                <a:srgbClr val="9393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48" name="Rectangle 72"/>
              <p:cNvSpPr>
                <a:spLocks noChangeArrowheads="1"/>
              </p:cNvSpPr>
              <p:nvPr/>
            </p:nvSpPr>
            <p:spPr bwMode="auto">
              <a:xfrm>
                <a:off x="814" y="1673"/>
                <a:ext cx="825" cy="4"/>
              </a:xfrm>
              <a:prstGeom prst="rect">
                <a:avLst/>
              </a:prstGeom>
              <a:solidFill>
                <a:srgbClr val="9595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49" name="Rectangle 73"/>
              <p:cNvSpPr>
                <a:spLocks noChangeArrowheads="1"/>
              </p:cNvSpPr>
              <p:nvPr/>
            </p:nvSpPr>
            <p:spPr bwMode="auto">
              <a:xfrm>
                <a:off x="814" y="1677"/>
                <a:ext cx="825" cy="4"/>
              </a:xfrm>
              <a:prstGeom prst="rect">
                <a:avLst/>
              </a:prstGeom>
              <a:solidFill>
                <a:srgbClr val="9696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50" name="Rectangle 74"/>
              <p:cNvSpPr>
                <a:spLocks noChangeArrowheads="1"/>
              </p:cNvSpPr>
              <p:nvPr/>
            </p:nvSpPr>
            <p:spPr bwMode="auto">
              <a:xfrm>
                <a:off x="814" y="1681"/>
                <a:ext cx="825" cy="6"/>
              </a:xfrm>
              <a:prstGeom prst="rect">
                <a:avLst/>
              </a:prstGeom>
              <a:solidFill>
                <a:srgbClr val="9898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51" name="Rectangle 75"/>
              <p:cNvSpPr>
                <a:spLocks noChangeArrowheads="1"/>
              </p:cNvSpPr>
              <p:nvPr/>
            </p:nvSpPr>
            <p:spPr bwMode="auto">
              <a:xfrm>
                <a:off x="814" y="1687"/>
                <a:ext cx="825" cy="4"/>
              </a:xfrm>
              <a:prstGeom prst="rect">
                <a:avLst/>
              </a:prstGeom>
              <a:solidFill>
                <a:srgbClr val="9A9A5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52" name="Rectangle 76"/>
              <p:cNvSpPr>
                <a:spLocks noChangeArrowheads="1"/>
              </p:cNvSpPr>
              <p:nvPr/>
            </p:nvSpPr>
            <p:spPr bwMode="auto">
              <a:xfrm>
                <a:off x="814" y="1691"/>
                <a:ext cx="825" cy="6"/>
              </a:xfrm>
              <a:prstGeom prst="rect">
                <a:avLst/>
              </a:prstGeom>
              <a:solidFill>
                <a:srgbClr val="9C9C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53" name="Rectangle 77"/>
              <p:cNvSpPr>
                <a:spLocks noChangeArrowheads="1"/>
              </p:cNvSpPr>
              <p:nvPr/>
            </p:nvSpPr>
            <p:spPr bwMode="auto">
              <a:xfrm>
                <a:off x="814" y="1697"/>
                <a:ext cx="825" cy="4"/>
              </a:xfrm>
              <a:prstGeom prst="rect">
                <a:avLst/>
              </a:prstGeom>
              <a:solidFill>
                <a:srgbClr val="9E9E5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54" name="Rectangle 78"/>
              <p:cNvSpPr>
                <a:spLocks noChangeArrowheads="1"/>
              </p:cNvSpPr>
              <p:nvPr/>
            </p:nvSpPr>
            <p:spPr bwMode="auto">
              <a:xfrm>
                <a:off x="814" y="1701"/>
                <a:ext cx="825" cy="6"/>
              </a:xfrm>
              <a:prstGeom prst="rect">
                <a:avLst/>
              </a:prstGeom>
              <a:solidFill>
                <a:srgbClr val="A0A0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55" name="Rectangle 79"/>
              <p:cNvSpPr>
                <a:spLocks noChangeArrowheads="1"/>
              </p:cNvSpPr>
              <p:nvPr/>
            </p:nvSpPr>
            <p:spPr bwMode="auto">
              <a:xfrm>
                <a:off x="814" y="1707"/>
                <a:ext cx="825" cy="4"/>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56" name="Rectangle 80"/>
              <p:cNvSpPr>
                <a:spLocks noChangeArrowheads="1"/>
              </p:cNvSpPr>
              <p:nvPr/>
            </p:nvSpPr>
            <p:spPr bwMode="auto">
              <a:xfrm>
                <a:off x="814" y="1711"/>
                <a:ext cx="825" cy="6"/>
              </a:xfrm>
              <a:prstGeom prst="rect">
                <a:avLst/>
              </a:prstGeom>
              <a:solidFill>
                <a:srgbClr val="A3A3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57" name="Rectangle 81"/>
              <p:cNvSpPr>
                <a:spLocks noChangeArrowheads="1"/>
              </p:cNvSpPr>
              <p:nvPr/>
            </p:nvSpPr>
            <p:spPr bwMode="auto">
              <a:xfrm>
                <a:off x="814" y="1717"/>
                <a:ext cx="825" cy="4"/>
              </a:xfrm>
              <a:prstGeom prst="rect">
                <a:avLst/>
              </a:prstGeom>
              <a:solidFill>
                <a:srgbClr val="A6A66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58" name="Rectangle 82"/>
              <p:cNvSpPr>
                <a:spLocks noChangeArrowheads="1"/>
              </p:cNvSpPr>
              <p:nvPr/>
            </p:nvSpPr>
            <p:spPr bwMode="auto">
              <a:xfrm>
                <a:off x="814" y="1721"/>
                <a:ext cx="825" cy="4"/>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59" name="Rectangle 83"/>
              <p:cNvSpPr>
                <a:spLocks noChangeArrowheads="1"/>
              </p:cNvSpPr>
              <p:nvPr/>
            </p:nvSpPr>
            <p:spPr bwMode="auto">
              <a:xfrm>
                <a:off x="814" y="1725"/>
                <a:ext cx="825" cy="6"/>
              </a:xfrm>
              <a:prstGeom prst="rect">
                <a:avLst/>
              </a:prstGeom>
              <a:solidFill>
                <a:srgbClr val="AAAA6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60" name="Rectangle 84"/>
              <p:cNvSpPr>
                <a:spLocks noChangeArrowheads="1"/>
              </p:cNvSpPr>
              <p:nvPr/>
            </p:nvSpPr>
            <p:spPr bwMode="auto">
              <a:xfrm>
                <a:off x="814" y="1731"/>
                <a:ext cx="825" cy="4"/>
              </a:xfrm>
              <a:prstGeom prst="rect">
                <a:avLst/>
              </a:prstGeom>
              <a:solidFill>
                <a:srgbClr val="ABAB6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61" name="Rectangle 85"/>
              <p:cNvSpPr>
                <a:spLocks noChangeArrowheads="1"/>
              </p:cNvSpPr>
              <p:nvPr/>
            </p:nvSpPr>
            <p:spPr bwMode="auto">
              <a:xfrm>
                <a:off x="814" y="1735"/>
                <a:ext cx="825" cy="6"/>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62" name="Rectangle 86"/>
              <p:cNvSpPr>
                <a:spLocks noChangeArrowheads="1"/>
              </p:cNvSpPr>
              <p:nvPr/>
            </p:nvSpPr>
            <p:spPr bwMode="auto">
              <a:xfrm>
                <a:off x="814" y="1741"/>
                <a:ext cx="825" cy="4"/>
              </a:xfrm>
              <a:prstGeom prst="rect">
                <a:avLst/>
              </a:prstGeom>
              <a:solidFill>
                <a:srgbClr val="B0B06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63" name="Rectangle 87"/>
              <p:cNvSpPr>
                <a:spLocks noChangeArrowheads="1"/>
              </p:cNvSpPr>
              <p:nvPr/>
            </p:nvSpPr>
            <p:spPr bwMode="auto">
              <a:xfrm>
                <a:off x="814" y="1745"/>
                <a:ext cx="825" cy="6"/>
              </a:xfrm>
              <a:prstGeom prst="rect">
                <a:avLst/>
              </a:prstGeom>
              <a:solidFill>
                <a:srgbClr val="B2B26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64" name="Rectangle 88"/>
              <p:cNvSpPr>
                <a:spLocks noChangeArrowheads="1"/>
              </p:cNvSpPr>
              <p:nvPr/>
            </p:nvSpPr>
            <p:spPr bwMode="auto">
              <a:xfrm>
                <a:off x="814" y="1751"/>
                <a:ext cx="825" cy="4"/>
              </a:xfrm>
              <a:prstGeom prst="rect">
                <a:avLst/>
              </a:prstGeom>
              <a:solidFill>
                <a:srgbClr val="B4B4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65" name="Rectangle 89"/>
              <p:cNvSpPr>
                <a:spLocks noChangeArrowheads="1"/>
              </p:cNvSpPr>
              <p:nvPr/>
            </p:nvSpPr>
            <p:spPr bwMode="auto">
              <a:xfrm>
                <a:off x="814" y="1755"/>
                <a:ext cx="825" cy="4"/>
              </a:xfrm>
              <a:prstGeom prst="rect">
                <a:avLst/>
              </a:prstGeom>
              <a:solidFill>
                <a:srgbClr val="B7B76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66" name="Rectangle 90"/>
              <p:cNvSpPr>
                <a:spLocks noChangeArrowheads="1"/>
              </p:cNvSpPr>
              <p:nvPr/>
            </p:nvSpPr>
            <p:spPr bwMode="auto">
              <a:xfrm>
                <a:off x="814" y="1759"/>
                <a:ext cx="825" cy="6"/>
              </a:xfrm>
              <a:prstGeom prst="rect">
                <a:avLst/>
              </a:prstGeom>
              <a:solidFill>
                <a:srgbClr val="B8B8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67" name="Rectangle 91"/>
              <p:cNvSpPr>
                <a:spLocks noChangeArrowheads="1"/>
              </p:cNvSpPr>
              <p:nvPr/>
            </p:nvSpPr>
            <p:spPr bwMode="auto">
              <a:xfrm>
                <a:off x="814" y="1765"/>
                <a:ext cx="825" cy="4"/>
              </a:xfrm>
              <a:prstGeom prst="rect">
                <a:avLst/>
              </a:prstGeom>
              <a:solidFill>
                <a:srgbClr val="BBBB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68" name="Rectangle 92"/>
              <p:cNvSpPr>
                <a:spLocks noChangeArrowheads="1"/>
              </p:cNvSpPr>
              <p:nvPr/>
            </p:nvSpPr>
            <p:spPr bwMode="auto">
              <a:xfrm>
                <a:off x="814" y="1769"/>
                <a:ext cx="825" cy="6"/>
              </a:xfrm>
              <a:prstGeom prst="rect">
                <a:avLst/>
              </a:prstGeom>
              <a:solidFill>
                <a:srgbClr val="BDBD7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69" name="Rectangle 93"/>
              <p:cNvSpPr>
                <a:spLocks noChangeArrowheads="1"/>
              </p:cNvSpPr>
              <p:nvPr/>
            </p:nvSpPr>
            <p:spPr bwMode="auto">
              <a:xfrm>
                <a:off x="814" y="1775"/>
                <a:ext cx="825" cy="4"/>
              </a:xfrm>
              <a:prstGeom prst="rect">
                <a:avLst/>
              </a:prstGeom>
              <a:solidFill>
                <a:srgbClr val="BFBF7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70" name="Rectangle 94"/>
              <p:cNvSpPr>
                <a:spLocks noChangeArrowheads="1"/>
              </p:cNvSpPr>
              <p:nvPr/>
            </p:nvSpPr>
            <p:spPr bwMode="auto">
              <a:xfrm>
                <a:off x="814" y="1779"/>
                <a:ext cx="825" cy="6"/>
              </a:xfrm>
              <a:prstGeom prst="rect">
                <a:avLst/>
              </a:prstGeom>
              <a:solidFill>
                <a:srgbClr val="C1C1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71" name="Rectangle 95"/>
              <p:cNvSpPr>
                <a:spLocks noChangeArrowheads="1"/>
              </p:cNvSpPr>
              <p:nvPr/>
            </p:nvSpPr>
            <p:spPr bwMode="auto">
              <a:xfrm>
                <a:off x="814" y="1785"/>
                <a:ext cx="825" cy="4"/>
              </a:xfrm>
              <a:prstGeom prst="rect">
                <a:avLst/>
              </a:prstGeom>
              <a:solidFill>
                <a:srgbClr val="C4C47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72" name="Rectangle 96"/>
              <p:cNvSpPr>
                <a:spLocks noChangeArrowheads="1"/>
              </p:cNvSpPr>
              <p:nvPr/>
            </p:nvSpPr>
            <p:spPr bwMode="auto">
              <a:xfrm>
                <a:off x="814" y="1789"/>
                <a:ext cx="825" cy="6"/>
              </a:xfrm>
              <a:prstGeom prst="rect">
                <a:avLst/>
              </a:prstGeom>
              <a:solidFill>
                <a:srgbClr val="C6C67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73" name="Rectangle 97"/>
              <p:cNvSpPr>
                <a:spLocks noChangeArrowheads="1"/>
              </p:cNvSpPr>
              <p:nvPr/>
            </p:nvSpPr>
            <p:spPr bwMode="auto">
              <a:xfrm>
                <a:off x="814" y="1795"/>
                <a:ext cx="825" cy="4"/>
              </a:xfrm>
              <a:prstGeom prst="rect">
                <a:avLst/>
              </a:prstGeom>
              <a:solidFill>
                <a:srgbClr val="C8C8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74" name="Rectangle 98"/>
              <p:cNvSpPr>
                <a:spLocks noChangeArrowheads="1"/>
              </p:cNvSpPr>
              <p:nvPr/>
            </p:nvSpPr>
            <p:spPr bwMode="auto">
              <a:xfrm>
                <a:off x="814" y="1799"/>
                <a:ext cx="825" cy="4"/>
              </a:xfrm>
              <a:prstGeom prst="rect">
                <a:avLst/>
              </a:prstGeom>
              <a:solidFill>
                <a:srgbClr val="CACA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75" name="Rectangle 99"/>
              <p:cNvSpPr>
                <a:spLocks noChangeArrowheads="1"/>
              </p:cNvSpPr>
              <p:nvPr/>
            </p:nvSpPr>
            <p:spPr bwMode="auto">
              <a:xfrm>
                <a:off x="814" y="1803"/>
                <a:ext cx="825" cy="6"/>
              </a:xfrm>
              <a:prstGeom prst="rect">
                <a:avLst/>
              </a:prstGeom>
              <a:solidFill>
                <a:srgbClr val="CCCC7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76" name="Rectangle 100"/>
              <p:cNvSpPr>
                <a:spLocks noChangeArrowheads="1"/>
              </p:cNvSpPr>
              <p:nvPr/>
            </p:nvSpPr>
            <p:spPr bwMode="auto">
              <a:xfrm>
                <a:off x="814" y="1809"/>
                <a:ext cx="825" cy="4"/>
              </a:xfrm>
              <a:prstGeom prst="rect">
                <a:avLst/>
              </a:prstGeom>
              <a:solidFill>
                <a:srgbClr val="CECE7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77" name="Rectangle 101"/>
              <p:cNvSpPr>
                <a:spLocks noChangeArrowheads="1"/>
              </p:cNvSpPr>
              <p:nvPr/>
            </p:nvSpPr>
            <p:spPr bwMode="auto">
              <a:xfrm>
                <a:off x="814" y="1813"/>
                <a:ext cx="825" cy="6"/>
              </a:xfrm>
              <a:prstGeom prst="rect">
                <a:avLst/>
              </a:prstGeom>
              <a:solidFill>
                <a:srgbClr val="D0D0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78" name="Rectangle 102"/>
              <p:cNvSpPr>
                <a:spLocks noChangeArrowheads="1"/>
              </p:cNvSpPr>
              <p:nvPr/>
            </p:nvSpPr>
            <p:spPr bwMode="auto">
              <a:xfrm>
                <a:off x="814" y="1819"/>
                <a:ext cx="825" cy="4"/>
              </a:xfrm>
              <a:prstGeom prst="rect">
                <a:avLst/>
              </a:prstGeom>
              <a:solidFill>
                <a:srgbClr val="D3D37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79" name="Rectangle 103"/>
              <p:cNvSpPr>
                <a:spLocks noChangeArrowheads="1"/>
              </p:cNvSpPr>
              <p:nvPr/>
            </p:nvSpPr>
            <p:spPr bwMode="auto">
              <a:xfrm>
                <a:off x="814" y="1823"/>
                <a:ext cx="825" cy="6"/>
              </a:xfrm>
              <a:prstGeom prst="rect">
                <a:avLst/>
              </a:prstGeom>
              <a:solidFill>
                <a:srgbClr val="D4D4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80" name="Rectangle 104"/>
              <p:cNvSpPr>
                <a:spLocks noChangeArrowheads="1"/>
              </p:cNvSpPr>
              <p:nvPr/>
            </p:nvSpPr>
            <p:spPr bwMode="auto">
              <a:xfrm>
                <a:off x="814" y="1829"/>
                <a:ext cx="825" cy="4"/>
              </a:xfrm>
              <a:prstGeom prst="rect">
                <a:avLst/>
              </a:prstGeom>
              <a:solidFill>
                <a:srgbClr val="D6D68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81" name="Rectangle 105"/>
              <p:cNvSpPr>
                <a:spLocks noChangeArrowheads="1"/>
              </p:cNvSpPr>
              <p:nvPr/>
            </p:nvSpPr>
            <p:spPr bwMode="auto">
              <a:xfrm>
                <a:off x="814" y="1833"/>
                <a:ext cx="825" cy="4"/>
              </a:xfrm>
              <a:prstGeom prst="rect">
                <a:avLst/>
              </a:prstGeom>
              <a:solidFill>
                <a:srgbClr val="D8D88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82" name="Rectangle 106"/>
              <p:cNvSpPr>
                <a:spLocks noChangeArrowheads="1"/>
              </p:cNvSpPr>
              <p:nvPr/>
            </p:nvSpPr>
            <p:spPr bwMode="auto">
              <a:xfrm>
                <a:off x="814" y="1837"/>
                <a:ext cx="825" cy="6"/>
              </a:xfrm>
              <a:prstGeom prst="rect">
                <a:avLst/>
              </a:prstGeom>
              <a:solidFill>
                <a:srgbClr val="DADA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83" name="Rectangle 107"/>
              <p:cNvSpPr>
                <a:spLocks noChangeArrowheads="1"/>
              </p:cNvSpPr>
              <p:nvPr/>
            </p:nvSpPr>
            <p:spPr bwMode="auto">
              <a:xfrm>
                <a:off x="814" y="1843"/>
                <a:ext cx="825" cy="4"/>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84" name="Rectangle 108"/>
              <p:cNvSpPr>
                <a:spLocks noChangeArrowheads="1"/>
              </p:cNvSpPr>
              <p:nvPr/>
            </p:nvSpPr>
            <p:spPr bwMode="auto">
              <a:xfrm>
                <a:off x="814" y="1847"/>
                <a:ext cx="825" cy="6"/>
              </a:xfrm>
              <a:prstGeom prst="rect">
                <a:avLst/>
              </a:prstGeom>
              <a:solidFill>
                <a:srgbClr val="DDDD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85" name="Rectangle 109"/>
              <p:cNvSpPr>
                <a:spLocks noChangeArrowheads="1"/>
              </p:cNvSpPr>
              <p:nvPr/>
            </p:nvSpPr>
            <p:spPr bwMode="auto">
              <a:xfrm>
                <a:off x="814" y="1853"/>
                <a:ext cx="825" cy="4"/>
              </a:xfrm>
              <a:prstGeom prst="rect">
                <a:avLst/>
              </a:prstGeom>
              <a:solidFill>
                <a:srgbClr val="DFDF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86" name="Rectangle 110"/>
              <p:cNvSpPr>
                <a:spLocks noChangeArrowheads="1"/>
              </p:cNvSpPr>
              <p:nvPr/>
            </p:nvSpPr>
            <p:spPr bwMode="auto">
              <a:xfrm>
                <a:off x="814" y="1857"/>
                <a:ext cx="825" cy="6"/>
              </a:xfrm>
              <a:prstGeom prst="rect">
                <a:avLst/>
              </a:prstGeom>
              <a:solidFill>
                <a:srgbClr val="E1E1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87" name="Rectangle 111"/>
              <p:cNvSpPr>
                <a:spLocks noChangeArrowheads="1"/>
              </p:cNvSpPr>
              <p:nvPr/>
            </p:nvSpPr>
            <p:spPr bwMode="auto">
              <a:xfrm>
                <a:off x="814" y="1863"/>
                <a:ext cx="825" cy="4"/>
              </a:xfrm>
              <a:prstGeom prst="rect">
                <a:avLst/>
              </a:prstGeom>
              <a:solidFill>
                <a:srgbClr val="E3E38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88" name="Rectangle 112"/>
              <p:cNvSpPr>
                <a:spLocks noChangeArrowheads="1"/>
              </p:cNvSpPr>
              <p:nvPr/>
            </p:nvSpPr>
            <p:spPr bwMode="auto">
              <a:xfrm>
                <a:off x="814" y="1867"/>
                <a:ext cx="825" cy="6"/>
              </a:xfrm>
              <a:prstGeom prst="rect">
                <a:avLst/>
              </a:prstGeom>
              <a:solidFill>
                <a:srgbClr val="E4E4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89" name="Rectangle 113"/>
              <p:cNvSpPr>
                <a:spLocks noChangeArrowheads="1"/>
              </p:cNvSpPr>
              <p:nvPr/>
            </p:nvSpPr>
            <p:spPr bwMode="auto">
              <a:xfrm>
                <a:off x="814" y="1873"/>
                <a:ext cx="825" cy="4"/>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90" name="Rectangle 114"/>
              <p:cNvSpPr>
                <a:spLocks noChangeArrowheads="1"/>
              </p:cNvSpPr>
              <p:nvPr/>
            </p:nvSpPr>
            <p:spPr bwMode="auto">
              <a:xfrm>
                <a:off x="814" y="1877"/>
                <a:ext cx="825" cy="4"/>
              </a:xfrm>
              <a:prstGeom prst="rect">
                <a:avLst/>
              </a:prstGeom>
              <a:solidFill>
                <a:srgbClr val="E7E7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91" name="Rectangle 115"/>
              <p:cNvSpPr>
                <a:spLocks noChangeArrowheads="1"/>
              </p:cNvSpPr>
              <p:nvPr/>
            </p:nvSpPr>
            <p:spPr bwMode="auto">
              <a:xfrm>
                <a:off x="814" y="1881"/>
                <a:ext cx="825" cy="6"/>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92" name="Rectangle 116"/>
              <p:cNvSpPr>
                <a:spLocks noChangeArrowheads="1"/>
              </p:cNvSpPr>
              <p:nvPr/>
            </p:nvSpPr>
            <p:spPr bwMode="auto">
              <a:xfrm>
                <a:off x="814" y="1887"/>
                <a:ext cx="825" cy="4"/>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93" name="Rectangle 117"/>
              <p:cNvSpPr>
                <a:spLocks noChangeArrowheads="1"/>
              </p:cNvSpPr>
              <p:nvPr/>
            </p:nvSpPr>
            <p:spPr bwMode="auto">
              <a:xfrm>
                <a:off x="814" y="1891"/>
                <a:ext cx="825" cy="6"/>
              </a:xfrm>
              <a:prstGeom prst="rect">
                <a:avLst/>
              </a:prstGeom>
              <a:solidFill>
                <a:srgbClr val="EBEB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94" name="Rectangle 118"/>
              <p:cNvSpPr>
                <a:spLocks noChangeArrowheads="1"/>
              </p:cNvSpPr>
              <p:nvPr/>
            </p:nvSpPr>
            <p:spPr bwMode="auto">
              <a:xfrm>
                <a:off x="814" y="1897"/>
                <a:ext cx="825" cy="4"/>
              </a:xfrm>
              <a:prstGeom prst="rect">
                <a:avLst/>
              </a:prstGeom>
              <a:solidFill>
                <a:srgbClr val="ECEC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95" name="Rectangle 119"/>
              <p:cNvSpPr>
                <a:spLocks noChangeArrowheads="1"/>
              </p:cNvSpPr>
              <p:nvPr/>
            </p:nvSpPr>
            <p:spPr bwMode="auto">
              <a:xfrm>
                <a:off x="814" y="1901"/>
                <a:ext cx="825" cy="6"/>
              </a:xfrm>
              <a:prstGeom prst="rect">
                <a:avLst/>
              </a:prstGeom>
              <a:solidFill>
                <a:srgbClr val="EEEE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96" name="Rectangle 120"/>
              <p:cNvSpPr>
                <a:spLocks noChangeArrowheads="1"/>
              </p:cNvSpPr>
              <p:nvPr/>
            </p:nvSpPr>
            <p:spPr bwMode="auto">
              <a:xfrm>
                <a:off x="814" y="1907"/>
                <a:ext cx="825" cy="4"/>
              </a:xfrm>
              <a:prstGeom prst="rect">
                <a:avLst/>
              </a:prstGeom>
              <a:solidFill>
                <a:srgbClr val="EFEF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97" name="Rectangle 121"/>
              <p:cNvSpPr>
                <a:spLocks noChangeArrowheads="1"/>
              </p:cNvSpPr>
              <p:nvPr/>
            </p:nvSpPr>
            <p:spPr bwMode="auto">
              <a:xfrm>
                <a:off x="814" y="1911"/>
                <a:ext cx="825" cy="4"/>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98" name="Rectangle 122"/>
              <p:cNvSpPr>
                <a:spLocks noChangeArrowheads="1"/>
              </p:cNvSpPr>
              <p:nvPr/>
            </p:nvSpPr>
            <p:spPr bwMode="auto">
              <a:xfrm>
                <a:off x="814" y="1915"/>
                <a:ext cx="825" cy="6"/>
              </a:xfrm>
              <a:prstGeom prst="rect">
                <a:avLst/>
              </a:prstGeom>
              <a:solidFill>
                <a:srgbClr val="F1F1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99" name="Rectangle 123"/>
              <p:cNvSpPr>
                <a:spLocks noChangeArrowheads="1"/>
              </p:cNvSpPr>
              <p:nvPr/>
            </p:nvSpPr>
            <p:spPr bwMode="auto">
              <a:xfrm>
                <a:off x="814" y="1921"/>
                <a:ext cx="825" cy="4"/>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00" name="Rectangle 124"/>
              <p:cNvSpPr>
                <a:spLocks noChangeArrowheads="1"/>
              </p:cNvSpPr>
              <p:nvPr/>
            </p:nvSpPr>
            <p:spPr bwMode="auto">
              <a:xfrm>
                <a:off x="814" y="1925"/>
                <a:ext cx="825" cy="6"/>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01" name="Rectangle 125"/>
              <p:cNvSpPr>
                <a:spLocks noChangeArrowheads="1"/>
              </p:cNvSpPr>
              <p:nvPr/>
            </p:nvSpPr>
            <p:spPr bwMode="auto">
              <a:xfrm>
                <a:off x="814" y="1931"/>
                <a:ext cx="825" cy="4"/>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02" name="Rectangle 126"/>
              <p:cNvSpPr>
                <a:spLocks noChangeArrowheads="1"/>
              </p:cNvSpPr>
              <p:nvPr/>
            </p:nvSpPr>
            <p:spPr bwMode="auto">
              <a:xfrm>
                <a:off x="814" y="1935"/>
                <a:ext cx="825" cy="6"/>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03" name="Rectangle 127"/>
              <p:cNvSpPr>
                <a:spLocks noChangeArrowheads="1"/>
              </p:cNvSpPr>
              <p:nvPr/>
            </p:nvSpPr>
            <p:spPr bwMode="auto">
              <a:xfrm>
                <a:off x="814" y="1941"/>
                <a:ext cx="825" cy="4"/>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04" name="Rectangle 128"/>
              <p:cNvSpPr>
                <a:spLocks noChangeArrowheads="1"/>
              </p:cNvSpPr>
              <p:nvPr/>
            </p:nvSpPr>
            <p:spPr bwMode="auto">
              <a:xfrm>
                <a:off x="814" y="1945"/>
                <a:ext cx="825" cy="6"/>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05" name="Rectangle 129"/>
              <p:cNvSpPr>
                <a:spLocks noChangeArrowheads="1"/>
              </p:cNvSpPr>
              <p:nvPr/>
            </p:nvSpPr>
            <p:spPr bwMode="auto">
              <a:xfrm>
                <a:off x="814" y="1951"/>
                <a:ext cx="825" cy="4"/>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06" name="Rectangle 130"/>
              <p:cNvSpPr>
                <a:spLocks noChangeArrowheads="1"/>
              </p:cNvSpPr>
              <p:nvPr/>
            </p:nvSpPr>
            <p:spPr bwMode="auto">
              <a:xfrm>
                <a:off x="814" y="1955"/>
                <a:ext cx="825" cy="4"/>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07" name="Rectangle 131"/>
              <p:cNvSpPr>
                <a:spLocks noChangeArrowheads="1"/>
              </p:cNvSpPr>
              <p:nvPr/>
            </p:nvSpPr>
            <p:spPr bwMode="auto">
              <a:xfrm>
                <a:off x="814" y="1959"/>
                <a:ext cx="825" cy="6"/>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08" name="Rectangle 132"/>
              <p:cNvSpPr>
                <a:spLocks noChangeArrowheads="1"/>
              </p:cNvSpPr>
              <p:nvPr/>
            </p:nvSpPr>
            <p:spPr bwMode="auto">
              <a:xfrm>
                <a:off x="814" y="1965"/>
                <a:ext cx="825" cy="4"/>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09" name="Rectangle 133"/>
              <p:cNvSpPr>
                <a:spLocks noChangeArrowheads="1"/>
              </p:cNvSpPr>
              <p:nvPr/>
            </p:nvSpPr>
            <p:spPr bwMode="auto">
              <a:xfrm>
                <a:off x="814" y="1969"/>
                <a:ext cx="825" cy="6"/>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10" name="Rectangle 134"/>
              <p:cNvSpPr>
                <a:spLocks noChangeArrowheads="1"/>
              </p:cNvSpPr>
              <p:nvPr/>
            </p:nvSpPr>
            <p:spPr bwMode="auto">
              <a:xfrm>
                <a:off x="814" y="1975"/>
                <a:ext cx="825" cy="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11" name="Rectangle 135"/>
              <p:cNvSpPr>
                <a:spLocks noChangeArrowheads="1"/>
              </p:cNvSpPr>
              <p:nvPr/>
            </p:nvSpPr>
            <p:spPr bwMode="auto">
              <a:xfrm>
                <a:off x="814" y="1979"/>
                <a:ext cx="825" cy="7"/>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12" name="Rectangle 136"/>
              <p:cNvSpPr>
                <a:spLocks noChangeArrowheads="1"/>
              </p:cNvSpPr>
              <p:nvPr/>
            </p:nvSpPr>
            <p:spPr bwMode="auto">
              <a:xfrm>
                <a:off x="814" y="1986"/>
                <a:ext cx="825" cy="4"/>
              </a:xfrm>
              <a:prstGeom prst="rect">
                <a:avLst/>
              </a:prstGeom>
              <a:solidFill>
                <a:srgbClr val="FBFB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13" name="Rectangle 137"/>
              <p:cNvSpPr>
                <a:spLocks noChangeArrowheads="1"/>
              </p:cNvSpPr>
              <p:nvPr/>
            </p:nvSpPr>
            <p:spPr bwMode="auto">
              <a:xfrm>
                <a:off x="814" y="1990"/>
                <a:ext cx="825"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14" name="Rectangle 138"/>
              <p:cNvSpPr>
                <a:spLocks noChangeArrowheads="1"/>
              </p:cNvSpPr>
              <p:nvPr/>
            </p:nvSpPr>
            <p:spPr bwMode="auto">
              <a:xfrm>
                <a:off x="814" y="1994"/>
                <a:ext cx="825" cy="6"/>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15" name="Rectangle 139"/>
              <p:cNvSpPr>
                <a:spLocks noChangeArrowheads="1"/>
              </p:cNvSpPr>
              <p:nvPr/>
            </p:nvSpPr>
            <p:spPr bwMode="auto">
              <a:xfrm>
                <a:off x="814" y="2000"/>
                <a:ext cx="825" cy="4"/>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16" name="Rectangle 140"/>
              <p:cNvSpPr>
                <a:spLocks noChangeArrowheads="1"/>
              </p:cNvSpPr>
              <p:nvPr/>
            </p:nvSpPr>
            <p:spPr bwMode="auto">
              <a:xfrm>
                <a:off x="814" y="2004"/>
                <a:ext cx="825" cy="6"/>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17" name="Rectangle 141"/>
              <p:cNvSpPr>
                <a:spLocks noChangeArrowheads="1"/>
              </p:cNvSpPr>
              <p:nvPr/>
            </p:nvSpPr>
            <p:spPr bwMode="auto">
              <a:xfrm>
                <a:off x="814" y="2010"/>
                <a:ext cx="825" cy="4"/>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18" name="Rectangle 142"/>
              <p:cNvSpPr>
                <a:spLocks noChangeArrowheads="1"/>
              </p:cNvSpPr>
              <p:nvPr/>
            </p:nvSpPr>
            <p:spPr bwMode="auto">
              <a:xfrm>
                <a:off x="814" y="2014"/>
                <a:ext cx="825" cy="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19" name="Rectangle 143"/>
              <p:cNvSpPr>
                <a:spLocks noChangeArrowheads="1"/>
              </p:cNvSpPr>
              <p:nvPr/>
            </p:nvSpPr>
            <p:spPr bwMode="auto">
              <a:xfrm>
                <a:off x="814" y="2020"/>
                <a:ext cx="825"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20" name="Rectangle 144"/>
              <p:cNvSpPr>
                <a:spLocks noChangeArrowheads="1"/>
              </p:cNvSpPr>
              <p:nvPr/>
            </p:nvSpPr>
            <p:spPr bwMode="auto">
              <a:xfrm>
                <a:off x="814" y="2024"/>
                <a:ext cx="825" cy="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21" name="Rectangle 145"/>
              <p:cNvSpPr>
                <a:spLocks noChangeArrowheads="1"/>
              </p:cNvSpPr>
              <p:nvPr/>
            </p:nvSpPr>
            <p:spPr bwMode="auto">
              <a:xfrm>
                <a:off x="814" y="2030"/>
                <a:ext cx="825"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22" name="Rectangle 146"/>
              <p:cNvSpPr>
                <a:spLocks noChangeArrowheads="1"/>
              </p:cNvSpPr>
              <p:nvPr/>
            </p:nvSpPr>
            <p:spPr bwMode="auto">
              <a:xfrm>
                <a:off x="814" y="2034"/>
                <a:ext cx="825"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23" name="Rectangle 147"/>
              <p:cNvSpPr>
                <a:spLocks noChangeArrowheads="1"/>
              </p:cNvSpPr>
              <p:nvPr/>
            </p:nvSpPr>
            <p:spPr bwMode="auto">
              <a:xfrm>
                <a:off x="814" y="2038"/>
                <a:ext cx="825" cy="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24" name="Rectangle 148"/>
              <p:cNvSpPr>
                <a:spLocks noChangeArrowheads="1"/>
              </p:cNvSpPr>
              <p:nvPr/>
            </p:nvSpPr>
            <p:spPr bwMode="auto">
              <a:xfrm>
                <a:off x="814" y="2044"/>
                <a:ext cx="825"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25" name="Rectangle 149"/>
              <p:cNvSpPr>
                <a:spLocks noChangeArrowheads="1"/>
              </p:cNvSpPr>
              <p:nvPr/>
            </p:nvSpPr>
            <p:spPr bwMode="auto">
              <a:xfrm>
                <a:off x="814" y="2048"/>
                <a:ext cx="825" cy="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26" name="Rectangle 150"/>
              <p:cNvSpPr>
                <a:spLocks noChangeArrowheads="1"/>
              </p:cNvSpPr>
              <p:nvPr/>
            </p:nvSpPr>
            <p:spPr bwMode="auto">
              <a:xfrm>
                <a:off x="814" y="2054"/>
                <a:ext cx="825" cy="4"/>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27" name="Rectangle 151"/>
              <p:cNvSpPr>
                <a:spLocks noChangeArrowheads="1"/>
              </p:cNvSpPr>
              <p:nvPr/>
            </p:nvSpPr>
            <p:spPr bwMode="auto">
              <a:xfrm>
                <a:off x="814" y="2058"/>
                <a:ext cx="825" cy="6"/>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28" name="Rectangle 152"/>
              <p:cNvSpPr>
                <a:spLocks noChangeArrowheads="1"/>
              </p:cNvSpPr>
              <p:nvPr/>
            </p:nvSpPr>
            <p:spPr bwMode="auto">
              <a:xfrm>
                <a:off x="814" y="2064"/>
                <a:ext cx="825" cy="4"/>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29" name="Rectangle 153"/>
              <p:cNvSpPr>
                <a:spLocks noChangeArrowheads="1"/>
              </p:cNvSpPr>
              <p:nvPr/>
            </p:nvSpPr>
            <p:spPr bwMode="auto">
              <a:xfrm>
                <a:off x="814" y="2068"/>
                <a:ext cx="825"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30" name="Rectangle 154"/>
              <p:cNvSpPr>
                <a:spLocks noChangeArrowheads="1"/>
              </p:cNvSpPr>
              <p:nvPr/>
            </p:nvSpPr>
            <p:spPr bwMode="auto">
              <a:xfrm>
                <a:off x="814" y="2072"/>
                <a:ext cx="825" cy="6"/>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31" name="Rectangle 155"/>
              <p:cNvSpPr>
                <a:spLocks noChangeArrowheads="1"/>
              </p:cNvSpPr>
              <p:nvPr/>
            </p:nvSpPr>
            <p:spPr bwMode="auto">
              <a:xfrm>
                <a:off x="814" y="2078"/>
                <a:ext cx="825" cy="4"/>
              </a:xfrm>
              <a:prstGeom prst="rect">
                <a:avLst/>
              </a:prstGeom>
              <a:solidFill>
                <a:srgbClr val="FBFB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32" name="Rectangle 156"/>
              <p:cNvSpPr>
                <a:spLocks noChangeArrowheads="1"/>
              </p:cNvSpPr>
              <p:nvPr/>
            </p:nvSpPr>
            <p:spPr bwMode="auto">
              <a:xfrm>
                <a:off x="814" y="2082"/>
                <a:ext cx="825" cy="6"/>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33" name="Rectangle 157"/>
              <p:cNvSpPr>
                <a:spLocks noChangeArrowheads="1"/>
              </p:cNvSpPr>
              <p:nvPr/>
            </p:nvSpPr>
            <p:spPr bwMode="auto">
              <a:xfrm>
                <a:off x="814" y="2088"/>
                <a:ext cx="825" cy="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34" name="Rectangle 158"/>
              <p:cNvSpPr>
                <a:spLocks noChangeArrowheads="1"/>
              </p:cNvSpPr>
              <p:nvPr/>
            </p:nvSpPr>
            <p:spPr bwMode="auto">
              <a:xfrm>
                <a:off x="814" y="2092"/>
                <a:ext cx="825" cy="6"/>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35" name="Rectangle 159"/>
              <p:cNvSpPr>
                <a:spLocks noChangeArrowheads="1"/>
              </p:cNvSpPr>
              <p:nvPr/>
            </p:nvSpPr>
            <p:spPr bwMode="auto">
              <a:xfrm>
                <a:off x="814" y="2098"/>
                <a:ext cx="825" cy="4"/>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36" name="Rectangle 160"/>
              <p:cNvSpPr>
                <a:spLocks noChangeArrowheads="1"/>
              </p:cNvSpPr>
              <p:nvPr/>
            </p:nvSpPr>
            <p:spPr bwMode="auto">
              <a:xfrm>
                <a:off x="814" y="2102"/>
                <a:ext cx="825" cy="6"/>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37" name="Rectangle 161"/>
              <p:cNvSpPr>
                <a:spLocks noChangeArrowheads="1"/>
              </p:cNvSpPr>
              <p:nvPr/>
            </p:nvSpPr>
            <p:spPr bwMode="auto">
              <a:xfrm>
                <a:off x="814" y="2108"/>
                <a:ext cx="825" cy="4"/>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38" name="Rectangle 162"/>
              <p:cNvSpPr>
                <a:spLocks noChangeArrowheads="1"/>
              </p:cNvSpPr>
              <p:nvPr/>
            </p:nvSpPr>
            <p:spPr bwMode="auto">
              <a:xfrm>
                <a:off x="814" y="2112"/>
                <a:ext cx="825" cy="4"/>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39" name="Rectangle 163"/>
              <p:cNvSpPr>
                <a:spLocks noChangeArrowheads="1"/>
              </p:cNvSpPr>
              <p:nvPr/>
            </p:nvSpPr>
            <p:spPr bwMode="auto">
              <a:xfrm>
                <a:off x="814" y="2116"/>
                <a:ext cx="825" cy="6"/>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40" name="Rectangle 164"/>
              <p:cNvSpPr>
                <a:spLocks noChangeArrowheads="1"/>
              </p:cNvSpPr>
              <p:nvPr/>
            </p:nvSpPr>
            <p:spPr bwMode="auto">
              <a:xfrm>
                <a:off x="814" y="2122"/>
                <a:ext cx="825" cy="4"/>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41" name="Rectangle 165"/>
              <p:cNvSpPr>
                <a:spLocks noChangeArrowheads="1"/>
              </p:cNvSpPr>
              <p:nvPr/>
            </p:nvSpPr>
            <p:spPr bwMode="auto">
              <a:xfrm>
                <a:off x="814" y="2126"/>
                <a:ext cx="825" cy="6"/>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42" name="Rectangle 166"/>
              <p:cNvSpPr>
                <a:spLocks noChangeArrowheads="1"/>
              </p:cNvSpPr>
              <p:nvPr/>
            </p:nvSpPr>
            <p:spPr bwMode="auto">
              <a:xfrm>
                <a:off x="814" y="2132"/>
                <a:ext cx="825" cy="4"/>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43" name="Rectangle 167"/>
              <p:cNvSpPr>
                <a:spLocks noChangeArrowheads="1"/>
              </p:cNvSpPr>
              <p:nvPr/>
            </p:nvSpPr>
            <p:spPr bwMode="auto">
              <a:xfrm>
                <a:off x="814" y="2136"/>
                <a:ext cx="825" cy="6"/>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44" name="Rectangle 168"/>
              <p:cNvSpPr>
                <a:spLocks noChangeArrowheads="1"/>
              </p:cNvSpPr>
              <p:nvPr/>
            </p:nvSpPr>
            <p:spPr bwMode="auto">
              <a:xfrm>
                <a:off x="814" y="2142"/>
                <a:ext cx="825" cy="4"/>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45" name="Rectangle 169"/>
              <p:cNvSpPr>
                <a:spLocks noChangeArrowheads="1"/>
              </p:cNvSpPr>
              <p:nvPr/>
            </p:nvSpPr>
            <p:spPr bwMode="auto">
              <a:xfrm>
                <a:off x="814" y="2146"/>
                <a:ext cx="825" cy="4"/>
              </a:xfrm>
              <a:prstGeom prst="rect">
                <a:avLst/>
              </a:prstGeom>
              <a:solidFill>
                <a:srgbClr val="F1F1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46" name="Rectangle 170"/>
              <p:cNvSpPr>
                <a:spLocks noChangeArrowheads="1"/>
              </p:cNvSpPr>
              <p:nvPr/>
            </p:nvSpPr>
            <p:spPr bwMode="auto">
              <a:xfrm>
                <a:off x="814" y="2150"/>
                <a:ext cx="825" cy="6"/>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47" name="Rectangle 171"/>
              <p:cNvSpPr>
                <a:spLocks noChangeArrowheads="1"/>
              </p:cNvSpPr>
              <p:nvPr/>
            </p:nvSpPr>
            <p:spPr bwMode="auto">
              <a:xfrm>
                <a:off x="814" y="2156"/>
                <a:ext cx="825" cy="4"/>
              </a:xfrm>
              <a:prstGeom prst="rect">
                <a:avLst/>
              </a:prstGeom>
              <a:solidFill>
                <a:srgbClr val="EFEF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48" name="Rectangle 172"/>
              <p:cNvSpPr>
                <a:spLocks noChangeArrowheads="1"/>
              </p:cNvSpPr>
              <p:nvPr/>
            </p:nvSpPr>
            <p:spPr bwMode="auto">
              <a:xfrm>
                <a:off x="814" y="2160"/>
                <a:ext cx="825" cy="6"/>
              </a:xfrm>
              <a:prstGeom prst="rect">
                <a:avLst/>
              </a:prstGeom>
              <a:solidFill>
                <a:srgbClr val="EEEE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49" name="Rectangle 173"/>
              <p:cNvSpPr>
                <a:spLocks noChangeArrowheads="1"/>
              </p:cNvSpPr>
              <p:nvPr/>
            </p:nvSpPr>
            <p:spPr bwMode="auto">
              <a:xfrm>
                <a:off x="814" y="2166"/>
                <a:ext cx="825" cy="4"/>
              </a:xfrm>
              <a:prstGeom prst="rect">
                <a:avLst/>
              </a:prstGeom>
              <a:solidFill>
                <a:srgbClr val="ECEC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50" name="Rectangle 174"/>
              <p:cNvSpPr>
                <a:spLocks noChangeArrowheads="1"/>
              </p:cNvSpPr>
              <p:nvPr/>
            </p:nvSpPr>
            <p:spPr bwMode="auto">
              <a:xfrm>
                <a:off x="814" y="2170"/>
                <a:ext cx="825" cy="6"/>
              </a:xfrm>
              <a:prstGeom prst="rect">
                <a:avLst/>
              </a:prstGeom>
              <a:solidFill>
                <a:srgbClr val="EBEB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51" name="Rectangle 175"/>
              <p:cNvSpPr>
                <a:spLocks noChangeArrowheads="1"/>
              </p:cNvSpPr>
              <p:nvPr/>
            </p:nvSpPr>
            <p:spPr bwMode="auto">
              <a:xfrm>
                <a:off x="814" y="2176"/>
                <a:ext cx="825" cy="4"/>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52" name="Rectangle 176"/>
              <p:cNvSpPr>
                <a:spLocks noChangeArrowheads="1"/>
              </p:cNvSpPr>
              <p:nvPr/>
            </p:nvSpPr>
            <p:spPr bwMode="auto">
              <a:xfrm>
                <a:off x="814" y="2180"/>
                <a:ext cx="825" cy="6"/>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53" name="Rectangle 177"/>
              <p:cNvSpPr>
                <a:spLocks noChangeArrowheads="1"/>
              </p:cNvSpPr>
              <p:nvPr/>
            </p:nvSpPr>
            <p:spPr bwMode="auto">
              <a:xfrm>
                <a:off x="814" y="2186"/>
                <a:ext cx="825" cy="4"/>
              </a:xfrm>
              <a:prstGeom prst="rect">
                <a:avLst/>
              </a:prstGeom>
              <a:solidFill>
                <a:srgbClr val="E7E7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54" name="Rectangle 178"/>
              <p:cNvSpPr>
                <a:spLocks noChangeArrowheads="1"/>
              </p:cNvSpPr>
              <p:nvPr/>
            </p:nvSpPr>
            <p:spPr bwMode="auto">
              <a:xfrm>
                <a:off x="814" y="2190"/>
                <a:ext cx="825" cy="4"/>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55" name="Rectangle 179"/>
              <p:cNvSpPr>
                <a:spLocks noChangeArrowheads="1"/>
              </p:cNvSpPr>
              <p:nvPr/>
            </p:nvSpPr>
            <p:spPr bwMode="auto">
              <a:xfrm>
                <a:off x="814" y="2194"/>
                <a:ext cx="825" cy="6"/>
              </a:xfrm>
              <a:prstGeom prst="rect">
                <a:avLst/>
              </a:prstGeom>
              <a:solidFill>
                <a:srgbClr val="E4E4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56" name="Rectangle 180"/>
              <p:cNvSpPr>
                <a:spLocks noChangeArrowheads="1"/>
              </p:cNvSpPr>
              <p:nvPr/>
            </p:nvSpPr>
            <p:spPr bwMode="auto">
              <a:xfrm>
                <a:off x="814" y="2200"/>
                <a:ext cx="825" cy="4"/>
              </a:xfrm>
              <a:prstGeom prst="rect">
                <a:avLst/>
              </a:prstGeom>
              <a:solidFill>
                <a:srgbClr val="E3E38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57" name="Rectangle 181"/>
              <p:cNvSpPr>
                <a:spLocks noChangeArrowheads="1"/>
              </p:cNvSpPr>
              <p:nvPr/>
            </p:nvSpPr>
            <p:spPr bwMode="auto">
              <a:xfrm>
                <a:off x="814" y="2204"/>
                <a:ext cx="825" cy="6"/>
              </a:xfrm>
              <a:prstGeom prst="rect">
                <a:avLst/>
              </a:prstGeom>
              <a:solidFill>
                <a:srgbClr val="E1E1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58" name="Rectangle 182"/>
              <p:cNvSpPr>
                <a:spLocks noChangeArrowheads="1"/>
              </p:cNvSpPr>
              <p:nvPr/>
            </p:nvSpPr>
            <p:spPr bwMode="auto">
              <a:xfrm>
                <a:off x="814" y="2210"/>
                <a:ext cx="825" cy="4"/>
              </a:xfrm>
              <a:prstGeom prst="rect">
                <a:avLst/>
              </a:prstGeom>
              <a:solidFill>
                <a:srgbClr val="DFDF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59" name="Rectangle 183"/>
              <p:cNvSpPr>
                <a:spLocks noChangeArrowheads="1"/>
              </p:cNvSpPr>
              <p:nvPr/>
            </p:nvSpPr>
            <p:spPr bwMode="auto">
              <a:xfrm>
                <a:off x="814" y="2214"/>
                <a:ext cx="825" cy="6"/>
              </a:xfrm>
              <a:prstGeom prst="rect">
                <a:avLst/>
              </a:prstGeom>
              <a:solidFill>
                <a:srgbClr val="DDDD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60" name="Rectangle 184"/>
              <p:cNvSpPr>
                <a:spLocks noChangeArrowheads="1"/>
              </p:cNvSpPr>
              <p:nvPr/>
            </p:nvSpPr>
            <p:spPr bwMode="auto">
              <a:xfrm>
                <a:off x="814" y="2220"/>
                <a:ext cx="825" cy="4"/>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61" name="Rectangle 185"/>
              <p:cNvSpPr>
                <a:spLocks noChangeArrowheads="1"/>
              </p:cNvSpPr>
              <p:nvPr/>
            </p:nvSpPr>
            <p:spPr bwMode="auto">
              <a:xfrm>
                <a:off x="814" y="2224"/>
                <a:ext cx="825" cy="4"/>
              </a:xfrm>
              <a:prstGeom prst="rect">
                <a:avLst/>
              </a:prstGeom>
              <a:solidFill>
                <a:srgbClr val="DADA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62" name="Rectangle 186"/>
              <p:cNvSpPr>
                <a:spLocks noChangeArrowheads="1"/>
              </p:cNvSpPr>
              <p:nvPr/>
            </p:nvSpPr>
            <p:spPr bwMode="auto">
              <a:xfrm>
                <a:off x="814" y="2228"/>
                <a:ext cx="825" cy="6"/>
              </a:xfrm>
              <a:prstGeom prst="rect">
                <a:avLst/>
              </a:prstGeom>
              <a:solidFill>
                <a:srgbClr val="D8D8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63" name="Rectangle 187"/>
              <p:cNvSpPr>
                <a:spLocks noChangeArrowheads="1"/>
              </p:cNvSpPr>
              <p:nvPr/>
            </p:nvSpPr>
            <p:spPr bwMode="auto">
              <a:xfrm>
                <a:off x="814" y="2234"/>
                <a:ext cx="825" cy="4"/>
              </a:xfrm>
              <a:prstGeom prst="rect">
                <a:avLst/>
              </a:prstGeom>
              <a:solidFill>
                <a:srgbClr val="D6D68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64" name="Rectangle 188"/>
              <p:cNvSpPr>
                <a:spLocks noChangeArrowheads="1"/>
              </p:cNvSpPr>
              <p:nvPr/>
            </p:nvSpPr>
            <p:spPr bwMode="auto">
              <a:xfrm>
                <a:off x="814" y="2238"/>
                <a:ext cx="825" cy="6"/>
              </a:xfrm>
              <a:prstGeom prst="rect">
                <a:avLst/>
              </a:prstGeom>
              <a:solidFill>
                <a:srgbClr val="D4D4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65" name="Rectangle 189"/>
              <p:cNvSpPr>
                <a:spLocks noChangeArrowheads="1"/>
              </p:cNvSpPr>
              <p:nvPr/>
            </p:nvSpPr>
            <p:spPr bwMode="auto">
              <a:xfrm>
                <a:off x="814" y="2244"/>
                <a:ext cx="825" cy="4"/>
              </a:xfrm>
              <a:prstGeom prst="rect">
                <a:avLst/>
              </a:prstGeom>
              <a:solidFill>
                <a:srgbClr val="D3D37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66" name="Rectangle 190"/>
              <p:cNvSpPr>
                <a:spLocks noChangeArrowheads="1"/>
              </p:cNvSpPr>
              <p:nvPr/>
            </p:nvSpPr>
            <p:spPr bwMode="auto">
              <a:xfrm>
                <a:off x="814" y="2248"/>
                <a:ext cx="825" cy="6"/>
              </a:xfrm>
              <a:prstGeom prst="rect">
                <a:avLst/>
              </a:prstGeom>
              <a:solidFill>
                <a:srgbClr val="D0D0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67" name="Rectangle 191"/>
              <p:cNvSpPr>
                <a:spLocks noChangeArrowheads="1"/>
              </p:cNvSpPr>
              <p:nvPr/>
            </p:nvSpPr>
            <p:spPr bwMode="auto">
              <a:xfrm>
                <a:off x="814" y="2254"/>
                <a:ext cx="825" cy="4"/>
              </a:xfrm>
              <a:prstGeom prst="rect">
                <a:avLst/>
              </a:prstGeom>
              <a:solidFill>
                <a:srgbClr val="CECE7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68" name="Rectangle 192"/>
              <p:cNvSpPr>
                <a:spLocks noChangeArrowheads="1"/>
              </p:cNvSpPr>
              <p:nvPr/>
            </p:nvSpPr>
            <p:spPr bwMode="auto">
              <a:xfrm>
                <a:off x="814" y="2258"/>
                <a:ext cx="825" cy="6"/>
              </a:xfrm>
              <a:prstGeom prst="rect">
                <a:avLst/>
              </a:prstGeom>
              <a:solidFill>
                <a:srgbClr val="CCCC7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69" name="Rectangle 193"/>
              <p:cNvSpPr>
                <a:spLocks noChangeArrowheads="1"/>
              </p:cNvSpPr>
              <p:nvPr/>
            </p:nvSpPr>
            <p:spPr bwMode="auto">
              <a:xfrm>
                <a:off x="814" y="2264"/>
                <a:ext cx="825" cy="4"/>
              </a:xfrm>
              <a:prstGeom prst="rect">
                <a:avLst/>
              </a:prstGeom>
              <a:solidFill>
                <a:srgbClr val="CACA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70" name="Rectangle 194"/>
              <p:cNvSpPr>
                <a:spLocks noChangeArrowheads="1"/>
              </p:cNvSpPr>
              <p:nvPr/>
            </p:nvSpPr>
            <p:spPr bwMode="auto">
              <a:xfrm>
                <a:off x="814" y="2268"/>
                <a:ext cx="825" cy="4"/>
              </a:xfrm>
              <a:prstGeom prst="rect">
                <a:avLst/>
              </a:prstGeom>
              <a:solidFill>
                <a:srgbClr val="C8C8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71" name="Rectangle 195"/>
              <p:cNvSpPr>
                <a:spLocks noChangeArrowheads="1"/>
              </p:cNvSpPr>
              <p:nvPr/>
            </p:nvSpPr>
            <p:spPr bwMode="auto">
              <a:xfrm>
                <a:off x="814" y="2272"/>
                <a:ext cx="825" cy="6"/>
              </a:xfrm>
              <a:prstGeom prst="rect">
                <a:avLst/>
              </a:prstGeom>
              <a:solidFill>
                <a:srgbClr val="C6C67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72" name="Rectangle 196"/>
              <p:cNvSpPr>
                <a:spLocks noChangeArrowheads="1"/>
              </p:cNvSpPr>
              <p:nvPr/>
            </p:nvSpPr>
            <p:spPr bwMode="auto">
              <a:xfrm>
                <a:off x="814" y="2278"/>
                <a:ext cx="825" cy="4"/>
              </a:xfrm>
              <a:prstGeom prst="rect">
                <a:avLst/>
              </a:prstGeom>
              <a:solidFill>
                <a:srgbClr val="C4C47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73" name="Rectangle 197"/>
              <p:cNvSpPr>
                <a:spLocks noChangeArrowheads="1"/>
              </p:cNvSpPr>
              <p:nvPr/>
            </p:nvSpPr>
            <p:spPr bwMode="auto">
              <a:xfrm>
                <a:off x="814" y="2282"/>
                <a:ext cx="825" cy="6"/>
              </a:xfrm>
              <a:prstGeom prst="rect">
                <a:avLst/>
              </a:prstGeom>
              <a:solidFill>
                <a:srgbClr val="C1C1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74" name="Rectangle 198"/>
              <p:cNvSpPr>
                <a:spLocks noChangeArrowheads="1"/>
              </p:cNvSpPr>
              <p:nvPr/>
            </p:nvSpPr>
            <p:spPr bwMode="auto">
              <a:xfrm>
                <a:off x="814" y="2288"/>
                <a:ext cx="825" cy="4"/>
              </a:xfrm>
              <a:prstGeom prst="rect">
                <a:avLst/>
              </a:prstGeom>
              <a:solidFill>
                <a:srgbClr val="BFBF7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75" name="Rectangle 199"/>
              <p:cNvSpPr>
                <a:spLocks noChangeArrowheads="1"/>
              </p:cNvSpPr>
              <p:nvPr/>
            </p:nvSpPr>
            <p:spPr bwMode="auto">
              <a:xfrm>
                <a:off x="814" y="2292"/>
                <a:ext cx="825" cy="6"/>
              </a:xfrm>
              <a:prstGeom prst="rect">
                <a:avLst/>
              </a:prstGeom>
              <a:solidFill>
                <a:srgbClr val="BDBD7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76" name="Rectangle 200"/>
              <p:cNvSpPr>
                <a:spLocks noChangeArrowheads="1"/>
              </p:cNvSpPr>
              <p:nvPr/>
            </p:nvSpPr>
            <p:spPr bwMode="auto">
              <a:xfrm>
                <a:off x="814" y="2298"/>
                <a:ext cx="825" cy="4"/>
              </a:xfrm>
              <a:prstGeom prst="rect">
                <a:avLst/>
              </a:prstGeom>
              <a:solidFill>
                <a:srgbClr val="BBBB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77" name="Rectangle 201"/>
              <p:cNvSpPr>
                <a:spLocks noChangeArrowheads="1"/>
              </p:cNvSpPr>
              <p:nvPr/>
            </p:nvSpPr>
            <p:spPr bwMode="auto">
              <a:xfrm>
                <a:off x="814" y="2302"/>
                <a:ext cx="825" cy="4"/>
              </a:xfrm>
              <a:prstGeom prst="rect">
                <a:avLst/>
              </a:prstGeom>
              <a:solidFill>
                <a:srgbClr val="B9B96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78" name="Rectangle 202"/>
              <p:cNvSpPr>
                <a:spLocks noChangeArrowheads="1"/>
              </p:cNvSpPr>
              <p:nvPr/>
            </p:nvSpPr>
            <p:spPr bwMode="auto">
              <a:xfrm>
                <a:off x="814" y="2306"/>
                <a:ext cx="825" cy="6"/>
              </a:xfrm>
              <a:prstGeom prst="rect">
                <a:avLst/>
              </a:prstGeom>
              <a:solidFill>
                <a:srgbClr val="B7B76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79" name="Rectangle 203"/>
              <p:cNvSpPr>
                <a:spLocks noChangeArrowheads="1"/>
              </p:cNvSpPr>
              <p:nvPr/>
            </p:nvSpPr>
            <p:spPr bwMode="auto">
              <a:xfrm>
                <a:off x="814" y="2312"/>
                <a:ext cx="825" cy="4"/>
              </a:xfrm>
              <a:prstGeom prst="rect">
                <a:avLst/>
              </a:prstGeom>
              <a:solidFill>
                <a:srgbClr val="B4B4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80" name="Rectangle 204"/>
              <p:cNvSpPr>
                <a:spLocks noChangeArrowheads="1"/>
              </p:cNvSpPr>
              <p:nvPr/>
            </p:nvSpPr>
            <p:spPr bwMode="auto">
              <a:xfrm>
                <a:off x="814" y="2316"/>
                <a:ext cx="825" cy="6"/>
              </a:xfrm>
              <a:prstGeom prst="rect">
                <a:avLst/>
              </a:prstGeom>
              <a:solidFill>
                <a:srgbClr val="B2B26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81" name="Rectangle 205"/>
              <p:cNvSpPr>
                <a:spLocks noChangeArrowheads="1"/>
              </p:cNvSpPr>
              <p:nvPr/>
            </p:nvSpPr>
            <p:spPr bwMode="auto">
              <a:xfrm>
                <a:off x="814" y="2322"/>
                <a:ext cx="825" cy="4"/>
              </a:xfrm>
              <a:prstGeom prst="rect">
                <a:avLst/>
              </a:prstGeom>
              <a:solidFill>
                <a:srgbClr val="B0B06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82" name="Rectangle 206"/>
              <p:cNvSpPr>
                <a:spLocks noChangeArrowheads="1"/>
              </p:cNvSpPr>
              <p:nvPr/>
            </p:nvSpPr>
            <p:spPr bwMode="auto">
              <a:xfrm>
                <a:off x="814" y="2326"/>
                <a:ext cx="825" cy="6"/>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83" name="Rectangle 207"/>
              <p:cNvSpPr>
                <a:spLocks noChangeArrowheads="1"/>
              </p:cNvSpPr>
              <p:nvPr/>
            </p:nvSpPr>
            <p:spPr bwMode="auto">
              <a:xfrm>
                <a:off x="814" y="2332"/>
                <a:ext cx="825" cy="4"/>
              </a:xfrm>
              <a:prstGeom prst="rect">
                <a:avLst/>
              </a:prstGeom>
              <a:solidFill>
                <a:srgbClr val="ABAB6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84" name="Rectangle 208"/>
              <p:cNvSpPr>
                <a:spLocks noChangeArrowheads="1"/>
              </p:cNvSpPr>
              <p:nvPr/>
            </p:nvSpPr>
            <p:spPr bwMode="auto">
              <a:xfrm>
                <a:off x="814" y="2336"/>
                <a:ext cx="825" cy="7"/>
              </a:xfrm>
              <a:prstGeom prst="rect">
                <a:avLst/>
              </a:prstGeom>
              <a:solidFill>
                <a:srgbClr val="AAAA6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85" name="Rectangle 209"/>
              <p:cNvSpPr>
                <a:spLocks noChangeArrowheads="1"/>
              </p:cNvSpPr>
              <p:nvPr/>
            </p:nvSpPr>
            <p:spPr bwMode="auto">
              <a:xfrm>
                <a:off x="814" y="2343"/>
                <a:ext cx="825" cy="4"/>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86" name="Rectangle 210"/>
              <p:cNvSpPr>
                <a:spLocks noChangeArrowheads="1"/>
              </p:cNvSpPr>
              <p:nvPr/>
            </p:nvSpPr>
            <p:spPr bwMode="auto">
              <a:xfrm>
                <a:off x="814" y="2347"/>
                <a:ext cx="825" cy="4"/>
              </a:xfrm>
              <a:prstGeom prst="rect">
                <a:avLst/>
              </a:prstGeom>
              <a:solidFill>
                <a:srgbClr val="A6A66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87" name="Rectangle 211"/>
              <p:cNvSpPr>
                <a:spLocks noChangeArrowheads="1"/>
              </p:cNvSpPr>
              <p:nvPr/>
            </p:nvSpPr>
            <p:spPr bwMode="auto">
              <a:xfrm>
                <a:off x="814" y="2351"/>
                <a:ext cx="825" cy="6"/>
              </a:xfrm>
              <a:prstGeom prst="rect">
                <a:avLst/>
              </a:prstGeom>
              <a:solidFill>
                <a:srgbClr val="A3A3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88" name="Rectangle 212"/>
              <p:cNvSpPr>
                <a:spLocks noChangeArrowheads="1"/>
              </p:cNvSpPr>
              <p:nvPr/>
            </p:nvSpPr>
            <p:spPr bwMode="auto">
              <a:xfrm>
                <a:off x="814" y="2357"/>
                <a:ext cx="825" cy="4"/>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89" name="Rectangle 213"/>
              <p:cNvSpPr>
                <a:spLocks noChangeArrowheads="1"/>
              </p:cNvSpPr>
              <p:nvPr/>
            </p:nvSpPr>
            <p:spPr bwMode="auto">
              <a:xfrm>
                <a:off x="814" y="2361"/>
                <a:ext cx="825" cy="6"/>
              </a:xfrm>
              <a:prstGeom prst="rect">
                <a:avLst/>
              </a:prstGeom>
              <a:solidFill>
                <a:srgbClr val="A0A0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90" name="Rectangle 214"/>
              <p:cNvSpPr>
                <a:spLocks noChangeArrowheads="1"/>
              </p:cNvSpPr>
              <p:nvPr/>
            </p:nvSpPr>
            <p:spPr bwMode="auto">
              <a:xfrm>
                <a:off x="814" y="2367"/>
                <a:ext cx="825" cy="4"/>
              </a:xfrm>
              <a:prstGeom prst="rect">
                <a:avLst/>
              </a:prstGeom>
              <a:solidFill>
                <a:srgbClr val="9E9E5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91" name="Rectangle 215"/>
              <p:cNvSpPr>
                <a:spLocks noChangeArrowheads="1"/>
              </p:cNvSpPr>
              <p:nvPr/>
            </p:nvSpPr>
            <p:spPr bwMode="auto">
              <a:xfrm>
                <a:off x="814" y="2371"/>
                <a:ext cx="825" cy="6"/>
              </a:xfrm>
              <a:prstGeom prst="rect">
                <a:avLst/>
              </a:prstGeom>
              <a:solidFill>
                <a:srgbClr val="9C9C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92" name="Rectangle 216"/>
              <p:cNvSpPr>
                <a:spLocks noChangeArrowheads="1"/>
              </p:cNvSpPr>
              <p:nvPr/>
            </p:nvSpPr>
            <p:spPr bwMode="auto">
              <a:xfrm>
                <a:off x="814" y="2377"/>
                <a:ext cx="825" cy="4"/>
              </a:xfrm>
              <a:prstGeom prst="rect">
                <a:avLst/>
              </a:prstGeom>
              <a:solidFill>
                <a:srgbClr val="9A9A5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93" name="Rectangle 217"/>
              <p:cNvSpPr>
                <a:spLocks noChangeArrowheads="1"/>
              </p:cNvSpPr>
              <p:nvPr/>
            </p:nvSpPr>
            <p:spPr bwMode="auto">
              <a:xfrm>
                <a:off x="814" y="2381"/>
                <a:ext cx="825" cy="4"/>
              </a:xfrm>
              <a:prstGeom prst="rect">
                <a:avLst/>
              </a:prstGeom>
              <a:solidFill>
                <a:srgbClr val="9898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94" name="Rectangle 218"/>
              <p:cNvSpPr>
                <a:spLocks noChangeArrowheads="1"/>
              </p:cNvSpPr>
              <p:nvPr/>
            </p:nvSpPr>
            <p:spPr bwMode="auto">
              <a:xfrm>
                <a:off x="814" y="2385"/>
                <a:ext cx="825" cy="6"/>
              </a:xfrm>
              <a:prstGeom prst="rect">
                <a:avLst/>
              </a:prstGeom>
              <a:solidFill>
                <a:srgbClr val="9696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95" name="Rectangle 219"/>
              <p:cNvSpPr>
                <a:spLocks noChangeArrowheads="1"/>
              </p:cNvSpPr>
              <p:nvPr/>
            </p:nvSpPr>
            <p:spPr bwMode="auto">
              <a:xfrm>
                <a:off x="814" y="2391"/>
                <a:ext cx="825" cy="4"/>
              </a:xfrm>
              <a:prstGeom prst="rect">
                <a:avLst/>
              </a:prstGeom>
              <a:solidFill>
                <a:srgbClr val="9595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96" name="Rectangle 220"/>
              <p:cNvSpPr>
                <a:spLocks noChangeArrowheads="1"/>
              </p:cNvSpPr>
              <p:nvPr/>
            </p:nvSpPr>
            <p:spPr bwMode="auto">
              <a:xfrm>
                <a:off x="814" y="2395"/>
                <a:ext cx="825" cy="6"/>
              </a:xfrm>
              <a:prstGeom prst="rect">
                <a:avLst/>
              </a:prstGeom>
              <a:solidFill>
                <a:srgbClr val="9393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97" name="Rectangle 221"/>
              <p:cNvSpPr>
                <a:spLocks noChangeArrowheads="1"/>
              </p:cNvSpPr>
              <p:nvPr/>
            </p:nvSpPr>
            <p:spPr bwMode="auto">
              <a:xfrm>
                <a:off x="814" y="2401"/>
                <a:ext cx="825" cy="4"/>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98" name="Rectangle 222"/>
              <p:cNvSpPr>
                <a:spLocks noChangeArrowheads="1"/>
              </p:cNvSpPr>
              <p:nvPr/>
            </p:nvSpPr>
            <p:spPr bwMode="auto">
              <a:xfrm>
                <a:off x="814" y="2405"/>
                <a:ext cx="825" cy="6"/>
              </a:xfrm>
              <a:prstGeom prst="rect">
                <a:avLst/>
              </a:prstGeom>
              <a:solidFill>
                <a:srgbClr val="9090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99" name="Rectangle 223"/>
              <p:cNvSpPr>
                <a:spLocks noChangeArrowheads="1"/>
              </p:cNvSpPr>
              <p:nvPr/>
            </p:nvSpPr>
            <p:spPr bwMode="auto">
              <a:xfrm>
                <a:off x="814" y="2411"/>
                <a:ext cx="825" cy="4"/>
              </a:xfrm>
              <a:prstGeom prst="rect">
                <a:avLst/>
              </a:prstGeom>
              <a:solidFill>
                <a:srgbClr val="8F8F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00" name="Rectangle 224"/>
              <p:cNvSpPr>
                <a:spLocks noChangeArrowheads="1"/>
              </p:cNvSpPr>
              <p:nvPr/>
            </p:nvSpPr>
            <p:spPr bwMode="auto">
              <a:xfrm>
                <a:off x="814" y="2415"/>
                <a:ext cx="825" cy="6"/>
              </a:xfrm>
              <a:prstGeom prst="rect">
                <a:avLst/>
              </a:prstGeom>
              <a:solidFill>
                <a:srgbClr val="8D8D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01" name="Rectangle 225"/>
              <p:cNvSpPr>
                <a:spLocks noChangeArrowheads="1"/>
              </p:cNvSpPr>
              <p:nvPr/>
            </p:nvSpPr>
            <p:spPr bwMode="auto">
              <a:xfrm>
                <a:off x="814" y="2421"/>
                <a:ext cx="825" cy="4"/>
              </a:xfrm>
              <a:prstGeom prst="rect">
                <a:avLst/>
              </a:prstGeom>
              <a:solidFill>
                <a:srgbClr val="8C8C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02" name="Rectangle 226"/>
              <p:cNvSpPr>
                <a:spLocks noChangeArrowheads="1"/>
              </p:cNvSpPr>
              <p:nvPr/>
            </p:nvSpPr>
            <p:spPr bwMode="auto">
              <a:xfrm>
                <a:off x="814" y="2425"/>
                <a:ext cx="825" cy="4"/>
              </a:xfrm>
              <a:prstGeom prst="rect">
                <a:avLst/>
              </a:prstGeom>
              <a:solidFill>
                <a:srgbClr val="8B8B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03" name="Rectangle 227"/>
              <p:cNvSpPr>
                <a:spLocks noChangeArrowheads="1"/>
              </p:cNvSpPr>
              <p:nvPr/>
            </p:nvSpPr>
            <p:spPr bwMode="auto">
              <a:xfrm>
                <a:off x="814" y="2429"/>
                <a:ext cx="825" cy="6"/>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04" name="Rectangle 228"/>
              <p:cNvSpPr>
                <a:spLocks noChangeArrowheads="1"/>
              </p:cNvSpPr>
              <p:nvPr/>
            </p:nvSpPr>
            <p:spPr bwMode="auto">
              <a:xfrm>
                <a:off x="814" y="2435"/>
                <a:ext cx="825" cy="4"/>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05" name="Rectangle 229"/>
              <p:cNvSpPr>
                <a:spLocks noChangeArrowheads="1"/>
              </p:cNvSpPr>
              <p:nvPr/>
            </p:nvSpPr>
            <p:spPr bwMode="auto">
              <a:xfrm>
                <a:off x="814" y="2439"/>
                <a:ext cx="825" cy="6"/>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06" name="Rectangle 230"/>
              <p:cNvSpPr>
                <a:spLocks noChangeArrowheads="1"/>
              </p:cNvSpPr>
              <p:nvPr/>
            </p:nvSpPr>
            <p:spPr bwMode="auto">
              <a:xfrm>
                <a:off x="814" y="2445"/>
                <a:ext cx="825" cy="4"/>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07" name="Rectangle 231"/>
              <p:cNvSpPr>
                <a:spLocks noChangeArrowheads="1"/>
              </p:cNvSpPr>
              <p:nvPr/>
            </p:nvSpPr>
            <p:spPr bwMode="auto">
              <a:xfrm>
                <a:off x="814" y="2449"/>
                <a:ext cx="825" cy="6"/>
              </a:xfrm>
              <a:prstGeom prst="rect">
                <a:avLst/>
              </a:prstGeom>
              <a:solidFill>
                <a:srgbClr val="8585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08" name="Rectangle 232"/>
              <p:cNvSpPr>
                <a:spLocks noChangeArrowheads="1"/>
              </p:cNvSpPr>
              <p:nvPr/>
            </p:nvSpPr>
            <p:spPr bwMode="auto">
              <a:xfrm>
                <a:off x="814" y="2455"/>
                <a:ext cx="825" cy="4"/>
              </a:xfrm>
              <a:prstGeom prst="rect">
                <a:avLst/>
              </a:prstGeom>
              <a:solidFill>
                <a:srgbClr val="8585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09" name="Rectangle 233"/>
              <p:cNvSpPr>
                <a:spLocks noChangeArrowheads="1"/>
              </p:cNvSpPr>
              <p:nvPr/>
            </p:nvSpPr>
            <p:spPr bwMode="auto">
              <a:xfrm>
                <a:off x="814" y="2459"/>
                <a:ext cx="825" cy="4"/>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10" name="Rectangle 234"/>
              <p:cNvSpPr>
                <a:spLocks noChangeArrowheads="1"/>
              </p:cNvSpPr>
              <p:nvPr/>
            </p:nvSpPr>
            <p:spPr bwMode="auto">
              <a:xfrm>
                <a:off x="814" y="2463"/>
                <a:ext cx="825" cy="6"/>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11" name="Rectangle 235"/>
              <p:cNvSpPr>
                <a:spLocks noChangeArrowheads="1"/>
              </p:cNvSpPr>
              <p:nvPr/>
            </p:nvSpPr>
            <p:spPr bwMode="auto">
              <a:xfrm>
                <a:off x="814" y="2469"/>
                <a:ext cx="825" cy="4"/>
              </a:xfrm>
              <a:prstGeom prst="rect">
                <a:avLst/>
              </a:prstGeom>
              <a:solidFill>
                <a:srgbClr val="8282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12" name="Rectangle 236"/>
              <p:cNvSpPr>
                <a:spLocks noChangeArrowheads="1"/>
              </p:cNvSpPr>
              <p:nvPr/>
            </p:nvSpPr>
            <p:spPr bwMode="auto">
              <a:xfrm>
                <a:off x="814" y="2473"/>
                <a:ext cx="825" cy="6"/>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13" name="Rectangle 237"/>
              <p:cNvSpPr>
                <a:spLocks noChangeArrowheads="1"/>
              </p:cNvSpPr>
              <p:nvPr/>
            </p:nvSpPr>
            <p:spPr bwMode="auto">
              <a:xfrm>
                <a:off x="814" y="2479"/>
                <a:ext cx="825" cy="4"/>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14" name="Rectangle 238"/>
              <p:cNvSpPr>
                <a:spLocks noChangeArrowheads="1"/>
              </p:cNvSpPr>
              <p:nvPr/>
            </p:nvSpPr>
            <p:spPr bwMode="auto">
              <a:xfrm>
                <a:off x="814" y="2483"/>
                <a:ext cx="825" cy="6"/>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15" name="Rectangle 239"/>
              <p:cNvSpPr>
                <a:spLocks noChangeArrowheads="1"/>
              </p:cNvSpPr>
              <p:nvPr/>
            </p:nvSpPr>
            <p:spPr bwMode="auto">
              <a:xfrm>
                <a:off x="814" y="2489"/>
                <a:ext cx="825" cy="4"/>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16" name="Rectangle 240"/>
              <p:cNvSpPr>
                <a:spLocks noChangeArrowheads="1"/>
              </p:cNvSpPr>
              <p:nvPr/>
            </p:nvSpPr>
            <p:spPr bwMode="auto">
              <a:xfrm>
                <a:off x="814" y="2493"/>
                <a:ext cx="825" cy="6"/>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17" name="Rectangle 241"/>
              <p:cNvSpPr>
                <a:spLocks noChangeArrowheads="1"/>
              </p:cNvSpPr>
              <p:nvPr/>
            </p:nvSpPr>
            <p:spPr bwMode="auto">
              <a:xfrm>
                <a:off x="814" y="2499"/>
                <a:ext cx="825" cy="4"/>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18" name="Freeform 242"/>
              <p:cNvSpPr>
                <a:spLocks/>
              </p:cNvSpPr>
              <p:nvPr/>
            </p:nvSpPr>
            <p:spPr bwMode="auto">
              <a:xfrm>
                <a:off x="814" y="1564"/>
                <a:ext cx="823" cy="937"/>
              </a:xfrm>
              <a:custGeom>
                <a:avLst/>
                <a:gdLst>
                  <a:gd name="T0" fmla="*/ 0 w 823"/>
                  <a:gd name="T1" fmla="*/ 0 h 937"/>
                  <a:gd name="T2" fmla="*/ 823 w 823"/>
                  <a:gd name="T3" fmla="*/ 0 h 937"/>
                  <a:gd name="T4" fmla="*/ 823 w 823"/>
                  <a:gd name="T5" fmla="*/ 760 h 937"/>
                  <a:gd name="T6" fmla="*/ 819 w 823"/>
                  <a:gd name="T7" fmla="*/ 779 h 937"/>
                  <a:gd name="T8" fmla="*/ 811 w 823"/>
                  <a:gd name="T9" fmla="*/ 797 h 937"/>
                  <a:gd name="T10" fmla="*/ 801 w 823"/>
                  <a:gd name="T11" fmla="*/ 813 h 937"/>
                  <a:gd name="T12" fmla="*/ 785 w 823"/>
                  <a:gd name="T13" fmla="*/ 831 h 937"/>
                  <a:gd name="T14" fmla="*/ 765 w 823"/>
                  <a:gd name="T15" fmla="*/ 845 h 937"/>
                  <a:gd name="T16" fmla="*/ 741 w 823"/>
                  <a:gd name="T17" fmla="*/ 859 h 937"/>
                  <a:gd name="T18" fmla="*/ 713 w 823"/>
                  <a:gd name="T19" fmla="*/ 873 h 937"/>
                  <a:gd name="T20" fmla="*/ 683 w 823"/>
                  <a:gd name="T21" fmla="*/ 885 h 937"/>
                  <a:gd name="T22" fmla="*/ 649 w 823"/>
                  <a:gd name="T23" fmla="*/ 897 h 937"/>
                  <a:gd name="T24" fmla="*/ 611 w 823"/>
                  <a:gd name="T25" fmla="*/ 907 h 937"/>
                  <a:gd name="T26" fmla="*/ 573 w 823"/>
                  <a:gd name="T27" fmla="*/ 917 h 937"/>
                  <a:gd name="T28" fmla="*/ 531 w 823"/>
                  <a:gd name="T29" fmla="*/ 925 h 937"/>
                  <a:gd name="T30" fmla="*/ 487 w 823"/>
                  <a:gd name="T31" fmla="*/ 931 h 937"/>
                  <a:gd name="T32" fmla="*/ 441 w 823"/>
                  <a:gd name="T33" fmla="*/ 933 h 937"/>
                  <a:gd name="T34" fmla="*/ 395 w 823"/>
                  <a:gd name="T35" fmla="*/ 937 h 937"/>
                  <a:gd name="T36" fmla="*/ 346 w 823"/>
                  <a:gd name="T37" fmla="*/ 937 h 937"/>
                  <a:gd name="T38" fmla="*/ 322 w 823"/>
                  <a:gd name="T39" fmla="*/ 937 h 937"/>
                  <a:gd name="T40" fmla="*/ 298 w 823"/>
                  <a:gd name="T41" fmla="*/ 937 h 937"/>
                  <a:gd name="T42" fmla="*/ 274 w 823"/>
                  <a:gd name="T43" fmla="*/ 935 h 937"/>
                  <a:gd name="T44" fmla="*/ 248 w 823"/>
                  <a:gd name="T45" fmla="*/ 933 h 937"/>
                  <a:gd name="T46" fmla="*/ 226 w 823"/>
                  <a:gd name="T47" fmla="*/ 933 h 937"/>
                  <a:gd name="T48" fmla="*/ 204 w 823"/>
                  <a:gd name="T49" fmla="*/ 931 h 937"/>
                  <a:gd name="T50" fmla="*/ 180 w 823"/>
                  <a:gd name="T51" fmla="*/ 927 h 937"/>
                  <a:gd name="T52" fmla="*/ 158 w 823"/>
                  <a:gd name="T53" fmla="*/ 923 h 937"/>
                  <a:gd name="T54" fmla="*/ 136 w 823"/>
                  <a:gd name="T55" fmla="*/ 917 h 937"/>
                  <a:gd name="T56" fmla="*/ 116 w 823"/>
                  <a:gd name="T57" fmla="*/ 913 h 937"/>
                  <a:gd name="T58" fmla="*/ 96 w 823"/>
                  <a:gd name="T59" fmla="*/ 909 h 937"/>
                  <a:gd name="T60" fmla="*/ 76 w 823"/>
                  <a:gd name="T61" fmla="*/ 905 h 937"/>
                  <a:gd name="T62" fmla="*/ 56 w 823"/>
                  <a:gd name="T63" fmla="*/ 897 h 937"/>
                  <a:gd name="T64" fmla="*/ 38 w 823"/>
                  <a:gd name="T65" fmla="*/ 893 h 937"/>
                  <a:gd name="T66" fmla="*/ 20 w 823"/>
                  <a:gd name="T67" fmla="*/ 885 h 937"/>
                  <a:gd name="T68" fmla="*/ 4 w 823"/>
                  <a:gd name="T69" fmla="*/ 879 h 937"/>
                  <a:gd name="T70" fmla="*/ 0 w 823"/>
                  <a:gd name="T71" fmla="*/ 0 h 9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23"/>
                  <a:gd name="T109" fmla="*/ 0 h 937"/>
                  <a:gd name="T110" fmla="*/ 823 w 823"/>
                  <a:gd name="T111" fmla="*/ 937 h 93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23" h="937">
                    <a:moveTo>
                      <a:pt x="0" y="0"/>
                    </a:moveTo>
                    <a:lnTo>
                      <a:pt x="823" y="0"/>
                    </a:lnTo>
                    <a:lnTo>
                      <a:pt x="823" y="760"/>
                    </a:lnTo>
                    <a:lnTo>
                      <a:pt x="819" y="779"/>
                    </a:lnTo>
                    <a:lnTo>
                      <a:pt x="811" y="797"/>
                    </a:lnTo>
                    <a:lnTo>
                      <a:pt x="801" y="813"/>
                    </a:lnTo>
                    <a:lnTo>
                      <a:pt x="785" y="831"/>
                    </a:lnTo>
                    <a:lnTo>
                      <a:pt x="765" y="845"/>
                    </a:lnTo>
                    <a:lnTo>
                      <a:pt x="741" y="859"/>
                    </a:lnTo>
                    <a:lnTo>
                      <a:pt x="713" y="873"/>
                    </a:lnTo>
                    <a:lnTo>
                      <a:pt x="683" y="885"/>
                    </a:lnTo>
                    <a:lnTo>
                      <a:pt x="649" y="897"/>
                    </a:lnTo>
                    <a:lnTo>
                      <a:pt x="611" y="907"/>
                    </a:lnTo>
                    <a:lnTo>
                      <a:pt x="573" y="917"/>
                    </a:lnTo>
                    <a:lnTo>
                      <a:pt x="531" y="925"/>
                    </a:lnTo>
                    <a:lnTo>
                      <a:pt x="487" y="931"/>
                    </a:lnTo>
                    <a:lnTo>
                      <a:pt x="441" y="933"/>
                    </a:lnTo>
                    <a:lnTo>
                      <a:pt x="395" y="937"/>
                    </a:lnTo>
                    <a:lnTo>
                      <a:pt x="346" y="937"/>
                    </a:lnTo>
                    <a:lnTo>
                      <a:pt x="322" y="937"/>
                    </a:lnTo>
                    <a:lnTo>
                      <a:pt x="298" y="937"/>
                    </a:lnTo>
                    <a:lnTo>
                      <a:pt x="274" y="935"/>
                    </a:lnTo>
                    <a:lnTo>
                      <a:pt x="248" y="933"/>
                    </a:lnTo>
                    <a:lnTo>
                      <a:pt x="226" y="933"/>
                    </a:lnTo>
                    <a:lnTo>
                      <a:pt x="204" y="931"/>
                    </a:lnTo>
                    <a:lnTo>
                      <a:pt x="180" y="927"/>
                    </a:lnTo>
                    <a:lnTo>
                      <a:pt x="158" y="923"/>
                    </a:lnTo>
                    <a:lnTo>
                      <a:pt x="136" y="917"/>
                    </a:lnTo>
                    <a:lnTo>
                      <a:pt x="116" y="913"/>
                    </a:lnTo>
                    <a:lnTo>
                      <a:pt x="96" y="909"/>
                    </a:lnTo>
                    <a:lnTo>
                      <a:pt x="76" y="905"/>
                    </a:lnTo>
                    <a:lnTo>
                      <a:pt x="56" y="897"/>
                    </a:lnTo>
                    <a:lnTo>
                      <a:pt x="38" y="893"/>
                    </a:lnTo>
                    <a:lnTo>
                      <a:pt x="20" y="885"/>
                    </a:lnTo>
                    <a:lnTo>
                      <a:pt x="4" y="879"/>
                    </a:lnTo>
                    <a:lnTo>
                      <a:pt x="0" y="0"/>
                    </a:lnTo>
                    <a:close/>
                  </a:path>
                </a:pathLst>
              </a:custGeom>
              <a:solidFill>
                <a:srgbClr val="7F7F4C"/>
              </a:solidFill>
              <a:ln w="0">
                <a:solidFill>
                  <a:srgbClr val="FFFFFF"/>
                </a:solidFill>
                <a:round/>
                <a:headEnd/>
                <a:tailEnd/>
              </a:ln>
            </p:spPr>
            <p:txBody>
              <a:bodyPr/>
              <a:lstStyle/>
              <a:p>
                <a:endParaRPr lang="zh-CN" altLang="en-US" sz="1400" b="0" dirty="0">
                  <a:solidFill>
                    <a:srgbClr val="000000"/>
                  </a:solidFill>
                  <a:latin typeface="微软雅黑" pitchFamily="34" charset="-122"/>
                </a:endParaRPr>
              </a:p>
            </p:txBody>
          </p:sp>
          <p:sp>
            <p:nvSpPr>
              <p:cNvPr id="419" name="Freeform 243"/>
              <p:cNvSpPr>
                <a:spLocks/>
              </p:cNvSpPr>
              <p:nvPr/>
            </p:nvSpPr>
            <p:spPr bwMode="auto">
              <a:xfrm>
                <a:off x="814" y="1564"/>
                <a:ext cx="823" cy="937"/>
              </a:xfrm>
              <a:custGeom>
                <a:avLst/>
                <a:gdLst>
                  <a:gd name="T0" fmla="*/ 0 w 823"/>
                  <a:gd name="T1" fmla="*/ 0 h 937"/>
                  <a:gd name="T2" fmla="*/ 823 w 823"/>
                  <a:gd name="T3" fmla="*/ 0 h 937"/>
                  <a:gd name="T4" fmla="*/ 823 w 823"/>
                  <a:gd name="T5" fmla="*/ 760 h 937"/>
                  <a:gd name="T6" fmla="*/ 819 w 823"/>
                  <a:gd name="T7" fmla="*/ 779 h 937"/>
                  <a:gd name="T8" fmla="*/ 811 w 823"/>
                  <a:gd name="T9" fmla="*/ 797 h 937"/>
                  <a:gd name="T10" fmla="*/ 801 w 823"/>
                  <a:gd name="T11" fmla="*/ 813 h 937"/>
                  <a:gd name="T12" fmla="*/ 785 w 823"/>
                  <a:gd name="T13" fmla="*/ 831 h 937"/>
                  <a:gd name="T14" fmla="*/ 765 w 823"/>
                  <a:gd name="T15" fmla="*/ 845 h 937"/>
                  <a:gd name="T16" fmla="*/ 741 w 823"/>
                  <a:gd name="T17" fmla="*/ 859 h 937"/>
                  <a:gd name="T18" fmla="*/ 713 w 823"/>
                  <a:gd name="T19" fmla="*/ 873 h 937"/>
                  <a:gd name="T20" fmla="*/ 683 w 823"/>
                  <a:gd name="T21" fmla="*/ 885 h 937"/>
                  <a:gd name="T22" fmla="*/ 649 w 823"/>
                  <a:gd name="T23" fmla="*/ 897 h 937"/>
                  <a:gd name="T24" fmla="*/ 611 w 823"/>
                  <a:gd name="T25" fmla="*/ 907 h 937"/>
                  <a:gd name="T26" fmla="*/ 573 w 823"/>
                  <a:gd name="T27" fmla="*/ 917 h 937"/>
                  <a:gd name="T28" fmla="*/ 531 w 823"/>
                  <a:gd name="T29" fmla="*/ 925 h 937"/>
                  <a:gd name="T30" fmla="*/ 487 w 823"/>
                  <a:gd name="T31" fmla="*/ 931 h 937"/>
                  <a:gd name="T32" fmla="*/ 441 w 823"/>
                  <a:gd name="T33" fmla="*/ 933 h 937"/>
                  <a:gd name="T34" fmla="*/ 395 w 823"/>
                  <a:gd name="T35" fmla="*/ 937 h 937"/>
                  <a:gd name="T36" fmla="*/ 346 w 823"/>
                  <a:gd name="T37" fmla="*/ 937 h 937"/>
                  <a:gd name="T38" fmla="*/ 322 w 823"/>
                  <a:gd name="T39" fmla="*/ 937 h 937"/>
                  <a:gd name="T40" fmla="*/ 298 w 823"/>
                  <a:gd name="T41" fmla="*/ 937 h 937"/>
                  <a:gd name="T42" fmla="*/ 274 w 823"/>
                  <a:gd name="T43" fmla="*/ 935 h 937"/>
                  <a:gd name="T44" fmla="*/ 248 w 823"/>
                  <a:gd name="T45" fmla="*/ 933 h 937"/>
                  <a:gd name="T46" fmla="*/ 226 w 823"/>
                  <a:gd name="T47" fmla="*/ 933 h 937"/>
                  <a:gd name="T48" fmla="*/ 204 w 823"/>
                  <a:gd name="T49" fmla="*/ 931 h 937"/>
                  <a:gd name="T50" fmla="*/ 180 w 823"/>
                  <a:gd name="T51" fmla="*/ 927 h 937"/>
                  <a:gd name="T52" fmla="*/ 158 w 823"/>
                  <a:gd name="T53" fmla="*/ 923 h 937"/>
                  <a:gd name="T54" fmla="*/ 136 w 823"/>
                  <a:gd name="T55" fmla="*/ 917 h 937"/>
                  <a:gd name="T56" fmla="*/ 116 w 823"/>
                  <a:gd name="T57" fmla="*/ 913 h 937"/>
                  <a:gd name="T58" fmla="*/ 96 w 823"/>
                  <a:gd name="T59" fmla="*/ 909 h 937"/>
                  <a:gd name="T60" fmla="*/ 76 w 823"/>
                  <a:gd name="T61" fmla="*/ 905 h 937"/>
                  <a:gd name="T62" fmla="*/ 56 w 823"/>
                  <a:gd name="T63" fmla="*/ 897 h 937"/>
                  <a:gd name="T64" fmla="*/ 38 w 823"/>
                  <a:gd name="T65" fmla="*/ 893 h 937"/>
                  <a:gd name="T66" fmla="*/ 20 w 823"/>
                  <a:gd name="T67" fmla="*/ 885 h 937"/>
                  <a:gd name="T68" fmla="*/ 4 w 823"/>
                  <a:gd name="T69" fmla="*/ 879 h 937"/>
                  <a:gd name="T70" fmla="*/ 0 w 823"/>
                  <a:gd name="T71" fmla="*/ 0 h 9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23"/>
                  <a:gd name="T109" fmla="*/ 0 h 937"/>
                  <a:gd name="T110" fmla="*/ 823 w 823"/>
                  <a:gd name="T111" fmla="*/ 937 h 93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23" h="937">
                    <a:moveTo>
                      <a:pt x="0" y="0"/>
                    </a:moveTo>
                    <a:lnTo>
                      <a:pt x="823" y="0"/>
                    </a:lnTo>
                    <a:lnTo>
                      <a:pt x="823" y="760"/>
                    </a:lnTo>
                    <a:lnTo>
                      <a:pt x="819" y="779"/>
                    </a:lnTo>
                    <a:lnTo>
                      <a:pt x="811" y="797"/>
                    </a:lnTo>
                    <a:lnTo>
                      <a:pt x="801" y="813"/>
                    </a:lnTo>
                    <a:lnTo>
                      <a:pt x="785" y="831"/>
                    </a:lnTo>
                    <a:lnTo>
                      <a:pt x="765" y="845"/>
                    </a:lnTo>
                    <a:lnTo>
                      <a:pt x="741" y="859"/>
                    </a:lnTo>
                    <a:lnTo>
                      <a:pt x="713" y="873"/>
                    </a:lnTo>
                    <a:lnTo>
                      <a:pt x="683" y="885"/>
                    </a:lnTo>
                    <a:lnTo>
                      <a:pt x="649" y="897"/>
                    </a:lnTo>
                    <a:lnTo>
                      <a:pt x="611" y="907"/>
                    </a:lnTo>
                    <a:lnTo>
                      <a:pt x="573" y="917"/>
                    </a:lnTo>
                    <a:lnTo>
                      <a:pt x="531" y="925"/>
                    </a:lnTo>
                    <a:lnTo>
                      <a:pt x="487" y="931"/>
                    </a:lnTo>
                    <a:lnTo>
                      <a:pt x="441" y="933"/>
                    </a:lnTo>
                    <a:lnTo>
                      <a:pt x="395" y="937"/>
                    </a:lnTo>
                    <a:lnTo>
                      <a:pt x="346" y="937"/>
                    </a:lnTo>
                    <a:lnTo>
                      <a:pt x="322" y="937"/>
                    </a:lnTo>
                    <a:lnTo>
                      <a:pt x="298" y="937"/>
                    </a:lnTo>
                    <a:lnTo>
                      <a:pt x="274" y="935"/>
                    </a:lnTo>
                    <a:lnTo>
                      <a:pt x="248" y="933"/>
                    </a:lnTo>
                    <a:lnTo>
                      <a:pt x="226" y="933"/>
                    </a:lnTo>
                    <a:lnTo>
                      <a:pt x="204" y="931"/>
                    </a:lnTo>
                    <a:lnTo>
                      <a:pt x="180" y="927"/>
                    </a:lnTo>
                    <a:lnTo>
                      <a:pt x="158" y="923"/>
                    </a:lnTo>
                    <a:lnTo>
                      <a:pt x="136" y="917"/>
                    </a:lnTo>
                    <a:lnTo>
                      <a:pt x="116" y="913"/>
                    </a:lnTo>
                    <a:lnTo>
                      <a:pt x="96" y="909"/>
                    </a:lnTo>
                    <a:lnTo>
                      <a:pt x="76" y="905"/>
                    </a:lnTo>
                    <a:lnTo>
                      <a:pt x="56" y="897"/>
                    </a:lnTo>
                    <a:lnTo>
                      <a:pt x="38" y="893"/>
                    </a:lnTo>
                    <a:lnTo>
                      <a:pt x="20" y="885"/>
                    </a:lnTo>
                    <a:lnTo>
                      <a:pt x="4" y="879"/>
                    </a:lnTo>
                    <a:lnTo>
                      <a:pt x="0" y="0"/>
                    </a:lnTo>
                    <a:close/>
                  </a:path>
                </a:pathLst>
              </a:custGeom>
              <a:solidFill>
                <a:srgbClr val="000000"/>
              </a:solidFill>
              <a:ln w="9525">
                <a:noFill/>
                <a:round/>
                <a:headEnd/>
                <a:tailEnd/>
              </a:ln>
            </p:spPr>
            <p:txBody>
              <a:bodyPr/>
              <a:lstStyle/>
              <a:p>
                <a:endParaRPr lang="zh-CN" altLang="en-US" sz="1400" b="0" dirty="0">
                  <a:solidFill>
                    <a:srgbClr val="000000"/>
                  </a:solidFill>
                  <a:latin typeface="微软雅黑" pitchFamily="34" charset="-122"/>
                </a:endParaRPr>
              </a:p>
            </p:txBody>
          </p:sp>
          <p:sp>
            <p:nvSpPr>
              <p:cNvPr id="420" name="Rectangle 244"/>
              <p:cNvSpPr>
                <a:spLocks noChangeArrowheads="1"/>
              </p:cNvSpPr>
              <p:nvPr/>
            </p:nvSpPr>
            <p:spPr bwMode="auto">
              <a:xfrm>
                <a:off x="814" y="1564"/>
                <a:ext cx="825" cy="4"/>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21" name="Rectangle 245"/>
              <p:cNvSpPr>
                <a:spLocks noChangeArrowheads="1"/>
              </p:cNvSpPr>
              <p:nvPr/>
            </p:nvSpPr>
            <p:spPr bwMode="auto">
              <a:xfrm>
                <a:off x="814" y="1568"/>
                <a:ext cx="825" cy="6"/>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22" name="Rectangle 246"/>
              <p:cNvSpPr>
                <a:spLocks noChangeArrowheads="1"/>
              </p:cNvSpPr>
              <p:nvPr/>
            </p:nvSpPr>
            <p:spPr bwMode="auto">
              <a:xfrm>
                <a:off x="814" y="1574"/>
                <a:ext cx="825" cy="4"/>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23" name="Rectangle 247"/>
              <p:cNvSpPr>
                <a:spLocks noChangeArrowheads="1"/>
              </p:cNvSpPr>
              <p:nvPr/>
            </p:nvSpPr>
            <p:spPr bwMode="auto">
              <a:xfrm>
                <a:off x="814" y="1578"/>
                <a:ext cx="825" cy="6"/>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24" name="Rectangle 248"/>
              <p:cNvSpPr>
                <a:spLocks noChangeArrowheads="1"/>
              </p:cNvSpPr>
              <p:nvPr/>
            </p:nvSpPr>
            <p:spPr bwMode="auto">
              <a:xfrm>
                <a:off x="814" y="1584"/>
                <a:ext cx="825" cy="4"/>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25" name="Rectangle 249"/>
              <p:cNvSpPr>
                <a:spLocks noChangeArrowheads="1"/>
              </p:cNvSpPr>
              <p:nvPr/>
            </p:nvSpPr>
            <p:spPr bwMode="auto">
              <a:xfrm>
                <a:off x="814" y="1588"/>
                <a:ext cx="825" cy="6"/>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sp>
          <p:nvSpPr>
            <p:cNvPr id="38" name="Rectangle 251"/>
            <p:cNvSpPr>
              <a:spLocks noChangeArrowheads="1"/>
            </p:cNvSpPr>
            <p:nvPr/>
          </p:nvSpPr>
          <p:spPr bwMode="auto">
            <a:xfrm>
              <a:off x="814" y="1594"/>
              <a:ext cx="825" cy="4"/>
            </a:xfrm>
            <a:prstGeom prst="rect">
              <a:avLst/>
            </a:prstGeom>
            <a:solidFill>
              <a:srgbClr val="8282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9" name="Rectangle 252"/>
            <p:cNvSpPr>
              <a:spLocks noChangeArrowheads="1"/>
            </p:cNvSpPr>
            <p:nvPr/>
          </p:nvSpPr>
          <p:spPr bwMode="auto">
            <a:xfrm>
              <a:off x="814" y="1598"/>
              <a:ext cx="825" cy="4"/>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0" name="Rectangle 253"/>
            <p:cNvSpPr>
              <a:spLocks noChangeArrowheads="1"/>
            </p:cNvSpPr>
            <p:nvPr/>
          </p:nvSpPr>
          <p:spPr bwMode="auto">
            <a:xfrm>
              <a:off x="814" y="1602"/>
              <a:ext cx="825" cy="6"/>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1" name="Rectangle 254"/>
            <p:cNvSpPr>
              <a:spLocks noChangeArrowheads="1"/>
            </p:cNvSpPr>
            <p:nvPr/>
          </p:nvSpPr>
          <p:spPr bwMode="auto">
            <a:xfrm>
              <a:off x="814" y="1608"/>
              <a:ext cx="825" cy="4"/>
            </a:xfrm>
            <a:prstGeom prst="rect">
              <a:avLst/>
            </a:prstGeom>
            <a:solidFill>
              <a:srgbClr val="8585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2" name="Rectangle 255"/>
            <p:cNvSpPr>
              <a:spLocks noChangeArrowheads="1"/>
            </p:cNvSpPr>
            <p:nvPr/>
          </p:nvSpPr>
          <p:spPr bwMode="auto">
            <a:xfrm>
              <a:off x="814" y="1612"/>
              <a:ext cx="825" cy="6"/>
            </a:xfrm>
            <a:prstGeom prst="rect">
              <a:avLst/>
            </a:prstGeom>
            <a:solidFill>
              <a:srgbClr val="8585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3" name="Rectangle 256"/>
            <p:cNvSpPr>
              <a:spLocks noChangeArrowheads="1"/>
            </p:cNvSpPr>
            <p:nvPr/>
          </p:nvSpPr>
          <p:spPr bwMode="auto">
            <a:xfrm>
              <a:off x="814" y="1618"/>
              <a:ext cx="825" cy="5"/>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4" name="Rectangle 257"/>
            <p:cNvSpPr>
              <a:spLocks noChangeArrowheads="1"/>
            </p:cNvSpPr>
            <p:nvPr/>
          </p:nvSpPr>
          <p:spPr bwMode="auto">
            <a:xfrm>
              <a:off x="814" y="1623"/>
              <a:ext cx="825" cy="6"/>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5" name="Rectangle 258"/>
            <p:cNvSpPr>
              <a:spLocks noChangeArrowheads="1"/>
            </p:cNvSpPr>
            <p:nvPr/>
          </p:nvSpPr>
          <p:spPr bwMode="auto">
            <a:xfrm>
              <a:off x="814" y="1629"/>
              <a:ext cx="825" cy="4"/>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6" name="Rectangle 259"/>
            <p:cNvSpPr>
              <a:spLocks noChangeArrowheads="1"/>
            </p:cNvSpPr>
            <p:nvPr/>
          </p:nvSpPr>
          <p:spPr bwMode="auto">
            <a:xfrm>
              <a:off x="814" y="1633"/>
              <a:ext cx="825" cy="6"/>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7" name="Rectangle 260"/>
            <p:cNvSpPr>
              <a:spLocks noChangeArrowheads="1"/>
            </p:cNvSpPr>
            <p:nvPr/>
          </p:nvSpPr>
          <p:spPr bwMode="auto">
            <a:xfrm>
              <a:off x="814" y="1639"/>
              <a:ext cx="825" cy="4"/>
            </a:xfrm>
            <a:prstGeom prst="rect">
              <a:avLst/>
            </a:prstGeom>
            <a:solidFill>
              <a:srgbClr val="8B8B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8" name="Rectangle 261"/>
            <p:cNvSpPr>
              <a:spLocks noChangeArrowheads="1"/>
            </p:cNvSpPr>
            <p:nvPr/>
          </p:nvSpPr>
          <p:spPr bwMode="auto">
            <a:xfrm>
              <a:off x="814" y="1643"/>
              <a:ext cx="825" cy="4"/>
            </a:xfrm>
            <a:prstGeom prst="rect">
              <a:avLst/>
            </a:prstGeom>
            <a:solidFill>
              <a:srgbClr val="8C8C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9" name="Rectangle 262"/>
            <p:cNvSpPr>
              <a:spLocks noChangeArrowheads="1"/>
            </p:cNvSpPr>
            <p:nvPr/>
          </p:nvSpPr>
          <p:spPr bwMode="auto">
            <a:xfrm>
              <a:off x="814" y="1647"/>
              <a:ext cx="825" cy="6"/>
            </a:xfrm>
            <a:prstGeom prst="rect">
              <a:avLst/>
            </a:prstGeom>
            <a:solidFill>
              <a:srgbClr val="8D8D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0" name="Rectangle 263"/>
            <p:cNvSpPr>
              <a:spLocks noChangeArrowheads="1"/>
            </p:cNvSpPr>
            <p:nvPr/>
          </p:nvSpPr>
          <p:spPr bwMode="auto">
            <a:xfrm>
              <a:off x="814" y="1653"/>
              <a:ext cx="825" cy="4"/>
            </a:xfrm>
            <a:prstGeom prst="rect">
              <a:avLst/>
            </a:prstGeom>
            <a:solidFill>
              <a:srgbClr val="8F8F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1" name="Rectangle 264"/>
            <p:cNvSpPr>
              <a:spLocks noChangeArrowheads="1"/>
            </p:cNvSpPr>
            <p:nvPr/>
          </p:nvSpPr>
          <p:spPr bwMode="auto">
            <a:xfrm>
              <a:off x="814" y="1657"/>
              <a:ext cx="825" cy="6"/>
            </a:xfrm>
            <a:prstGeom prst="rect">
              <a:avLst/>
            </a:prstGeom>
            <a:solidFill>
              <a:srgbClr val="9090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2" name="Rectangle 265"/>
            <p:cNvSpPr>
              <a:spLocks noChangeArrowheads="1"/>
            </p:cNvSpPr>
            <p:nvPr/>
          </p:nvSpPr>
          <p:spPr bwMode="auto">
            <a:xfrm>
              <a:off x="814" y="1663"/>
              <a:ext cx="825" cy="4"/>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3" name="Rectangle 266"/>
            <p:cNvSpPr>
              <a:spLocks noChangeArrowheads="1"/>
            </p:cNvSpPr>
            <p:nvPr/>
          </p:nvSpPr>
          <p:spPr bwMode="auto">
            <a:xfrm>
              <a:off x="814" y="1667"/>
              <a:ext cx="825" cy="6"/>
            </a:xfrm>
            <a:prstGeom prst="rect">
              <a:avLst/>
            </a:prstGeom>
            <a:solidFill>
              <a:srgbClr val="9393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4" name="Rectangle 267"/>
            <p:cNvSpPr>
              <a:spLocks noChangeArrowheads="1"/>
            </p:cNvSpPr>
            <p:nvPr/>
          </p:nvSpPr>
          <p:spPr bwMode="auto">
            <a:xfrm>
              <a:off x="814" y="1673"/>
              <a:ext cx="825" cy="4"/>
            </a:xfrm>
            <a:prstGeom prst="rect">
              <a:avLst/>
            </a:prstGeom>
            <a:solidFill>
              <a:srgbClr val="9595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5" name="Rectangle 268"/>
            <p:cNvSpPr>
              <a:spLocks noChangeArrowheads="1"/>
            </p:cNvSpPr>
            <p:nvPr/>
          </p:nvSpPr>
          <p:spPr bwMode="auto">
            <a:xfrm>
              <a:off x="814" y="1677"/>
              <a:ext cx="825" cy="4"/>
            </a:xfrm>
            <a:prstGeom prst="rect">
              <a:avLst/>
            </a:prstGeom>
            <a:solidFill>
              <a:srgbClr val="9696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6" name="Rectangle 269"/>
            <p:cNvSpPr>
              <a:spLocks noChangeArrowheads="1"/>
            </p:cNvSpPr>
            <p:nvPr/>
          </p:nvSpPr>
          <p:spPr bwMode="auto">
            <a:xfrm>
              <a:off x="814" y="1681"/>
              <a:ext cx="825" cy="6"/>
            </a:xfrm>
            <a:prstGeom prst="rect">
              <a:avLst/>
            </a:prstGeom>
            <a:solidFill>
              <a:srgbClr val="9898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7" name="Rectangle 270"/>
            <p:cNvSpPr>
              <a:spLocks noChangeArrowheads="1"/>
            </p:cNvSpPr>
            <p:nvPr/>
          </p:nvSpPr>
          <p:spPr bwMode="auto">
            <a:xfrm>
              <a:off x="814" y="1687"/>
              <a:ext cx="825" cy="4"/>
            </a:xfrm>
            <a:prstGeom prst="rect">
              <a:avLst/>
            </a:prstGeom>
            <a:solidFill>
              <a:srgbClr val="9A9A5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8" name="Rectangle 271"/>
            <p:cNvSpPr>
              <a:spLocks noChangeArrowheads="1"/>
            </p:cNvSpPr>
            <p:nvPr/>
          </p:nvSpPr>
          <p:spPr bwMode="auto">
            <a:xfrm>
              <a:off x="814" y="1691"/>
              <a:ext cx="825" cy="6"/>
            </a:xfrm>
            <a:prstGeom prst="rect">
              <a:avLst/>
            </a:prstGeom>
            <a:solidFill>
              <a:srgbClr val="9C9C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9" name="Rectangle 272"/>
            <p:cNvSpPr>
              <a:spLocks noChangeArrowheads="1"/>
            </p:cNvSpPr>
            <p:nvPr/>
          </p:nvSpPr>
          <p:spPr bwMode="auto">
            <a:xfrm>
              <a:off x="814" y="1697"/>
              <a:ext cx="825" cy="4"/>
            </a:xfrm>
            <a:prstGeom prst="rect">
              <a:avLst/>
            </a:prstGeom>
            <a:solidFill>
              <a:srgbClr val="9E9E5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0" name="Rectangle 273"/>
            <p:cNvSpPr>
              <a:spLocks noChangeArrowheads="1"/>
            </p:cNvSpPr>
            <p:nvPr/>
          </p:nvSpPr>
          <p:spPr bwMode="auto">
            <a:xfrm>
              <a:off x="814" y="1701"/>
              <a:ext cx="825" cy="6"/>
            </a:xfrm>
            <a:prstGeom prst="rect">
              <a:avLst/>
            </a:prstGeom>
            <a:solidFill>
              <a:srgbClr val="A0A0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1" name="Rectangle 274"/>
            <p:cNvSpPr>
              <a:spLocks noChangeArrowheads="1"/>
            </p:cNvSpPr>
            <p:nvPr/>
          </p:nvSpPr>
          <p:spPr bwMode="auto">
            <a:xfrm>
              <a:off x="814" y="1707"/>
              <a:ext cx="825" cy="4"/>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2" name="Rectangle 275"/>
            <p:cNvSpPr>
              <a:spLocks noChangeArrowheads="1"/>
            </p:cNvSpPr>
            <p:nvPr/>
          </p:nvSpPr>
          <p:spPr bwMode="auto">
            <a:xfrm>
              <a:off x="814" y="1711"/>
              <a:ext cx="825" cy="6"/>
            </a:xfrm>
            <a:prstGeom prst="rect">
              <a:avLst/>
            </a:prstGeom>
            <a:solidFill>
              <a:srgbClr val="A3A3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3" name="Rectangle 276"/>
            <p:cNvSpPr>
              <a:spLocks noChangeArrowheads="1"/>
            </p:cNvSpPr>
            <p:nvPr/>
          </p:nvSpPr>
          <p:spPr bwMode="auto">
            <a:xfrm>
              <a:off x="814" y="1717"/>
              <a:ext cx="825" cy="4"/>
            </a:xfrm>
            <a:prstGeom prst="rect">
              <a:avLst/>
            </a:prstGeom>
            <a:solidFill>
              <a:srgbClr val="A6A66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4" name="Rectangle 277"/>
            <p:cNvSpPr>
              <a:spLocks noChangeArrowheads="1"/>
            </p:cNvSpPr>
            <p:nvPr/>
          </p:nvSpPr>
          <p:spPr bwMode="auto">
            <a:xfrm>
              <a:off x="814" y="1721"/>
              <a:ext cx="825" cy="4"/>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5" name="Rectangle 278"/>
            <p:cNvSpPr>
              <a:spLocks noChangeArrowheads="1"/>
            </p:cNvSpPr>
            <p:nvPr/>
          </p:nvSpPr>
          <p:spPr bwMode="auto">
            <a:xfrm>
              <a:off x="814" y="1725"/>
              <a:ext cx="825" cy="6"/>
            </a:xfrm>
            <a:prstGeom prst="rect">
              <a:avLst/>
            </a:prstGeom>
            <a:solidFill>
              <a:srgbClr val="AAAA6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6" name="Rectangle 279"/>
            <p:cNvSpPr>
              <a:spLocks noChangeArrowheads="1"/>
            </p:cNvSpPr>
            <p:nvPr/>
          </p:nvSpPr>
          <p:spPr bwMode="auto">
            <a:xfrm>
              <a:off x="814" y="1731"/>
              <a:ext cx="825" cy="4"/>
            </a:xfrm>
            <a:prstGeom prst="rect">
              <a:avLst/>
            </a:prstGeom>
            <a:solidFill>
              <a:srgbClr val="ABAB6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7" name="Rectangle 280"/>
            <p:cNvSpPr>
              <a:spLocks noChangeArrowheads="1"/>
            </p:cNvSpPr>
            <p:nvPr/>
          </p:nvSpPr>
          <p:spPr bwMode="auto">
            <a:xfrm>
              <a:off x="814" y="1735"/>
              <a:ext cx="825" cy="6"/>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8" name="Rectangle 281"/>
            <p:cNvSpPr>
              <a:spLocks noChangeArrowheads="1"/>
            </p:cNvSpPr>
            <p:nvPr/>
          </p:nvSpPr>
          <p:spPr bwMode="auto">
            <a:xfrm>
              <a:off x="814" y="1741"/>
              <a:ext cx="825" cy="4"/>
            </a:xfrm>
            <a:prstGeom prst="rect">
              <a:avLst/>
            </a:prstGeom>
            <a:solidFill>
              <a:srgbClr val="B0B06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9" name="Rectangle 282"/>
            <p:cNvSpPr>
              <a:spLocks noChangeArrowheads="1"/>
            </p:cNvSpPr>
            <p:nvPr/>
          </p:nvSpPr>
          <p:spPr bwMode="auto">
            <a:xfrm>
              <a:off x="814" y="1745"/>
              <a:ext cx="825" cy="6"/>
            </a:xfrm>
            <a:prstGeom prst="rect">
              <a:avLst/>
            </a:prstGeom>
            <a:solidFill>
              <a:srgbClr val="B2B26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0" name="Rectangle 283"/>
            <p:cNvSpPr>
              <a:spLocks noChangeArrowheads="1"/>
            </p:cNvSpPr>
            <p:nvPr/>
          </p:nvSpPr>
          <p:spPr bwMode="auto">
            <a:xfrm>
              <a:off x="814" y="1751"/>
              <a:ext cx="825" cy="4"/>
            </a:xfrm>
            <a:prstGeom prst="rect">
              <a:avLst/>
            </a:prstGeom>
            <a:solidFill>
              <a:srgbClr val="B4B4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1" name="Rectangle 284"/>
            <p:cNvSpPr>
              <a:spLocks noChangeArrowheads="1"/>
            </p:cNvSpPr>
            <p:nvPr/>
          </p:nvSpPr>
          <p:spPr bwMode="auto">
            <a:xfrm>
              <a:off x="814" y="1755"/>
              <a:ext cx="825" cy="4"/>
            </a:xfrm>
            <a:prstGeom prst="rect">
              <a:avLst/>
            </a:prstGeom>
            <a:solidFill>
              <a:srgbClr val="B7B76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2" name="Rectangle 285"/>
            <p:cNvSpPr>
              <a:spLocks noChangeArrowheads="1"/>
            </p:cNvSpPr>
            <p:nvPr/>
          </p:nvSpPr>
          <p:spPr bwMode="auto">
            <a:xfrm>
              <a:off x="814" y="1759"/>
              <a:ext cx="825" cy="6"/>
            </a:xfrm>
            <a:prstGeom prst="rect">
              <a:avLst/>
            </a:prstGeom>
            <a:solidFill>
              <a:srgbClr val="B8B8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3" name="Rectangle 286"/>
            <p:cNvSpPr>
              <a:spLocks noChangeArrowheads="1"/>
            </p:cNvSpPr>
            <p:nvPr/>
          </p:nvSpPr>
          <p:spPr bwMode="auto">
            <a:xfrm>
              <a:off x="814" y="1765"/>
              <a:ext cx="825" cy="4"/>
            </a:xfrm>
            <a:prstGeom prst="rect">
              <a:avLst/>
            </a:prstGeom>
            <a:solidFill>
              <a:srgbClr val="BBBB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4" name="Rectangle 287"/>
            <p:cNvSpPr>
              <a:spLocks noChangeArrowheads="1"/>
            </p:cNvSpPr>
            <p:nvPr/>
          </p:nvSpPr>
          <p:spPr bwMode="auto">
            <a:xfrm>
              <a:off x="814" y="1769"/>
              <a:ext cx="825" cy="6"/>
            </a:xfrm>
            <a:prstGeom prst="rect">
              <a:avLst/>
            </a:prstGeom>
            <a:solidFill>
              <a:srgbClr val="BDBD7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5" name="Rectangle 288"/>
            <p:cNvSpPr>
              <a:spLocks noChangeArrowheads="1"/>
            </p:cNvSpPr>
            <p:nvPr/>
          </p:nvSpPr>
          <p:spPr bwMode="auto">
            <a:xfrm>
              <a:off x="814" y="1775"/>
              <a:ext cx="825" cy="4"/>
            </a:xfrm>
            <a:prstGeom prst="rect">
              <a:avLst/>
            </a:prstGeom>
            <a:solidFill>
              <a:srgbClr val="BFBF7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6" name="Rectangle 289"/>
            <p:cNvSpPr>
              <a:spLocks noChangeArrowheads="1"/>
            </p:cNvSpPr>
            <p:nvPr/>
          </p:nvSpPr>
          <p:spPr bwMode="auto">
            <a:xfrm>
              <a:off x="814" y="1779"/>
              <a:ext cx="825" cy="6"/>
            </a:xfrm>
            <a:prstGeom prst="rect">
              <a:avLst/>
            </a:prstGeom>
            <a:solidFill>
              <a:srgbClr val="C1C1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7" name="Rectangle 290"/>
            <p:cNvSpPr>
              <a:spLocks noChangeArrowheads="1"/>
            </p:cNvSpPr>
            <p:nvPr/>
          </p:nvSpPr>
          <p:spPr bwMode="auto">
            <a:xfrm>
              <a:off x="814" y="1785"/>
              <a:ext cx="825" cy="4"/>
            </a:xfrm>
            <a:prstGeom prst="rect">
              <a:avLst/>
            </a:prstGeom>
            <a:solidFill>
              <a:srgbClr val="C4C47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8" name="Rectangle 291"/>
            <p:cNvSpPr>
              <a:spLocks noChangeArrowheads="1"/>
            </p:cNvSpPr>
            <p:nvPr/>
          </p:nvSpPr>
          <p:spPr bwMode="auto">
            <a:xfrm>
              <a:off x="814" y="1789"/>
              <a:ext cx="825" cy="6"/>
            </a:xfrm>
            <a:prstGeom prst="rect">
              <a:avLst/>
            </a:prstGeom>
            <a:solidFill>
              <a:srgbClr val="C6C67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9" name="Rectangle 292"/>
            <p:cNvSpPr>
              <a:spLocks noChangeArrowheads="1"/>
            </p:cNvSpPr>
            <p:nvPr/>
          </p:nvSpPr>
          <p:spPr bwMode="auto">
            <a:xfrm>
              <a:off x="814" y="1795"/>
              <a:ext cx="825" cy="4"/>
            </a:xfrm>
            <a:prstGeom prst="rect">
              <a:avLst/>
            </a:prstGeom>
            <a:solidFill>
              <a:srgbClr val="C8C8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0" name="Rectangle 293"/>
            <p:cNvSpPr>
              <a:spLocks noChangeArrowheads="1"/>
            </p:cNvSpPr>
            <p:nvPr/>
          </p:nvSpPr>
          <p:spPr bwMode="auto">
            <a:xfrm>
              <a:off x="814" y="1799"/>
              <a:ext cx="825" cy="4"/>
            </a:xfrm>
            <a:prstGeom prst="rect">
              <a:avLst/>
            </a:prstGeom>
            <a:solidFill>
              <a:srgbClr val="CACA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1" name="Rectangle 294"/>
            <p:cNvSpPr>
              <a:spLocks noChangeArrowheads="1"/>
            </p:cNvSpPr>
            <p:nvPr/>
          </p:nvSpPr>
          <p:spPr bwMode="auto">
            <a:xfrm>
              <a:off x="814" y="1803"/>
              <a:ext cx="825" cy="6"/>
            </a:xfrm>
            <a:prstGeom prst="rect">
              <a:avLst/>
            </a:prstGeom>
            <a:solidFill>
              <a:srgbClr val="CCCC7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2" name="Rectangle 295"/>
            <p:cNvSpPr>
              <a:spLocks noChangeArrowheads="1"/>
            </p:cNvSpPr>
            <p:nvPr/>
          </p:nvSpPr>
          <p:spPr bwMode="auto">
            <a:xfrm>
              <a:off x="814" y="1809"/>
              <a:ext cx="825" cy="4"/>
            </a:xfrm>
            <a:prstGeom prst="rect">
              <a:avLst/>
            </a:prstGeom>
            <a:solidFill>
              <a:srgbClr val="CECE7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3" name="Rectangle 296"/>
            <p:cNvSpPr>
              <a:spLocks noChangeArrowheads="1"/>
            </p:cNvSpPr>
            <p:nvPr/>
          </p:nvSpPr>
          <p:spPr bwMode="auto">
            <a:xfrm>
              <a:off x="814" y="1813"/>
              <a:ext cx="825" cy="6"/>
            </a:xfrm>
            <a:prstGeom prst="rect">
              <a:avLst/>
            </a:prstGeom>
            <a:solidFill>
              <a:srgbClr val="D0D0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4" name="Rectangle 297"/>
            <p:cNvSpPr>
              <a:spLocks noChangeArrowheads="1"/>
            </p:cNvSpPr>
            <p:nvPr/>
          </p:nvSpPr>
          <p:spPr bwMode="auto">
            <a:xfrm>
              <a:off x="814" y="1819"/>
              <a:ext cx="825" cy="4"/>
            </a:xfrm>
            <a:prstGeom prst="rect">
              <a:avLst/>
            </a:prstGeom>
            <a:solidFill>
              <a:srgbClr val="D3D37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5" name="Rectangle 298"/>
            <p:cNvSpPr>
              <a:spLocks noChangeArrowheads="1"/>
            </p:cNvSpPr>
            <p:nvPr/>
          </p:nvSpPr>
          <p:spPr bwMode="auto">
            <a:xfrm>
              <a:off x="814" y="1823"/>
              <a:ext cx="825" cy="6"/>
            </a:xfrm>
            <a:prstGeom prst="rect">
              <a:avLst/>
            </a:prstGeom>
            <a:solidFill>
              <a:srgbClr val="D4D4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6" name="Rectangle 299"/>
            <p:cNvSpPr>
              <a:spLocks noChangeArrowheads="1"/>
            </p:cNvSpPr>
            <p:nvPr/>
          </p:nvSpPr>
          <p:spPr bwMode="auto">
            <a:xfrm>
              <a:off x="814" y="1829"/>
              <a:ext cx="825" cy="4"/>
            </a:xfrm>
            <a:prstGeom prst="rect">
              <a:avLst/>
            </a:prstGeom>
            <a:solidFill>
              <a:srgbClr val="D6D68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7" name="Rectangle 300"/>
            <p:cNvSpPr>
              <a:spLocks noChangeArrowheads="1"/>
            </p:cNvSpPr>
            <p:nvPr/>
          </p:nvSpPr>
          <p:spPr bwMode="auto">
            <a:xfrm>
              <a:off x="814" y="1833"/>
              <a:ext cx="825" cy="4"/>
            </a:xfrm>
            <a:prstGeom prst="rect">
              <a:avLst/>
            </a:prstGeom>
            <a:solidFill>
              <a:srgbClr val="D8D88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8" name="Rectangle 301"/>
            <p:cNvSpPr>
              <a:spLocks noChangeArrowheads="1"/>
            </p:cNvSpPr>
            <p:nvPr/>
          </p:nvSpPr>
          <p:spPr bwMode="auto">
            <a:xfrm>
              <a:off x="814" y="1837"/>
              <a:ext cx="825" cy="6"/>
            </a:xfrm>
            <a:prstGeom prst="rect">
              <a:avLst/>
            </a:prstGeom>
            <a:solidFill>
              <a:srgbClr val="DADA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9" name="Rectangle 302"/>
            <p:cNvSpPr>
              <a:spLocks noChangeArrowheads="1"/>
            </p:cNvSpPr>
            <p:nvPr/>
          </p:nvSpPr>
          <p:spPr bwMode="auto">
            <a:xfrm>
              <a:off x="814" y="1843"/>
              <a:ext cx="825" cy="4"/>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0" name="Rectangle 303"/>
            <p:cNvSpPr>
              <a:spLocks noChangeArrowheads="1"/>
            </p:cNvSpPr>
            <p:nvPr/>
          </p:nvSpPr>
          <p:spPr bwMode="auto">
            <a:xfrm>
              <a:off x="814" y="1847"/>
              <a:ext cx="825" cy="6"/>
            </a:xfrm>
            <a:prstGeom prst="rect">
              <a:avLst/>
            </a:prstGeom>
            <a:solidFill>
              <a:srgbClr val="DDDD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1" name="Rectangle 304"/>
            <p:cNvSpPr>
              <a:spLocks noChangeArrowheads="1"/>
            </p:cNvSpPr>
            <p:nvPr/>
          </p:nvSpPr>
          <p:spPr bwMode="auto">
            <a:xfrm>
              <a:off x="814" y="1853"/>
              <a:ext cx="825" cy="4"/>
            </a:xfrm>
            <a:prstGeom prst="rect">
              <a:avLst/>
            </a:prstGeom>
            <a:solidFill>
              <a:srgbClr val="DFDF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2" name="Rectangle 305"/>
            <p:cNvSpPr>
              <a:spLocks noChangeArrowheads="1"/>
            </p:cNvSpPr>
            <p:nvPr/>
          </p:nvSpPr>
          <p:spPr bwMode="auto">
            <a:xfrm>
              <a:off x="814" y="1857"/>
              <a:ext cx="825" cy="6"/>
            </a:xfrm>
            <a:prstGeom prst="rect">
              <a:avLst/>
            </a:prstGeom>
            <a:solidFill>
              <a:srgbClr val="E1E1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3" name="Rectangle 306"/>
            <p:cNvSpPr>
              <a:spLocks noChangeArrowheads="1"/>
            </p:cNvSpPr>
            <p:nvPr/>
          </p:nvSpPr>
          <p:spPr bwMode="auto">
            <a:xfrm>
              <a:off x="814" y="1863"/>
              <a:ext cx="825" cy="4"/>
            </a:xfrm>
            <a:prstGeom prst="rect">
              <a:avLst/>
            </a:prstGeom>
            <a:solidFill>
              <a:srgbClr val="E3E38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4" name="Rectangle 307"/>
            <p:cNvSpPr>
              <a:spLocks noChangeArrowheads="1"/>
            </p:cNvSpPr>
            <p:nvPr/>
          </p:nvSpPr>
          <p:spPr bwMode="auto">
            <a:xfrm>
              <a:off x="814" y="1867"/>
              <a:ext cx="825" cy="6"/>
            </a:xfrm>
            <a:prstGeom prst="rect">
              <a:avLst/>
            </a:prstGeom>
            <a:solidFill>
              <a:srgbClr val="E4E4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5" name="Rectangle 308"/>
            <p:cNvSpPr>
              <a:spLocks noChangeArrowheads="1"/>
            </p:cNvSpPr>
            <p:nvPr/>
          </p:nvSpPr>
          <p:spPr bwMode="auto">
            <a:xfrm>
              <a:off x="814" y="1873"/>
              <a:ext cx="825" cy="4"/>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6" name="Rectangle 309"/>
            <p:cNvSpPr>
              <a:spLocks noChangeArrowheads="1"/>
            </p:cNvSpPr>
            <p:nvPr/>
          </p:nvSpPr>
          <p:spPr bwMode="auto">
            <a:xfrm>
              <a:off x="814" y="1877"/>
              <a:ext cx="825" cy="4"/>
            </a:xfrm>
            <a:prstGeom prst="rect">
              <a:avLst/>
            </a:prstGeom>
            <a:solidFill>
              <a:srgbClr val="E7E7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7" name="Rectangle 310"/>
            <p:cNvSpPr>
              <a:spLocks noChangeArrowheads="1"/>
            </p:cNvSpPr>
            <p:nvPr/>
          </p:nvSpPr>
          <p:spPr bwMode="auto">
            <a:xfrm>
              <a:off x="814" y="1881"/>
              <a:ext cx="825" cy="6"/>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8" name="Rectangle 311"/>
            <p:cNvSpPr>
              <a:spLocks noChangeArrowheads="1"/>
            </p:cNvSpPr>
            <p:nvPr/>
          </p:nvSpPr>
          <p:spPr bwMode="auto">
            <a:xfrm>
              <a:off x="814" y="1887"/>
              <a:ext cx="825" cy="4"/>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9" name="Rectangle 312"/>
            <p:cNvSpPr>
              <a:spLocks noChangeArrowheads="1"/>
            </p:cNvSpPr>
            <p:nvPr/>
          </p:nvSpPr>
          <p:spPr bwMode="auto">
            <a:xfrm>
              <a:off x="814" y="1891"/>
              <a:ext cx="825" cy="6"/>
            </a:xfrm>
            <a:prstGeom prst="rect">
              <a:avLst/>
            </a:prstGeom>
            <a:solidFill>
              <a:srgbClr val="EBEB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0" name="Rectangle 313"/>
            <p:cNvSpPr>
              <a:spLocks noChangeArrowheads="1"/>
            </p:cNvSpPr>
            <p:nvPr/>
          </p:nvSpPr>
          <p:spPr bwMode="auto">
            <a:xfrm>
              <a:off x="814" y="1897"/>
              <a:ext cx="825" cy="4"/>
            </a:xfrm>
            <a:prstGeom prst="rect">
              <a:avLst/>
            </a:prstGeom>
            <a:solidFill>
              <a:srgbClr val="ECEC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1" name="Rectangle 314"/>
            <p:cNvSpPr>
              <a:spLocks noChangeArrowheads="1"/>
            </p:cNvSpPr>
            <p:nvPr/>
          </p:nvSpPr>
          <p:spPr bwMode="auto">
            <a:xfrm>
              <a:off x="814" y="1901"/>
              <a:ext cx="825" cy="6"/>
            </a:xfrm>
            <a:prstGeom prst="rect">
              <a:avLst/>
            </a:prstGeom>
            <a:solidFill>
              <a:srgbClr val="EEEE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2" name="Rectangle 315"/>
            <p:cNvSpPr>
              <a:spLocks noChangeArrowheads="1"/>
            </p:cNvSpPr>
            <p:nvPr/>
          </p:nvSpPr>
          <p:spPr bwMode="auto">
            <a:xfrm>
              <a:off x="814" y="1907"/>
              <a:ext cx="825" cy="4"/>
            </a:xfrm>
            <a:prstGeom prst="rect">
              <a:avLst/>
            </a:prstGeom>
            <a:solidFill>
              <a:srgbClr val="EFEF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3" name="Rectangle 316"/>
            <p:cNvSpPr>
              <a:spLocks noChangeArrowheads="1"/>
            </p:cNvSpPr>
            <p:nvPr/>
          </p:nvSpPr>
          <p:spPr bwMode="auto">
            <a:xfrm>
              <a:off x="814" y="1911"/>
              <a:ext cx="825" cy="4"/>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4" name="Rectangle 317"/>
            <p:cNvSpPr>
              <a:spLocks noChangeArrowheads="1"/>
            </p:cNvSpPr>
            <p:nvPr/>
          </p:nvSpPr>
          <p:spPr bwMode="auto">
            <a:xfrm>
              <a:off x="814" y="1915"/>
              <a:ext cx="825" cy="6"/>
            </a:xfrm>
            <a:prstGeom prst="rect">
              <a:avLst/>
            </a:prstGeom>
            <a:solidFill>
              <a:srgbClr val="F1F1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5" name="Rectangle 318"/>
            <p:cNvSpPr>
              <a:spLocks noChangeArrowheads="1"/>
            </p:cNvSpPr>
            <p:nvPr/>
          </p:nvSpPr>
          <p:spPr bwMode="auto">
            <a:xfrm>
              <a:off x="814" y="1921"/>
              <a:ext cx="825" cy="4"/>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6" name="Rectangle 319"/>
            <p:cNvSpPr>
              <a:spLocks noChangeArrowheads="1"/>
            </p:cNvSpPr>
            <p:nvPr/>
          </p:nvSpPr>
          <p:spPr bwMode="auto">
            <a:xfrm>
              <a:off x="814" y="1925"/>
              <a:ext cx="825" cy="6"/>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7" name="Rectangle 320"/>
            <p:cNvSpPr>
              <a:spLocks noChangeArrowheads="1"/>
            </p:cNvSpPr>
            <p:nvPr/>
          </p:nvSpPr>
          <p:spPr bwMode="auto">
            <a:xfrm>
              <a:off x="814" y="1931"/>
              <a:ext cx="825" cy="4"/>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8" name="Rectangle 321"/>
            <p:cNvSpPr>
              <a:spLocks noChangeArrowheads="1"/>
            </p:cNvSpPr>
            <p:nvPr/>
          </p:nvSpPr>
          <p:spPr bwMode="auto">
            <a:xfrm>
              <a:off x="814" y="1935"/>
              <a:ext cx="825" cy="6"/>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9" name="Rectangle 322"/>
            <p:cNvSpPr>
              <a:spLocks noChangeArrowheads="1"/>
            </p:cNvSpPr>
            <p:nvPr/>
          </p:nvSpPr>
          <p:spPr bwMode="auto">
            <a:xfrm>
              <a:off x="814" y="1941"/>
              <a:ext cx="825" cy="4"/>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0" name="Rectangle 323"/>
            <p:cNvSpPr>
              <a:spLocks noChangeArrowheads="1"/>
            </p:cNvSpPr>
            <p:nvPr/>
          </p:nvSpPr>
          <p:spPr bwMode="auto">
            <a:xfrm>
              <a:off x="814" y="1945"/>
              <a:ext cx="825" cy="6"/>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1" name="Rectangle 324"/>
            <p:cNvSpPr>
              <a:spLocks noChangeArrowheads="1"/>
            </p:cNvSpPr>
            <p:nvPr/>
          </p:nvSpPr>
          <p:spPr bwMode="auto">
            <a:xfrm>
              <a:off x="814" y="1951"/>
              <a:ext cx="825" cy="4"/>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2" name="Rectangle 325"/>
            <p:cNvSpPr>
              <a:spLocks noChangeArrowheads="1"/>
            </p:cNvSpPr>
            <p:nvPr/>
          </p:nvSpPr>
          <p:spPr bwMode="auto">
            <a:xfrm>
              <a:off x="814" y="1955"/>
              <a:ext cx="825" cy="4"/>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3" name="Rectangle 326"/>
            <p:cNvSpPr>
              <a:spLocks noChangeArrowheads="1"/>
            </p:cNvSpPr>
            <p:nvPr/>
          </p:nvSpPr>
          <p:spPr bwMode="auto">
            <a:xfrm>
              <a:off x="814" y="1959"/>
              <a:ext cx="825" cy="6"/>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4" name="Rectangle 327"/>
            <p:cNvSpPr>
              <a:spLocks noChangeArrowheads="1"/>
            </p:cNvSpPr>
            <p:nvPr/>
          </p:nvSpPr>
          <p:spPr bwMode="auto">
            <a:xfrm>
              <a:off x="814" y="1965"/>
              <a:ext cx="825" cy="4"/>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5" name="Rectangle 328"/>
            <p:cNvSpPr>
              <a:spLocks noChangeArrowheads="1"/>
            </p:cNvSpPr>
            <p:nvPr/>
          </p:nvSpPr>
          <p:spPr bwMode="auto">
            <a:xfrm>
              <a:off x="814" y="1969"/>
              <a:ext cx="825" cy="6"/>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6" name="Rectangle 329"/>
            <p:cNvSpPr>
              <a:spLocks noChangeArrowheads="1"/>
            </p:cNvSpPr>
            <p:nvPr/>
          </p:nvSpPr>
          <p:spPr bwMode="auto">
            <a:xfrm>
              <a:off x="814" y="1975"/>
              <a:ext cx="825" cy="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7" name="Rectangle 330"/>
            <p:cNvSpPr>
              <a:spLocks noChangeArrowheads="1"/>
            </p:cNvSpPr>
            <p:nvPr/>
          </p:nvSpPr>
          <p:spPr bwMode="auto">
            <a:xfrm>
              <a:off x="814" y="1979"/>
              <a:ext cx="825" cy="7"/>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8" name="Rectangle 331"/>
            <p:cNvSpPr>
              <a:spLocks noChangeArrowheads="1"/>
            </p:cNvSpPr>
            <p:nvPr/>
          </p:nvSpPr>
          <p:spPr bwMode="auto">
            <a:xfrm>
              <a:off x="814" y="1986"/>
              <a:ext cx="825" cy="4"/>
            </a:xfrm>
            <a:prstGeom prst="rect">
              <a:avLst/>
            </a:prstGeom>
            <a:solidFill>
              <a:srgbClr val="FBFB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9" name="Rectangle 332"/>
            <p:cNvSpPr>
              <a:spLocks noChangeArrowheads="1"/>
            </p:cNvSpPr>
            <p:nvPr/>
          </p:nvSpPr>
          <p:spPr bwMode="auto">
            <a:xfrm>
              <a:off x="814" y="1990"/>
              <a:ext cx="825"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0" name="Rectangle 333"/>
            <p:cNvSpPr>
              <a:spLocks noChangeArrowheads="1"/>
            </p:cNvSpPr>
            <p:nvPr/>
          </p:nvSpPr>
          <p:spPr bwMode="auto">
            <a:xfrm>
              <a:off x="814" y="1994"/>
              <a:ext cx="825" cy="6"/>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1" name="Rectangle 334"/>
            <p:cNvSpPr>
              <a:spLocks noChangeArrowheads="1"/>
            </p:cNvSpPr>
            <p:nvPr/>
          </p:nvSpPr>
          <p:spPr bwMode="auto">
            <a:xfrm>
              <a:off x="814" y="2000"/>
              <a:ext cx="825" cy="4"/>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2" name="Rectangle 335"/>
            <p:cNvSpPr>
              <a:spLocks noChangeArrowheads="1"/>
            </p:cNvSpPr>
            <p:nvPr/>
          </p:nvSpPr>
          <p:spPr bwMode="auto">
            <a:xfrm>
              <a:off x="814" y="2004"/>
              <a:ext cx="825" cy="6"/>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3" name="Rectangle 336"/>
            <p:cNvSpPr>
              <a:spLocks noChangeArrowheads="1"/>
            </p:cNvSpPr>
            <p:nvPr/>
          </p:nvSpPr>
          <p:spPr bwMode="auto">
            <a:xfrm>
              <a:off x="814" y="2010"/>
              <a:ext cx="825" cy="4"/>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4" name="Rectangle 337"/>
            <p:cNvSpPr>
              <a:spLocks noChangeArrowheads="1"/>
            </p:cNvSpPr>
            <p:nvPr/>
          </p:nvSpPr>
          <p:spPr bwMode="auto">
            <a:xfrm>
              <a:off x="814" y="2014"/>
              <a:ext cx="825" cy="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5" name="Rectangle 338"/>
            <p:cNvSpPr>
              <a:spLocks noChangeArrowheads="1"/>
            </p:cNvSpPr>
            <p:nvPr/>
          </p:nvSpPr>
          <p:spPr bwMode="auto">
            <a:xfrm>
              <a:off x="814" y="2020"/>
              <a:ext cx="825"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6" name="Rectangle 339"/>
            <p:cNvSpPr>
              <a:spLocks noChangeArrowheads="1"/>
            </p:cNvSpPr>
            <p:nvPr/>
          </p:nvSpPr>
          <p:spPr bwMode="auto">
            <a:xfrm>
              <a:off x="814" y="2024"/>
              <a:ext cx="825" cy="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7" name="Rectangle 340"/>
            <p:cNvSpPr>
              <a:spLocks noChangeArrowheads="1"/>
            </p:cNvSpPr>
            <p:nvPr/>
          </p:nvSpPr>
          <p:spPr bwMode="auto">
            <a:xfrm>
              <a:off x="814" y="2030"/>
              <a:ext cx="825"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8" name="Rectangle 341"/>
            <p:cNvSpPr>
              <a:spLocks noChangeArrowheads="1"/>
            </p:cNvSpPr>
            <p:nvPr/>
          </p:nvSpPr>
          <p:spPr bwMode="auto">
            <a:xfrm>
              <a:off x="814" y="2034"/>
              <a:ext cx="825"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9" name="Rectangle 342"/>
            <p:cNvSpPr>
              <a:spLocks noChangeArrowheads="1"/>
            </p:cNvSpPr>
            <p:nvPr/>
          </p:nvSpPr>
          <p:spPr bwMode="auto">
            <a:xfrm>
              <a:off x="814" y="2038"/>
              <a:ext cx="825" cy="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0" name="Rectangle 343"/>
            <p:cNvSpPr>
              <a:spLocks noChangeArrowheads="1"/>
            </p:cNvSpPr>
            <p:nvPr/>
          </p:nvSpPr>
          <p:spPr bwMode="auto">
            <a:xfrm>
              <a:off x="814" y="2044"/>
              <a:ext cx="825"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1" name="Rectangle 344"/>
            <p:cNvSpPr>
              <a:spLocks noChangeArrowheads="1"/>
            </p:cNvSpPr>
            <p:nvPr/>
          </p:nvSpPr>
          <p:spPr bwMode="auto">
            <a:xfrm>
              <a:off x="814" y="2048"/>
              <a:ext cx="825" cy="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2" name="Rectangle 345"/>
            <p:cNvSpPr>
              <a:spLocks noChangeArrowheads="1"/>
            </p:cNvSpPr>
            <p:nvPr/>
          </p:nvSpPr>
          <p:spPr bwMode="auto">
            <a:xfrm>
              <a:off x="814" y="2054"/>
              <a:ext cx="825" cy="4"/>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3" name="Rectangle 346"/>
            <p:cNvSpPr>
              <a:spLocks noChangeArrowheads="1"/>
            </p:cNvSpPr>
            <p:nvPr/>
          </p:nvSpPr>
          <p:spPr bwMode="auto">
            <a:xfrm>
              <a:off x="814" y="2058"/>
              <a:ext cx="825" cy="6"/>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4" name="Rectangle 347"/>
            <p:cNvSpPr>
              <a:spLocks noChangeArrowheads="1"/>
            </p:cNvSpPr>
            <p:nvPr/>
          </p:nvSpPr>
          <p:spPr bwMode="auto">
            <a:xfrm>
              <a:off x="814" y="2064"/>
              <a:ext cx="825" cy="4"/>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5" name="Rectangle 348"/>
            <p:cNvSpPr>
              <a:spLocks noChangeArrowheads="1"/>
            </p:cNvSpPr>
            <p:nvPr/>
          </p:nvSpPr>
          <p:spPr bwMode="auto">
            <a:xfrm>
              <a:off x="814" y="2068"/>
              <a:ext cx="825"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6" name="Rectangle 349"/>
            <p:cNvSpPr>
              <a:spLocks noChangeArrowheads="1"/>
            </p:cNvSpPr>
            <p:nvPr/>
          </p:nvSpPr>
          <p:spPr bwMode="auto">
            <a:xfrm>
              <a:off x="814" y="2072"/>
              <a:ext cx="825" cy="6"/>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7" name="Rectangle 350"/>
            <p:cNvSpPr>
              <a:spLocks noChangeArrowheads="1"/>
            </p:cNvSpPr>
            <p:nvPr/>
          </p:nvSpPr>
          <p:spPr bwMode="auto">
            <a:xfrm>
              <a:off x="814" y="2078"/>
              <a:ext cx="825" cy="4"/>
            </a:xfrm>
            <a:prstGeom prst="rect">
              <a:avLst/>
            </a:prstGeom>
            <a:solidFill>
              <a:srgbClr val="FBFB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8" name="Rectangle 351"/>
            <p:cNvSpPr>
              <a:spLocks noChangeArrowheads="1"/>
            </p:cNvSpPr>
            <p:nvPr/>
          </p:nvSpPr>
          <p:spPr bwMode="auto">
            <a:xfrm>
              <a:off x="814" y="2082"/>
              <a:ext cx="825" cy="6"/>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9" name="Rectangle 352"/>
            <p:cNvSpPr>
              <a:spLocks noChangeArrowheads="1"/>
            </p:cNvSpPr>
            <p:nvPr/>
          </p:nvSpPr>
          <p:spPr bwMode="auto">
            <a:xfrm>
              <a:off x="814" y="2088"/>
              <a:ext cx="825" cy="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0" name="Rectangle 353"/>
            <p:cNvSpPr>
              <a:spLocks noChangeArrowheads="1"/>
            </p:cNvSpPr>
            <p:nvPr/>
          </p:nvSpPr>
          <p:spPr bwMode="auto">
            <a:xfrm>
              <a:off x="814" y="2092"/>
              <a:ext cx="825" cy="6"/>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1" name="Rectangle 354"/>
            <p:cNvSpPr>
              <a:spLocks noChangeArrowheads="1"/>
            </p:cNvSpPr>
            <p:nvPr/>
          </p:nvSpPr>
          <p:spPr bwMode="auto">
            <a:xfrm>
              <a:off x="814" y="2098"/>
              <a:ext cx="825" cy="4"/>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2" name="Rectangle 355"/>
            <p:cNvSpPr>
              <a:spLocks noChangeArrowheads="1"/>
            </p:cNvSpPr>
            <p:nvPr/>
          </p:nvSpPr>
          <p:spPr bwMode="auto">
            <a:xfrm>
              <a:off x="814" y="2102"/>
              <a:ext cx="825" cy="6"/>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3" name="Rectangle 356"/>
            <p:cNvSpPr>
              <a:spLocks noChangeArrowheads="1"/>
            </p:cNvSpPr>
            <p:nvPr/>
          </p:nvSpPr>
          <p:spPr bwMode="auto">
            <a:xfrm>
              <a:off x="814" y="2108"/>
              <a:ext cx="825" cy="4"/>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4" name="Rectangle 357"/>
            <p:cNvSpPr>
              <a:spLocks noChangeArrowheads="1"/>
            </p:cNvSpPr>
            <p:nvPr/>
          </p:nvSpPr>
          <p:spPr bwMode="auto">
            <a:xfrm>
              <a:off x="814" y="2112"/>
              <a:ext cx="825" cy="4"/>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5" name="Rectangle 358"/>
            <p:cNvSpPr>
              <a:spLocks noChangeArrowheads="1"/>
            </p:cNvSpPr>
            <p:nvPr/>
          </p:nvSpPr>
          <p:spPr bwMode="auto">
            <a:xfrm>
              <a:off x="814" y="2116"/>
              <a:ext cx="825" cy="6"/>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6" name="Rectangle 359"/>
            <p:cNvSpPr>
              <a:spLocks noChangeArrowheads="1"/>
            </p:cNvSpPr>
            <p:nvPr/>
          </p:nvSpPr>
          <p:spPr bwMode="auto">
            <a:xfrm>
              <a:off x="814" y="2122"/>
              <a:ext cx="825" cy="4"/>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7" name="Rectangle 360"/>
            <p:cNvSpPr>
              <a:spLocks noChangeArrowheads="1"/>
            </p:cNvSpPr>
            <p:nvPr/>
          </p:nvSpPr>
          <p:spPr bwMode="auto">
            <a:xfrm>
              <a:off x="814" y="2126"/>
              <a:ext cx="825" cy="6"/>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8" name="Rectangle 361"/>
            <p:cNvSpPr>
              <a:spLocks noChangeArrowheads="1"/>
            </p:cNvSpPr>
            <p:nvPr/>
          </p:nvSpPr>
          <p:spPr bwMode="auto">
            <a:xfrm>
              <a:off x="814" y="2132"/>
              <a:ext cx="825" cy="4"/>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9" name="Rectangle 362"/>
            <p:cNvSpPr>
              <a:spLocks noChangeArrowheads="1"/>
            </p:cNvSpPr>
            <p:nvPr/>
          </p:nvSpPr>
          <p:spPr bwMode="auto">
            <a:xfrm>
              <a:off x="814" y="2136"/>
              <a:ext cx="825" cy="6"/>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0" name="Rectangle 363"/>
            <p:cNvSpPr>
              <a:spLocks noChangeArrowheads="1"/>
            </p:cNvSpPr>
            <p:nvPr/>
          </p:nvSpPr>
          <p:spPr bwMode="auto">
            <a:xfrm>
              <a:off x="814" y="2142"/>
              <a:ext cx="825" cy="4"/>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1" name="Rectangle 364"/>
            <p:cNvSpPr>
              <a:spLocks noChangeArrowheads="1"/>
            </p:cNvSpPr>
            <p:nvPr/>
          </p:nvSpPr>
          <p:spPr bwMode="auto">
            <a:xfrm>
              <a:off x="814" y="2146"/>
              <a:ext cx="825" cy="4"/>
            </a:xfrm>
            <a:prstGeom prst="rect">
              <a:avLst/>
            </a:prstGeom>
            <a:solidFill>
              <a:srgbClr val="F1F1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2" name="Rectangle 365"/>
            <p:cNvSpPr>
              <a:spLocks noChangeArrowheads="1"/>
            </p:cNvSpPr>
            <p:nvPr/>
          </p:nvSpPr>
          <p:spPr bwMode="auto">
            <a:xfrm>
              <a:off x="814" y="2150"/>
              <a:ext cx="825" cy="6"/>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3" name="Rectangle 366"/>
            <p:cNvSpPr>
              <a:spLocks noChangeArrowheads="1"/>
            </p:cNvSpPr>
            <p:nvPr/>
          </p:nvSpPr>
          <p:spPr bwMode="auto">
            <a:xfrm>
              <a:off x="814" y="2156"/>
              <a:ext cx="825" cy="4"/>
            </a:xfrm>
            <a:prstGeom prst="rect">
              <a:avLst/>
            </a:prstGeom>
            <a:solidFill>
              <a:srgbClr val="EFEF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4" name="Rectangle 367"/>
            <p:cNvSpPr>
              <a:spLocks noChangeArrowheads="1"/>
            </p:cNvSpPr>
            <p:nvPr/>
          </p:nvSpPr>
          <p:spPr bwMode="auto">
            <a:xfrm>
              <a:off x="814" y="2160"/>
              <a:ext cx="825" cy="6"/>
            </a:xfrm>
            <a:prstGeom prst="rect">
              <a:avLst/>
            </a:prstGeom>
            <a:solidFill>
              <a:srgbClr val="EEEE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5" name="Rectangle 368"/>
            <p:cNvSpPr>
              <a:spLocks noChangeArrowheads="1"/>
            </p:cNvSpPr>
            <p:nvPr/>
          </p:nvSpPr>
          <p:spPr bwMode="auto">
            <a:xfrm>
              <a:off x="814" y="2166"/>
              <a:ext cx="825" cy="4"/>
            </a:xfrm>
            <a:prstGeom prst="rect">
              <a:avLst/>
            </a:prstGeom>
            <a:solidFill>
              <a:srgbClr val="ECEC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6" name="Rectangle 369"/>
            <p:cNvSpPr>
              <a:spLocks noChangeArrowheads="1"/>
            </p:cNvSpPr>
            <p:nvPr/>
          </p:nvSpPr>
          <p:spPr bwMode="auto">
            <a:xfrm>
              <a:off x="814" y="2170"/>
              <a:ext cx="825" cy="6"/>
            </a:xfrm>
            <a:prstGeom prst="rect">
              <a:avLst/>
            </a:prstGeom>
            <a:solidFill>
              <a:srgbClr val="EBEB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7" name="Rectangle 370"/>
            <p:cNvSpPr>
              <a:spLocks noChangeArrowheads="1"/>
            </p:cNvSpPr>
            <p:nvPr/>
          </p:nvSpPr>
          <p:spPr bwMode="auto">
            <a:xfrm>
              <a:off x="814" y="2176"/>
              <a:ext cx="825" cy="4"/>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8" name="Rectangle 371"/>
            <p:cNvSpPr>
              <a:spLocks noChangeArrowheads="1"/>
            </p:cNvSpPr>
            <p:nvPr/>
          </p:nvSpPr>
          <p:spPr bwMode="auto">
            <a:xfrm>
              <a:off x="814" y="2180"/>
              <a:ext cx="825" cy="6"/>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9" name="Rectangle 372"/>
            <p:cNvSpPr>
              <a:spLocks noChangeArrowheads="1"/>
            </p:cNvSpPr>
            <p:nvPr/>
          </p:nvSpPr>
          <p:spPr bwMode="auto">
            <a:xfrm>
              <a:off x="814" y="2186"/>
              <a:ext cx="825" cy="4"/>
            </a:xfrm>
            <a:prstGeom prst="rect">
              <a:avLst/>
            </a:prstGeom>
            <a:solidFill>
              <a:srgbClr val="E7E7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0" name="Rectangle 373"/>
            <p:cNvSpPr>
              <a:spLocks noChangeArrowheads="1"/>
            </p:cNvSpPr>
            <p:nvPr/>
          </p:nvSpPr>
          <p:spPr bwMode="auto">
            <a:xfrm>
              <a:off x="814" y="2190"/>
              <a:ext cx="825" cy="4"/>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1" name="Rectangle 374"/>
            <p:cNvSpPr>
              <a:spLocks noChangeArrowheads="1"/>
            </p:cNvSpPr>
            <p:nvPr/>
          </p:nvSpPr>
          <p:spPr bwMode="auto">
            <a:xfrm>
              <a:off x="814" y="2194"/>
              <a:ext cx="825" cy="6"/>
            </a:xfrm>
            <a:prstGeom prst="rect">
              <a:avLst/>
            </a:prstGeom>
            <a:solidFill>
              <a:srgbClr val="E4E4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2" name="Rectangle 375"/>
            <p:cNvSpPr>
              <a:spLocks noChangeArrowheads="1"/>
            </p:cNvSpPr>
            <p:nvPr/>
          </p:nvSpPr>
          <p:spPr bwMode="auto">
            <a:xfrm>
              <a:off x="814" y="2200"/>
              <a:ext cx="825" cy="4"/>
            </a:xfrm>
            <a:prstGeom prst="rect">
              <a:avLst/>
            </a:prstGeom>
            <a:solidFill>
              <a:srgbClr val="E3E38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3" name="Rectangle 376"/>
            <p:cNvSpPr>
              <a:spLocks noChangeArrowheads="1"/>
            </p:cNvSpPr>
            <p:nvPr/>
          </p:nvSpPr>
          <p:spPr bwMode="auto">
            <a:xfrm>
              <a:off x="814" y="2204"/>
              <a:ext cx="825" cy="6"/>
            </a:xfrm>
            <a:prstGeom prst="rect">
              <a:avLst/>
            </a:prstGeom>
            <a:solidFill>
              <a:srgbClr val="E1E1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4" name="Rectangle 377"/>
            <p:cNvSpPr>
              <a:spLocks noChangeArrowheads="1"/>
            </p:cNvSpPr>
            <p:nvPr/>
          </p:nvSpPr>
          <p:spPr bwMode="auto">
            <a:xfrm>
              <a:off x="814" y="2210"/>
              <a:ext cx="825" cy="4"/>
            </a:xfrm>
            <a:prstGeom prst="rect">
              <a:avLst/>
            </a:prstGeom>
            <a:solidFill>
              <a:srgbClr val="DFDF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5" name="Rectangle 378"/>
            <p:cNvSpPr>
              <a:spLocks noChangeArrowheads="1"/>
            </p:cNvSpPr>
            <p:nvPr/>
          </p:nvSpPr>
          <p:spPr bwMode="auto">
            <a:xfrm>
              <a:off x="814" y="2214"/>
              <a:ext cx="825" cy="6"/>
            </a:xfrm>
            <a:prstGeom prst="rect">
              <a:avLst/>
            </a:prstGeom>
            <a:solidFill>
              <a:srgbClr val="DDDD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6" name="Rectangle 379"/>
            <p:cNvSpPr>
              <a:spLocks noChangeArrowheads="1"/>
            </p:cNvSpPr>
            <p:nvPr/>
          </p:nvSpPr>
          <p:spPr bwMode="auto">
            <a:xfrm>
              <a:off x="814" y="2220"/>
              <a:ext cx="825" cy="4"/>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7" name="Rectangle 380"/>
            <p:cNvSpPr>
              <a:spLocks noChangeArrowheads="1"/>
            </p:cNvSpPr>
            <p:nvPr/>
          </p:nvSpPr>
          <p:spPr bwMode="auto">
            <a:xfrm>
              <a:off x="814" y="2224"/>
              <a:ext cx="825" cy="4"/>
            </a:xfrm>
            <a:prstGeom prst="rect">
              <a:avLst/>
            </a:prstGeom>
            <a:solidFill>
              <a:srgbClr val="DADA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8" name="Rectangle 381"/>
            <p:cNvSpPr>
              <a:spLocks noChangeArrowheads="1"/>
            </p:cNvSpPr>
            <p:nvPr/>
          </p:nvSpPr>
          <p:spPr bwMode="auto">
            <a:xfrm>
              <a:off x="814" y="2228"/>
              <a:ext cx="825" cy="6"/>
            </a:xfrm>
            <a:prstGeom prst="rect">
              <a:avLst/>
            </a:prstGeom>
            <a:solidFill>
              <a:srgbClr val="D8D8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9" name="Rectangle 382"/>
            <p:cNvSpPr>
              <a:spLocks noChangeArrowheads="1"/>
            </p:cNvSpPr>
            <p:nvPr/>
          </p:nvSpPr>
          <p:spPr bwMode="auto">
            <a:xfrm>
              <a:off x="814" y="2234"/>
              <a:ext cx="825" cy="4"/>
            </a:xfrm>
            <a:prstGeom prst="rect">
              <a:avLst/>
            </a:prstGeom>
            <a:solidFill>
              <a:srgbClr val="D6D68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0" name="Rectangle 383"/>
            <p:cNvSpPr>
              <a:spLocks noChangeArrowheads="1"/>
            </p:cNvSpPr>
            <p:nvPr/>
          </p:nvSpPr>
          <p:spPr bwMode="auto">
            <a:xfrm>
              <a:off x="814" y="2238"/>
              <a:ext cx="825" cy="6"/>
            </a:xfrm>
            <a:prstGeom prst="rect">
              <a:avLst/>
            </a:prstGeom>
            <a:solidFill>
              <a:srgbClr val="D4D4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1" name="Rectangle 384"/>
            <p:cNvSpPr>
              <a:spLocks noChangeArrowheads="1"/>
            </p:cNvSpPr>
            <p:nvPr/>
          </p:nvSpPr>
          <p:spPr bwMode="auto">
            <a:xfrm>
              <a:off x="814" y="2244"/>
              <a:ext cx="825" cy="4"/>
            </a:xfrm>
            <a:prstGeom prst="rect">
              <a:avLst/>
            </a:prstGeom>
            <a:solidFill>
              <a:srgbClr val="D3D37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2" name="Rectangle 385"/>
            <p:cNvSpPr>
              <a:spLocks noChangeArrowheads="1"/>
            </p:cNvSpPr>
            <p:nvPr/>
          </p:nvSpPr>
          <p:spPr bwMode="auto">
            <a:xfrm>
              <a:off x="814" y="2248"/>
              <a:ext cx="825" cy="6"/>
            </a:xfrm>
            <a:prstGeom prst="rect">
              <a:avLst/>
            </a:prstGeom>
            <a:solidFill>
              <a:srgbClr val="D0D0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3" name="Rectangle 386"/>
            <p:cNvSpPr>
              <a:spLocks noChangeArrowheads="1"/>
            </p:cNvSpPr>
            <p:nvPr/>
          </p:nvSpPr>
          <p:spPr bwMode="auto">
            <a:xfrm>
              <a:off x="814" y="2254"/>
              <a:ext cx="825" cy="4"/>
            </a:xfrm>
            <a:prstGeom prst="rect">
              <a:avLst/>
            </a:prstGeom>
            <a:solidFill>
              <a:srgbClr val="CECE7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4" name="Rectangle 387"/>
            <p:cNvSpPr>
              <a:spLocks noChangeArrowheads="1"/>
            </p:cNvSpPr>
            <p:nvPr/>
          </p:nvSpPr>
          <p:spPr bwMode="auto">
            <a:xfrm>
              <a:off x="814" y="2258"/>
              <a:ext cx="825" cy="6"/>
            </a:xfrm>
            <a:prstGeom prst="rect">
              <a:avLst/>
            </a:prstGeom>
            <a:solidFill>
              <a:srgbClr val="CCCC7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5" name="Rectangle 388"/>
            <p:cNvSpPr>
              <a:spLocks noChangeArrowheads="1"/>
            </p:cNvSpPr>
            <p:nvPr/>
          </p:nvSpPr>
          <p:spPr bwMode="auto">
            <a:xfrm>
              <a:off x="814" y="2264"/>
              <a:ext cx="825" cy="4"/>
            </a:xfrm>
            <a:prstGeom prst="rect">
              <a:avLst/>
            </a:prstGeom>
            <a:solidFill>
              <a:srgbClr val="CACA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6" name="Rectangle 389"/>
            <p:cNvSpPr>
              <a:spLocks noChangeArrowheads="1"/>
            </p:cNvSpPr>
            <p:nvPr/>
          </p:nvSpPr>
          <p:spPr bwMode="auto">
            <a:xfrm>
              <a:off x="814" y="2268"/>
              <a:ext cx="825" cy="4"/>
            </a:xfrm>
            <a:prstGeom prst="rect">
              <a:avLst/>
            </a:prstGeom>
            <a:solidFill>
              <a:srgbClr val="C8C8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7" name="Rectangle 390"/>
            <p:cNvSpPr>
              <a:spLocks noChangeArrowheads="1"/>
            </p:cNvSpPr>
            <p:nvPr/>
          </p:nvSpPr>
          <p:spPr bwMode="auto">
            <a:xfrm>
              <a:off x="814" y="2272"/>
              <a:ext cx="825" cy="6"/>
            </a:xfrm>
            <a:prstGeom prst="rect">
              <a:avLst/>
            </a:prstGeom>
            <a:solidFill>
              <a:srgbClr val="C6C67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8" name="Rectangle 391"/>
            <p:cNvSpPr>
              <a:spLocks noChangeArrowheads="1"/>
            </p:cNvSpPr>
            <p:nvPr/>
          </p:nvSpPr>
          <p:spPr bwMode="auto">
            <a:xfrm>
              <a:off x="814" y="2278"/>
              <a:ext cx="825" cy="4"/>
            </a:xfrm>
            <a:prstGeom prst="rect">
              <a:avLst/>
            </a:prstGeom>
            <a:solidFill>
              <a:srgbClr val="C4C47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9" name="Rectangle 392"/>
            <p:cNvSpPr>
              <a:spLocks noChangeArrowheads="1"/>
            </p:cNvSpPr>
            <p:nvPr/>
          </p:nvSpPr>
          <p:spPr bwMode="auto">
            <a:xfrm>
              <a:off x="814" y="2282"/>
              <a:ext cx="825" cy="6"/>
            </a:xfrm>
            <a:prstGeom prst="rect">
              <a:avLst/>
            </a:prstGeom>
            <a:solidFill>
              <a:srgbClr val="C1C1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0" name="Rectangle 393"/>
            <p:cNvSpPr>
              <a:spLocks noChangeArrowheads="1"/>
            </p:cNvSpPr>
            <p:nvPr/>
          </p:nvSpPr>
          <p:spPr bwMode="auto">
            <a:xfrm>
              <a:off x="814" y="2288"/>
              <a:ext cx="825" cy="4"/>
            </a:xfrm>
            <a:prstGeom prst="rect">
              <a:avLst/>
            </a:prstGeom>
            <a:solidFill>
              <a:srgbClr val="BFBF7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1" name="Rectangle 394"/>
            <p:cNvSpPr>
              <a:spLocks noChangeArrowheads="1"/>
            </p:cNvSpPr>
            <p:nvPr/>
          </p:nvSpPr>
          <p:spPr bwMode="auto">
            <a:xfrm>
              <a:off x="814" y="2292"/>
              <a:ext cx="825" cy="6"/>
            </a:xfrm>
            <a:prstGeom prst="rect">
              <a:avLst/>
            </a:prstGeom>
            <a:solidFill>
              <a:srgbClr val="BDBD7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2" name="Rectangle 395"/>
            <p:cNvSpPr>
              <a:spLocks noChangeArrowheads="1"/>
            </p:cNvSpPr>
            <p:nvPr/>
          </p:nvSpPr>
          <p:spPr bwMode="auto">
            <a:xfrm>
              <a:off x="814" y="2298"/>
              <a:ext cx="825" cy="4"/>
            </a:xfrm>
            <a:prstGeom prst="rect">
              <a:avLst/>
            </a:prstGeom>
            <a:solidFill>
              <a:srgbClr val="BBBB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3" name="Rectangle 396"/>
            <p:cNvSpPr>
              <a:spLocks noChangeArrowheads="1"/>
            </p:cNvSpPr>
            <p:nvPr/>
          </p:nvSpPr>
          <p:spPr bwMode="auto">
            <a:xfrm>
              <a:off x="814" y="2302"/>
              <a:ext cx="825" cy="4"/>
            </a:xfrm>
            <a:prstGeom prst="rect">
              <a:avLst/>
            </a:prstGeom>
            <a:solidFill>
              <a:srgbClr val="B9B96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4" name="Rectangle 397"/>
            <p:cNvSpPr>
              <a:spLocks noChangeArrowheads="1"/>
            </p:cNvSpPr>
            <p:nvPr/>
          </p:nvSpPr>
          <p:spPr bwMode="auto">
            <a:xfrm>
              <a:off x="814" y="2306"/>
              <a:ext cx="825" cy="6"/>
            </a:xfrm>
            <a:prstGeom prst="rect">
              <a:avLst/>
            </a:prstGeom>
            <a:solidFill>
              <a:srgbClr val="B7B76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5" name="Rectangle 398"/>
            <p:cNvSpPr>
              <a:spLocks noChangeArrowheads="1"/>
            </p:cNvSpPr>
            <p:nvPr/>
          </p:nvSpPr>
          <p:spPr bwMode="auto">
            <a:xfrm>
              <a:off x="814" y="2312"/>
              <a:ext cx="825" cy="4"/>
            </a:xfrm>
            <a:prstGeom prst="rect">
              <a:avLst/>
            </a:prstGeom>
            <a:solidFill>
              <a:srgbClr val="B4B4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6" name="Rectangle 399"/>
            <p:cNvSpPr>
              <a:spLocks noChangeArrowheads="1"/>
            </p:cNvSpPr>
            <p:nvPr/>
          </p:nvSpPr>
          <p:spPr bwMode="auto">
            <a:xfrm>
              <a:off x="814" y="2316"/>
              <a:ext cx="825" cy="6"/>
            </a:xfrm>
            <a:prstGeom prst="rect">
              <a:avLst/>
            </a:prstGeom>
            <a:solidFill>
              <a:srgbClr val="B2B26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7" name="Rectangle 400"/>
            <p:cNvSpPr>
              <a:spLocks noChangeArrowheads="1"/>
            </p:cNvSpPr>
            <p:nvPr/>
          </p:nvSpPr>
          <p:spPr bwMode="auto">
            <a:xfrm>
              <a:off x="814" y="2322"/>
              <a:ext cx="825" cy="4"/>
            </a:xfrm>
            <a:prstGeom prst="rect">
              <a:avLst/>
            </a:prstGeom>
            <a:solidFill>
              <a:srgbClr val="B0B06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8" name="Rectangle 401"/>
            <p:cNvSpPr>
              <a:spLocks noChangeArrowheads="1"/>
            </p:cNvSpPr>
            <p:nvPr/>
          </p:nvSpPr>
          <p:spPr bwMode="auto">
            <a:xfrm>
              <a:off x="814" y="2326"/>
              <a:ext cx="825" cy="6"/>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9" name="Rectangle 402"/>
            <p:cNvSpPr>
              <a:spLocks noChangeArrowheads="1"/>
            </p:cNvSpPr>
            <p:nvPr/>
          </p:nvSpPr>
          <p:spPr bwMode="auto">
            <a:xfrm>
              <a:off x="814" y="2332"/>
              <a:ext cx="825" cy="4"/>
            </a:xfrm>
            <a:prstGeom prst="rect">
              <a:avLst/>
            </a:prstGeom>
            <a:solidFill>
              <a:srgbClr val="ABAB6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0" name="Rectangle 403"/>
            <p:cNvSpPr>
              <a:spLocks noChangeArrowheads="1"/>
            </p:cNvSpPr>
            <p:nvPr/>
          </p:nvSpPr>
          <p:spPr bwMode="auto">
            <a:xfrm>
              <a:off x="814" y="2336"/>
              <a:ext cx="825" cy="7"/>
            </a:xfrm>
            <a:prstGeom prst="rect">
              <a:avLst/>
            </a:prstGeom>
            <a:solidFill>
              <a:srgbClr val="AAAA6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1" name="Rectangle 404"/>
            <p:cNvSpPr>
              <a:spLocks noChangeArrowheads="1"/>
            </p:cNvSpPr>
            <p:nvPr/>
          </p:nvSpPr>
          <p:spPr bwMode="auto">
            <a:xfrm>
              <a:off x="814" y="2343"/>
              <a:ext cx="825" cy="4"/>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2" name="Rectangle 405"/>
            <p:cNvSpPr>
              <a:spLocks noChangeArrowheads="1"/>
            </p:cNvSpPr>
            <p:nvPr/>
          </p:nvSpPr>
          <p:spPr bwMode="auto">
            <a:xfrm>
              <a:off x="814" y="2347"/>
              <a:ext cx="825" cy="4"/>
            </a:xfrm>
            <a:prstGeom prst="rect">
              <a:avLst/>
            </a:prstGeom>
            <a:solidFill>
              <a:srgbClr val="A6A66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3" name="Rectangle 406"/>
            <p:cNvSpPr>
              <a:spLocks noChangeArrowheads="1"/>
            </p:cNvSpPr>
            <p:nvPr/>
          </p:nvSpPr>
          <p:spPr bwMode="auto">
            <a:xfrm>
              <a:off x="814" y="2351"/>
              <a:ext cx="825" cy="6"/>
            </a:xfrm>
            <a:prstGeom prst="rect">
              <a:avLst/>
            </a:prstGeom>
            <a:solidFill>
              <a:srgbClr val="A3A3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4" name="Rectangle 407"/>
            <p:cNvSpPr>
              <a:spLocks noChangeArrowheads="1"/>
            </p:cNvSpPr>
            <p:nvPr/>
          </p:nvSpPr>
          <p:spPr bwMode="auto">
            <a:xfrm>
              <a:off x="814" y="2357"/>
              <a:ext cx="825" cy="4"/>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5" name="Rectangle 408"/>
            <p:cNvSpPr>
              <a:spLocks noChangeArrowheads="1"/>
            </p:cNvSpPr>
            <p:nvPr/>
          </p:nvSpPr>
          <p:spPr bwMode="auto">
            <a:xfrm>
              <a:off x="814" y="2361"/>
              <a:ext cx="825" cy="6"/>
            </a:xfrm>
            <a:prstGeom prst="rect">
              <a:avLst/>
            </a:prstGeom>
            <a:solidFill>
              <a:srgbClr val="A0A0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6" name="Rectangle 409"/>
            <p:cNvSpPr>
              <a:spLocks noChangeArrowheads="1"/>
            </p:cNvSpPr>
            <p:nvPr/>
          </p:nvSpPr>
          <p:spPr bwMode="auto">
            <a:xfrm>
              <a:off x="814" y="2367"/>
              <a:ext cx="825" cy="4"/>
            </a:xfrm>
            <a:prstGeom prst="rect">
              <a:avLst/>
            </a:prstGeom>
            <a:solidFill>
              <a:srgbClr val="9E9E5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7" name="Rectangle 410"/>
            <p:cNvSpPr>
              <a:spLocks noChangeArrowheads="1"/>
            </p:cNvSpPr>
            <p:nvPr/>
          </p:nvSpPr>
          <p:spPr bwMode="auto">
            <a:xfrm>
              <a:off x="814" y="2371"/>
              <a:ext cx="825" cy="6"/>
            </a:xfrm>
            <a:prstGeom prst="rect">
              <a:avLst/>
            </a:prstGeom>
            <a:solidFill>
              <a:srgbClr val="9C9C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8" name="Rectangle 411"/>
            <p:cNvSpPr>
              <a:spLocks noChangeArrowheads="1"/>
            </p:cNvSpPr>
            <p:nvPr/>
          </p:nvSpPr>
          <p:spPr bwMode="auto">
            <a:xfrm>
              <a:off x="814" y="2377"/>
              <a:ext cx="825" cy="4"/>
            </a:xfrm>
            <a:prstGeom prst="rect">
              <a:avLst/>
            </a:prstGeom>
            <a:solidFill>
              <a:srgbClr val="9A9A5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9" name="Rectangle 412"/>
            <p:cNvSpPr>
              <a:spLocks noChangeArrowheads="1"/>
            </p:cNvSpPr>
            <p:nvPr/>
          </p:nvSpPr>
          <p:spPr bwMode="auto">
            <a:xfrm>
              <a:off x="814" y="2381"/>
              <a:ext cx="825" cy="4"/>
            </a:xfrm>
            <a:prstGeom prst="rect">
              <a:avLst/>
            </a:prstGeom>
            <a:solidFill>
              <a:srgbClr val="9898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00" name="Rectangle 413"/>
            <p:cNvSpPr>
              <a:spLocks noChangeArrowheads="1"/>
            </p:cNvSpPr>
            <p:nvPr/>
          </p:nvSpPr>
          <p:spPr bwMode="auto">
            <a:xfrm>
              <a:off x="814" y="2385"/>
              <a:ext cx="825" cy="6"/>
            </a:xfrm>
            <a:prstGeom prst="rect">
              <a:avLst/>
            </a:prstGeom>
            <a:solidFill>
              <a:srgbClr val="9696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01" name="Rectangle 414"/>
            <p:cNvSpPr>
              <a:spLocks noChangeArrowheads="1"/>
            </p:cNvSpPr>
            <p:nvPr/>
          </p:nvSpPr>
          <p:spPr bwMode="auto">
            <a:xfrm>
              <a:off x="814" y="2391"/>
              <a:ext cx="825" cy="4"/>
            </a:xfrm>
            <a:prstGeom prst="rect">
              <a:avLst/>
            </a:prstGeom>
            <a:solidFill>
              <a:srgbClr val="9595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02" name="Rectangle 415"/>
            <p:cNvSpPr>
              <a:spLocks noChangeArrowheads="1"/>
            </p:cNvSpPr>
            <p:nvPr/>
          </p:nvSpPr>
          <p:spPr bwMode="auto">
            <a:xfrm>
              <a:off x="814" y="2395"/>
              <a:ext cx="825" cy="6"/>
            </a:xfrm>
            <a:prstGeom prst="rect">
              <a:avLst/>
            </a:prstGeom>
            <a:solidFill>
              <a:srgbClr val="9393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03" name="Rectangle 416"/>
            <p:cNvSpPr>
              <a:spLocks noChangeArrowheads="1"/>
            </p:cNvSpPr>
            <p:nvPr/>
          </p:nvSpPr>
          <p:spPr bwMode="auto">
            <a:xfrm>
              <a:off x="814" y="2401"/>
              <a:ext cx="825" cy="4"/>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04" name="Rectangle 417"/>
            <p:cNvSpPr>
              <a:spLocks noChangeArrowheads="1"/>
            </p:cNvSpPr>
            <p:nvPr/>
          </p:nvSpPr>
          <p:spPr bwMode="auto">
            <a:xfrm>
              <a:off x="814" y="2405"/>
              <a:ext cx="825" cy="6"/>
            </a:xfrm>
            <a:prstGeom prst="rect">
              <a:avLst/>
            </a:prstGeom>
            <a:solidFill>
              <a:srgbClr val="9090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05" name="Rectangle 418"/>
            <p:cNvSpPr>
              <a:spLocks noChangeArrowheads="1"/>
            </p:cNvSpPr>
            <p:nvPr/>
          </p:nvSpPr>
          <p:spPr bwMode="auto">
            <a:xfrm>
              <a:off x="814" y="2411"/>
              <a:ext cx="825" cy="4"/>
            </a:xfrm>
            <a:prstGeom prst="rect">
              <a:avLst/>
            </a:prstGeom>
            <a:solidFill>
              <a:srgbClr val="8F8F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06" name="Rectangle 419"/>
            <p:cNvSpPr>
              <a:spLocks noChangeArrowheads="1"/>
            </p:cNvSpPr>
            <p:nvPr/>
          </p:nvSpPr>
          <p:spPr bwMode="auto">
            <a:xfrm>
              <a:off x="814" y="2415"/>
              <a:ext cx="825" cy="6"/>
            </a:xfrm>
            <a:prstGeom prst="rect">
              <a:avLst/>
            </a:prstGeom>
            <a:solidFill>
              <a:srgbClr val="8D8D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07" name="Rectangle 420"/>
            <p:cNvSpPr>
              <a:spLocks noChangeArrowheads="1"/>
            </p:cNvSpPr>
            <p:nvPr/>
          </p:nvSpPr>
          <p:spPr bwMode="auto">
            <a:xfrm>
              <a:off x="814" y="2421"/>
              <a:ext cx="825" cy="4"/>
            </a:xfrm>
            <a:prstGeom prst="rect">
              <a:avLst/>
            </a:prstGeom>
            <a:solidFill>
              <a:srgbClr val="8C8C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08" name="Rectangle 421"/>
            <p:cNvSpPr>
              <a:spLocks noChangeArrowheads="1"/>
            </p:cNvSpPr>
            <p:nvPr/>
          </p:nvSpPr>
          <p:spPr bwMode="auto">
            <a:xfrm>
              <a:off x="814" y="2425"/>
              <a:ext cx="825" cy="4"/>
            </a:xfrm>
            <a:prstGeom prst="rect">
              <a:avLst/>
            </a:prstGeom>
            <a:solidFill>
              <a:srgbClr val="8B8B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09" name="Rectangle 422"/>
            <p:cNvSpPr>
              <a:spLocks noChangeArrowheads="1"/>
            </p:cNvSpPr>
            <p:nvPr/>
          </p:nvSpPr>
          <p:spPr bwMode="auto">
            <a:xfrm>
              <a:off x="814" y="2429"/>
              <a:ext cx="825" cy="6"/>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10" name="Rectangle 423"/>
            <p:cNvSpPr>
              <a:spLocks noChangeArrowheads="1"/>
            </p:cNvSpPr>
            <p:nvPr/>
          </p:nvSpPr>
          <p:spPr bwMode="auto">
            <a:xfrm>
              <a:off x="814" y="2435"/>
              <a:ext cx="825" cy="4"/>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11" name="Rectangle 424"/>
            <p:cNvSpPr>
              <a:spLocks noChangeArrowheads="1"/>
            </p:cNvSpPr>
            <p:nvPr/>
          </p:nvSpPr>
          <p:spPr bwMode="auto">
            <a:xfrm>
              <a:off x="814" y="2439"/>
              <a:ext cx="825" cy="6"/>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12" name="Rectangle 425"/>
            <p:cNvSpPr>
              <a:spLocks noChangeArrowheads="1"/>
            </p:cNvSpPr>
            <p:nvPr/>
          </p:nvSpPr>
          <p:spPr bwMode="auto">
            <a:xfrm>
              <a:off x="814" y="2445"/>
              <a:ext cx="825" cy="4"/>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13" name="Rectangle 426"/>
            <p:cNvSpPr>
              <a:spLocks noChangeArrowheads="1"/>
            </p:cNvSpPr>
            <p:nvPr/>
          </p:nvSpPr>
          <p:spPr bwMode="auto">
            <a:xfrm>
              <a:off x="814" y="2449"/>
              <a:ext cx="825" cy="6"/>
            </a:xfrm>
            <a:prstGeom prst="rect">
              <a:avLst/>
            </a:prstGeom>
            <a:solidFill>
              <a:srgbClr val="8585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14" name="Rectangle 427"/>
            <p:cNvSpPr>
              <a:spLocks noChangeArrowheads="1"/>
            </p:cNvSpPr>
            <p:nvPr/>
          </p:nvSpPr>
          <p:spPr bwMode="auto">
            <a:xfrm>
              <a:off x="814" y="2455"/>
              <a:ext cx="825" cy="4"/>
            </a:xfrm>
            <a:prstGeom prst="rect">
              <a:avLst/>
            </a:prstGeom>
            <a:solidFill>
              <a:srgbClr val="8585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15" name="Rectangle 428"/>
            <p:cNvSpPr>
              <a:spLocks noChangeArrowheads="1"/>
            </p:cNvSpPr>
            <p:nvPr/>
          </p:nvSpPr>
          <p:spPr bwMode="auto">
            <a:xfrm>
              <a:off x="814" y="2459"/>
              <a:ext cx="825" cy="4"/>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16" name="Rectangle 429"/>
            <p:cNvSpPr>
              <a:spLocks noChangeArrowheads="1"/>
            </p:cNvSpPr>
            <p:nvPr/>
          </p:nvSpPr>
          <p:spPr bwMode="auto">
            <a:xfrm>
              <a:off x="814" y="2463"/>
              <a:ext cx="825" cy="6"/>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17" name="Rectangle 430"/>
            <p:cNvSpPr>
              <a:spLocks noChangeArrowheads="1"/>
            </p:cNvSpPr>
            <p:nvPr/>
          </p:nvSpPr>
          <p:spPr bwMode="auto">
            <a:xfrm>
              <a:off x="814" y="2469"/>
              <a:ext cx="825" cy="4"/>
            </a:xfrm>
            <a:prstGeom prst="rect">
              <a:avLst/>
            </a:prstGeom>
            <a:solidFill>
              <a:srgbClr val="8282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18" name="Rectangle 431"/>
            <p:cNvSpPr>
              <a:spLocks noChangeArrowheads="1"/>
            </p:cNvSpPr>
            <p:nvPr/>
          </p:nvSpPr>
          <p:spPr bwMode="auto">
            <a:xfrm>
              <a:off x="814" y="2473"/>
              <a:ext cx="825" cy="6"/>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19" name="Rectangle 432"/>
            <p:cNvSpPr>
              <a:spLocks noChangeArrowheads="1"/>
            </p:cNvSpPr>
            <p:nvPr/>
          </p:nvSpPr>
          <p:spPr bwMode="auto">
            <a:xfrm>
              <a:off x="814" y="2479"/>
              <a:ext cx="825" cy="4"/>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20" name="Rectangle 433"/>
            <p:cNvSpPr>
              <a:spLocks noChangeArrowheads="1"/>
            </p:cNvSpPr>
            <p:nvPr/>
          </p:nvSpPr>
          <p:spPr bwMode="auto">
            <a:xfrm>
              <a:off x="814" y="2483"/>
              <a:ext cx="825" cy="6"/>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21" name="Rectangle 434"/>
            <p:cNvSpPr>
              <a:spLocks noChangeArrowheads="1"/>
            </p:cNvSpPr>
            <p:nvPr/>
          </p:nvSpPr>
          <p:spPr bwMode="auto">
            <a:xfrm>
              <a:off x="814" y="2489"/>
              <a:ext cx="825" cy="4"/>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22" name="Rectangle 435"/>
            <p:cNvSpPr>
              <a:spLocks noChangeArrowheads="1"/>
            </p:cNvSpPr>
            <p:nvPr/>
          </p:nvSpPr>
          <p:spPr bwMode="auto">
            <a:xfrm>
              <a:off x="814" y="2493"/>
              <a:ext cx="825" cy="6"/>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23" name="Rectangle 436"/>
            <p:cNvSpPr>
              <a:spLocks noChangeArrowheads="1"/>
            </p:cNvSpPr>
            <p:nvPr/>
          </p:nvSpPr>
          <p:spPr bwMode="auto">
            <a:xfrm>
              <a:off x="814" y="2499"/>
              <a:ext cx="825" cy="4"/>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grpSp>
        <p:nvGrpSpPr>
          <p:cNvPr id="426" name="Group 825"/>
          <p:cNvGrpSpPr>
            <a:grpSpLocks/>
          </p:cNvGrpSpPr>
          <p:nvPr/>
        </p:nvGrpSpPr>
        <p:grpSpPr bwMode="auto">
          <a:xfrm>
            <a:off x="2375033" y="2489200"/>
            <a:ext cx="204655" cy="1398588"/>
            <a:chOff x="715" y="1568"/>
            <a:chExt cx="119" cy="881"/>
          </a:xfrm>
        </p:grpSpPr>
        <p:grpSp>
          <p:nvGrpSpPr>
            <p:cNvPr id="427" name="Group 638"/>
            <p:cNvGrpSpPr>
              <a:grpSpLocks/>
            </p:cNvGrpSpPr>
            <p:nvPr/>
          </p:nvGrpSpPr>
          <p:grpSpPr bwMode="auto">
            <a:xfrm>
              <a:off x="715" y="1568"/>
              <a:ext cx="119" cy="881"/>
              <a:chOff x="715" y="1568"/>
              <a:chExt cx="119" cy="881"/>
            </a:xfrm>
          </p:grpSpPr>
          <p:sp>
            <p:nvSpPr>
              <p:cNvPr id="614" name="Rectangle 438"/>
              <p:cNvSpPr>
                <a:spLocks noChangeArrowheads="1"/>
              </p:cNvSpPr>
              <p:nvPr/>
            </p:nvSpPr>
            <p:spPr bwMode="auto">
              <a:xfrm>
                <a:off x="715" y="1568"/>
                <a:ext cx="119" cy="4"/>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15" name="Rectangle 439"/>
              <p:cNvSpPr>
                <a:spLocks noChangeArrowheads="1"/>
              </p:cNvSpPr>
              <p:nvPr/>
            </p:nvSpPr>
            <p:spPr bwMode="auto">
              <a:xfrm>
                <a:off x="715" y="1572"/>
                <a:ext cx="119" cy="6"/>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16" name="Rectangle 440"/>
              <p:cNvSpPr>
                <a:spLocks noChangeArrowheads="1"/>
              </p:cNvSpPr>
              <p:nvPr/>
            </p:nvSpPr>
            <p:spPr bwMode="auto">
              <a:xfrm>
                <a:off x="715" y="1578"/>
                <a:ext cx="119" cy="4"/>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17" name="Rectangle 441"/>
              <p:cNvSpPr>
                <a:spLocks noChangeArrowheads="1"/>
              </p:cNvSpPr>
              <p:nvPr/>
            </p:nvSpPr>
            <p:spPr bwMode="auto">
              <a:xfrm>
                <a:off x="715" y="1582"/>
                <a:ext cx="119" cy="4"/>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18" name="Rectangle 442"/>
              <p:cNvSpPr>
                <a:spLocks noChangeArrowheads="1"/>
              </p:cNvSpPr>
              <p:nvPr/>
            </p:nvSpPr>
            <p:spPr bwMode="auto">
              <a:xfrm>
                <a:off x="715" y="1586"/>
                <a:ext cx="119" cy="4"/>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19" name="Rectangle 443"/>
              <p:cNvSpPr>
                <a:spLocks noChangeArrowheads="1"/>
              </p:cNvSpPr>
              <p:nvPr/>
            </p:nvSpPr>
            <p:spPr bwMode="auto">
              <a:xfrm>
                <a:off x="715" y="1590"/>
                <a:ext cx="119" cy="6"/>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20" name="Rectangle 444"/>
              <p:cNvSpPr>
                <a:spLocks noChangeArrowheads="1"/>
              </p:cNvSpPr>
              <p:nvPr/>
            </p:nvSpPr>
            <p:spPr bwMode="auto">
              <a:xfrm>
                <a:off x="715" y="1596"/>
                <a:ext cx="119" cy="4"/>
              </a:xfrm>
              <a:prstGeom prst="rect">
                <a:avLst/>
              </a:prstGeom>
              <a:solidFill>
                <a:srgbClr val="8282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21" name="Rectangle 445"/>
              <p:cNvSpPr>
                <a:spLocks noChangeArrowheads="1"/>
              </p:cNvSpPr>
              <p:nvPr/>
            </p:nvSpPr>
            <p:spPr bwMode="auto">
              <a:xfrm>
                <a:off x="715" y="1600"/>
                <a:ext cx="119" cy="4"/>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22" name="Rectangle 446"/>
              <p:cNvSpPr>
                <a:spLocks noChangeArrowheads="1"/>
              </p:cNvSpPr>
              <p:nvPr/>
            </p:nvSpPr>
            <p:spPr bwMode="auto">
              <a:xfrm>
                <a:off x="715" y="1604"/>
                <a:ext cx="119" cy="6"/>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23" name="Rectangle 447"/>
              <p:cNvSpPr>
                <a:spLocks noChangeArrowheads="1"/>
              </p:cNvSpPr>
              <p:nvPr/>
            </p:nvSpPr>
            <p:spPr bwMode="auto">
              <a:xfrm>
                <a:off x="715" y="1610"/>
                <a:ext cx="119" cy="4"/>
              </a:xfrm>
              <a:prstGeom prst="rect">
                <a:avLst/>
              </a:prstGeom>
              <a:solidFill>
                <a:srgbClr val="8585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24" name="Rectangle 448"/>
              <p:cNvSpPr>
                <a:spLocks noChangeArrowheads="1"/>
              </p:cNvSpPr>
              <p:nvPr/>
            </p:nvSpPr>
            <p:spPr bwMode="auto">
              <a:xfrm>
                <a:off x="715" y="1614"/>
                <a:ext cx="119" cy="4"/>
              </a:xfrm>
              <a:prstGeom prst="rect">
                <a:avLst/>
              </a:prstGeom>
              <a:solidFill>
                <a:srgbClr val="8585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25" name="Rectangle 449"/>
              <p:cNvSpPr>
                <a:spLocks noChangeArrowheads="1"/>
              </p:cNvSpPr>
              <p:nvPr/>
            </p:nvSpPr>
            <p:spPr bwMode="auto">
              <a:xfrm>
                <a:off x="715" y="1618"/>
                <a:ext cx="119" cy="5"/>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26" name="Rectangle 450"/>
              <p:cNvSpPr>
                <a:spLocks noChangeArrowheads="1"/>
              </p:cNvSpPr>
              <p:nvPr/>
            </p:nvSpPr>
            <p:spPr bwMode="auto">
              <a:xfrm>
                <a:off x="715" y="1623"/>
                <a:ext cx="119" cy="6"/>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27" name="Rectangle 451"/>
              <p:cNvSpPr>
                <a:spLocks noChangeArrowheads="1"/>
              </p:cNvSpPr>
              <p:nvPr/>
            </p:nvSpPr>
            <p:spPr bwMode="auto">
              <a:xfrm>
                <a:off x="715" y="1629"/>
                <a:ext cx="119" cy="4"/>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28" name="Rectangle 452"/>
              <p:cNvSpPr>
                <a:spLocks noChangeArrowheads="1"/>
              </p:cNvSpPr>
              <p:nvPr/>
            </p:nvSpPr>
            <p:spPr bwMode="auto">
              <a:xfrm>
                <a:off x="715" y="1633"/>
                <a:ext cx="119" cy="4"/>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29" name="Rectangle 453"/>
              <p:cNvSpPr>
                <a:spLocks noChangeArrowheads="1"/>
              </p:cNvSpPr>
              <p:nvPr/>
            </p:nvSpPr>
            <p:spPr bwMode="auto">
              <a:xfrm>
                <a:off x="715" y="1637"/>
                <a:ext cx="119" cy="6"/>
              </a:xfrm>
              <a:prstGeom prst="rect">
                <a:avLst/>
              </a:prstGeom>
              <a:solidFill>
                <a:srgbClr val="8B8B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30" name="Rectangle 454"/>
              <p:cNvSpPr>
                <a:spLocks noChangeArrowheads="1"/>
              </p:cNvSpPr>
              <p:nvPr/>
            </p:nvSpPr>
            <p:spPr bwMode="auto">
              <a:xfrm>
                <a:off x="715" y="1643"/>
                <a:ext cx="119" cy="4"/>
              </a:xfrm>
              <a:prstGeom prst="rect">
                <a:avLst/>
              </a:prstGeom>
              <a:solidFill>
                <a:srgbClr val="8C8C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31" name="Rectangle 455"/>
              <p:cNvSpPr>
                <a:spLocks noChangeArrowheads="1"/>
              </p:cNvSpPr>
              <p:nvPr/>
            </p:nvSpPr>
            <p:spPr bwMode="auto">
              <a:xfrm>
                <a:off x="715" y="1647"/>
                <a:ext cx="119" cy="4"/>
              </a:xfrm>
              <a:prstGeom prst="rect">
                <a:avLst/>
              </a:prstGeom>
              <a:solidFill>
                <a:srgbClr val="8D8D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32" name="Rectangle 456"/>
              <p:cNvSpPr>
                <a:spLocks noChangeArrowheads="1"/>
              </p:cNvSpPr>
              <p:nvPr/>
            </p:nvSpPr>
            <p:spPr bwMode="auto">
              <a:xfrm>
                <a:off x="715" y="1651"/>
                <a:ext cx="119" cy="4"/>
              </a:xfrm>
              <a:prstGeom prst="rect">
                <a:avLst/>
              </a:prstGeom>
              <a:solidFill>
                <a:srgbClr val="8E8E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33" name="Rectangle 457"/>
              <p:cNvSpPr>
                <a:spLocks noChangeArrowheads="1"/>
              </p:cNvSpPr>
              <p:nvPr/>
            </p:nvSpPr>
            <p:spPr bwMode="auto">
              <a:xfrm>
                <a:off x="715" y="1655"/>
                <a:ext cx="119" cy="6"/>
              </a:xfrm>
              <a:prstGeom prst="rect">
                <a:avLst/>
              </a:prstGeom>
              <a:solidFill>
                <a:srgbClr val="9090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34" name="Rectangle 458"/>
              <p:cNvSpPr>
                <a:spLocks noChangeArrowheads="1"/>
              </p:cNvSpPr>
              <p:nvPr/>
            </p:nvSpPr>
            <p:spPr bwMode="auto">
              <a:xfrm>
                <a:off x="715" y="1661"/>
                <a:ext cx="119" cy="4"/>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35" name="Rectangle 459"/>
              <p:cNvSpPr>
                <a:spLocks noChangeArrowheads="1"/>
              </p:cNvSpPr>
              <p:nvPr/>
            </p:nvSpPr>
            <p:spPr bwMode="auto">
              <a:xfrm>
                <a:off x="715" y="1665"/>
                <a:ext cx="119" cy="4"/>
              </a:xfrm>
              <a:prstGeom prst="rect">
                <a:avLst/>
              </a:prstGeom>
              <a:solidFill>
                <a:srgbClr val="9393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36" name="Rectangle 460"/>
              <p:cNvSpPr>
                <a:spLocks noChangeArrowheads="1"/>
              </p:cNvSpPr>
              <p:nvPr/>
            </p:nvSpPr>
            <p:spPr bwMode="auto">
              <a:xfrm>
                <a:off x="715" y="1669"/>
                <a:ext cx="119" cy="6"/>
              </a:xfrm>
              <a:prstGeom prst="rect">
                <a:avLst/>
              </a:prstGeom>
              <a:solidFill>
                <a:srgbClr val="9595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37" name="Rectangle 461"/>
              <p:cNvSpPr>
                <a:spLocks noChangeArrowheads="1"/>
              </p:cNvSpPr>
              <p:nvPr/>
            </p:nvSpPr>
            <p:spPr bwMode="auto">
              <a:xfrm>
                <a:off x="715" y="1675"/>
                <a:ext cx="119" cy="4"/>
              </a:xfrm>
              <a:prstGeom prst="rect">
                <a:avLst/>
              </a:prstGeom>
              <a:solidFill>
                <a:srgbClr val="9696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38" name="Rectangle 462"/>
              <p:cNvSpPr>
                <a:spLocks noChangeArrowheads="1"/>
              </p:cNvSpPr>
              <p:nvPr/>
            </p:nvSpPr>
            <p:spPr bwMode="auto">
              <a:xfrm>
                <a:off x="715" y="1679"/>
                <a:ext cx="119" cy="4"/>
              </a:xfrm>
              <a:prstGeom prst="rect">
                <a:avLst/>
              </a:prstGeom>
              <a:solidFill>
                <a:srgbClr val="9898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39" name="Rectangle 463"/>
              <p:cNvSpPr>
                <a:spLocks noChangeArrowheads="1"/>
              </p:cNvSpPr>
              <p:nvPr/>
            </p:nvSpPr>
            <p:spPr bwMode="auto">
              <a:xfrm>
                <a:off x="715" y="1683"/>
                <a:ext cx="119" cy="4"/>
              </a:xfrm>
              <a:prstGeom prst="rect">
                <a:avLst/>
              </a:prstGeom>
              <a:solidFill>
                <a:srgbClr val="9A9A5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40" name="Rectangle 464"/>
              <p:cNvSpPr>
                <a:spLocks noChangeArrowheads="1"/>
              </p:cNvSpPr>
              <p:nvPr/>
            </p:nvSpPr>
            <p:spPr bwMode="auto">
              <a:xfrm>
                <a:off x="715" y="1687"/>
                <a:ext cx="119" cy="6"/>
              </a:xfrm>
              <a:prstGeom prst="rect">
                <a:avLst/>
              </a:prstGeom>
              <a:solidFill>
                <a:srgbClr val="9C9C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41" name="Rectangle 465"/>
              <p:cNvSpPr>
                <a:spLocks noChangeArrowheads="1"/>
              </p:cNvSpPr>
              <p:nvPr/>
            </p:nvSpPr>
            <p:spPr bwMode="auto">
              <a:xfrm>
                <a:off x="715" y="1693"/>
                <a:ext cx="119" cy="4"/>
              </a:xfrm>
              <a:prstGeom prst="rect">
                <a:avLst/>
              </a:prstGeom>
              <a:solidFill>
                <a:srgbClr val="9E9E5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42" name="Rectangle 466"/>
              <p:cNvSpPr>
                <a:spLocks noChangeArrowheads="1"/>
              </p:cNvSpPr>
              <p:nvPr/>
            </p:nvSpPr>
            <p:spPr bwMode="auto">
              <a:xfrm>
                <a:off x="715" y="1697"/>
                <a:ext cx="119" cy="4"/>
              </a:xfrm>
              <a:prstGeom prst="rect">
                <a:avLst/>
              </a:prstGeom>
              <a:solidFill>
                <a:srgbClr val="9F9F5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43" name="Rectangle 467"/>
              <p:cNvSpPr>
                <a:spLocks noChangeArrowheads="1"/>
              </p:cNvSpPr>
              <p:nvPr/>
            </p:nvSpPr>
            <p:spPr bwMode="auto">
              <a:xfrm>
                <a:off x="715" y="1701"/>
                <a:ext cx="119" cy="6"/>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44" name="Rectangle 468"/>
              <p:cNvSpPr>
                <a:spLocks noChangeArrowheads="1"/>
              </p:cNvSpPr>
              <p:nvPr/>
            </p:nvSpPr>
            <p:spPr bwMode="auto">
              <a:xfrm>
                <a:off x="715" y="1707"/>
                <a:ext cx="119" cy="4"/>
              </a:xfrm>
              <a:prstGeom prst="rect">
                <a:avLst/>
              </a:prstGeom>
              <a:solidFill>
                <a:srgbClr val="A3A3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45" name="Rectangle 469"/>
              <p:cNvSpPr>
                <a:spLocks noChangeArrowheads="1"/>
              </p:cNvSpPr>
              <p:nvPr/>
            </p:nvSpPr>
            <p:spPr bwMode="auto">
              <a:xfrm>
                <a:off x="715" y="1711"/>
                <a:ext cx="119" cy="4"/>
              </a:xfrm>
              <a:prstGeom prst="rect">
                <a:avLst/>
              </a:prstGeom>
              <a:solidFill>
                <a:srgbClr val="A5A56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46" name="Rectangle 470"/>
              <p:cNvSpPr>
                <a:spLocks noChangeArrowheads="1"/>
              </p:cNvSpPr>
              <p:nvPr/>
            </p:nvSpPr>
            <p:spPr bwMode="auto">
              <a:xfrm>
                <a:off x="715" y="1715"/>
                <a:ext cx="119" cy="4"/>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47" name="Rectangle 471"/>
              <p:cNvSpPr>
                <a:spLocks noChangeArrowheads="1"/>
              </p:cNvSpPr>
              <p:nvPr/>
            </p:nvSpPr>
            <p:spPr bwMode="auto">
              <a:xfrm>
                <a:off x="715" y="1719"/>
                <a:ext cx="119" cy="6"/>
              </a:xfrm>
              <a:prstGeom prst="rect">
                <a:avLst/>
              </a:prstGeom>
              <a:solidFill>
                <a:srgbClr val="AAAA6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48" name="Rectangle 472"/>
              <p:cNvSpPr>
                <a:spLocks noChangeArrowheads="1"/>
              </p:cNvSpPr>
              <p:nvPr/>
            </p:nvSpPr>
            <p:spPr bwMode="auto">
              <a:xfrm>
                <a:off x="715" y="1725"/>
                <a:ext cx="119" cy="4"/>
              </a:xfrm>
              <a:prstGeom prst="rect">
                <a:avLst/>
              </a:prstGeom>
              <a:solidFill>
                <a:srgbClr val="ACAC6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49" name="Rectangle 473"/>
              <p:cNvSpPr>
                <a:spLocks noChangeArrowheads="1"/>
              </p:cNvSpPr>
              <p:nvPr/>
            </p:nvSpPr>
            <p:spPr bwMode="auto">
              <a:xfrm>
                <a:off x="715" y="1729"/>
                <a:ext cx="119" cy="4"/>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50" name="Rectangle 474"/>
              <p:cNvSpPr>
                <a:spLocks noChangeArrowheads="1"/>
              </p:cNvSpPr>
              <p:nvPr/>
            </p:nvSpPr>
            <p:spPr bwMode="auto">
              <a:xfrm>
                <a:off x="715" y="1733"/>
                <a:ext cx="119" cy="6"/>
              </a:xfrm>
              <a:prstGeom prst="rect">
                <a:avLst/>
              </a:prstGeom>
              <a:solidFill>
                <a:srgbClr val="B0B06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51" name="Rectangle 475"/>
              <p:cNvSpPr>
                <a:spLocks noChangeArrowheads="1"/>
              </p:cNvSpPr>
              <p:nvPr/>
            </p:nvSpPr>
            <p:spPr bwMode="auto">
              <a:xfrm>
                <a:off x="715" y="1739"/>
                <a:ext cx="119" cy="4"/>
              </a:xfrm>
              <a:prstGeom prst="rect">
                <a:avLst/>
              </a:prstGeom>
              <a:solidFill>
                <a:srgbClr val="B2B26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52" name="Rectangle 476"/>
              <p:cNvSpPr>
                <a:spLocks noChangeArrowheads="1"/>
              </p:cNvSpPr>
              <p:nvPr/>
            </p:nvSpPr>
            <p:spPr bwMode="auto">
              <a:xfrm>
                <a:off x="715" y="1743"/>
                <a:ext cx="119" cy="4"/>
              </a:xfrm>
              <a:prstGeom prst="rect">
                <a:avLst/>
              </a:prstGeom>
              <a:solidFill>
                <a:srgbClr val="B4B4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53" name="Rectangle 477"/>
              <p:cNvSpPr>
                <a:spLocks noChangeArrowheads="1"/>
              </p:cNvSpPr>
              <p:nvPr/>
            </p:nvSpPr>
            <p:spPr bwMode="auto">
              <a:xfrm>
                <a:off x="715" y="1747"/>
                <a:ext cx="119" cy="4"/>
              </a:xfrm>
              <a:prstGeom prst="rect">
                <a:avLst/>
              </a:prstGeom>
              <a:solidFill>
                <a:srgbClr val="B6B66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54" name="Rectangle 478"/>
              <p:cNvSpPr>
                <a:spLocks noChangeArrowheads="1"/>
              </p:cNvSpPr>
              <p:nvPr/>
            </p:nvSpPr>
            <p:spPr bwMode="auto">
              <a:xfrm>
                <a:off x="715" y="1751"/>
                <a:ext cx="119" cy="6"/>
              </a:xfrm>
              <a:prstGeom prst="rect">
                <a:avLst/>
              </a:prstGeom>
              <a:solidFill>
                <a:srgbClr val="B8B8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55" name="Rectangle 479"/>
              <p:cNvSpPr>
                <a:spLocks noChangeArrowheads="1"/>
              </p:cNvSpPr>
              <p:nvPr/>
            </p:nvSpPr>
            <p:spPr bwMode="auto">
              <a:xfrm>
                <a:off x="715" y="1757"/>
                <a:ext cx="119" cy="4"/>
              </a:xfrm>
              <a:prstGeom prst="rect">
                <a:avLst/>
              </a:prstGeom>
              <a:solidFill>
                <a:srgbClr val="BBBB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56" name="Rectangle 480"/>
              <p:cNvSpPr>
                <a:spLocks noChangeArrowheads="1"/>
              </p:cNvSpPr>
              <p:nvPr/>
            </p:nvSpPr>
            <p:spPr bwMode="auto">
              <a:xfrm>
                <a:off x="715" y="1761"/>
                <a:ext cx="119" cy="4"/>
              </a:xfrm>
              <a:prstGeom prst="rect">
                <a:avLst/>
              </a:prstGeom>
              <a:solidFill>
                <a:srgbClr val="BDBD7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57" name="Rectangle 481"/>
              <p:cNvSpPr>
                <a:spLocks noChangeArrowheads="1"/>
              </p:cNvSpPr>
              <p:nvPr/>
            </p:nvSpPr>
            <p:spPr bwMode="auto">
              <a:xfrm>
                <a:off x="715" y="1765"/>
                <a:ext cx="119" cy="6"/>
              </a:xfrm>
              <a:prstGeom prst="rect">
                <a:avLst/>
              </a:prstGeom>
              <a:solidFill>
                <a:srgbClr val="C0C07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58" name="Rectangle 482"/>
              <p:cNvSpPr>
                <a:spLocks noChangeArrowheads="1"/>
              </p:cNvSpPr>
              <p:nvPr/>
            </p:nvSpPr>
            <p:spPr bwMode="auto">
              <a:xfrm>
                <a:off x="715" y="1771"/>
                <a:ext cx="119" cy="4"/>
              </a:xfrm>
              <a:prstGeom prst="rect">
                <a:avLst/>
              </a:prstGeom>
              <a:solidFill>
                <a:srgbClr val="C1C1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59" name="Rectangle 483"/>
              <p:cNvSpPr>
                <a:spLocks noChangeArrowheads="1"/>
              </p:cNvSpPr>
              <p:nvPr/>
            </p:nvSpPr>
            <p:spPr bwMode="auto">
              <a:xfrm>
                <a:off x="715" y="1775"/>
                <a:ext cx="119" cy="4"/>
              </a:xfrm>
              <a:prstGeom prst="rect">
                <a:avLst/>
              </a:prstGeom>
              <a:solidFill>
                <a:srgbClr val="C4C47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60" name="Rectangle 484"/>
              <p:cNvSpPr>
                <a:spLocks noChangeArrowheads="1"/>
              </p:cNvSpPr>
              <p:nvPr/>
            </p:nvSpPr>
            <p:spPr bwMode="auto">
              <a:xfrm>
                <a:off x="715" y="1779"/>
                <a:ext cx="119" cy="4"/>
              </a:xfrm>
              <a:prstGeom prst="rect">
                <a:avLst/>
              </a:prstGeom>
              <a:solidFill>
                <a:srgbClr val="C5C57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61" name="Rectangle 485"/>
              <p:cNvSpPr>
                <a:spLocks noChangeArrowheads="1"/>
              </p:cNvSpPr>
              <p:nvPr/>
            </p:nvSpPr>
            <p:spPr bwMode="auto">
              <a:xfrm>
                <a:off x="715" y="1783"/>
                <a:ext cx="119" cy="6"/>
              </a:xfrm>
              <a:prstGeom prst="rect">
                <a:avLst/>
              </a:prstGeom>
              <a:solidFill>
                <a:srgbClr val="C8C8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62" name="Rectangle 486"/>
              <p:cNvSpPr>
                <a:spLocks noChangeArrowheads="1"/>
              </p:cNvSpPr>
              <p:nvPr/>
            </p:nvSpPr>
            <p:spPr bwMode="auto">
              <a:xfrm>
                <a:off x="715" y="1789"/>
                <a:ext cx="119" cy="4"/>
              </a:xfrm>
              <a:prstGeom prst="rect">
                <a:avLst/>
              </a:prstGeom>
              <a:solidFill>
                <a:srgbClr val="CACA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63" name="Rectangle 487"/>
              <p:cNvSpPr>
                <a:spLocks noChangeArrowheads="1"/>
              </p:cNvSpPr>
              <p:nvPr/>
            </p:nvSpPr>
            <p:spPr bwMode="auto">
              <a:xfrm>
                <a:off x="715" y="1793"/>
                <a:ext cx="119" cy="4"/>
              </a:xfrm>
              <a:prstGeom prst="rect">
                <a:avLst/>
              </a:prstGeom>
              <a:solidFill>
                <a:srgbClr val="CCCC7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64" name="Rectangle 488"/>
              <p:cNvSpPr>
                <a:spLocks noChangeArrowheads="1"/>
              </p:cNvSpPr>
              <p:nvPr/>
            </p:nvSpPr>
            <p:spPr bwMode="auto">
              <a:xfrm>
                <a:off x="715" y="1797"/>
                <a:ext cx="119" cy="6"/>
              </a:xfrm>
              <a:prstGeom prst="rect">
                <a:avLst/>
              </a:prstGeom>
              <a:solidFill>
                <a:srgbClr val="CECE7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65" name="Rectangle 489"/>
              <p:cNvSpPr>
                <a:spLocks noChangeArrowheads="1"/>
              </p:cNvSpPr>
              <p:nvPr/>
            </p:nvSpPr>
            <p:spPr bwMode="auto">
              <a:xfrm>
                <a:off x="715" y="1803"/>
                <a:ext cx="119" cy="4"/>
              </a:xfrm>
              <a:prstGeom prst="rect">
                <a:avLst/>
              </a:prstGeom>
              <a:solidFill>
                <a:srgbClr val="D0D0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66" name="Rectangle 490"/>
              <p:cNvSpPr>
                <a:spLocks noChangeArrowheads="1"/>
              </p:cNvSpPr>
              <p:nvPr/>
            </p:nvSpPr>
            <p:spPr bwMode="auto">
              <a:xfrm>
                <a:off x="715" y="1807"/>
                <a:ext cx="119" cy="4"/>
              </a:xfrm>
              <a:prstGeom prst="rect">
                <a:avLst/>
              </a:prstGeom>
              <a:solidFill>
                <a:srgbClr val="D2D27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67" name="Rectangle 491"/>
              <p:cNvSpPr>
                <a:spLocks noChangeArrowheads="1"/>
              </p:cNvSpPr>
              <p:nvPr/>
            </p:nvSpPr>
            <p:spPr bwMode="auto">
              <a:xfrm>
                <a:off x="715" y="1811"/>
                <a:ext cx="119" cy="4"/>
              </a:xfrm>
              <a:prstGeom prst="rect">
                <a:avLst/>
              </a:prstGeom>
              <a:solidFill>
                <a:srgbClr val="D4D4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68" name="Rectangle 492"/>
              <p:cNvSpPr>
                <a:spLocks noChangeArrowheads="1"/>
              </p:cNvSpPr>
              <p:nvPr/>
            </p:nvSpPr>
            <p:spPr bwMode="auto">
              <a:xfrm>
                <a:off x="715" y="1815"/>
                <a:ext cx="119" cy="6"/>
              </a:xfrm>
              <a:prstGeom prst="rect">
                <a:avLst/>
              </a:prstGeom>
              <a:solidFill>
                <a:srgbClr val="D6D68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69" name="Rectangle 493"/>
              <p:cNvSpPr>
                <a:spLocks noChangeArrowheads="1"/>
              </p:cNvSpPr>
              <p:nvPr/>
            </p:nvSpPr>
            <p:spPr bwMode="auto">
              <a:xfrm>
                <a:off x="715" y="1821"/>
                <a:ext cx="119" cy="4"/>
              </a:xfrm>
              <a:prstGeom prst="rect">
                <a:avLst/>
              </a:prstGeom>
              <a:solidFill>
                <a:srgbClr val="D8D8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70" name="Rectangle 494"/>
              <p:cNvSpPr>
                <a:spLocks noChangeArrowheads="1"/>
              </p:cNvSpPr>
              <p:nvPr/>
            </p:nvSpPr>
            <p:spPr bwMode="auto">
              <a:xfrm>
                <a:off x="715" y="1825"/>
                <a:ext cx="119" cy="4"/>
              </a:xfrm>
              <a:prstGeom prst="rect">
                <a:avLst/>
              </a:prstGeom>
              <a:solidFill>
                <a:srgbClr val="DADA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71" name="Rectangle 495"/>
              <p:cNvSpPr>
                <a:spLocks noChangeArrowheads="1"/>
              </p:cNvSpPr>
              <p:nvPr/>
            </p:nvSpPr>
            <p:spPr bwMode="auto">
              <a:xfrm>
                <a:off x="715" y="1829"/>
                <a:ext cx="119" cy="6"/>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72" name="Rectangle 496"/>
              <p:cNvSpPr>
                <a:spLocks noChangeArrowheads="1"/>
              </p:cNvSpPr>
              <p:nvPr/>
            </p:nvSpPr>
            <p:spPr bwMode="auto">
              <a:xfrm>
                <a:off x="715" y="1835"/>
                <a:ext cx="119" cy="4"/>
              </a:xfrm>
              <a:prstGeom prst="rect">
                <a:avLst/>
              </a:prstGeom>
              <a:solidFill>
                <a:srgbClr val="DEDE8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73" name="Rectangle 497"/>
              <p:cNvSpPr>
                <a:spLocks noChangeArrowheads="1"/>
              </p:cNvSpPr>
              <p:nvPr/>
            </p:nvSpPr>
            <p:spPr bwMode="auto">
              <a:xfrm>
                <a:off x="715" y="1839"/>
                <a:ext cx="119" cy="4"/>
              </a:xfrm>
              <a:prstGeom prst="rect">
                <a:avLst/>
              </a:prstGeom>
              <a:solidFill>
                <a:srgbClr val="DFDF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74" name="Rectangle 498"/>
              <p:cNvSpPr>
                <a:spLocks noChangeArrowheads="1"/>
              </p:cNvSpPr>
              <p:nvPr/>
            </p:nvSpPr>
            <p:spPr bwMode="auto">
              <a:xfrm>
                <a:off x="715" y="1843"/>
                <a:ext cx="119" cy="4"/>
              </a:xfrm>
              <a:prstGeom prst="rect">
                <a:avLst/>
              </a:prstGeom>
              <a:solidFill>
                <a:srgbClr val="E0E0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75" name="Rectangle 499"/>
              <p:cNvSpPr>
                <a:spLocks noChangeArrowheads="1"/>
              </p:cNvSpPr>
              <p:nvPr/>
            </p:nvSpPr>
            <p:spPr bwMode="auto">
              <a:xfrm>
                <a:off x="715" y="1847"/>
                <a:ext cx="119" cy="6"/>
              </a:xfrm>
              <a:prstGeom prst="rect">
                <a:avLst/>
              </a:prstGeom>
              <a:solidFill>
                <a:srgbClr val="E2E2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76" name="Rectangle 500"/>
              <p:cNvSpPr>
                <a:spLocks noChangeArrowheads="1"/>
              </p:cNvSpPr>
              <p:nvPr/>
            </p:nvSpPr>
            <p:spPr bwMode="auto">
              <a:xfrm>
                <a:off x="715" y="1853"/>
                <a:ext cx="119" cy="4"/>
              </a:xfrm>
              <a:prstGeom prst="rect">
                <a:avLst/>
              </a:prstGeom>
              <a:solidFill>
                <a:srgbClr val="E4E4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77" name="Rectangle 501"/>
              <p:cNvSpPr>
                <a:spLocks noChangeArrowheads="1"/>
              </p:cNvSpPr>
              <p:nvPr/>
            </p:nvSpPr>
            <p:spPr bwMode="auto">
              <a:xfrm>
                <a:off x="715" y="1857"/>
                <a:ext cx="119" cy="4"/>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78" name="Rectangle 502"/>
              <p:cNvSpPr>
                <a:spLocks noChangeArrowheads="1"/>
              </p:cNvSpPr>
              <p:nvPr/>
            </p:nvSpPr>
            <p:spPr bwMode="auto">
              <a:xfrm>
                <a:off x="715" y="1861"/>
                <a:ext cx="119" cy="6"/>
              </a:xfrm>
              <a:prstGeom prst="rect">
                <a:avLst/>
              </a:prstGeom>
              <a:solidFill>
                <a:srgbClr val="E7E7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79" name="Rectangle 503"/>
              <p:cNvSpPr>
                <a:spLocks noChangeArrowheads="1"/>
              </p:cNvSpPr>
              <p:nvPr/>
            </p:nvSpPr>
            <p:spPr bwMode="auto">
              <a:xfrm>
                <a:off x="715" y="1867"/>
                <a:ext cx="119" cy="4"/>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80" name="Rectangle 504"/>
              <p:cNvSpPr>
                <a:spLocks noChangeArrowheads="1"/>
              </p:cNvSpPr>
              <p:nvPr/>
            </p:nvSpPr>
            <p:spPr bwMode="auto">
              <a:xfrm>
                <a:off x="715" y="1871"/>
                <a:ext cx="119" cy="4"/>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81" name="Rectangle 505"/>
              <p:cNvSpPr>
                <a:spLocks noChangeArrowheads="1"/>
              </p:cNvSpPr>
              <p:nvPr/>
            </p:nvSpPr>
            <p:spPr bwMode="auto">
              <a:xfrm>
                <a:off x="715" y="1875"/>
                <a:ext cx="119" cy="4"/>
              </a:xfrm>
              <a:prstGeom prst="rect">
                <a:avLst/>
              </a:prstGeom>
              <a:solidFill>
                <a:srgbClr val="EBEB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82" name="Rectangle 506"/>
              <p:cNvSpPr>
                <a:spLocks noChangeArrowheads="1"/>
              </p:cNvSpPr>
              <p:nvPr/>
            </p:nvSpPr>
            <p:spPr bwMode="auto">
              <a:xfrm>
                <a:off x="715" y="1879"/>
                <a:ext cx="119" cy="6"/>
              </a:xfrm>
              <a:prstGeom prst="rect">
                <a:avLst/>
              </a:prstGeom>
              <a:solidFill>
                <a:srgbClr val="ECEC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83" name="Rectangle 507"/>
              <p:cNvSpPr>
                <a:spLocks noChangeArrowheads="1"/>
              </p:cNvSpPr>
              <p:nvPr/>
            </p:nvSpPr>
            <p:spPr bwMode="auto">
              <a:xfrm>
                <a:off x="715" y="1885"/>
                <a:ext cx="119" cy="4"/>
              </a:xfrm>
              <a:prstGeom prst="rect">
                <a:avLst/>
              </a:prstGeom>
              <a:solidFill>
                <a:srgbClr val="EEEE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84" name="Rectangle 508"/>
              <p:cNvSpPr>
                <a:spLocks noChangeArrowheads="1"/>
              </p:cNvSpPr>
              <p:nvPr/>
            </p:nvSpPr>
            <p:spPr bwMode="auto">
              <a:xfrm>
                <a:off x="715" y="1889"/>
                <a:ext cx="119" cy="4"/>
              </a:xfrm>
              <a:prstGeom prst="rect">
                <a:avLst/>
              </a:prstGeom>
              <a:solidFill>
                <a:srgbClr val="EFEF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85" name="Rectangle 509"/>
              <p:cNvSpPr>
                <a:spLocks noChangeArrowheads="1"/>
              </p:cNvSpPr>
              <p:nvPr/>
            </p:nvSpPr>
            <p:spPr bwMode="auto">
              <a:xfrm>
                <a:off x="715" y="1893"/>
                <a:ext cx="119" cy="6"/>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86" name="Rectangle 510"/>
              <p:cNvSpPr>
                <a:spLocks noChangeArrowheads="1"/>
              </p:cNvSpPr>
              <p:nvPr/>
            </p:nvSpPr>
            <p:spPr bwMode="auto">
              <a:xfrm>
                <a:off x="715" y="1899"/>
                <a:ext cx="119" cy="4"/>
              </a:xfrm>
              <a:prstGeom prst="rect">
                <a:avLst/>
              </a:prstGeom>
              <a:solidFill>
                <a:srgbClr val="F1F1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87" name="Rectangle 511"/>
              <p:cNvSpPr>
                <a:spLocks noChangeArrowheads="1"/>
              </p:cNvSpPr>
              <p:nvPr/>
            </p:nvSpPr>
            <p:spPr bwMode="auto">
              <a:xfrm>
                <a:off x="715" y="1903"/>
                <a:ext cx="119" cy="4"/>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88" name="Rectangle 512"/>
              <p:cNvSpPr>
                <a:spLocks noChangeArrowheads="1"/>
              </p:cNvSpPr>
              <p:nvPr/>
            </p:nvSpPr>
            <p:spPr bwMode="auto">
              <a:xfrm>
                <a:off x="715" y="1907"/>
                <a:ext cx="119" cy="4"/>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89" name="Rectangle 513"/>
              <p:cNvSpPr>
                <a:spLocks noChangeArrowheads="1"/>
              </p:cNvSpPr>
              <p:nvPr/>
            </p:nvSpPr>
            <p:spPr bwMode="auto">
              <a:xfrm>
                <a:off x="715" y="1911"/>
                <a:ext cx="119" cy="6"/>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90" name="Rectangle 514"/>
              <p:cNvSpPr>
                <a:spLocks noChangeArrowheads="1"/>
              </p:cNvSpPr>
              <p:nvPr/>
            </p:nvSpPr>
            <p:spPr bwMode="auto">
              <a:xfrm>
                <a:off x="715" y="1917"/>
                <a:ext cx="119" cy="4"/>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91" name="Rectangle 515"/>
              <p:cNvSpPr>
                <a:spLocks noChangeArrowheads="1"/>
              </p:cNvSpPr>
              <p:nvPr/>
            </p:nvSpPr>
            <p:spPr bwMode="auto">
              <a:xfrm>
                <a:off x="715" y="1921"/>
                <a:ext cx="119" cy="4"/>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92" name="Rectangle 516"/>
              <p:cNvSpPr>
                <a:spLocks noChangeArrowheads="1"/>
              </p:cNvSpPr>
              <p:nvPr/>
            </p:nvSpPr>
            <p:spPr bwMode="auto">
              <a:xfrm>
                <a:off x="715" y="1925"/>
                <a:ext cx="119" cy="6"/>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93" name="Rectangle 517"/>
              <p:cNvSpPr>
                <a:spLocks noChangeArrowheads="1"/>
              </p:cNvSpPr>
              <p:nvPr/>
            </p:nvSpPr>
            <p:spPr bwMode="auto">
              <a:xfrm>
                <a:off x="715" y="1931"/>
                <a:ext cx="119" cy="4"/>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94" name="Rectangle 518"/>
              <p:cNvSpPr>
                <a:spLocks noChangeArrowheads="1"/>
              </p:cNvSpPr>
              <p:nvPr/>
            </p:nvSpPr>
            <p:spPr bwMode="auto">
              <a:xfrm>
                <a:off x="715" y="1935"/>
                <a:ext cx="119" cy="4"/>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95" name="Rectangle 519"/>
              <p:cNvSpPr>
                <a:spLocks noChangeArrowheads="1"/>
              </p:cNvSpPr>
              <p:nvPr/>
            </p:nvSpPr>
            <p:spPr bwMode="auto">
              <a:xfrm>
                <a:off x="715" y="1939"/>
                <a:ext cx="119" cy="4"/>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96" name="Rectangle 520"/>
              <p:cNvSpPr>
                <a:spLocks noChangeArrowheads="1"/>
              </p:cNvSpPr>
              <p:nvPr/>
            </p:nvSpPr>
            <p:spPr bwMode="auto">
              <a:xfrm>
                <a:off x="715" y="1943"/>
                <a:ext cx="119" cy="6"/>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97" name="Rectangle 521"/>
              <p:cNvSpPr>
                <a:spLocks noChangeArrowheads="1"/>
              </p:cNvSpPr>
              <p:nvPr/>
            </p:nvSpPr>
            <p:spPr bwMode="auto">
              <a:xfrm>
                <a:off x="715" y="1949"/>
                <a:ext cx="119" cy="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98" name="Rectangle 522"/>
              <p:cNvSpPr>
                <a:spLocks noChangeArrowheads="1"/>
              </p:cNvSpPr>
              <p:nvPr/>
            </p:nvSpPr>
            <p:spPr bwMode="auto">
              <a:xfrm>
                <a:off x="715" y="1953"/>
                <a:ext cx="119" cy="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99" name="Rectangle 523"/>
              <p:cNvSpPr>
                <a:spLocks noChangeArrowheads="1"/>
              </p:cNvSpPr>
              <p:nvPr/>
            </p:nvSpPr>
            <p:spPr bwMode="auto">
              <a:xfrm>
                <a:off x="715" y="1957"/>
                <a:ext cx="119" cy="6"/>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00" name="Rectangle 524"/>
              <p:cNvSpPr>
                <a:spLocks noChangeArrowheads="1"/>
              </p:cNvSpPr>
              <p:nvPr/>
            </p:nvSpPr>
            <p:spPr bwMode="auto">
              <a:xfrm>
                <a:off x="715" y="1963"/>
                <a:ext cx="119" cy="4"/>
              </a:xfrm>
              <a:prstGeom prst="rect">
                <a:avLst/>
              </a:prstGeom>
              <a:solidFill>
                <a:srgbClr val="FBFB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01" name="Rectangle 525"/>
              <p:cNvSpPr>
                <a:spLocks noChangeArrowheads="1"/>
              </p:cNvSpPr>
              <p:nvPr/>
            </p:nvSpPr>
            <p:spPr bwMode="auto">
              <a:xfrm>
                <a:off x="715" y="1967"/>
                <a:ext cx="119"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02" name="Rectangle 526"/>
              <p:cNvSpPr>
                <a:spLocks noChangeArrowheads="1"/>
              </p:cNvSpPr>
              <p:nvPr/>
            </p:nvSpPr>
            <p:spPr bwMode="auto">
              <a:xfrm>
                <a:off x="715" y="1971"/>
                <a:ext cx="119"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03" name="Rectangle 527"/>
              <p:cNvSpPr>
                <a:spLocks noChangeArrowheads="1"/>
              </p:cNvSpPr>
              <p:nvPr/>
            </p:nvSpPr>
            <p:spPr bwMode="auto">
              <a:xfrm>
                <a:off x="715" y="1975"/>
                <a:ext cx="119" cy="7"/>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04" name="Rectangle 528"/>
              <p:cNvSpPr>
                <a:spLocks noChangeArrowheads="1"/>
              </p:cNvSpPr>
              <p:nvPr/>
            </p:nvSpPr>
            <p:spPr bwMode="auto">
              <a:xfrm>
                <a:off x="715" y="1982"/>
                <a:ext cx="119" cy="4"/>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05" name="Rectangle 529"/>
              <p:cNvSpPr>
                <a:spLocks noChangeArrowheads="1"/>
              </p:cNvSpPr>
              <p:nvPr/>
            </p:nvSpPr>
            <p:spPr bwMode="auto">
              <a:xfrm>
                <a:off x="715" y="1986"/>
                <a:ext cx="119" cy="4"/>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06" name="Rectangle 530"/>
              <p:cNvSpPr>
                <a:spLocks noChangeArrowheads="1"/>
              </p:cNvSpPr>
              <p:nvPr/>
            </p:nvSpPr>
            <p:spPr bwMode="auto">
              <a:xfrm>
                <a:off x="715" y="1990"/>
                <a:ext cx="119" cy="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07" name="Rectangle 531"/>
              <p:cNvSpPr>
                <a:spLocks noChangeArrowheads="1"/>
              </p:cNvSpPr>
              <p:nvPr/>
            </p:nvSpPr>
            <p:spPr bwMode="auto">
              <a:xfrm>
                <a:off x="715" y="1996"/>
                <a:ext cx="11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08" name="Rectangle 532"/>
              <p:cNvSpPr>
                <a:spLocks noChangeArrowheads="1"/>
              </p:cNvSpPr>
              <p:nvPr/>
            </p:nvSpPr>
            <p:spPr bwMode="auto">
              <a:xfrm>
                <a:off x="715" y="2000"/>
                <a:ext cx="11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09" name="Rectangle 533"/>
              <p:cNvSpPr>
                <a:spLocks noChangeArrowheads="1"/>
              </p:cNvSpPr>
              <p:nvPr/>
            </p:nvSpPr>
            <p:spPr bwMode="auto">
              <a:xfrm>
                <a:off x="715" y="2004"/>
                <a:ext cx="11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10" name="Rectangle 534"/>
              <p:cNvSpPr>
                <a:spLocks noChangeArrowheads="1"/>
              </p:cNvSpPr>
              <p:nvPr/>
            </p:nvSpPr>
            <p:spPr bwMode="auto">
              <a:xfrm>
                <a:off x="715" y="2008"/>
                <a:ext cx="119" cy="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11" name="Rectangle 535"/>
              <p:cNvSpPr>
                <a:spLocks noChangeArrowheads="1"/>
              </p:cNvSpPr>
              <p:nvPr/>
            </p:nvSpPr>
            <p:spPr bwMode="auto">
              <a:xfrm>
                <a:off x="715" y="2014"/>
                <a:ext cx="11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12" name="Rectangle 536"/>
              <p:cNvSpPr>
                <a:spLocks noChangeArrowheads="1"/>
              </p:cNvSpPr>
              <p:nvPr/>
            </p:nvSpPr>
            <p:spPr bwMode="auto">
              <a:xfrm>
                <a:off x="715" y="2018"/>
                <a:ext cx="11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13" name="Rectangle 537"/>
              <p:cNvSpPr>
                <a:spLocks noChangeArrowheads="1"/>
              </p:cNvSpPr>
              <p:nvPr/>
            </p:nvSpPr>
            <p:spPr bwMode="auto">
              <a:xfrm>
                <a:off x="715" y="2022"/>
                <a:ext cx="119" cy="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14" name="Rectangle 538"/>
              <p:cNvSpPr>
                <a:spLocks noChangeArrowheads="1"/>
              </p:cNvSpPr>
              <p:nvPr/>
            </p:nvSpPr>
            <p:spPr bwMode="auto">
              <a:xfrm>
                <a:off x="715" y="2028"/>
                <a:ext cx="119" cy="4"/>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15" name="Rectangle 539"/>
              <p:cNvSpPr>
                <a:spLocks noChangeArrowheads="1"/>
              </p:cNvSpPr>
              <p:nvPr/>
            </p:nvSpPr>
            <p:spPr bwMode="auto">
              <a:xfrm>
                <a:off x="715" y="2032"/>
                <a:ext cx="119" cy="4"/>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16" name="Rectangle 540"/>
              <p:cNvSpPr>
                <a:spLocks noChangeArrowheads="1"/>
              </p:cNvSpPr>
              <p:nvPr/>
            </p:nvSpPr>
            <p:spPr bwMode="auto">
              <a:xfrm>
                <a:off x="715" y="2036"/>
                <a:ext cx="119" cy="6"/>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17" name="Rectangle 541"/>
              <p:cNvSpPr>
                <a:spLocks noChangeArrowheads="1"/>
              </p:cNvSpPr>
              <p:nvPr/>
            </p:nvSpPr>
            <p:spPr bwMode="auto">
              <a:xfrm>
                <a:off x="715" y="2042"/>
                <a:ext cx="119"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18" name="Rectangle 542"/>
              <p:cNvSpPr>
                <a:spLocks noChangeArrowheads="1"/>
              </p:cNvSpPr>
              <p:nvPr/>
            </p:nvSpPr>
            <p:spPr bwMode="auto">
              <a:xfrm>
                <a:off x="715" y="2046"/>
                <a:ext cx="119"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19" name="Rectangle 543"/>
              <p:cNvSpPr>
                <a:spLocks noChangeArrowheads="1"/>
              </p:cNvSpPr>
              <p:nvPr/>
            </p:nvSpPr>
            <p:spPr bwMode="auto">
              <a:xfrm>
                <a:off x="715" y="2050"/>
                <a:ext cx="119" cy="4"/>
              </a:xfrm>
              <a:prstGeom prst="rect">
                <a:avLst/>
              </a:prstGeom>
              <a:solidFill>
                <a:srgbClr val="FBFB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20" name="Rectangle 544"/>
              <p:cNvSpPr>
                <a:spLocks noChangeArrowheads="1"/>
              </p:cNvSpPr>
              <p:nvPr/>
            </p:nvSpPr>
            <p:spPr bwMode="auto">
              <a:xfrm>
                <a:off x="715" y="2054"/>
                <a:ext cx="119" cy="6"/>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21" name="Rectangle 545"/>
              <p:cNvSpPr>
                <a:spLocks noChangeArrowheads="1"/>
              </p:cNvSpPr>
              <p:nvPr/>
            </p:nvSpPr>
            <p:spPr bwMode="auto">
              <a:xfrm>
                <a:off x="715" y="2060"/>
                <a:ext cx="119" cy="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22" name="Rectangle 546"/>
              <p:cNvSpPr>
                <a:spLocks noChangeArrowheads="1"/>
              </p:cNvSpPr>
              <p:nvPr/>
            </p:nvSpPr>
            <p:spPr bwMode="auto">
              <a:xfrm>
                <a:off x="715" y="2064"/>
                <a:ext cx="119" cy="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23" name="Rectangle 547"/>
              <p:cNvSpPr>
                <a:spLocks noChangeArrowheads="1"/>
              </p:cNvSpPr>
              <p:nvPr/>
            </p:nvSpPr>
            <p:spPr bwMode="auto">
              <a:xfrm>
                <a:off x="715" y="2068"/>
                <a:ext cx="119" cy="6"/>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24" name="Rectangle 548"/>
              <p:cNvSpPr>
                <a:spLocks noChangeArrowheads="1"/>
              </p:cNvSpPr>
              <p:nvPr/>
            </p:nvSpPr>
            <p:spPr bwMode="auto">
              <a:xfrm>
                <a:off x="715" y="2074"/>
                <a:ext cx="119" cy="4"/>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25" name="Rectangle 549"/>
              <p:cNvSpPr>
                <a:spLocks noChangeArrowheads="1"/>
              </p:cNvSpPr>
              <p:nvPr/>
            </p:nvSpPr>
            <p:spPr bwMode="auto">
              <a:xfrm>
                <a:off x="715" y="2078"/>
                <a:ext cx="119" cy="4"/>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26" name="Rectangle 550"/>
              <p:cNvSpPr>
                <a:spLocks noChangeArrowheads="1"/>
              </p:cNvSpPr>
              <p:nvPr/>
            </p:nvSpPr>
            <p:spPr bwMode="auto">
              <a:xfrm>
                <a:off x="715" y="2082"/>
                <a:ext cx="119" cy="4"/>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27" name="Rectangle 551"/>
              <p:cNvSpPr>
                <a:spLocks noChangeArrowheads="1"/>
              </p:cNvSpPr>
              <p:nvPr/>
            </p:nvSpPr>
            <p:spPr bwMode="auto">
              <a:xfrm>
                <a:off x="715" y="2086"/>
                <a:ext cx="119" cy="6"/>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28" name="Rectangle 552"/>
              <p:cNvSpPr>
                <a:spLocks noChangeArrowheads="1"/>
              </p:cNvSpPr>
              <p:nvPr/>
            </p:nvSpPr>
            <p:spPr bwMode="auto">
              <a:xfrm>
                <a:off x="715" y="2092"/>
                <a:ext cx="119" cy="4"/>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29" name="Rectangle 553"/>
              <p:cNvSpPr>
                <a:spLocks noChangeArrowheads="1"/>
              </p:cNvSpPr>
              <p:nvPr/>
            </p:nvSpPr>
            <p:spPr bwMode="auto">
              <a:xfrm>
                <a:off x="715" y="2096"/>
                <a:ext cx="119" cy="4"/>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30" name="Rectangle 554"/>
              <p:cNvSpPr>
                <a:spLocks noChangeArrowheads="1"/>
              </p:cNvSpPr>
              <p:nvPr/>
            </p:nvSpPr>
            <p:spPr bwMode="auto">
              <a:xfrm>
                <a:off x="715" y="2100"/>
                <a:ext cx="119" cy="6"/>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31" name="Rectangle 555"/>
              <p:cNvSpPr>
                <a:spLocks noChangeArrowheads="1"/>
              </p:cNvSpPr>
              <p:nvPr/>
            </p:nvSpPr>
            <p:spPr bwMode="auto">
              <a:xfrm>
                <a:off x="715" y="2106"/>
                <a:ext cx="119" cy="4"/>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32" name="Rectangle 556"/>
              <p:cNvSpPr>
                <a:spLocks noChangeArrowheads="1"/>
              </p:cNvSpPr>
              <p:nvPr/>
            </p:nvSpPr>
            <p:spPr bwMode="auto">
              <a:xfrm>
                <a:off x="715" y="2110"/>
                <a:ext cx="119" cy="4"/>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33" name="Rectangle 557"/>
              <p:cNvSpPr>
                <a:spLocks noChangeArrowheads="1"/>
              </p:cNvSpPr>
              <p:nvPr/>
            </p:nvSpPr>
            <p:spPr bwMode="auto">
              <a:xfrm>
                <a:off x="715" y="2114"/>
                <a:ext cx="119" cy="4"/>
              </a:xfrm>
              <a:prstGeom prst="rect">
                <a:avLst/>
              </a:prstGeom>
              <a:solidFill>
                <a:srgbClr val="F1F1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34" name="Rectangle 558"/>
              <p:cNvSpPr>
                <a:spLocks noChangeArrowheads="1"/>
              </p:cNvSpPr>
              <p:nvPr/>
            </p:nvSpPr>
            <p:spPr bwMode="auto">
              <a:xfrm>
                <a:off x="715" y="2118"/>
                <a:ext cx="119" cy="6"/>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35" name="Rectangle 559"/>
              <p:cNvSpPr>
                <a:spLocks noChangeArrowheads="1"/>
              </p:cNvSpPr>
              <p:nvPr/>
            </p:nvSpPr>
            <p:spPr bwMode="auto">
              <a:xfrm>
                <a:off x="715" y="2124"/>
                <a:ext cx="119" cy="4"/>
              </a:xfrm>
              <a:prstGeom prst="rect">
                <a:avLst/>
              </a:prstGeom>
              <a:solidFill>
                <a:srgbClr val="EFEF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36" name="Rectangle 560"/>
              <p:cNvSpPr>
                <a:spLocks noChangeArrowheads="1"/>
              </p:cNvSpPr>
              <p:nvPr/>
            </p:nvSpPr>
            <p:spPr bwMode="auto">
              <a:xfrm>
                <a:off x="715" y="2128"/>
                <a:ext cx="119" cy="4"/>
              </a:xfrm>
              <a:prstGeom prst="rect">
                <a:avLst/>
              </a:prstGeom>
              <a:solidFill>
                <a:srgbClr val="EEEE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37" name="Rectangle 561"/>
              <p:cNvSpPr>
                <a:spLocks noChangeArrowheads="1"/>
              </p:cNvSpPr>
              <p:nvPr/>
            </p:nvSpPr>
            <p:spPr bwMode="auto">
              <a:xfrm>
                <a:off x="715" y="2132"/>
                <a:ext cx="119" cy="6"/>
              </a:xfrm>
              <a:prstGeom prst="rect">
                <a:avLst/>
              </a:prstGeom>
              <a:solidFill>
                <a:srgbClr val="ECEC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38" name="Rectangle 562"/>
              <p:cNvSpPr>
                <a:spLocks noChangeArrowheads="1"/>
              </p:cNvSpPr>
              <p:nvPr/>
            </p:nvSpPr>
            <p:spPr bwMode="auto">
              <a:xfrm>
                <a:off x="715" y="2138"/>
                <a:ext cx="119" cy="4"/>
              </a:xfrm>
              <a:prstGeom prst="rect">
                <a:avLst/>
              </a:prstGeom>
              <a:solidFill>
                <a:srgbClr val="EBEB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39" name="Rectangle 563"/>
              <p:cNvSpPr>
                <a:spLocks noChangeArrowheads="1"/>
              </p:cNvSpPr>
              <p:nvPr/>
            </p:nvSpPr>
            <p:spPr bwMode="auto">
              <a:xfrm>
                <a:off x="715" y="2142"/>
                <a:ext cx="119" cy="4"/>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40" name="Rectangle 564"/>
              <p:cNvSpPr>
                <a:spLocks noChangeArrowheads="1"/>
              </p:cNvSpPr>
              <p:nvPr/>
            </p:nvSpPr>
            <p:spPr bwMode="auto">
              <a:xfrm>
                <a:off x="715" y="2146"/>
                <a:ext cx="119" cy="4"/>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41" name="Rectangle 565"/>
              <p:cNvSpPr>
                <a:spLocks noChangeArrowheads="1"/>
              </p:cNvSpPr>
              <p:nvPr/>
            </p:nvSpPr>
            <p:spPr bwMode="auto">
              <a:xfrm>
                <a:off x="715" y="2150"/>
                <a:ext cx="119" cy="6"/>
              </a:xfrm>
              <a:prstGeom prst="rect">
                <a:avLst/>
              </a:prstGeom>
              <a:solidFill>
                <a:srgbClr val="E7E7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42" name="Rectangle 566"/>
              <p:cNvSpPr>
                <a:spLocks noChangeArrowheads="1"/>
              </p:cNvSpPr>
              <p:nvPr/>
            </p:nvSpPr>
            <p:spPr bwMode="auto">
              <a:xfrm>
                <a:off x="715" y="2156"/>
                <a:ext cx="119" cy="4"/>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43" name="Rectangle 567"/>
              <p:cNvSpPr>
                <a:spLocks noChangeArrowheads="1"/>
              </p:cNvSpPr>
              <p:nvPr/>
            </p:nvSpPr>
            <p:spPr bwMode="auto">
              <a:xfrm>
                <a:off x="715" y="2160"/>
                <a:ext cx="119" cy="4"/>
              </a:xfrm>
              <a:prstGeom prst="rect">
                <a:avLst/>
              </a:prstGeom>
              <a:solidFill>
                <a:srgbClr val="E4E4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44" name="Rectangle 568"/>
              <p:cNvSpPr>
                <a:spLocks noChangeArrowheads="1"/>
              </p:cNvSpPr>
              <p:nvPr/>
            </p:nvSpPr>
            <p:spPr bwMode="auto">
              <a:xfrm>
                <a:off x="715" y="2164"/>
                <a:ext cx="119" cy="6"/>
              </a:xfrm>
              <a:prstGeom prst="rect">
                <a:avLst/>
              </a:prstGeom>
              <a:solidFill>
                <a:srgbClr val="E2E2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45" name="Rectangle 569"/>
              <p:cNvSpPr>
                <a:spLocks noChangeArrowheads="1"/>
              </p:cNvSpPr>
              <p:nvPr/>
            </p:nvSpPr>
            <p:spPr bwMode="auto">
              <a:xfrm>
                <a:off x="715" y="2170"/>
                <a:ext cx="119" cy="4"/>
              </a:xfrm>
              <a:prstGeom prst="rect">
                <a:avLst/>
              </a:prstGeom>
              <a:solidFill>
                <a:srgbClr val="E0E0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46" name="Rectangle 570"/>
              <p:cNvSpPr>
                <a:spLocks noChangeArrowheads="1"/>
              </p:cNvSpPr>
              <p:nvPr/>
            </p:nvSpPr>
            <p:spPr bwMode="auto">
              <a:xfrm>
                <a:off x="715" y="2174"/>
                <a:ext cx="119" cy="4"/>
              </a:xfrm>
              <a:prstGeom prst="rect">
                <a:avLst/>
              </a:prstGeom>
              <a:solidFill>
                <a:srgbClr val="DFDF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47" name="Rectangle 571"/>
              <p:cNvSpPr>
                <a:spLocks noChangeArrowheads="1"/>
              </p:cNvSpPr>
              <p:nvPr/>
            </p:nvSpPr>
            <p:spPr bwMode="auto">
              <a:xfrm>
                <a:off x="715" y="2178"/>
                <a:ext cx="119" cy="4"/>
              </a:xfrm>
              <a:prstGeom prst="rect">
                <a:avLst/>
              </a:prstGeom>
              <a:solidFill>
                <a:srgbClr val="DEDE8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48" name="Rectangle 572"/>
              <p:cNvSpPr>
                <a:spLocks noChangeArrowheads="1"/>
              </p:cNvSpPr>
              <p:nvPr/>
            </p:nvSpPr>
            <p:spPr bwMode="auto">
              <a:xfrm>
                <a:off x="715" y="2182"/>
                <a:ext cx="119" cy="6"/>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49" name="Rectangle 573"/>
              <p:cNvSpPr>
                <a:spLocks noChangeArrowheads="1"/>
              </p:cNvSpPr>
              <p:nvPr/>
            </p:nvSpPr>
            <p:spPr bwMode="auto">
              <a:xfrm>
                <a:off x="715" y="2188"/>
                <a:ext cx="119" cy="4"/>
              </a:xfrm>
              <a:prstGeom prst="rect">
                <a:avLst/>
              </a:prstGeom>
              <a:solidFill>
                <a:srgbClr val="DADA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50" name="Rectangle 574"/>
              <p:cNvSpPr>
                <a:spLocks noChangeArrowheads="1"/>
              </p:cNvSpPr>
              <p:nvPr/>
            </p:nvSpPr>
            <p:spPr bwMode="auto">
              <a:xfrm>
                <a:off x="715" y="2192"/>
                <a:ext cx="119" cy="4"/>
              </a:xfrm>
              <a:prstGeom prst="rect">
                <a:avLst/>
              </a:prstGeom>
              <a:solidFill>
                <a:srgbClr val="D8D8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51" name="Rectangle 575"/>
              <p:cNvSpPr>
                <a:spLocks noChangeArrowheads="1"/>
              </p:cNvSpPr>
              <p:nvPr/>
            </p:nvSpPr>
            <p:spPr bwMode="auto">
              <a:xfrm>
                <a:off x="715" y="2196"/>
                <a:ext cx="119" cy="6"/>
              </a:xfrm>
              <a:prstGeom prst="rect">
                <a:avLst/>
              </a:prstGeom>
              <a:solidFill>
                <a:srgbClr val="D6D68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52" name="Rectangle 576"/>
              <p:cNvSpPr>
                <a:spLocks noChangeArrowheads="1"/>
              </p:cNvSpPr>
              <p:nvPr/>
            </p:nvSpPr>
            <p:spPr bwMode="auto">
              <a:xfrm>
                <a:off x="715" y="2202"/>
                <a:ext cx="119" cy="4"/>
              </a:xfrm>
              <a:prstGeom prst="rect">
                <a:avLst/>
              </a:prstGeom>
              <a:solidFill>
                <a:srgbClr val="D4D4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53" name="Rectangle 577"/>
              <p:cNvSpPr>
                <a:spLocks noChangeArrowheads="1"/>
              </p:cNvSpPr>
              <p:nvPr/>
            </p:nvSpPr>
            <p:spPr bwMode="auto">
              <a:xfrm>
                <a:off x="715" y="2206"/>
                <a:ext cx="119" cy="4"/>
              </a:xfrm>
              <a:prstGeom prst="rect">
                <a:avLst/>
              </a:prstGeom>
              <a:solidFill>
                <a:srgbClr val="D2D27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54" name="Rectangle 578"/>
              <p:cNvSpPr>
                <a:spLocks noChangeArrowheads="1"/>
              </p:cNvSpPr>
              <p:nvPr/>
            </p:nvSpPr>
            <p:spPr bwMode="auto">
              <a:xfrm>
                <a:off x="715" y="2210"/>
                <a:ext cx="119" cy="4"/>
              </a:xfrm>
              <a:prstGeom prst="rect">
                <a:avLst/>
              </a:prstGeom>
              <a:solidFill>
                <a:srgbClr val="D0D0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55" name="Rectangle 579"/>
              <p:cNvSpPr>
                <a:spLocks noChangeArrowheads="1"/>
              </p:cNvSpPr>
              <p:nvPr/>
            </p:nvSpPr>
            <p:spPr bwMode="auto">
              <a:xfrm>
                <a:off x="715" y="2214"/>
                <a:ext cx="119" cy="6"/>
              </a:xfrm>
              <a:prstGeom prst="rect">
                <a:avLst/>
              </a:prstGeom>
              <a:solidFill>
                <a:srgbClr val="CECE7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56" name="Rectangle 580"/>
              <p:cNvSpPr>
                <a:spLocks noChangeArrowheads="1"/>
              </p:cNvSpPr>
              <p:nvPr/>
            </p:nvSpPr>
            <p:spPr bwMode="auto">
              <a:xfrm>
                <a:off x="715" y="2220"/>
                <a:ext cx="119" cy="4"/>
              </a:xfrm>
              <a:prstGeom prst="rect">
                <a:avLst/>
              </a:prstGeom>
              <a:solidFill>
                <a:srgbClr val="CCCC7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57" name="Rectangle 581"/>
              <p:cNvSpPr>
                <a:spLocks noChangeArrowheads="1"/>
              </p:cNvSpPr>
              <p:nvPr/>
            </p:nvSpPr>
            <p:spPr bwMode="auto">
              <a:xfrm>
                <a:off x="715" y="2224"/>
                <a:ext cx="119" cy="4"/>
              </a:xfrm>
              <a:prstGeom prst="rect">
                <a:avLst/>
              </a:prstGeom>
              <a:solidFill>
                <a:srgbClr val="CACA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58" name="Rectangle 582"/>
              <p:cNvSpPr>
                <a:spLocks noChangeArrowheads="1"/>
              </p:cNvSpPr>
              <p:nvPr/>
            </p:nvSpPr>
            <p:spPr bwMode="auto">
              <a:xfrm>
                <a:off x="715" y="2228"/>
                <a:ext cx="119" cy="6"/>
              </a:xfrm>
              <a:prstGeom prst="rect">
                <a:avLst/>
              </a:prstGeom>
              <a:solidFill>
                <a:srgbClr val="C8C8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59" name="Rectangle 583"/>
              <p:cNvSpPr>
                <a:spLocks noChangeArrowheads="1"/>
              </p:cNvSpPr>
              <p:nvPr/>
            </p:nvSpPr>
            <p:spPr bwMode="auto">
              <a:xfrm>
                <a:off x="715" y="2234"/>
                <a:ext cx="119" cy="4"/>
              </a:xfrm>
              <a:prstGeom prst="rect">
                <a:avLst/>
              </a:prstGeom>
              <a:solidFill>
                <a:srgbClr val="C5C57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60" name="Rectangle 584"/>
              <p:cNvSpPr>
                <a:spLocks noChangeArrowheads="1"/>
              </p:cNvSpPr>
              <p:nvPr/>
            </p:nvSpPr>
            <p:spPr bwMode="auto">
              <a:xfrm>
                <a:off x="715" y="2238"/>
                <a:ext cx="119" cy="4"/>
              </a:xfrm>
              <a:prstGeom prst="rect">
                <a:avLst/>
              </a:prstGeom>
              <a:solidFill>
                <a:srgbClr val="C4C47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61" name="Rectangle 585"/>
              <p:cNvSpPr>
                <a:spLocks noChangeArrowheads="1"/>
              </p:cNvSpPr>
              <p:nvPr/>
            </p:nvSpPr>
            <p:spPr bwMode="auto">
              <a:xfrm>
                <a:off x="715" y="2242"/>
                <a:ext cx="119" cy="4"/>
              </a:xfrm>
              <a:prstGeom prst="rect">
                <a:avLst/>
              </a:prstGeom>
              <a:solidFill>
                <a:srgbClr val="C1C1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62" name="Rectangle 586"/>
              <p:cNvSpPr>
                <a:spLocks noChangeArrowheads="1"/>
              </p:cNvSpPr>
              <p:nvPr/>
            </p:nvSpPr>
            <p:spPr bwMode="auto">
              <a:xfrm>
                <a:off x="715" y="2246"/>
                <a:ext cx="119" cy="6"/>
              </a:xfrm>
              <a:prstGeom prst="rect">
                <a:avLst/>
              </a:prstGeom>
              <a:solidFill>
                <a:srgbClr val="C0C07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63" name="Rectangle 587"/>
              <p:cNvSpPr>
                <a:spLocks noChangeArrowheads="1"/>
              </p:cNvSpPr>
              <p:nvPr/>
            </p:nvSpPr>
            <p:spPr bwMode="auto">
              <a:xfrm>
                <a:off x="715" y="2252"/>
                <a:ext cx="119" cy="4"/>
              </a:xfrm>
              <a:prstGeom prst="rect">
                <a:avLst/>
              </a:prstGeom>
              <a:solidFill>
                <a:srgbClr val="BDBD7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64" name="Rectangle 588"/>
              <p:cNvSpPr>
                <a:spLocks noChangeArrowheads="1"/>
              </p:cNvSpPr>
              <p:nvPr/>
            </p:nvSpPr>
            <p:spPr bwMode="auto">
              <a:xfrm>
                <a:off x="715" y="2256"/>
                <a:ext cx="119" cy="4"/>
              </a:xfrm>
              <a:prstGeom prst="rect">
                <a:avLst/>
              </a:prstGeom>
              <a:solidFill>
                <a:srgbClr val="BBBB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65" name="Rectangle 589"/>
              <p:cNvSpPr>
                <a:spLocks noChangeArrowheads="1"/>
              </p:cNvSpPr>
              <p:nvPr/>
            </p:nvSpPr>
            <p:spPr bwMode="auto">
              <a:xfrm>
                <a:off x="715" y="2260"/>
                <a:ext cx="119" cy="6"/>
              </a:xfrm>
              <a:prstGeom prst="rect">
                <a:avLst/>
              </a:prstGeom>
              <a:solidFill>
                <a:srgbClr val="B8B8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66" name="Rectangle 590"/>
              <p:cNvSpPr>
                <a:spLocks noChangeArrowheads="1"/>
              </p:cNvSpPr>
              <p:nvPr/>
            </p:nvSpPr>
            <p:spPr bwMode="auto">
              <a:xfrm>
                <a:off x="715" y="2266"/>
                <a:ext cx="119" cy="4"/>
              </a:xfrm>
              <a:prstGeom prst="rect">
                <a:avLst/>
              </a:prstGeom>
              <a:solidFill>
                <a:srgbClr val="B6B66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67" name="Rectangle 591"/>
              <p:cNvSpPr>
                <a:spLocks noChangeArrowheads="1"/>
              </p:cNvSpPr>
              <p:nvPr/>
            </p:nvSpPr>
            <p:spPr bwMode="auto">
              <a:xfrm>
                <a:off x="715" y="2270"/>
                <a:ext cx="119" cy="4"/>
              </a:xfrm>
              <a:prstGeom prst="rect">
                <a:avLst/>
              </a:prstGeom>
              <a:solidFill>
                <a:srgbClr val="B4B4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68" name="Rectangle 592"/>
              <p:cNvSpPr>
                <a:spLocks noChangeArrowheads="1"/>
              </p:cNvSpPr>
              <p:nvPr/>
            </p:nvSpPr>
            <p:spPr bwMode="auto">
              <a:xfrm>
                <a:off x="715" y="2274"/>
                <a:ext cx="119" cy="4"/>
              </a:xfrm>
              <a:prstGeom prst="rect">
                <a:avLst/>
              </a:prstGeom>
              <a:solidFill>
                <a:srgbClr val="B2B26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69" name="Rectangle 593"/>
              <p:cNvSpPr>
                <a:spLocks noChangeArrowheads="1"/>
              </p:cNvSpPr>
              <p:nvPr/>
            </p:nvSpPr>
            <p:spPr bwMode="auto">
              <a:xfrm>
                <a:off x="715" y="2278"/>
                <a:ext cx="119" cy="6"/>
              </a:xfrm>
              <a:prstGeom prst="rect">
                <a:avLst/>
              </a:prstGeom>
              <a:solidFill>
                <a:srgbClr val="B0B06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70" name="Rectangle 594"/>
              <p:cNvSpPr>
                <a:spLocks noChangeArrowheads="1"/>
              </p:cNvSpPr>
              <p:nvPr/>
            </p:nvSpPr>
            <p:spPr bwMode="auto">
              <a:xfrm>
                <a:off x="715" y="2284"/>
                <a:ext cx="119" cy="4"/>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71" name="Rectangle 595"/>
              <p:cNvSpPr>
                <a:spLocks noChangeArrowheads="1"/>
              </p:cNvSpPr>
              <p:nvPr/>
            </p:nvSpPr>
            <p:spPr bwMode="auto">
              <a:xfrm>
                <a:off x="715" y="2288"/>
                <a:ext cx="119" cy="4"/>
              </a:xfrm>
              <a:prstGeom prst="rect">
                <a:avLst/>
              </a:prstGeom>
              <a:solidFill>
                <a:srgbClr val="ACAC6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72" name="Rectangle 596"/>
              <p:cNvSpPr>
                <a:spLocks noChangeArrowheads="1"/>
              </p:cNvSpPr>
              <p:nvPr/>
            </p:nvSpPr>
            <p:spPr bwMode="auto">
              <a:xfrm>
                <a:off x="715" y="2292"/>
                <a:ext cx="119" cy="6"/>
              </a:xfrm>
              <a:prstGeom prst="rect">
                <a:avLst/>
              </a:prstGeom>
              <a:solidFill>
                <a:srgbClr val="AAAA6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73" name="Rectangle 597"/>
              <p:cNvSpPr>
                <a:spLocks noChangeArrowheads="1"/>
              </p:cNvSpPr>
              <p:nvPr/>
            </p:nvSpPr>
            <p:spPr bwMode="auto">
              <a:xfrm>
                <a:off x="715" y="2298"/>
                <a:ext cx="119" cy="4"/>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74" name="Rectangle 598"/>
              <p:cNvSpPr>
                <a:spLocks noChangeArrowheads="1"/>
              </p:cNvSpPr>
              <p:nvPr/>
            </p:nvSpPr>
            <p:spPr bwMode="auto">
              <a:xfrm>
                <a:off x="715" y="2302"/>
                <a:ext cx="119" cy="4"/>
              </a:xfrm>
              <a:prstGeom prst="rect">
                <a:avLst/>
              </a:prstGeom>
              <a:solidFill>
                <a:srgbClr val="A5A56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75" name="Rectangle 599"/>
              <p:cNvSpPr>
                <a:spLocks noChangeArrowheads="1"/>
              </p:cNvSpPr>
              <p:nvPr/>
            </p:nvSpPr>
            <p:spPr bwMode="auto">
              <a:xfrm>
                <a:off x="715" y="2306"/>
                <a:ext cx="119" cy="4"/>
              </a:xfrm>
              <a:prstGeom prst="rect">
                <a:avLst/>
              </a:prstGeom>
              <a:solidFill>
                <a:srgbClr val="A3A3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76" name="Rectangle 600"/>
              <p:cNvSpPr>
                <a:spLocks noChangeArrowheads="1"/>
              </p:cNvSpPr>
              <p:nvPr/>
            </p:nvSpPr>
            <p:spPr bwMode="auto">
              <a:xfrm>
                <a:off x="715" y="2310"/>
                <a:ext cx="119" cy="6"/>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77" name="Rectangle 601"/>
              <p:cNvSpPr>
                <a:spLocks noChangeArrowheads="1"/>
              </p:cNvSpPr>
              <p:nvPr/>
            </p:nvSpPr>
            <p:spPr bwMode="auto">
              <a:xfrm>
                <a:off x="715" y="2316"/>
                <a:ext cx="119" cy="4"/>
              </a:xfrm>
              <a:prstGeom prst="rect">
                <a:avLst/>
              </a:prstGeom>
              <a:solidFill>
                <a:srgbClr val="9F9F5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78" name="Rectangle 602"/>
              <p:cNvSpPr>
                <a:spLocks noChangeArrowheads="1"/>
              </p:cNvSpPr>
              <p:nvPr/>
            </p:nvSpPr>
            <p:spPr bwMode="auto">
              <a:xfrm>
                <a:off x="715" y="2320"/>
                <a:ext cx="119" cy="4"/>
              </a:xfrm>
              <a:prstGeom prst="rect">
                <a:avLst/>
              </a:prstGeom>
              <a:solidFill>
                <a:srgbClr val="9E9E5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79" name="Rectangle 603"/>
              <p:cNvSpPr>
                <a:spLocks noChangeArrowheads="1"/>
              </p:cNvSpPr>
              <p:nvPr/>
            </p:nvSpPr>
            <p:spPr bwMode="auto">
              <a:xfrm>
                <a:off x="715" y="2324"/>
                <a:ext cx="119" cy="6"/>
              </a:xfrm>
              <a:prstGeom prst="rect">
                <a:avLst/>
              </a:prstGeom>
              <a:solidFill>
                <a:srgbClr val="9C9C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80" name="Rectangle 604"/>
              <p:cNvSpPr>
                <a:spLocks noChangeArrowheads="1"/>
              </p:cNvSpPr>
              <p:nvPr/>
            </p:nvSpPr>
            <p:spPr bwMode="auto">
              <a:xfrm>
                <a:off x="715" y="2330"/>
                <a:ext cx="119" cy="4"/>
              </a:xfrm>
              <a:prstGeom prst="rect">
                <a:avLst/>
              </a:prstGeom>
              <a:solidFill>
                <a:srgbClr val="9A9A5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81" name="Rectangle 605"/>
              <p:cNvSpPr>
                <a:spLocks noChangeArrowheads="1"/>
              </p:cNvSpPr>
              <p:nvPr/>
            </p:nvSpPr>
            <p:spPr bwMode="auto">
              <a:xfrm>
                <a:off x="715" y="2334"/>
                <a:ext cx="119" cy="4"/>
              </a:xfrm>
              <a:prstGeom prst="rect">
                <a:avLst/>
              </a:prstGeom>
              <a:solidFill>
                <a:srgbClr val="9898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82" name="Rectangle 606"/>
              <p:cNvSpPr>
                <a:spLocks noChangeArrowheads="1"/>
              </p:cNvSpPr>
              <p:nvPr/>
            </p:nvSpPr>
            <p:spPr bwMode="auto">
              <a:xfrm>
                <a:off x="715" y="2338"/>
                <a:ext cx="119" cy="5"/>
              </a:xfrm>
              <a:prstGeom prst="rect">
                <a:avLst/>
              </a:prstGeom>
              <a:solidFill>
                <a:srgbClr val="9696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83" name="Rectangle 607"/>
              <p:cNvSpPr>
                <a:spLocks noChangeArrowheads="1"/>
              </p:cNvSpPr>
              <p:nvPr/>
            </p:nvSpPr>
            <p:spPr bwMode="auto">
              <a:xfrm>
                <a:off x="715" y="2343"/>
                <a:ext cx="119" cy="6"/>
              </a:xfrm>
              <a:prstGeom prst="rect">
                <a:avLst/>
              </a:prstGeom>
              <a:solidFill>
                <a:srgbClr val="9595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84" name="Rectangle 608"/>
              <p:cNvSpPr>
                <a:spLocks noChangeArrowheads="1"/>
              </p:cNvSpPr>
              <p:nvPr/>
            </p:nvSpPr>
            <p:spPr bwMode="auto">
              <a:xfrm>
                <a:off x="715" y="2349"/>
                <a:ext cx="119" cy="4"/>
              </a:xfrm>
              <a:prstGeom prst="rect">
                <a:avLst/>
              </a:prstGeom>
              <a:solidFill>
                <a:srgbClr val="9393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85" name="Rectangle 609"/>
              <p:cNvSpPr>
                <a:spLocks noChangeArrowheads="1"/>
              </p:cNvSpPr>
              <p:nvPr/>
            </p:nvSpPr>
            <p:spPr bwMode="auto">
              <a:xfrm>
                <a:off x="715" y="2353"/>
                <a:ext cx="119" cy="4"/>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86" name="Rectangle 610"/>
              <p:cNvSpPr>
                <a:spLocks noChangeArrowheads="1"/>
              </p:cNvSpPr>
              <p:nvPr/>
            </p:nvSpPr>
            <p:spPr bwMode="auto">
              <a:xfrm>
                <a:off x="715" y="2357"/>
                <a:ext cx="119" cy="6"/>
              </a:xfrm>
              <a:prstGeom prst="rect">
                <a:avLst/>
              </a:prstGeom>
              <a:solidFill>
                <a:srgbClr val="9090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87" name="Rectangle 611"/>
              <p:cNvSpPr>
                <a:spLocks noChangeArrowheads="1"/>
              </p:cNvSpPr>
              <p:nvPr/>
            </p:nvSpPr>
            <p:spPr bwMode="auto">
              <a:xfrm>
                <a:off x="715" y="2363"/>
                <a:ext cx="119" cy="4"/>
              </a:xfrm>
              <a:prstGeom prst="rect">
                <a:avLst/>
              </a:prstGeom>
              <a:solidFill>
                <a:srgbClr val="8E8E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88" name="Rectangle 612"/>
              <p:cNvSpPr>
                <a:spLocks noChangeArrowheads="1"/>
              </p:cNvSpPr>
              <p:nvPr/>
            </p:nvSpPr>
            <p:spPr bwMode="auto">
              <a:xfrm>
                <a:off x="715" y="2367"/>
                <a:ext cx="119" cy="4"/>
              </a:xfrm>
              <a:prstGeom prst="rect">
                <a:avLst/>
              </a:prstGeom>
              <a:solidFill>
                <a:srgbClr val="8D8D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89" name="Rectangle 613"/>
              <p:cNvSpPr>
                <a:spLocks noChangeArrowheads="1"/>
              </p:cNvSpPr>
              <p:nvPr/>
            </p:nvSpPr>
            <p:spPr bwMode="auto">
              <a:xfrm>
                <a:off x="715" y="2371"/>
                <a:ext cx="119" cy="4"/>
              </a:xfrm>
              <a:prstGeom prst="rect">
                <a:avLst/>
              </a:prstGeom>
              <a:solidFill>
                <a:srgbClr val="8C8C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90" name="Rectangle 614"/>
              <p:cNvSpPr>
                <a:spLocks noChangeArrowheads="1"/>
              </p:cNvSpPr>
              <p:nvPr/>
            </p:nvSpPr>
            <p:spPr bwMode="auto">
              <a:xfrm>
                <a:off x="715" y="2375"/>
                <a:ext cx="119" cy="6"/>
              </a:xfrm>
              <a:prstGeom prst="rect">
                <a:avLst/>
              </a:prstGeom>
              <a:solidFill>
                <a:srgbClr val="8B8B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91" name="Rectangle 615"/>
              <p:cNvSpPr>
                <a:spLocks noChangeArrowheads="1"/>
              </p:cNvSpPr>
              <p:nvPr/>
            </p:nvSpPr>
            <p:spPr bwMode="auto">
              <a:xfrm>
                <a:off x="715" y="2381"/>
                <a:ext cx="119" cy="4"/>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92" name="Rectangle 616"/>
              <p:cNvSpPr>
                <a:spLocks noChangeArrowheads="1"/>
              </p:cNvSpPr>
              <p:nvPr/>
            </p:nvSpPr>
            <p:spPr bwMode="auto">
              <a:xfrm>
                <a:off x="715" y="2385"/>
                <a:ext cx="119" cy="4"/>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93" name="Rectangle 617"/>
              <p:cNvSpPr>
                <a:spLocks noChangeArrowheads="1"/>
              </p:cNvSpPr>
              <p:nvPr/>
            </p:nvSpPr>
            <p:spPr bwMode="auto">
              <a:xfrm>
                <a:off x="715" y="2389"/>
                <a:ext cx="119" cy="6"/>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94" name="Rectangle 618"/>
              <p:cNvSpPr>
                <a:spLocks noChangeArrowheads="1"/>
              </p:cNvSpPr>
              <p:nvPr/>
            </p:nvSpPr>
            <p:spPr bwMode="auto">
              <a:xfrm>
                <a:off x="715" y="2395"/>
                <a:ext cx="119" cy="4"/>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95" name="Rectangle 619"/>
              <p:cNvSpPr>
                <a:spLocks noChangeArrowheads="1"/>
              </p:cNvSpPr>
              <p:nvPr/>
            </p:nvSpPr>
            <p:spPr bwMode="auto">
              <a:xfrm>
                <a:off x="715" y="2399"/>
                <a:ext cx="119" cy="4"/>
              </a:xfrm>
              <a:prstGeom prst="rect">
                <a:avLst/>
              </a:prstGeom>
              <a:solidFill>
                <a:srgbClr val="8585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96" name="Rectangle 620"/>
              <p:cNvSpPr>
                <a:spLocks noChangeArrowheads="1"/>
              </p:cNvSpPr>
              <p:nvPr/>
            </p:nvSpPr>
            <p:spPr bwMode="auto">
              <a:xfrm>
                <a:off x="715" y="2403"/>
                <a:ext cx="119" cy="4"/>
              </a:xfrm>
              <a:prstGeom prst="rect">
                <a:avLst/>
              </a:prstGeom>
              <a:solidFill>
                <a:srgbClr val="8585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97" name="Rectangle 621"/>
              <p:cNvSpPr>
                <a:spLocks noChangeArrowheads="1"/>
              </p:cNvSpPr>
              <p:nvPr/>
            </p:nvSpPr>
            <p:spPr bwMode="auto">
              <a:xfrm>
                <a:off x="715" y="2407"/>
                <a:ext cx="119" cy="6"/>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98" name="Rectangle 622"/>
              <p:cNvSpPr>
                <a:spLocks noChangeArrowheads="1"/>
              </p:cNvSpPr>
              <p:nvPr/>
            </p:nvSpPr>
            <p:spPr bwMode="auto">
              <a:xfrm>
                <a:off x="715" y="2413"/>
                <a:ext cx="119" cy="4"/>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99" name="Rectangle 623"/>
              <p:cNvSpPr>
                <a:spLocks noChangeArrowheads="1"/>
              </p:cNvSpPr>
              <p:nvPr/>
            </p:nvSpPr>
            <p:spPr bwMode="auto">
              <a:xfrm>
                <a:off x="715" y="2417"/>
                <a:ext cx="119" cy="4"/>
              </a:xfrm>
              <a:prstGeom prst="rect">
                <a:avLst/>
              </a:prstGeom>
              <a:solidFill>
                <a:srgbClr val="8282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00" name="Rectangle 624"/>
              <p:cNvSpPr>
                <a:spLocks noChangeArrowheads="1"/>
              </p:cNvSpPr>
              <p:nvPr/>
            </p:nvSpPr>
            <p:spPr bwMode="auto">
              <a:xfrm>
                <a:off x="715" y="2421"/>
                <a:ext cx="119" cy="6"/>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01" name="Rectangle 625"/>
              <p:cNvSpPr>
                <a:spLocks noChangeArrowheads="1"/>
              </p:cNvSpPr>
              <p:nvPr/>
            </p:nvSpPr>
            <p:spPr bwMode="auto">
              <a:xfrm>
                <a:off x="715" y="2427"/>
                <a:ext cx="119" cy="4"/>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02" name="Rectangle 626"/>
              <p:cNvSpPr>
                <a:spLocks noChangeArrowheads="1"/>
              </p:cNvSpPr>
              <p:nvPr/>
            </p:nvSpPr>
            <p:spPr bwMode="auto">
              <a:xfrm>
                <a:off x="715" y="2431"/>
                <a:ext cx="119" cy="4"/>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03" name="Rectangle 627"/>
              <p:cNvSpPr>
                <a:spLocks noChangeArrowheads="1"/>
              </p:cNvSpPr>
              <p:nvPr/>
            </p:nvSpPr>
            <p:spPr bwMode="auto">
              <a:xfrm>
                <a:off x="715" y="2435"/>
                <a:ext cx="119" cy="4"/>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04" name="Rectangle 628"/>
              <p:cNvSpPr>
                <a:spLocks noChangeArrowheads="1"/>
              </p:cNvSpPr>
              <p:nvPr/>
            </p:nvSpPr>
            <p:spPr bwMode="auto">
              <a:xfrm>
                <a:off x="715" y="2439"/>
                <a:ext cx="119" cy="6"/>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05" name="Rectangle 629"/>
              <p:cNvSpPr>
                <a:spLocks noChangeArrowheads="1"/>
              </p:cNvSpPr>
              <p:nvPr/>
            </p:nvSpPr>
            <p:spPr bwMode="auto">
              <a:xfrm>
                <a:off x="715" y="2445"/>
                <a:ext cx="119" cy="4"/>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06" name="Freeform 630"/>
              <p:cNvSpPr>
                <a:spLocks/>
              </p:cNvSpPr>
              <p:nvPr/>
            </p:nvSpPr>
            <p:spPr bwMode="auto">
              <a:xfrm>
                <a:off x="715" y="1568"/>
                <a:ext cx="117" cy="879"/>
              </a:xfrm>
              <a:custGeom>
                <a:avLst/>
                <a:gdLst>
                  <a:gd name="T0" fmla="*/ 115 w 117"/>
                  <a:gd name="T1" fmla="*/ 0 h 879"/>
                  <a:gd name="T2" fmla="*/ 117 w 117"/>
                  <a:gd name="T3" fmla="*/ 879 h 879"/>
                  <a:gd name="T4" fmla="*/ 91 w 117"/>
                  <a:gd name="T5" fmla="*/ 865 h 879"/>
                  <a:gd name="T6" fmla="*/ 67 w 117"/>
                  <a:gd name="T7" fmla="*/ 853 h 879"/>
                  <a:gd name="T8" fmla="*/ 47 w 117"/>
                  <a:gd name="T9" fmla="*/ 839 h 879"/>
                  <a:gd name="T10" fmla="*/ 31 w 117"/>
                  <a:gd name="T11" fmla="*/ 823 h 879"/>
                  <a:gd name="T12" fmla="*/ 17 w 117"/>
                  <a:gd name="T13" fmla="*/ 807 h 879"/>
                  <a:gd name="T14" fmla="*/ 7 w 117"/>
                  <a:gd name="T15" fmla="*/ 793 h 879"/>
                  <a:gd name="T16" fmla="*/ 2 w 117"/>
                  <a:gd name="T17" fmla="*/ 777 h 879"/>
                  <a:gd name="T18" fmla="*/ 0 w 117"/>
                  <a:gd name="T19" fmla="*/ 760 h 879"/>
                  <a:gd name="T20" fmla="*/ 0 w 117"/>
                  <a:gd name="T21" fmla="*/ 0 h 879"/>
                  <a:gd name="T22" fmla="*/ 115 w 117"/>
                  <a:gd name="T23" fmla="*/ 0 h 8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7"/>
                  <a:gd name="T37" fmla="*/ 0 h 879"/>
                  <a:gd name="T38" fmla="*/ 117 w 117"/>
                  <a:gd name="T39" fmla="*/ 879 h 8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7" h="879">
                    <a:moveTo>
                      <a:pt x="115" y="0"/>
                    </a:moveTo>
                    <a:lnTo>
                      <a:pt x="117" y="879"/>
                    </a:lnTo>
                    <a:lnTo>
                      <a:pt x="91" y="865"/>
                    </a:lnTo>
                    <a:lnTo>
                      <a:pt x="67" y="853"/>
                    </a:lnTo>
                    <a:lnTo>
                      <a:pt x="47" y="839"/>
                    </a:lnTo>
                    <a:lnTo>
                      <a:pt x="31" y="823"/>
                    </a:lnTo>
                    <a:lnTo>
                      <a:pt x="17" y="807"/>
                    </a:lnTo>
                    <a:lnTo>
                      <a:pt x="7" y="793"/>
                    </a:lnTo>
                    <a:lnTo>
                      <a:pt x="2" y="777"/>
                    </a:lnTo>
                    <a:lnTo>
                      <a:pt x="0" y="760"/>
                    </a:lnTo>
                    <a:lnTo>
                      <a:pt x="0" y="0"/>
                    </a:lnTo>
                    <a:lnTo>
                      <a:pt x="115" y="0"/>
                    </a:lnTo>
                    <a:close/>
                  </a:path>
                </a:pathLst>
              </a:custGeom>
              <a:solidFill>
                <a:srgbClr val="7F7F4C"/>
              </a:solidFill>
              <a:ln w="0">
                <a:solidFill>
                  <a:srgbClr val="FFFFFF"/>
                </a:solidFill>
                <a:round/>
                <a:headEnd/>
                <a:tailEnd/>
              </a:ln>
            </p:spPr>
            <p:txBody>
              <a:bodyPr/>
              <a:lstStyle/>
              <a:p>
                <a:endParaRPr lang="zh-CN" altLang="en-US" sz="1400" b="0" dirty="0">
                  <a:solidFill>
                    <a:srgbClr val="000000"/>
                  </a:solidFill>
                  <a:latin typeface="微软雅黑" pitchFamily="34" charset="-122"/>
                </a:endParaRPr>
              </a:p>
            </p:txBody>
          </p:sp>
          <p:sp>
            <p:nvSpPr>
              <p:cNvPr id="807" name="Freeform 631"/>
              <p:cNvSpPr>
                <a:spLocks/>
              </p:cNvSpPr>
              <p:nvPr/>
            </p:nvSpPr>
            <p:spPr bwMode="auto">
              <a:xfrm>
                <a:off x="715" y="1568"/>
                <a:ext cx="117" cy="879"/>
              </a:xfrm>
              <a:custGeom>
                <a:avLst/>
                <a:gdLst>
                  <a:gd name="T0" fmla="*/ 115 w 117"/>
                  <a:gd name="T1" fmla="*/ 0 h 879"/>
                  <a:gd name="T2" fmla="*/ 117 w 117"/>
                  <a:gd name="T3" fmla="*/ 879 h 879"/>
                  <a:gd name="T4" fmla="*/ 91 w 117"/>
                  <a:gd name="T5" fmla="*/ 865 h 879"/>
                  <a:gd name="T6" fmla="*/ 67 w 117"/>
                  <a:gd name="T7" fmla="*/ 853 h 879"/>
                  <a:gd name="T8" fmla="*/ 47 w 117"/>
                  <a:gd name="T9" fmla="*/ 839 h 879"/>
                  <a:gd name="T10" fmla="*/ 31 w 117"/>
                  <a:gd name="T11" fmla="*/ 823 h 879"/>
                  <a:gd name="T12" fmla="*/ 17 w 117"/>
                  <a:gd name="T13" fmla="*/ 807 h 879"/>
                  <a:gd name="T14" fmla="*/ 7 w 117"/>
                  <a:gd name="T15" fmla="*/ 793 h 879"/>
                  <a:gd name="T16" fmla="*/ 2 w 117"/>
                  <a:gd name="T17" fmla="*/ 777 h 879"/>
                  <a:gd name="T18" fmla="*/ 0 w 117"/>
                  <a:gd name="T19" fmla="*/ 760 h 879"/>
                  <a:gd name="T20" fmla="*/ 0 w 117"/>
                  <a:gd name="T21" fmla="*/ 0 h 879"/>
                  <a:gd name="T22" fmla="*/ 115 w 117"/>
                  <a:gd name="T23" fmla="*/ 0 h 8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7"/>
                  <a:gd name="T37" fmla="*/ 0 h 879"/>
                  <a:gd name="T38" fmla="*/ 117 w 117"/>
                  <a:gd name="T39" fmla="*/ 879 h 8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7" h="879">
                    <a:moveTo>
                      <a:pt x="115" y="0"/>
                    </a:moveTo>
                    <a:lnTo>
                      <a:pt x="117" y="879"/>
                    </a:lnTo>
                    <a:lnTo>
                      <a:pt x="91" y="865"/>
                    </a:lnTo>
                    <a:lnTo>
                      <a:pt x="67" y="853"/>
                    </a:lnTo>
                    <a:lnTo>
                      <a:pt x="47" y="839"/>
                    </a:lnTo>
                    <a:lnTo>
                      <a:pt x="31" y="823"/>
                    </a:lnTo>
                    <a:lnTo>
                      <a:pt x="17" y="807"/>
                    </a:lnTo>
                    <a:lnTo>
                      <a:pt x="7" y="793"/>
                    </a:lnTo>
                    <a:lnTo>
                      <a:pt x="2" y="777"/>
                    </a:lnTo>
                    <a:lnTo>
                      <a:pt x="0" y="760"/>
                    </a:lnTo>
                    <a:lnTo>
                      <a:pt x="0" y="0"/>
                    </a:lnTo>
                    <a:lnTo>
                      <a:pt x="115" y="0"/>
                    </a:lnTo>
                    <a:close/>
                  </a:path>
                </a:pathLst>
              </a:custGeom>
              <a:solidFill>
                <a:srgbClr val="000000"/>
              </a:solidFill>
              <a:ln w="9525">
                <a:noFill/>
                <a:round/>
                <a:headEnd/>
                <a:tailEnd/>
              </a:ln>
            </p:spPr>
            <p:txBody>
              <a:bodyPr/>
              <a:lstStyle/>
              <a:p>
                <a:endParaRPr lang="zh-CN" altLang="en-US" sz="1400" b="0" dirty="0">
                  <a:solidFill>
                    <a:srgbClr val="000000"/>
                  </a:solidFill>
                  <a:latin typeface="微软雅黑" pitchFamily="34" charset="-122"/>
                </a:endParaRPr>
              </a:p>
            </p:txBody>
          </p:sp>
          <p:sp>
            <p:nvSpPr>
              <p:cNvPr id="808" name="Rectangle 632"/>
              <p:cNvSpPr>
                <a:spLocks noChangeArrowheads="1"/>
              </p:cNvSpPr>
              <p:nvPr/>
            </p:nvSpPr>
            <p:spPr bwMode="auto">
              <a:xfrm>
                <a:off x="715" y="1568"/>
                <a:ext cx="119" cy="4"/>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09" name="Rectangle 633"/>
              <p:cNvSpPr>
                <a:spLocks noChangeArrowheads="1"/>
              </p:cNvSpPr>
              <p:nvPr/>
            </p:nvSpPr>
            <p:spPr bwMode="auto">
              <a:xfrm>
                <a:off x="715" y="1572"/>
                <a:ext cx="119" cy="6"/>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10" name="Rectangle 634"/>
              <p:cNvSpPr>
                <a:spLocks noChangeArrowheads="1"/>
              </p:cNvSpPr>
              <p:nvPr/>
            </p:nvSpPr>
            <p:spPr bwMode="auto">
              <a:xfrm>
                <a:off x="715" y="1578"/>
                <a:ext cx="119" cy="4"/>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11" name="Rectangle 635"/>
              <p:cNvSpPr>
                <a:spLocks noChangeArrowheads="1"/>
              </p:cNvSpPr>
              <p:nvPr/>
            </p:nvSpPr>
            <p:spPr bwMode="auto">
              <a:xfrm>
                <a:off x="715" y="1582"/>
                <a:ext cx="119" cy="4"/>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12" name="Rectangle 636"/>
              <p:cNvSpPr>
                <a:spLocks noChangeArrowheads="1"/>
              </p:cNvSpPr>
              <p:nvPr/>
            </p:nvSpPr>
            <p:spPr bwMode="auto">
              <a:xfrm>
                <a:off x="715" y="1586"/>
                <a:ext cx="119" cy="4"/>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13" name="Rectangle 637"/>
              <p:cNvSpPr>
                <a:spLocks noChangeArrowheads="1"/>
              </p:cNvSpPr>
              <p:nvPr/>
            </p:nvSpPr>
            <p:spPr bwMode="auto">
              <a:xfrm>
                <a:off x="715" y="1590"/>
                <a:ext cx="119" cy="6"/>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sp>
          <p:nvSpPr>
            <p:cNvPr id="428" name="Rectangle 639"/>
            <p:cNvSpPr>
              <a:spLocks noChangeArrowheads="1"/>
            </p:cNvSpPr>
            <p:nvPr/>
          </p:nvSpPr>
          <p:spPr bwMode="auto">
            <a:xfrm>
              <a:off x="715" y="1596"/>
              <a:ext cx="119" cy="4"/>
            </a:xfrm>
            <a:prstGeom prst="rect">
              <a:avLst/>
            </a:prstGeom>
            <a:solidFill>
              <a:srgbClr val="8282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29" name="Rectangle 640"/>
            <p:cNvSpPr>
              <a:spLocks noChangeArrowheads="1"/>
            </p:cNvSpPr>
            <p:nvPr/>
          </p:nvSpPr>
          <p:spPr bwMode="auto">
            <a:xfrm>
              <a:off x="715" y="1600"/>
              <a:ext cx="119" cy="4"/>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30" name="Rectangle 641"/>
            <p:cNvSpPr>
              <a:spLocks noChangeArrowheads="1"/>
            </p:cNvSpPr>
            <p:nvPr/>
          </p:nvSpPr>
          <p:spPr bwMode="auto">
            <a:xfrm>
              <a:off x="715" y="1604"/>
              <a:ext cx="119" cy="6"/>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31" name="Rectangle 642"/>
            <p:cNvSpPr>
              <a:spLocks noChangeArrowheads="1"/>
            </p:cNvSpPr>
            <p:nvPr/>
          </p:nvSpPr>
          <p:spPr bwMode="auto">
            <a:xfrm>
              <a:off x="715" y="1610"/>
              <a:ext cx="119" cy="4"/>
            </a:xfrm>
            <a:prstGeom prst="rect">
              <a:avLst/>
            </a:prstGeom>
            <a:solidFill>
              <a:srgbClr val="8585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32" name="Rectangle 643"/>
            <p:cNvSpPr>
              <a:spLocks noChangeArrowheads="1"/>
            </p:cNvSpPr>
            <p:nvPr/>
          </p:nvSpPr>
          <p:spPr bwMode="auto">
            <a:xfrm>
              <a:off x="715" y="1614"/>
              <a:ext cx="119" cy="4"/>
            </a:xfrm>
            <a:prstGeom prst="rect">
              <a:avLst/>
            </a:prstGeom>
            <a:solidFill>
              <a:srgbClr val="8585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33" name="Rectangle 644"/>
            <p:cNvSpPr>
              <a:spLocks noChangeArrowheads="1"/>
            </p:cNvSpPr>
            <p:nvPr/>
          </p:nvSpPr>
          <p:spPr bwMode="auto">
            <a:xfrm>
              <a:off x="715" y="1618"/>
              <a:ext cx="119" cy="5"/>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34" name="Rectangle 645"/>
            <p:cNvSpPr>
              <a:spLocks noChangeArrowheads="1"/>
            </p:cNvSpPr>
            <p:nvPr/>
          </p:nvSpPr>
          <p:spPr bwMode="auto">
            <a:xfrm>
              <a:off x="715" y="1623"/>
              <a:ext cx="119" cy="6"/>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35" name="Rectangle 646"/>
            <p:cNvSpPr>
              <a:spLocks noChangeArrowheads="1"/>
            </p:cNvSpPr>
            <p:nvPr/>
          </p:nvSpPr>
          <p:spPr bwMode="auto">
            <a:xfrm>
              <a:off x="715" y="1629"/>
              <a:ext cx="119" cy="4"/>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36" name="Rectangle 647"/>
            <p:cNvSpPr>
              <a:spLocks noChangeArrowheads="1"/>
            </p:cNvSpPr>
            <p:nvPr/>
          </p:nvSpPr>
          <p:spPr bwMode="auto">
            <a:xfrm>
              <a:off x="715" y="1633"/>
              <a:ext cx="119" cy="4"/>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37" name="Rectangle 648"/>
            <p:cNvSpPr>
              <a:spLocks noChangeArrowheads="1"/>
            </p:cNvSpPr>
            <p:nvPr/>
          </p:nvSpPr>
          <p:spPr bwMode="auto">
            <a:xfrm>
              <a:off x="715" y="1637"/>
              <a:ext cx="119" cy="6"/>
            </a:xfrm>
            <a:prstGeom prst="rect">
              <a:avLst/>
            </a:prstGeom>
            <a:solidFill>
              <a:srgbClr val="8B8B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38" name="Rectangle 649"/>
            <p:cNvSpPr>
              <a:spLocks noChangeArrowheads="1"/>
            </p:cNvSpPr>
            <p:nvPr/>
          </p:nvSpPr>
          <p:spPr bwMode="auto">
            <a:xfrm>
              <a:off x="715" y="1643"/>
              <a:ext cx="119" cy="4"/>
            </a:xfrm>
            <a:prstGeom prst="rect">
              <a:avLst/>
            </a:prstGeom>
            <a:solidFill>
              <a:srgbClr val="8C8C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39" name="Rectangle 650"/>
            <p:cNvSpPr>
              <a:spLocks noChangeArrowheads="1"/>
            </p:cNvSpPr>
            <p:nvPr/>
          </p:nvSpPr>
          <p:spPr bwMode="auto">
            <a:xfrm>
              <a:off x="715" y="1647"/>
              <a:ext cx="119" cy="4"/>
            </a:xfrm>
            <a:prstGeom prst="rect">
              <a:avLst/>
            </a:prstGeom>
            <a:solidFill>
              <a:srgbClr val="8D8D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40" name="Rectangle 651"/>
            <p:cNvSpPr>
              <a:spLocks noChangeArrowheads="1"/>
            </p:cNvSpPr>
            <p:nvPr/>
          </p:nvSpPr>
          <p:spPr bwMode="auto">
            <a:xfrm>
              <a:off x="715" y="1651"/>
              <a:ext cx="119" cy="4"/>
            </a:xfrm>
            <a:prstGeom prst="rect">
              <a:avLst/>
            </a:prstGeom>
            <a:solidFill>
              <a:srgbClr val="8E8E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41" name="Rectangle 652"/>
            <p:cNvSpPr>
              <a:spLocks noChangeArrowheads="1"/>
            </p:cNvSpPr>
            <p:nvPr/>
          </p:nvSpPr>
          <p:spPr bwMode="auto">
            <a:xfrm>
              <a:off x="715" y="1655"/>
              <a:ext cx="119" cy="6"/>
            </a:xfrm>
            <a:prstGeom prst="rect">
              <a:avLst/>
            </a:prstGeom>
            <a:solidFill>
              <a:srgbClr val="9090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42" name="Rectangle 653"/>
            <p:cNvSpPr>
              <a:spLocks noChangeArrowheads="1"/>
            </p:cNvSpPr>
            <p:nvPr/>
          </p:nvSpPr>
          <p:spPr bwMode="auto">
            <a:xfrm>
              <a:off x="715" y="1661"/>
              <a:ext cx="119" cy="4"/>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43" name="Rectangle 654"/>
            <p:cNvSpPr>
              <a:spLocks noChangeArrowheads="1"/>
            </p:cNvSpPr>
            <p:nvPr/>
          </p:nvSpPr>
          <p:spPr bwMode="auto">
            <a:xfrm>
              <a:off x="715" y="1665"/>
              <a:ext cx="119" cy="4"/>
            </a:xfrm>
            <a:prstGeom prst="rect">
              <a:avLst/>
            </a:prstGeom>
            <a:solidFill>
              <a:srgbClr val="9393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44" name="Rectangle 655"/>
            <p:cNvSpPr>
              <a:spLocks noChangeArrowheads="1"/>
            </p:cNvSpPr>
            <p:nvPr/>
          </p:nvSpPr>
          <p:spPr bwMode="auto">
            <a:xfrm>
              <a:off x="715" y="1669"/>
              <a:ext cx="119" cy="6"/>
            </a:xfrm>
            <a:prstGeom prst="rect">
              <a:avLst/>
            </a:prstGeom>
            <a:solidFill>
              <a:srgbClr val="9595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45" name="Rectangle 656"/>
            <p:cNvSpPr>
              <a:spLocks noChangeArrowheads="1"/>
            </p:cNvSpPr>
            <p:nvPr/>
          </p:nvSpPr>
          <p:spPr bwMode="auto">
            <a:xfrm>
              <a:off x="715" y="1675"/>
              <a:ext cx="119" cy="4"/>
            </a:xfrm>
            <a:prstGeom prst="rect">
              <a:avLst/>
            </a:prstGeom>
            <a:solidFill>
              <a:srgbClr val="9696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46" name="Rectangle 657"/>
            <p:cNvSpPr>
              <a:spLocks noChangeArrowheads="1"/>
            </p:cNvSpPr>
            <p:nvPr/>
          </p:nvSpPr>
          <p:spPr bwMode="auto">
            <a:xfrm>
              <a:off x="715" y="1679"/>
              <a:ext cx="119" cy="4"/>
            </a:xfrm>
            <a:prstGeom prst="rect">
              <a:avLst/>
            </a:prstGeom>
            <a:solidFill>
              <a:srgbClr val="9898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47" name="Rectangle 658"/>
            <p:cNvSpPr>
              <a:spLocks noChangeArrowheads="1"/>
            </p:cNvSpPr>
            <p:nvPr/>
          </p:nvSpPr>
          <p:spPr bwMode="auto">
            <a:xfrm>
              <a:off x="715" y="1683"/>
              <a:ext cx="119" cy="4"/>
            </a:xfrm>
            <a:prstGeom prst="rect">
              <a:avLst/>
            </a:prstGeom>
            <a:solidFill>
              <a:srgbClr val="9A9A5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48" name="Rectangle 659"/>
            <p:cNvSpPr>
              <a:spLocks noChangeArrowheads="1"/>
            </p:cNvSpPr>
            <p:nvPr/>
          </p:nvSpPr>
          <p:spPr bwMode="auto">
            <a:xfrm>
              <a:off x="715" y="1687"/>
              <a:ext cx="119" cy="6"/>
            </a:xfrm>
            <a:prstGeom prst="rect">
              <a:avLst/>
            </a:prstGeom>
            <a:solidFill>
              <a:srgbClr val="9C9C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49" name="Rectangle 660"/>
            <p:cNvSpPr>
              <a:spLocks noChangeArrowheads="1"/>
            </p:cNvSpPr>
            <p:nvPr/>
          </p:nvSpPr>
          <p:spPr bwMode="auto">
            <a:xfrm>
              <a:off x="715" y="1693"/>
              <a:ext cx="119" cy="4"/>
            </a:xfrm>
            <a:prstGeom prst="rect">
              <a:avLst/>
            </a:prstGeom>
            <a:solidFill>
              <a:srgbClr val="9E9E5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50" name="Rectangle 661"/>
            <p:cNvSpPr>
              <a:spLocks noChangeArrowheads="1"/>
            </p:cNvSpPr>
            <p:nvPr/>
          </p:nvSpPr>
          <p:spPr bwMode="auto">
            <a:xfrm>
              <a:off x="715" y="1697"/>
              <a:ext cx="119" cy="4"/>
            </a:xfrm>
            <a:prstGeom prst="rect">
              <a:avLst/>
            </a:prstGeom>
            <a:solidFill>
              <a:srgbClr val="9F9F5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51" name="Rectangle 662"/>
            <p:cNvSpPr>
              <a:spLocks noChangeArrowheads="1"/>
            </p:cNvSpPr>
            <p:nvPr/>
          </p:nvSpPr>
          <p:spPr bwMode="auto">
            <a:xfrm>
              <a:off x="715" y="1701"/>
              <a:ext cx="119" cy="6"/>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52" name="Rectangle 663"/>
            <p:cNvSpPr>
              <a:spLocks noChangeArrowheads="1"/>
            </p:cNvSpPr>
            <p:nvPr/>
          </p:nvSpPr>
          <p:spPr bwMode="auto">
            <a:xfrm>
              <a:off x="715" y="1707"/>
              <a:ext cx="119" cy="4"/>
            </a:xfrm>
            <a:prstGeom prst="rect">
              <a:avLst/>
            </a:prstGeom>
            <a:solidFill>
              <a:srgbClr val="A3A3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53" name="Rectangle 664"/>
            <p:cNvSpPr>
              <a:spLocks noChangeArrowheads="1"/>
            </p:cNvSpPr>
            <p:nvPr/>
          </p:nvSpPr>
          <p:spPr bwMode="auto">
            <a:xfrm>
              <a:off x="715" y="1711"/>
              <a:ext cx="119" cy="4"/>
            </a:xfrm>
            <a:prstGeom prst="rect">
              <a:avLst/>
            </a:prstGeom>
            <a:solidFill>
              <a:srgbClr val="A5A56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54" name="Rectangle 665"/>
            <p:cNvSpPr>
              <a:spLocks noChangeArrowheads="1"/>
            </p:cNvSpPr>
            <p:nvPr/>
          </p:nvSpPr>
          <p:spPr bwMode="auto">
            <a:xfrm>
              <a:off x="715" y="1715"/>
              <a:ext cx="119" cy="4"/>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55" name="Rectangle 666"/>
            <p:cNvSpPr>
              <a:spLocks noChangeArrowheads="1"/>
            </p:cNvSpPr>
            <p:nvPr/>
          </p:nvSpPr>
          <p:spPr bwMode="auto">
            <a:xfrm>
              <a:off x="715" y="1719"/>
              <a:ext cx="119" cy="6"/>
            </a:xfrm>
            <a:prstGeom prst="rect">
              <a:avLst/>
            </a:prstGeom>
            <a:solidFill>
              <a:srgbClr val="AAAA6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56" name="Rectangle 667"/>
            <p:cNvSpPr>
              <a:spLocks noChangeArrowheads="1"/>
            </p:cNvSpPr>
            <p:nvPr/>
          </p:nvSpPr>
          <p:spPr bwMode="auto">
            <a:xfrm>
              <a:off x="715" y="1725"/>
              <a:ext cx="119" cy="4"/>
            </a:xfrm>
            <a:prstGeom prst="rect">
              <a:avLst/>
            </a:prstGeom>
            <a:solidFill>
              <a:srgbClr val="ACAC6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57" name="Rectangle 668"/>
            <p:cNvSpPr>
              <a:spLocks noChangeArrowheads="1"/>
            </p:cNvSpPr>
            <p:nvPr/>
          </p:nvSpPr>
          <p:spPr bwMode="auto">
            <a:xfrm>
              <a:off x="715" y="1729"/>
              <a:ext cx="119" cy="4"/>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58" name="Rectangle 669"/>
            <p:cNvSpPr>
              <a:spLocks noChangeArrowheads="1"/>
            </p:cNvSpPr>
            <p:nvPr/>
          </p:nvSpPr>
          <p:spPr bwMode="auto">
            <a:xfrm>
              <a:off x="715" y="1733"/>
              <a:ext cx="119" cy="6"/>
            </a:xfrm>
            <a:prstGeom prst="rect">
              <a:avLst/>
            </a:prstGeom>
            <a:solidFill>
              <a:srgbClr val="B0B06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59" name="Rectangle 670"/>
            <p:cNvSpPr>
              <a:spLocks noChangeArrowheads="1"/>
            </p:cNvSpPr>
            <p:nvPr/>
          </p:nvSpPr>
          <p:spPr bwMode="auto">
            <a:xfrm>
              <a:off x="715" y="1739"/>
              <a:ext cx="119" cy="4"/>
            </a:xfrm>
            <a:prstGeom prst="rect">
              <a:avLst/>
            </a:prstGeom>
            <a:solidFill>
              <a:srgbClr val="B2B26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60" name="Rectangle 671"/>
            <p:cNvSpPr>
              <a:spLocks noChangeArrowheads="1"/>
            </p:cNvSpPr>
            <p:nvPr/>
          </p:nvSpPr>
          <p:spPr bwMode="auto">
            <a:xfrm>
              <a:off x="715" y="1743"/>
              <a:ext cx="119" cy="4"/>
            </a:xfrm>
            <a:prstGeom prst="rect">
              <a:avLst/>
            </a:prstGeom>
            <a:solidFill>
              <a:srgbClr val="B4B4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61" name="Rectangle 672"/>
            <p:cNvSpPr>
              <a:spLocks noChangeArrowheads="1"/>
            </p:cNvSpPr>
            <p:nvPr/>
          </p:nvSpPr>
          <p:spPr bwMode="auto">
            <a:xfrm>
              <a:off x="715" y="1747"/>
              <a:ext cx="119" cy="4"/>
            </a:xfrm>
            <a:prstGeom prst="rect">
              <a:avLst/>
            </a:prstGeom>
            <a:solidFill>
              <a:srgbClr val="B6B66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62" name="Rectangle 673"/>
            <p:cNvSpPr>
              <a:spLocks noChangeArrowheads="1"/>
            </p:cNvSpPr>
            <p:nvPr/>
          </p:nvSpPr>
          <p:spPr bwMode="auto">
            <a:xfrm>
              <a:off x="715" y="1751"/>
              <a:ext cx="119" cy="6"/>
            </a:xfrm>
            <a:prstGeom prst="rect">
              <a:avLst/>
            </a:prstGeom>
            <a:solidFill>
              <a:srgbClr val="B8B8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63" name="Rectangle 674"/>
            <p:cNvSpPr>
              <a:spLocks noChangeArrowheads="1"/>
            </p:cNvSpPr>
            <p:nvPr/>
          </p:nvSpPr>
          <p:spPr bwMode="auto">
            <a:xfrm>
              <a:off x="715" y="1757"/>
              <a:ext cx="119" cy="4"/>
            </a:xfrm>
            <a:prstGeom prst="rect">
              <a:avLst/>
            </a:prstGeom>
            <a:solidFill>
              <a:srgbClr val="BBBB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64" name="Rectangle 675"/>
            <p:cNvSpPr>
              <a:spLocks noChangeArrowheads="1"/>
            </p:cNvSpPr>
            <p:nvPr/>
          </p:nvSpPr>
          <p:spPr bwMode="auto">
            <a:xfrm>
              <a:off x="715" y="1761"/>
              <a:ext cx="119" cy="4"/>
            </a:xfrm>
            <a:prstGeom prst="rect">
              <a:avLst/>
            </a:prstGeom>
            <a:solidFill>
              <a:srgbClr val="BDBD7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65" name="Rectangle 676"/>
            <p:cNvSpPr>
              <a:spLocks noChangeArrowheads="1"/>
            </p:cNvSpPr>
            <p:nvPr/>
          </p:nvSpPr>
          <p:spPr bwMode="auto">
            <a:xfrm>
              <a:off x="715" y="1765"/>
              <a:ext cx="119" cy="6"/>
            </a:xfrm>
            <a:prstGeom prst="rect">
              <a:avLst/>
            </a:prstGeom>
            <a:solidFill>
              <a:srgbClr val="C0C07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66" name="Rectangle 677"/>
            <p:cNvSpPr>
              <a:spLocks noChangeArrowheads="1"/>
            </p:cNvSpPr>
            <p:nvPr/>
          </p:nvSpPr>
          <p:spPr bwMode="auto">
            <a:xfrm>
              <a:off x="715" y="1771"/>
              <a:ext cx="119" cy="4"/>
            </a:xfrm>
            <a:prstGeom prst="rect">
              <a:avLst/>
            </a:prstGeom>
            <a:solidFill>
              <a:srgbClr val="C1C1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67" name="Rectangle 678"/>
            <p:cNvSpPr>
              <a:spLocks noChangeArrowheads="1"/>
            </p:cNvSpPr>
            <p:nvPr/>
          </p:nvSpPr>
          <p:spPr bwMode="auto">
            <a:xfrm>
              <a:off x="715" y="1775"/>
              <a:ext cx="119" cy="4"/>
            </a:xfrm>
            <a:prstGeom prst="rect">
              <a:avLst/>
            </a:prstGeom>
            <a:solidFill>
              <a:srgbClr val="C4C47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68" name="Rectangle 679"/>
            <p:cNvSpPr>
              <a:spLocks noChangeArrowheads="1"/>
            </p:cNvSpPr>
            <p:nvPr/>
          </p:nvSpPr>
          <p:spPr bwMode="auto">
            <a:xfrm>
              <a:off x="715" y="1779"/>
              <a:ext cx="119" cy="4"/>
            </a:xfrm>
            <a:prstGeom prst="rect">
              <a:avLst/>
            </a:prstGeom>
            <a:solidFill>
              <a:srgbClr val="C5C57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69" name="Rectangle 680"/>
            <p:cNvSpPr>
              <a:spLocks noChangeArrowheads="1"/>
            </p:cNvSpPr>
            <p:nvPr/>
          </p:nvSpPr>
          <p:spPr bwMode="auto">
            <a:xfrm>
              <a:off x="715" y="1783"/>
              <a:ext cx="119" cy="6"/>
            </a:xfrm>
            <a:prstGeom prst="rect">
              <a:avLst/>
            </a:prstGeom>
            <a:solidFill>
              <a:srgbClr val="C8C8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70" name="Rectangle 681"/>
            <p:cNvSpPr>
              <a:spLocks noChangeArrowheads="1"/>
            </p:cNvSpPr>
            <p:nvPr/>
          </p:nvSpPr>
          <p:spPr bwMode="auto">
            <a:xfrm>
              <a:off x="715" y="1789"/>
              <a:ext cx="119" cy="4"/>
            </a:xfrm>
            <a:prstGeom prst="rect">
              <a:avLst/>
            </a:prstGeom>
            <a:solidFill>
              <a:srgbClr val="CACA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71" name="Rectangle 682"/>
            <p:cNvSpPr>
              <a:spLocks noChangeArrowheads="1"/>
            </p:cNvSpPr>
            <p:nvPr/>
          </p:nvSpPr>
          <p:spPr bwMode="auto">
            <a:xfrm>
              <a:off x="715" y="1793"/>
              <a:ext cx="119" cy="4"/>
            </a:xfrm>
            <a:prstGeom prst="rect">
              <a:avLst/>
            </a:prstGeom>
            <a:solidFill>
              <a:srgbClr val="CCCC7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72" name="Rectangle 683"/>
            <p:cNvSpPr>
              <a:spLocks noChangeArrowheads="1"/>
            </p:cNvSpPr>
            <p:nvPr/>
          </p:nvSpPr>
          <p:spPr bwMode="auto">
            <a:xfrm>
              <a:off x="715" y="1797"/>
              <a:ext cx="119" cy="6"/>
            </a:xfrm>
            <a:prstGeom prst="rect">
              <a:avLst/>
            </a:prstGeom>
            <a:solidFill>
              <a:srgbClr val="CECE7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73" name="Rectangle 684"/>
            <p:cNvSpPr>
              <a:spLocks noChangeArrowheads="1"/>
            </p:cNvSpPr>
            <p:nvPr/>
          </p:nvSpPr>
          <p:spPr bwMode="auto">
            <a:xfrm>
              <a:off x="715" y="1803"/>
              <a:ext cx="119" cy="4"/>
            </a:xfrm>
            <a:prstGeom prst="rect">
              <a:avLst/>
            </a:prstGeom>
            <a:solidFill>
              <a:srgbClr val="D0D0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74" name="Rectangle 685"/>
            <p:cNvSpPr>
              <a:spLocks noChangeArrowheads="1"/>
            </p:cNvSpPr>
            <p:nvPr/>
          </p:nvSpPr>
          <p:spPr bwMode="auto">
            <a:xfrm>
              <a:off x="715" y="1807"/>
              <a:ext cx="119" cy="4"/>
            </a:xfrm>
            <a:prstGeom prst="rect">
              <a:avLst/>
            </a:prstGeom>
            <a:solidFill>
              <a:srgbClr val="D2D27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75" name="Rectangle 686"/>
            <p:cNvSpPr>
              <a:spLocks noChangeArrowheads="1"/>
            </p:cNvSpPr>
            <p:nvPr/>
          </p:nvSpPr>
          <p:spPr bwMode="auto">
            <a:xfrm>
              <a:off x="715" y="1811"/>
              <a:ext cx="119" cy="4"/>
            </a:xfrm>
            <a:prstGeom prst="rect">
              <a:avLst/>
            </a:prstGeom>
            <a:solidFill>
              <a:srgbClr val="D4D4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76" name="Rectangle 687"/>
            <p:cNvSpPr>
              <a:spLocks noChangeArrowheads="1"/>
            </p:cNvSpPr>
            <p:nvPr/>
          </p:nvSpPr>
          <p:spPr bwMode="auto">
            <a:xfrm>
              <a:off x="715" y="1815"/>
              <a:ext cx="119" cy="6"/>
            </a:xfrm>
            <a:prstGeom prst="rect">
              <a:avLst/>
            </a:prstGeom>
            <a:solidFill>
              <a:srgbClr val="D6D68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77" name="Rectangle 688"/>
            <p:cNvSpPr>
              <a:spLocks noChangeArrowheads="1"/>
            </p:cNvSpPr>
            <p:nvPr/>
          </p:nvSpPr>
          <p:spPr bwMode="auto">
            <a:xfrm>
              <a:off x="715" y="1821"/>
              <a:ext cx="119" cy="4"/>
            </a:xfrm>
            <a:prstGeom prst="rect">
              <a:avLst/>
            </a:prstGeom>
            <a:solidFill>
              <a:srgbClr val="D8D8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78" name="Rectangle 689"/>
            <p:cNvSpPr>
              <a:spLocks noChangeArrowheads="1"/>
            </p:cNvSpPr>
            <p:nvPr/>
          </p:nvSpPr>
          <p:spPr bwMode="auto">
            <a:xfrm>
              <a:off x="715" y="1825"/>
              <a:ext cx="119" cy="4"/>
            </a:xfrm>
            <a:prstGeom prst="rect">
              <a:avLst/>
            </a:prstGeom>
            <a:solidFill>
              <a:srgbClr val="DADA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79" name="Rectangle 690"/>
            <p:cNvSpPr>
              <a:spLocks noChangeArrowheads="1"/>
            </p:cNvSpPr>
            <p:nvPr/>
          </p:nvSpPr>
          <p:spPr bwMode="auto">
            <a:xfrm>
              <a:off x="715" y="1829"/>
              <a:ext cx="119" cy="6"/>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80" name="Rectangle 691"/>
            <p:cNvSpPr>
              <a:spLocks noChangeArrowheads="1"/>
            </p:cNvSpPr>
            <p:nvPr/>
          </p:nvSpPr>
          <p:spPr bwMode="auto">
            <a:xfrm>
              <a:off x="715" y="1835"/>
              <a:ext cx="119" cy="4"/>
            </a:xfrm>
            <a:prstGeom prst="rect">
              <a:avLst/>
            </a:prstGeom>
            <a:solidFill>
              <a:srgbClr val="DEDE8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81" name="Rectangle 692"/>
            <p:cNvSpPr>
              <a:spLocks noChangeArrowheads="1"/>
            </p:cNvSpPr>
            <p:nvPr/>
          </p:nvSpPr>
          <p:spPr bwMode="auto">
            <a:xfrm>
              <a:off x="715" y="1839"/>
              <a:ext cx="119" cy="4"/>
            </a:xfrm>
            <a:prstGeom prst="rect">
              <a:avLst/>
            </a:prstGeom>
            <a:solidFill>
              <a:srgbClr val="DFDF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82" name="Rectangle 693"/>
            <p:cNvSpPr>
              <a:spLocks noChangeArrowheads="1"/>
            </p:cNvSpPr>
            <p:nvPr/>
          </p:nvSpPr>
          <p:spPr bwMode="auto">
            <a:xfrm>
              <a:off x="715" y="1843"/>
              <a:ext cx="119" cy="4"/>
            </a:xfrm>
            <a:prstGeom prst="rect">
              <a:avLst/>
            </a:prstGeom>
            <a:solidFill>
              <a:srgbClr val="E0E0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83" name="Rectangle 694"/>
            <p:cNvSpPr>
              <a:spLocks noChangeArrowheads="1"/>
            </p:cNvSpPr>
            <p:nvPr/>
          </p:nvSpPr>
          <p:spPr bwMode="auto">
            <a:xfrm>
              <a:off x="715" y="1847"/>
              <a:ext cx="119" cy="6"/>
            </a:xfrm>
            <a:prstGeom prst="rect">
              <a:avLst/>
            </a:prstGeom>
            <a:solidFill>
              <a:srgbClr val="E2E2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84" name="Rectangle 695"/>
            <p:cNvSpPr>
              <a:spLocks noChangeArrowheads="1"/>
            </p:cNvSpPr>
            <p:nvPr/>
          </p:nvSpPr>
          <p:spPr bwMode="auto">
            <a:xfrm>
              <a:off x="715" y="1853"/>
              <a:ext cx="119" cy="4"/>
            </a:xfrm>
            <a:prstGeom prst="rect">
              <a:avLst/>
            </a:prstGeom>
            <a:solidFill>
              <a:srgbClr val="E4E4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85" name="Rectangle 696"/>
            <p:cNvSpPr>
              <a:spLocks noChangeArrowheads="1"/>
            </p:cNvSpPr>
            <p:nvPr/>
          </p:nvSpPr>
          <p:spPr bwMode="auto">
            <a:xfrm>
              <a:off x="715" y="1857"/>
              <a:ext cx="119" cy="4"/>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86" name="Rectangle 697"/>
            <p:cNvSpPr>
              <a:spLocks noChangeArrowheads="1"/>
            </p:cNvSpPr>
            <p:nvPr/>
          </p:nvSpPr>
          <p:spPr bwMode="auto">
            <a:xfrm>
              <a:off x="715" y="1861"/>
              <a:ext cx="119" cy="6"/>
            </a:xfrm>
            <a:prstGeom prst="rect">
              <a:avLst/>
            </a:prstGeom>
            <a:solidFill>
              <a:srgbClr val="E7E7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87" name="Rectangle 698"/>
            <p:cNvSpPr>
              <a:spLocks noChangeArrowheads="1"/>
            </p:cNvSpPr>
            <p:nvPr/>
          </p:nvSpPr>
          <p:spPr bwMode="auto">
            <a:xfrm>
              <a:off x="715" y="1867"/>
              <a:ext cx="119" cy="4"/>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88" name="Rectangle 699"/>
            <p:cNvSpPr>
              <a:spLocks noChangeArrowheads="1"/>
            </p:cNvSpPr>
            <p:nvPr/>
          </p:nvSpPr>
          <p:spPr bwMode="auto">
            <a:xfrm>
              <a:off x="715" y="1871"/>
              <a:ext cx="119" cy="4"/>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89" name="Rectangle 700"/>
            <p:cNvSpPr>
              <a:spLocks noChangeArrowheads="1"/>
            </p:cNvSpPr>
            <p:nvPr/>
          </p:nvSpPr>
          <p:spPr bwMode="auto">
            <a:xfrm>
              <a:off x="715" y="1875"/>
              <a:ext cx="119" cy="4"/>
            </a:xfrm>
            <a:prstGeom prst="rect">
              <a:avLst/>
            </a:prstGeom>
            <a:solidFill>
              <a:srgbClr val="EBEB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90" name="Rectangle 701"/>
            <p:cNvSpPr>
              <a:spLocks noChangeArrowheads="1"/>
            </p:cNvSpPr>
            <p:nvPr/>
          </p:nvSpPr>
          <p:spPr bwMode="auto">
            <a:xfrm>
              <a:off x="715" y="1879"/>
              <a:ext cx="119" cy="6"/>
            </a:xfrm>
            <a:prstGeom prst="rect">
              <a:avLst/>
            </a:prstGeom>
            <a:solidFill>
              <a:srgbClr val="ECEC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91" name="Rectangle 702"/>
            <p:cNvSpPr>
              <a:spLocks noChangeArrowheads="1"/>
            </p:cNvSpPr>
            <p:nvPr/>
          </p:nvSpPr>
          <p:spPr bwMode="auto">
            <a:xfrm>
              <a:off x="715" y="1885"/>
              <a:ext cx="119" cy="4"/>
            </a:xfrm>
            <a:prstGeom prst="rect">
              <a:avLst/>
            </a:prstGeom>
            <a:solidFill>
              <a:srgbClr val="EEEE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92" name="Rectangle 703"/>
            <p:cNvSpPr>
              <a:spLocks noChangeArrowheads="1"/>
            </p:cNvSpPr>
            <p:nvPr/>
          </p:nvSpPr>
          <p:spPr bwMode="auto">
            <a:xfrm>
              <a:off x="715" y="1889"/>
              <a:ext cx="119" cy="4"/>
            </a:xfrm>
            <a:prstGeom prst="rect">
              <a:avLst/>
            </a:prstGeom>
            <a:solidFill>
              <a:srgbClr val="EFEF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93" name="Rectangle 704"/>
            <p:cNvSpPr>
              <a:spLocks noChangeArrowheads="1"/>
            </p:cNvSpPr>
            <p:nvPr/>
          </p:nvSpPr>
          <p:spPr bwMode="auto">
            <a:xfrm>
              <a:off x="715" y="1893"/>
              <a:ext cx="119" cy="6"/>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94" name="Rectangle 705"/>
            <p:cNvSpPr>
              <a:spLocks noChangeArrowheads="1"/>
            </p:cNvSpPr>
            <p:nvPr/>
          </p:nvSpPr>
          <p:spPr bwMode="auto">
            <a:xfrm>
              <a:off x="715" y="1899"/>
              <a:ext cx="119" cy="4"/>
            </a:xfrm>
            <a:prstGeom prst="rect">
              <a:avLst/>
            </a:prstGeom>
            <a:solidFill>
              <a:srgbClr val="F1F1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95" name="Rectangle 706"/>
            <p:cNvSpPr>
              <a:spLocks noChangeArrowheads="1"/>
            </p:cNvSpPr>
            <p:nvPr/>
          </p:nvSpPr>
          <p:spPr bwMode="auto">
            <a:xfrm>
              <a:off x="715" y="1903"/>
              <a:ext cx="119" cy="4"/>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96" name="Rectangle 707"/>
            <p:cNvSpPr>
              <a:spLocks noChangeArrowheads="1"/>
            </p:cNvSpPr>
            <p:nvPr/>
          </p:nvSpPr>
          <p:spPr bwMode="auto">
            <a:xfrm>
              <a:off x="715" y="1907"/>
              <a:ext cx="119" cy="4"/>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97" name="Rectangle 708"/>
            <p:cNvSpPr>
              <a:spLocks noChangeArrowheads="1"/>
            </p:cNvSpPr>
            <p:nvPr/>
          </p:nvSpPr>
          <p:spPr bwMode="auto">
            <a:xfrm>
              <a:off x="715" y="1911"/>
              <a:ext cx="119" cy="6"/>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98" name="Rectangle 709"/>
            <p:cNvSpPr>
              <a:spLocks noChangeArrowheads="1"/>
            </p:cNvSpPr>
            <p:nvPr/>
          </p:nvSpPr>
          <p:spPr bwMode="auto">
            <a:xfrm>
              <a:off x="715" y="1917"/>
              <a:ext cx="119" cy="4"/>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99" name="Rectangle 710"/>
            <p:cNvSpPr>
              <a:spLocks noChangeArrowheads="1"/>
            </p:cNvSpPr>
            <p:nvPr/>
          </p:nvSpPr>
          <p:spPr bwMode="auto">
            <a:xfrm>
              <a:off x="715" y="1921"/>
              <a:ext cx="119" cy="4"/>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00" name="Rectangle 711"/>
            <p:cNvSpPr>
              <a:spLocks noChangeArrowheads="1"/>
            </p:cNvSpPr>
            <p:nvPr/>
          </p:nvSpPr>
          <p:spPr bwMode="auto">
            <a:xfrm>
              <a:off x="715" y="1925"/>
              <a:ext cx="119" cy="6"/>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01" name="Rectangle 712"/>
            <p:cNvSpPr>
              <a:spLocks noChangeArrowheads="1"/>
            </p:cNvSpPr>
            <p:nvPr/>
          </p:nvSpPr>
          <p:spPr bwMode="auto">
            <a:xfrm>
              <a:off x="715" y="1931"/>
              <a:ext cx="119" cy="4"/>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02" name="Rectangle 713"/>
            <p:cNvSpPr>
              <a:spLocks noChangeArrowheads="1"/>
            </p:cNvSpPr>
            <p:nvPr/>
          </p:nvSpPr>
          <p:spPr bwMode="auto">
            <a:xfrm>
              <a:off x="715" y="1935"/>
              <a:ext cx="119" cy="4"/>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03" name="Rectangle 714"/>
            <p:cNvSpPr>
              <a:spLocks noChangeArrowheads="1"/>
            </p:cNvSpPr>
            <p:nvPr/>
          </p:nvSpPr>
          <p:spPr bwMode="auto">
            <a:xfrm>
              <a:off x="715" y="1939"/>
              <a:ext cx="119" cy="4"/>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04" name="Rectangle 715"/>
            <p:cNvSpPr>
              <a:spLocks noChangeArrowheads="1"/>
            </p:cNvSpPr>
            <p:nvPr/>
          </p:nvSpPr>
          <p:spPr bwMode="auto">
            <a:xfrm>
              <a:off x="715" y="1943"/>
              <a:ext cx="119" cy="6"/>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05" name="Rectangle 716"/>
            <p:cNvSpPr>
              <a:spLocks noChangeArrowheads="1"/>
            </p:cNvSpPr>
            <p:nvPr/>
          </p:nvSpPr>
          <p:spPr bwMode="auto">
            <a:xfrm>
              <a:off x="715" y="1949"/>
              <a:ext cx="119" cy="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06" name="Rectangle 717"/>
            <p:cNvSpPr>
              <a:spLocks noChangeArrowheads="1"/>
            </p:cNvSpPr>
            <p:nvPr/>
          </p:nvSpPr>
          <p:spPr bwMode="auto">
            <a:xfrm>
              <a:off x="715" y="1953"/>
              <a:ext cx="119" cy="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07" name="Rectangle 718"/>
            <p:cNvSpPr>
              <a:spLocks noChangeArrowheads="1"/>
            </p:cNvSpPr>
            <p:nvPr/>
          </p:nvSpPr>
          <p:spPr bwMode="auto">
            <a:xfrm>
              <a:off x="715" y="1957"/>
              <a:ext cx="119" cy="6"/>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08" name="Rectangle 719"/>
            <p:cNvSpPr>
              <a:spLocks noChangeArrowheads="1"/>
            </p:cNvSpPr>
            <p:nvPr/>
          </p:nvSpPr>
          <p:spPr bwMode="auto">
            <a:xfrm>
              <a:off x="715" y="1963"/>
              <a:ext cx="119" cy="4"/>
            </a:xfrm>
            <a:prstGeom prst="rect">
              <a:avLst/>
            </a:prstGeom>
            <a:solidFill>
              <a:srgbClr val="FBFB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09" name="Rectangle 720"/>
            <p:cNvSpPr>
              <a:spLocks noChangeArrowheads="1"/>
            </p:cNvSpPr>
            <p:nvPr/>
          </p:nvSpPr>
          <p:spPr bwMode="auto">
            <a:xfrm>
              <a:off x="715" y="1967"/>
              <a:ext cx="119"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10" name="Rectangle 721"/>
            <p:cNvSpPr>
              <a:spLocks noChangeArrowheads="1"/>
            </p:cNvSpPr>
            <p:nvPr/>
          </p:nvSpPr>
          <p:spPr bwMode="auto">
            <a:xfrm>
              <a:off x="715" y="1971"/>
              <a:ext cx="119"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11" name="Rectangle 722"/>
            <p:cNvSpPr>
              <a:spLocks noChangeArrowheads="1"/>
            </p:cNvSpPr>
            <p:nvPr/>
          </p:nvSpPr>
          <p:spPr bwMode="auto">
            <a:xfrm>
              <a:off x="715" y="1975"/>
              <a:ext cx="119" cy="7"/>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12" name="Rectangle 723"/>
            <p:cNvSpPr>
              <a:spLocks noChangeArrowheads="1"/>
            </p:cNvSpPr>
            <p:nvPr/>
          </p:nvSpPr>
          <p:spPr bwMode="auto">
            <a:xfrm>
              <a:off x="715" y="1982"/>
              <a:ext cx="119" cy="4"/>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13" name="Rectangle 724"/>
            <p:cNvSpPr>
              <a:spLocks noChangeArrowheads="1"/>
            </p:cNvSpPr>
            <p:nvPr/>
          </p:nvSpPr>
          <p:spPr bwMode="auto">
            <a:xfrm>
              <a:off x="715" y="1986"/>
              <a:ext cx="119" cy="4"/>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14" name="Rectangle 725"/>
            <p:cNvSpPr>
              <a:spLocks noChangeArrowheads="1"/>
            </p:cNvSpPr>
            <p:nvPr/>
          </p:nvSpPr>
          <p:spPr bwMode="auto">
            <a:xfrm>
              <a:off x="715" y="1990"/>
              <a:ext cx="119" cy="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15" name="Rectangle 726"/>
            <p:cNvSpPr>
              <a:spLocks noChangeArrowheads="1"/>
            </p:cNvSpPr>
            <p:nvPr/>
          </p:nvSpPr>
          <p:spPr bwMode="auto">
            <a:xfrm>
              <a:off x="715" y="1996"/>
              <a:ext cx="11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16" name="Rectangle 727"/>
            <p:cNvSpPr>
              <a:spLocks noChangeArrowheads="1"/>
            </p:cNvSpPr>
            <p:nvPr/>
          </p:nvSpPr>
          <p:spPr bwMode="auto">
            <a:xfrm>
              <a:off x="715" y="2000"/>
              <a:ext cx="11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17" name="Rectangle 728"/>
            <p:cNvSpPr>
              <a:spLocks noChangeArrowheads="1"/>
            </p:cNvSpPr>
            <p:nvPr/>
          </p:nvSpPr>
          <p:spPr bwMode="auto">
            <a:xfrm>
              <a:off x="715" y="2004"/>
              <a:ext cx="11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18" name="Rectangle 729"/>
            <p:cNvSpPr>
              <a:spLocks noChangeArrowheads="1"/>
            </p:cNvSpPr>
            <p:nvPr/>
          </p:nvSpPr>
          <p:spPr bwMode="auto">
            <a:xfrm>
              <a:off x="715" y="2008"/>
              <a:ext cx="119" cy="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19" name="Rectangle 730"/>
            <p:cNvSpPr>
              <a:spLocks noChangeArrowheads="1"/>
            </p:cNvSpPr>
            <p:nvPr/>
          </p:nvSpPr>
          <p:spPr bwMode="auto">
            <a:xfrm>
              <a:off x="715" y="2014"/>
              <a:ext cx="11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20" name="Rectangle 731"/>
            <p:cNvSpPr>
              <a:spLocks noChangeArrowheads="1"/>
            </p:cNvSpPr>
            <p:nvPr/>
          </p:nvSpPr>
          <p:spPr bwMode="auto">
            <a:xfrm>
              <a:off x="715" y="2018"/>
              <a:ext cx="11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21" name="Rectangle 732"/>
            <p:cNvSpPr>
              <a:spLocks noChangeArrowheads="1"/>
            </p:cNvSpPr>
            <p:nvPr/>
          </p:nvSpPr>
          <p:spPr bwMode="auto">
            <a:xfrm>
              <a:off x="715" y="2022"/>
              <a:ext cx="119" cy="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22" name="Rectangle 733"/>
            <p:cNvSpPr>
              <a:spLocks noChangeArrowheads="1"/>
            </p:cNvSpPr>
            <p:nvPr/>
          </p:nvSpPr>
          <p:spPr bwMode="auto">
            <a:xfrm>
              <a:off x="715" y="2028"/>
              <a:ext cx="119" cy="4"/>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23" name="Rectangle 734"/>
            <p:cNvSpPr>
              <a:spLocks noChangeArrowheads="1"/>
            </p:cNvSpPr>
            <p:nvPr/>
          </p:nvSpPr>
          <p:spPr bwMode="auto">
            <a:xfrm>
              <a:off x="715" y="2032"/>
              <a:ext cx="119" cy="4"/>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24" name="Rectangle 735"/>
            <p:cNvSpPr>
              <a:spLocks noChangeArrowheads="1"/>
            </p:cNvSpPr>
            <p:nvPr/>
          </p:nvSpPr>
          <p:spPr bwMode="auto">
            <a:xfrm>
              <a:off x="715" y="2036"/>
              <a:ext cx="119" cy="6"/>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25" name="Rectangle 736"/>
            <p:cNvSpPr>
              <a:spLocks noChangeArrowheads="1"/>
            </p:cNvSpPr>
            <p:nvPr/>
          </p:nvSpPr>
          <p:spPr bwMode="auto">
            <a:xfrm>
              <a:off x="715" y="2042"/>
              <a:ext cx="119"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26" name="Rectangle 737"/>
            <p:cNvSpPr>
              <a:spLocks noChangeArrowheads="1"/>
            </p:cNvSpPr>
            <p:nvPr/>
          </p:nvSpPr>
          <p:spPr bwMode="auto">
            <a:xfrm>
              <a:off x="715" y="2046"/>
              <a:ext cx="119"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27" name="Rectangle 738"/>
            <p:cNvSpPr>
              <a:spLocks noChangeArrowheads="1"/>
            </p:cNvSpPr>
            <p:nvPr/>
          </p:nvSpPr>
          <p:spPr bwMode="auto">
            <a:xfrm>
              <a:off x="715" y="2050"/>
              <a:ext cx="119" cy="4"/>
            </a:xfrm>
            <a:prstGeom prst="rect">
              <a:avLst/>
            </a:prstGeom>
            <a:solidFill>
              <a:srgbClr val="FBFB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28" name="Rectangle 739"/>
            <p:cNvSpPr>
              <a:spLocks noChangeArrowheads="1"/>
            </p:cNvSpPr>
            <p:nvPr/>
          </p:nvSpPr>
          <p:spPr bwMode="auto">
            <a:xfrm>
              <a:off x="715" y="2054"/>
              <a:ext cx="119" cy="6"/>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29" name="Rectangle 740"/>
            <p:cNvSpPr>
              <a:spLocks noChangeArrowheads="1"/>
            </p:cNvSpPr>
            <p:nvPr/>
          </p:nvSpPr>
          <p:spPr bwMode="auto">
            <a:xfrm>
              <a:off x="715" y="2060"/>
              <a:ext cx="119" cy="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30" name="Rectangle 741"/>
            <p:cNvSpPr>
              <a:spLocks noChangeArrowheads="1"/>
            </p:cNvSpPr>
            <p:nvPr/>
          </p:nvSpPr>
          <p:spPr bwMode="auto">
            <a:xfrm>
              <a:off x="715" y="2064"/>
              <a:ext cx="119" cy="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31" name="Rectangle 742"/>
            <p:cNvSpPr>
              <a:spLocks noChangeArrowheads="1"/>
            </p:cNvSpPr>
            <p:nvPr/>
          </p:nvSpPr>
          <p:spPr bwMode="auto">
            <a:xfrm>
              <a:off x="715" y="2068"/>
              <a:ext cx="119" cy="6"/>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32" name="Rectangle 743"/>
            <p:cNvSpPr>
              <a:spLocks noChangeArrowheads="1"/>
            </p:cNvSpPr>
            <p:nvPr/>
          </p:nvSpPr>
          <p:spPr bwMode="auto">
            <a:xfrm>
              <a:off x="715" y="2074"/>
              <a:ext cx="119" cy="4"/>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33" name="Rectangle 744"/>
            <p:cNvSpPr>
              <a:spLocks noChangeArrowheads="1"/>
            </p:cNvSpPr>
            <p:nvPr/>
          </p:nvSpPr>
          <p:spPr bwMode="auto">
            <a:xfrm>
              <a:off x="715" y="2078"/>
              <a:ext cx="119" cy="4"/>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34" name="Rectangle 745"/>
            <p:cNvSpPr>
              <a:spLocks noChangeArrowheads="1"/>
            </p:cNvSpPr>
            <p:nvPr/>
          </p:nvSpPr>
          <p:spPr bwMode="auto">
            <a:xfrm>
              <a:off x="715" y="2082"/>
              <a:ext cx="119" cy="4"/>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35" name="Rectangle 746"/>
            <p:cNvSpPr>
              <a:spLocks noChangeArrowheads="1"/>
            </p:cNvSpPr>
            <p:nvPr/>
          </p:nvSpPr>
          <p:spPr bwMode="auto">
            <a:xfrm>
              <a:off x="715" y="2086"/>
              <a:ext cx="119" cy="6"/>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36" name="Rectangle 747"/>
            <p:cNvSpPr>
              <a:spLocks noChangeArrowheads="1"/>
            </p:cNvSpPr>
            <p:nvPr/>
          </p:nvSpPr>
          <p:spPr bwMode="auto">
            <a:xfrm>
              <a:off x="715" y="2092"/>
              <a:ext cx="119" cy="4"/>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37" name="Rectangle 748"/>
            <p:cNvSpPr>
              <a:spLocks noChangeArrowheads="1"/>
            </p:cNvSpPr>
            <p:nvPr/>
          </p:nvSpPr>
          <p:spPr bwMode="auto">
            <a:xfrm>
              <a:off x="715" y="2096"/>
              <a:ext cx="119" cy="4"/>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38" name="Rectangle 749"/>
            <p:cNvSpPr>
              <a:spLocks noChangeArrowheads="1"/>
            </p:cNvSpPr>
            <p:nvPr/>
          </p:nvSpPr>
          <p:spPr bwMode="auto">
            <a:xfrm>
              <a:off x="715" y="2100"/>
              <a:ext cx="119" cy="6"/>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39" name="Rectangle 750"/>
            <p:cNvSpPr>
              <a:spLocks noChangeArrowheads="1"/>
            </p:cNvSpPr>
            <p:nvPr/>
          </p:nvSpPr>
          <p:spPr bwMode="auto">
            <a:xfrm>
              <a:off x="715" y="2106"/>
              <a:ext cx="119" cy="4"/>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40" name="Rectangle 751"/>
            <p:cNvSpPr>
              <a:spLocks noChangeArrowheads="1"/>
            </p:cNvSpPr>
            <p:nvPr/>
          </p:nvSpPr>
          <p:spPr bwMode="auto">
            <a:xfrm>
              <a:off x="715" y="2110"/>
              <a:ext cx="119" cy="4"/>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41" name="Rectangle 752"/>
            <p:cNvSpPr>
              <a:spLocks noChangeArrowheads="1"/>
            </p:cNvSpPr>
            <p:nvPr/>
          </p:nvSpPr>
          <p:spPr bwMode="auto">
            <a:xfrm>
              <a:off x="715" y="2114"/>
              <a:ext cx="119" cy="4"/>
            </a:xfrm>
            <a:prstGeom prst="rect">
              <a:avLst/>
            </a:prstGeom>
            <a:solidFill>
              <a:srgbClr val="F1F1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42" name="Rectangle 753"/>
            <p:cNvSpPr>
              <a:spLocks noChangeArrowheads="1"/>
            </p:cNvSpPr>
            <p:nvPr/>
          </p:nvSpPr>
          <p:spPr bwMode="auto">
            <a:xfrm>
              <a:off x="715" y="2118"/>
              <a:ext cx="119" cy="6"/>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43" name="Rectangle 754"/>
            <p:cNvSpPr>
              <a:spLocks noChangeArrowheads="1"/>
            </p:cNvSpPr>
            <p:nvPr/>
          </p:nvSpPr>
          <p:spPr bwMode="auto">
            <a:xfrm>
              <a:off x="715" y="2124"/>
              <a:ext cx="119" cy="4"/>
            </a:xfrm>
            <a:prstGeom prst="rect">
              <a:avLst/>
            </a:prstGeom>
            <a:solidFill>
              <a:srgbClr val="EFEF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44" name="Rectangle 755"/>
            <p:cNvSpPr>
              <a:spLocks noChangeArrowheads="1"/>
            </p:cNvSpPr>
            <p:nvPr/>
          </p:nvSpPr>
          <p:spPr bwMode="auto">
            <a:xfrm>
              <a:off x="715" y="2128"/>
              <a:ext cx="119" cy="4"/>
            </a:xfrm>
            <a:prstGeom prst="rect">
              <a:avLst/>
            </a:prstGeom>
            <a:solidFill>
              <a:srgbClr val="EEEE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45" name="Rectangle 756"/>
            <p:cNvSpPr>
              <a:spLocks noChangeArrowheads="1"/>
            </p:cNvSpPr>
            <p:nvPr/>
          </p:nvSpPr>
          <p:spPr bwMode="auto">
            <a:xfrm>
              <a:off x="715" y="2132"/>
              <a:ext cx="119" cy="6"/>
            </a:xfrm>
            <a:prstGeom prst="rect">
              <a:avLst/>
            </a:prstGeom>
            <a:solidFill>
              <a:srgbClr val="ECEC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46" name="Rectangle 757"/>
            <p:cNvSpPr>
              <a:spLocks noChangeArrowheads="1"/>
            </p:cNvSpPr>
            <p:nvPr/>
          </p:nvSpPr>
          <p:spPr bwMode="auto">
            <a:xfrm>
              <a:off x="715" y="2138"/>
              <a:ext cx="119" cy="4"/>
            </a:xfrm>
            <a:prstGeom prst="rect">
              <a:avLst/>
            </a:prstGeom>
            <a:solidFill>
              <a:srgbClr val="EBEB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47" name="Rectangle 758"/>
            <p:cNvSpPr>
              <a:spLocks noChangeArrowheads="1"/>
            </p:cNvSpPr>
            <p:nvPr/>
          </p:nvSpPr>
          <p:spPr bwMode="auto">
            <a:xfrm>
              <a:off x="715" y="2142"/>
              <a:ext cx="119" cy="4"/>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48" name="Rectangle 759"/>
            <p:cNvSpPr>
              <a:spLocks noChangeArrowheads="1"/>
            </p:cNvSpPr>
            <p:nvPr/>
          </p:nvSpPr>
          <p:spPr bwMode="auto">
            <a:xfrm>
              <a:off x="715" y="2146"/>
              <a:ext cx="119" cy="4"/>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49" name="Rectangle 760"/>
            <p:cNvSpPr>
              <a:spLocks noChangeArrowheads="1"/>
            </p:cNvSpPr>
            <p:nvPr/>
          </p:nvSpPr>
          <p:spPr bwMode="auto">
            <a:xfrm>
              <a:off x="715" y="2150"/>
              <a:ext cx="119" cy="6"/>
            </a:xfrm>
            <a:prstGeom prst="rect">
              <a:avLst/>
            </a:prstGeom>
            <a:solidFill>
              <a:srgbClr val="E7E7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50" name="Rectangle 761"/>
            <p:cNvSpPr>
              <a:spLocks noChangeArrowheads="1"/>
            </p:cNvSpPr>
            <p:nvPr/>
          </p:nvSpPr>
          <p:spPr bwMode="auto">
            <a:xfrm>
              <a:off x="715" y="2156"/>
              <a:ext cx="119" cy="4"/>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51" name="Rectangle 762"/>
            <p:cNvSpPr>
              <a:spLocks noChangeArrowheads="1"/>
            </p:cNvSpPr>
            <p:nvPr/>
          </p:nvSpPr>
          <p:spPr bwMode="auto">
            <a:xfrm>
              <a:off x="715" y="2160"/>
              <a:ext cx="119" cy="4"/>
            </a:xfrm>
            <a:prstGeom prst="rect">
              <a:avLst/>
            </a:prstGeom>
            <a:solidFill>
              <a:srgbClr val="E4E4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52" name="Rectangle 763"/>
            <p:cNvSpPr>
              <a:spLocks noChangeArrowheads="1"/>
            </p:cNvSpPr>
            <p:nvPr/>
          </p:nvSpPr>
          <p:spPr bwMode="auto">
            <a:xfrm>
              <a:off x="715" y="2164"/>
              <a:ext cx="119" cy="6"/>
            </a:xfrm>
            <a:prstGeom prst="rect">
              <a:avLst/>
            </a:prstGeom>
            <a:solidFill>
              <a:srgbClr val="E2E2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53" name="Rectangle 764"/>
            <p:cNvSpPr>
              <a:spLocks noChangeArrowheads="1"/>
            </p:cNvSpPr>
            <p:nvPr/>
          </p:nvSpPr>
          <p:spPr bwMode="auto">
            <a:xfrm>
              <a:off x="715" y="2170"/>
              <a:ext cx="119" cy="4"/>
            </a:xfrm>
            <a:prstGeom prst="rect">
              <a:avLst/>
            </a:prstGeom>
            <a:solidFill>
              <a:srgbClr val="E0E0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54" name="Rectangle 765"/>
            <p:cNvSpPr>
              <a:spLocks noChangeArrowheads="1"/>
            </p:cNvSpPr>
            <p:nvPr/>
          </p:nvSpPr>
          <p:spPr bwMode="auto">
            <a:xfrm>
              <a:off x="715" y="2174"/>
              <a:ext cx="119" cy="4"/>
            </a:xfrm>
            <a:prstGeom prst="rect">
              <a:avLst/>
            </a:prstGeom>
            <a:solidFill>
              <a:srgbClr val="DFDF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55" name="Rectangle 766"/>
            <p:cNvSpPr>
              <a:spLocks noChangeArrowheads="1"/>
            </p:cNvSpPr>
            <p:nvPr/>
          </p:nvSpPr>
          <p:spPr bwMode="auto">
            <a:xfrm>
              <a:off x="715" y="2178"/>
              <a:ext cx="119" cy="4"/>
            </a:xfrm>
            <a:prstGeom prst="rect">
              <a:avLst/>
            </a:prstGeom>
            <a:solidFill>
              <a:srgbClr val="DEDE8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56" name="Rectangle 767"/>
            <p:cNvSpPr>
              <a:spLocks noChangeArrowheads="1"/>
            </p:cNvSpPr>
            <p:nvPr/>
          </p:nvSpPr>
          <p:spPr bwMode="auto">
            <a:xfrm>
              <a:off x="715" y="2182"/>
              <a:ext cx="119" cy="6"/>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57" name="Rectangle 768"/>
            <p:cNvSpPr>
              <a:spLocks noChangeArrowheads="1"/>
            </p:cNvSpPr>
            <p:nvPr/>
          </p:nvSpPr>
          <p:spPr bwMode="auto">
            <a:xfrm>
              <a:off x="715" y="2188"/>
              <a:ext cx="119" cy="4"/>
            </a:xfrm>
            <a:prstGeom prst="rect">
              <a:avLst/>
            </a:prstGeom>
            <a:solidFill>
              <a:srgbClr val="DADA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58" name="Rectangle 769"/>
            <p:cNvSpPr>
              <a:spLocks noChangeArrowheads="1"/>
            </p:cNvSpPr>
            <p:nvPr/>
          </p:nvSpPr>
          <p:spPr bwMode="auto">
            <a:xfrm>
              <a:off x="715" y="2192"/>
              <a:ext cx="119" cy="4"/>
            </a:xfrm>
            <a:prstGeom prst="rect">
              <a:avLst/>
            </a:prstGeom>
            <a:solidFill>
              <a:srgbClr val="D8D8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59" name="Rectangle 770"/>
            <p:cNvSpPr>
              <a:spLocks noChangeArrowheads="1"/>
            </p:cNvSpPr>
            <p:nvPr/>
          </p:nvSpPr>
          <p:spPr bwMode="auto">
            <a:xfrm>
              <a:off x="715" y="2196"/>
              <a:ext cx="119" cy="6"/>
            </a:xfrm>
            <a:prstGeom prst="rect">
              <a:avLst/>
            </a:prstGeom>
            <a:solidFill>
              <a:srgbClr val="D6D68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60" name="Rectangle 771"/>
            <p:cNvSpPr>
              <a:spLocks noChangeArrowheads="1"/>
            </p:cNvSpPr>
            <p:nvPr/>
          </p:nvSpPr>
          <p:spPr bwMode="auto">
            <a:xfrm>
              <a:off x="715" y="2202"/>
              <a:ext cx="119" cy="4"/>
            </a:xfrm>
            <a:prstGeom prst="rect">
              <a:avLst/>
            </a:prstGeom>
            <a:solidFill>
              <a:srgbClr val="D4D4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61" name="Rectangle 772"/>
            <p:cNvSpPr>
              <a:spLocks noChangeArrowheads="1"/>
            </p:cNvSpPr>
            <p:nvPr/>
          </p:nvSpPr>
          <p:spPr bwMode="auto">
            <a:xfrm>
              <a:off x="715" y="2206"/>
              <a:ext cx="119" cy="4"/>
            </a:xfrm>
            <a:prstGeom prst="rect">
              <a:avLst/>
            </a:prstGeom>
            <a:solidFill>
              <a:srgbClr val="D2D27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62" name="Rectangle 773"/>
            <p:cNvSpPr>
              <a:spLocks noChangeArrowheads="1"/>
            </p:cNvSpPr>
            <p:nvPr/>
          </p:nvSpPr>
          <p:spPr bwMode="auto">
            <a:xfrm>
              <a:off x="715" y="2210"/>
              <a:ext cx="119" cy="4"/>
            </a:xfrm>
            <a:prstGeom prst="rect">
              <a:avLst/>
            </a:prstGeom>
            <a:solidFill>
              <a:srgbClr val="D0D0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63" name="Rectangle 774"/>
            <p:cNvSpPr>
              <a:spLocks noChangeArrowheads="1"/>
            </p:cNvSpPr>
            <p:nvPr/>
          </p:nvSpPr>
          <p:spPr bwMode="auto">
            <a:xfrm>
              <a:off x="715" y="2214"/>
              <a:ext cx="119" cy="6"/>
            </a:xfrm>
            <a:prstGeom prst="rect">
              <a:avLst/>
            </a:prstGeom>
            <a:solidFill>
              <a:srgbClr val="CECE7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64" name="Rectangle 775"/>
            <p:cNvSpPr>
              <a:spLocks noChangeArrowheads="1"/>
            </p:cNvSpPr>
            <p:nvPr/>
          </p:nvSpPr>
          <p:spPr bwMode="auto">
            <a:xfrm>
              <a:off x="715" y="2220"/>
              <a:ext cx="119" cy="4"/>
            </a:xfrm>
            <a:prstGeom prst="rect">
              <a:avLst/>
            </a:prstGeom>
            <a:solidFill>
              <a:srgbClr val="CCCC7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65" name="Rectangle 776"/>
            <p:cNvSpPr>
              <a:spLocks noChangeArrowheads="1"/>
            </p:cNvSpPr>
            <p:nvPr/>
          </p:nvSpPr>
          <p:spPr bwMode="auto">
            <a:xfrm>
              <a:off x="715" y="2224"/>
              <a:ext cx="119" cy="4"/>
            </a:xfrm>
            <a:prstGeom prst="rect">
              <a:avLst/>
            </a:prstGeom>
            <a:solidFill>
              <a:srgbClr val="CACA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66" name="Rectangle 777"/>
            <p:cNvSpPr>
              <a:spLocks noChangeArrowheads="1"/>
            </p:cNvSpPr>
            <p:nvPr/>
          </p:nvSpPr>
          <p:spPr bwMode="auto">
            <a:xfrm>
              <a:off x="715" y="2228"/>
              <a:ext cx="119" cy="6"/>
            </a:xfrm>
            <a:prstGeom prst="rect">
              <a:avLst/>
            </a:prstGeom>
            <a:solidFill>
              <a:srgbClr val="C8C8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67" name="Rectangle 778"/>
            <p:cNvSpPr>
              <a:spLocks noChangeArrowheads="1"/>
            </p:cNvSpPr>
            <p:nvPr/>
          </p:nvSpPr>
          <p:spPr bwMode="auto">
            <a:xfrm>
              <a:off x="715" y="2234"/>
              <a:ext cx="119" cy="4"/>
            </a:xfrm>
            <a:prstGeom prst="rect">
              <a:avLst/>
            </a:prstGeom>
            <a:solidFill>
              <a:srgbClr val="C5C57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68" name="Rectangle 779"/>
            <p:cNvSpPr>
              <a:spLocks noChangeArrowheads="1"/>
            </p:cNvSpPr>
            <p:nvPr/>
          </p:nvSpPr>
          <p:spPr bwMode="auto">
            <a:xfrm>
              <a:off x="715" y="2238"/>
              <a:ext cx="119" cy="4"/>
            </a:xfrm>
            <a:prstGeom prst="rect">
              <a:avLst/>
            </a:prstGeom>
            <a:solidFill>
              <a:srgbClr val="C4C47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69" name="Rectangle 780"/>
            <p:cNvSpPr>
              <a:spLocks noChangeArrowheads="1"/>
            </p:cNvSpPr>
            <p:nvPr/>
          </p:nvSpPr>
          <p:spPr bwMode="auto">
            <a:xfrm>
              <a:off x="715" y="2242"/>
              <a:ext cx="119" cy="4"/>
            </a:xfrm>
            <a:prstGeom prst="rect">
              <a:avLst/>
            </a:prstGeom>
            <a:solidFill>
              <a:srgbClr val="C1C1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70" name="Rectangle 781"/>
            <p:cNvSpPr>
              <a:spLocks noChangeArrowheads="1"/>
            </p:cNvSpPr>
            <p:nvPr/>
          </p:nvSpPr>
          <p:spPr bwMode="auto">
            <a:xfrm>
              <a:off x="715" y="2246"/>
              <a:ext cx="119" cy="6"/>
            </a:xfrm>
            <a:prstGeom prst="rect">
              <a:avLst/>
            </a:prstGeom>
            <a:solidFill>
              <a:srgbClr val="C0C07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71" name="Rectangle 782"/>
            <p:cNvSpPr>
              <a:spLocks noChangeArrowheads="1"/>
            </p:cNvSpPr>
            <p:nvPr/>
          </p:nvSpPr>
          <p:spPr bwMode="auto">
            <a:xfrm>
              <a:off x="715" y="2252"/>
              <a:ext cx="119" cy="4"/>
            </a:xfrm>
            <a:prstGeom prst="rect">
              <a:avLst/>
            </a:prstGeom>
            <a:solidFill>
              <a:srgbClr val="BDBD7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72" name="Rectangle 783"/>
            <p:cNvSpPr>
              <a:spLocks noChangeArrowheads="1"/>
            </p:cNvSpPr>
            <p:nvPr/>
          </p:nvSpPr>
          <p:spPr bwMode="auto">
            <a:xfrm>
              <a:off x="715" y="2256"/>
              <a:ext cx="119" cy="4"/>
            </a:xfrm>
            <a:prstGeom prst="rect">
              <a:avLst/>
            </a:prstGeom>
            <a:solidFill>
              <a:srgbClr val="BBBB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73" name="Rectangle 784"/>
            <p:cNvSpPr>
              <a:spLocks noChangeArrowheads="1"/>
            </p:cNvSpPr>
            <p:nvPr/>
          </p:nvSpPr>
          <p:spPr bwMode="auto">
            <a:xfrm>
              <a:off x="715" y="2260"/>
              <a:ext cx="119" cy="6"/>
            </a:xfrm>
            <a:prstGeom prst="rect">
              <a:avLst/>
            </a:prstGeom>
            <a:solidFill>
              <a:srgbClr val="B8B8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74" name="Rectangle 785"/>
            <p:cNvSpPr>
              <a:spLocks noChangeArrowheads="1"/>
            </p:cNvSpPr>
            <p:nvPr/>
          </p:nvSpPr>
          <p:spPr bwMode="auto">
            <a:xfrm>
              <a:off x="715" y="2266"/>
              <a:ext cx="119" cy="4"/>
            </a:xfrm>
            <a:prstGeom prst="rect">
              <a:avLst/>
            </a:prstGeom>
            <a:solidFill>
              <a:srgbClr val="B6B66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75" name="Rectangle 786"/>
            <p:cNvSpPr>
              <a:spLocks noChangeArrowheads="1"/>
            </p:cNvSpPr>
            <p:nvPr/>
          </p:nvSpPr>
          <p:spPr bwMode="auto">
            <a:xfrm>
              <a:off x="715" y="2270"/>
              <a:ext cx="119" cy="4"/>
            </a:xfrm>
            <a:prstGeom prst="rect">
              <a:avLst/>
            </a:prstGeom>
            <a:solidFill>
              <a:srgbClr val="B4B4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76" name="Rectangle 787"/>
            <p:cNvSpPr>
              <a:spLocks noChangeArrowheads="1"/>
            </p:cNvSpPr>
            <p:nvPr/>
          </p:nvSpPr>
          <p:spPr bwMode="auto">
            <a:xfrm>
              <a:off x="715" y="2274"/>
              <a:ext cx="119" cy="4"/>
            </a:xfrm>
            <a:prstGeom prst="rect">
              <a:avLst/>
            </a:prstGeom>
            <a:solidFill>
              <a:srgbClr val="B2B26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77" name="Rectangle 788"/>
            <p:cNvSpPr>
              <a:spLocks noChangeArrowheads="1"/>
            </p:cNvSpPr>
            <p:nvPr/>
          </p:nvSpPr>
          <p:spPr bwMode="auto">
            <a:xfrm>
              <a:off x="715" y="2278"/>
              <a:ext cx="119" cy="6"/>
            </a:xfrm>
            <a:prstGeom prst="rect">
              <a:avLst/>
            </a:prstGeom>
            <a:solidFill>
              <a:srgbClr val="B0B06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78" name="Rectangle 789"/>
            <p:cNvSpPr>
              <a:spLocks noChangeArrowheads="1"/>
            </p:cNvSpPr>
            <p:nvPr/>
          </p:nvSpPr>
          <p:spPr bwMode="auto">
            <a:xfrm>
              <a:off x="715" y="2284"/>
              <a:ext cx="119" cy="4"/>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79" name="Rectangle 790"/>
            <p:cNvSpPr>
              <a:spLocks noChangeArrowheads="1"/>
            </p:cNvSpPr>
            <p:nvPr/>
          </p:nvSpPr>
          <p:spPr bwMode="auto">
            <a:xfrm>
              <a:off x="715" y="2288"/>
              <a:ext cx="119" cy="4"/>
            </a:xfrm>
            <a:prstGeom prst="rect">
              <a:avLst/>
            </a:prstGeom>
            <a:solidFill>
              <a:srgbClr val="ACAC6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80" name="Rectangle 791"/>
            <p:cNvSpPr>
              <a:spLocks noChangeArrowheads="1"/>
            </p:cNvSpPr>
            <p:nvPr/>
          </p:nvSpPr>
          <p:spPr bwMode="auto">
            <a:xfrm>
              <a:off x="715" y="2292"/>
              <a:ext cx="119" cy="6"/>
            </a:xfrm>
            <a:prstGeom prst="rect">
              <a:avLst/>
            </a:prstGeom>
            <a:solidFill>
              <a:srgbClr val="AAAA6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81" name="Rectangle 792"/>
            <p:cNvSpPr>
              <a:spLocks noChangeArrowheads="1"/>
            </p:cNvSpPr>
            <p:nvPr/>
          </p:nvSpPr>
          <p:spPr bwMode="auto">
            <a:xfrm>
              <a:off x="715" y="2298"/>
              <a:ext cx="119" cy="4"/>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82" name="Rectangle 793"/>
            <p:cNvSpPr>
              <a:spLocks noChangeArrowheads="1"/>
            </p:cNvSpPr>
            <p:nvPr/>
          </p:nvSpPr>
          <p:spPr bwMode="auto">
            <a:xfrm>
              <a:off x="715" y="2302"/>
              <a:ext cx="119" cy="4"/>
            </a:xfrm>
            <a:prstGeom prst="rect">
              <a:avLst/>
            </a:prstGeom>
            <a:solidFill>
              <a:srgbClr val="A5A56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83" name="Rectangle 794"/>
            <p:cNvSpPr>
              <a:spLocks noChangeArrowheads="1"/>
            </p:cNvSpPr>
            <p:nvPr/>
          </p:nvSpPr>
          <p:spPr bwMode="auto">
            <a:xfrm>
              <a:off x="715" y="2306"/>
              <a:ext cx="119" cy="4"/>
            </a:xfrm>
            <a:prstGeom prst="rect">
              <a:avLst/>
            </a:prstGeom>
            <a:solidFill>
              <a:srgbClr val="A3A3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84" name="Rectangle 795"/>
            <p:cNvSpPr>
              <a:spLocks noChangeArrowheads="1"/>
            </p:cNvSpPr>
            <p:nvPr/>
          </p:nvSpPr>
          <p:spPr bwMode="auto">
            <a:xfrm>
              <a:off x="715" y="2310"/>
              <a:ext cx="119" cy="6"/>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85" name="Rectangle 796"/>
            <p:cNvSpPr>
              <a:spLocks noChangeArrowheads="1"/>
            </p:cNvSpPr>
            <p:nvPr/>
          </p:nvSpPr>
          <p:spPr bwMode="auto">
            <a:xfrm>
              <a:off x="715" y="2316"/>
              <a:ext cx="119" cy="4"/>
            </a:xfrm>
            <a:prstGeom prst="rect">
              <a:avLst/>
            </a:prstGeom>
            <a:solidFill>
              <a:srgbClr val="9F9F5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86" name="Rectangle 797"/>
            <p:cNvSpPr>
              <a:spLocks noChangeArrowheads="1"/>
            </p:cNvSpPr>
            <p:nvPr/>
          </p:nvSpPr>
          <p:spPr bwMode="auto">
            <a:xfrm>
              <a:off x="715" y="2320"/>
              <a:ext cx="119" cy="4"/>
            </a:xfrm>
            <a:prstGeom prst="rect">
              <a:avLst/>
            </a:prstGeom>
            <a:solidFill>
              <a:srgbClr val="9E9E5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87" name="Rectangle 798"/>
            <p:cNvSpPr>
              <a:spLocks noChangeArrowheads="1"/>
            </p:cNvSpPr>
            <p:nvPr/>
          </p:nvSpPr>
          <p:spPr bwMode="auto">
            <a:xfrm>
              <a:off x="715" y="2324"/>
              <a:ext cx="119" cy="6"/>
            </a:xfrm>
            <a:prstGeom prst="rect">
              <a:avLst/>
            </a:prstGeom>
            <a:solidFill>
              <a:srgbClr val="9C9C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88" name="Rectangle 799"/>
            <p:cNvSpPr>
              <a:spLocks noChangeArrowheads="1"/>
            </p:cNvSpPr>
            <p:nvPr/>
          </p:nvSpPr>
          <p:spPr bwMode="auto">
            <a:xfrm>
              <a:off x="715" y="2330"/>
              <a:ext cx="119" cy="4"/>
            </a:xfrm>
            <a:prstGeom prst="rect">
              <a:avLst/>
            </a:prstGeom>
            <a:solidFill>
              <a:srgbClr val="9A9A5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89" name="Rectangle 800"/>
            <p:cNvSpPr>
              <a:spLocks noChangeArrowheads="1"/>
            </p:cNvSpPr>
            <p:nvPr/>
          </p:nvSpPr>
          <p:spPr bwMode="auto">
            <a:xfrm>
              <a:off x="715" y="2334"/>
              <a:ext cx="119" cy="4"/>
            </a:xfrm>
            <a:prstGeom prst="rect">
              <a:avLst/>
            </a:prstGeom>
            <a:solidFill>
              <a:srgbClr val="9898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90" name="Rectangle 801"/>
            <p:cNvSpPr>
              <a:spLocks noChangeArrowheads="1"/>
            </p:cNvSpPr>
            <p:nvPr/>
          </p:nvSpPr>
          <p:spPr bwMode="auto">
            <a:xfrm>
              <a:off x="715" y="2338"/>
              <a:ext cx="119" cy="5"/>
            </a:xfrm>
            <a:prstGeom prst="rect">
              <a:avLst/>
            </a:prstGeom>
            <a:solidFill>
              <a:srgbClr val="9696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91" name="Rectangle 802"/>
            <p:cNvSpPr>
              <a:spLocks noChangeArrowheads="1"/>
            </p:cNvSpPr>
            <p:nvPr/>
          </p:nvSpPr>
          <p:spPr bwMode="auto">
            <a:xfrm>
              <a:off x="715" y="2343"/>
              <a:ext cx="119" cy="6"/>
            </a:xfrm>
            <a:prstGeom prst="rect">
              <a:avLst/>
            </a:prstGeom>
            <a:solidFill>
              <a:srgbClr val="9595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92" name="Rectangle 803"/>
            <p:cNvSpPr>
              <a:spLocks noChangeArrowheads="1"/>
            </p:cNvSpPr>
            <p:nvPr/>
          </p:nvSpPr>
          <p:spPr bwMode="auto">
            <a:xfrm>
              <a:off x="715" y="2349"/>
              <a:ext cx="119" cy="4"/>
            </a:xfrm>
            <a:prstGeom prst="rect">
              <a:avLst/>
            </a:prstGeom>
            <a:solidFill>
              <a:srgbClr val="9393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93" name="Rectangle 804"/>
            <p:cNvSpPr>
              <a:spLocks noChangeArrowheads="1"/>
            </p:cNvSpPr>
            <p:nvPr/>
          </p:nvSpPr>
          <p:spPr bwMode="auto">
            <a:xfrm>
              <a:off x="715" y="2353"/>
              <a:ext cx="119" cy="4"/>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94" name="Rectangle 805"/>
            <p:cNvSpPr>
              <a:spLocks noChangeArrowheads="1"/>
            </p:cNvSpPr>
            <p:nvPr/>
          </p:nvSpPr>
          <p:spPr bwMode="auto">
            <a:xfrm>
              <a:off x="715" y="2357"/>
              <a:ext cx="119" cy="6"/>
            </a:xfrm>
            <a:prstGeom prst="rect">
              <a:avLst/>
            </a:prstGeom>
            <a:solidFill>
              <a:srgbClr val="9090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95" name="Rectangle 806"/>
            <p:cNvSpPr>
              <a:spLocks noChangeArrowheads="1"/>
            </p:cNvSpPr>
            <p:nvPr/>
          </p:nvSpPr>
          <p:spPr bwMode="auto">
            <a:xfrm>
              <a:off x="715" y="2363"/>
              <a:ext cx="119" cy="4"/>
            </a:xfrm>
            <a:prstGeom prst="rect">
              <a:avLst/>
            </a:prstGeom>
            <a:solidFill>
              <a:srgbClr val="8E8E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96" name="Rectangle 807"/>
            <p:cNvSpPr>
              <a:spLocks noChangeArrowheads="1"/>
            </p:cNvSpPr>
            <p:nvPr/>
          </p:nvSpPr>
          <p:spPr bwMode="auto">
            <a:xfrm>
              <a:off x="715" y="2367"/>
              <a:ext cx="119" cy="4"/>
            </a:xfrm>
            <a:prstGeom prst="rect">
              <a:avLst/>
            </a:prstGeom>
            <a:solidFill>
              <a:srgbClr val="8D8D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97" name="Rectangle 808"/>
            <p:cNvSpPr>
              <a:spLocks noChangeArrowheads="1"/>
            </p:cNvSpPr>
            <p:nvPr/>
          </p:nvSpPr>
          <p:spPr bwMode="auto">
            <a:xfrm>
              <a:off x="715" y="2371"/>
              <a:ext cx="119" cy="4"/>
            </a:xfrm>
            <a:prstGeom prst="rect">
              <a:avLst/>
            </a:prstGeom>
            <a:solidFill>
              <a:srgbClr val="8C8C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98" name="Rectangle 809"/>
            <p:cNvSpPr>
              <a:spLocks noChangeArrowheads="1"/>
            </p:cNvSpPr>
            <p:nvPr/>
          </p:nvSpPr>
          <p:spPr bwMode="auto">
            <a:xfrm>
              <a:off x="715" y="2375"/>
              <a:ext cx="119" cy="6"/>
            </a:xfrm>
            <a:prstGeom prst="rect">
              <a:avLst/>
            </a:prstGeom>
            <a:solidFill>
              <a:srgbClr val="8B8B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99" name="Rectangle 810"/>
            <p:cNvSpPr>
              <a:spLocks noChangeArrowheads="1"/>
            </p:cNvSpPr>
            <p:nvPr/>
          </p:nvSpPr>
          <p:spPr bwMode="auto">
            <a:xfrm>
              <a:off x="715" y="2381"/>
              <a:ext cx="119" cy="4"/>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00" name="Rectangle 811"/>
            <p:cNvSpPr>
              <a:spLocks noChangeArrowheads="1"/>
            </p:cNvSpPr>
            <p:nvPr/>
          </p:nvSpPr>
          <p:spPr bwMode="auto">
            <a:xfrm>
              <a:off x="715" y="2385"/>
              <a:ext cx="119" cy="4"/>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01" name="Rectangle 812"/>
            <p:cNvSpPr>
              <a:spLocks noChangeArrowheads="1"/>
            </p:cNvSpPr>
            <p:nvPr/>
          </p:nvSpPr>
          <p:spPr bwMode="auto">
            <a:xfrm>
              <a:off x="715" y="2389"/>
              <a:ext cx="119" cy="6"/>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02" name="Rectangle 813"/>
            <p:cNvSpPr>
              <a:spLocks noChangeArrowheads="1"/>
            </p:cNvSpPr>
            <p:nvPr/>
          </p:nvSpPr>
          <p:spPr bwMode="auto">
            <a:xfrm>
              <a:off x="715" y="2395"/>
              <a:ext cx="119" cy="4"/>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03" name="Rectangle 814"/>
            <p:cNvSpPr>
              <a:spLocks noChangeArrowheads="1"/>
            </p:cNvSpPr>
            <p:nvPr/>
          </p:nvSpPr>
          <p:spPr bwMode="auto">
            <a:xfrm>
              <a:off x="715" y="2399"/>
              <a:ext cx="119" cy="4"/>
            </a:xfrm>
            <a:prstGeom prst="rect">
              <a:avLst/>
            </a:prstGeom>
            <a:solidFill>
              <a:srgbClr val="8585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04" name="Rectangle 815"/>
            <p:cNvSpPr>
              <a:spLocks noChangeArrowheads="1"/>
            </p:cNvSpPr>
            <p:nvPr/>
          </p:nvSpPr>
          <p:spPr bwMode="auto">
            <a:xfrm>
              <a:off x="715" y="2403"/>
              <a:ext cx="119" cy="4"/>
            </a:xfrm>
            <a:prstGeom prst="rect">
              <a:avLst/>
            </a:prstGeom>
            <a:solidFill>
              <a:srgbClr val="8585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05" name="Rectangle 816"/>
            <p:cNvSpPr>
              <a:spLocks noChangeArrowheads="1"/>
            </p:cNvSpPr>
            <p:nvPr/>
          </p:nvSpPr>
          <p:spPr bwMode="auto">
            <a:xfrm>
              <a:off x="715" y="2407"/>
              <a:ext cx="119" cy="6"/>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06" name="Rectangle 817"/>
            <p:cNvSpPr>
              <a:spLocks noChangeArrowheads="1"/>
            </p:cNvSpPr>
            <p:nvPr/>
          </p:nvSpPr>
          <p:spPr bwMode="auto">
            <a:xfrm>
              <a:off x="715" y="2413"/>
              <a:ext cx="119" cy="4"/>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07" name="Rectangle 818"/>
            <p:cNvSpPr>
              <a:spLocks noChangeArrowheads="1"/>
            </p:cNvSpPr>
            <p:nvPr/>
          </p:nvSpPr>
          <p:spPr bwMode="auto">
            <a:xfrm>
              <a:off x="715" y="2417"/>
              <a:ext cx="119" cy="4"/>
            </a:xfrm>
            <a:prstGeom prst="rect">
              <a:avLst/>
            </a:prstGeom>
            <a:solidFill>
              <a:srgbClr val="8282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08" name="Rectangle 819"/>
            <p:cNvSpPr>
              <a:spLocks noChangeArrowheads="1"/>
            </p:cNvSpPr>
            <p:nvPr/>
          </p:nvSpPr>
          <p:spPr bwMode="auto">
            <a:xfrm>
              <a:off x="715" y="2421"/>
              <a:ext cx="119" cy="6"/>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09" name="Rectangle 820"/>
            <p:cNvSpPr>
              <a:spLocks noChangeArrowheads="1"/>
            </p:cNvSpPr>
            <p:nvPr/>
          </p:nvSpPr>
          <p:spPr bwMode="auto">
            <a:xfrm>
              <a:off x="715" y="2427"/>
              <a:ext cx="119" cy="4"/>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10" name="Rectangle 821"/>
            <p:cNvSpPr>
              <a:spLocks noChangeArrowheads="1"/>
            </p:cNvSpPr>
            <p:nvPr/>
          </p:nvSpPr>
          <p:spPr bwMode="auto">
            <a:xfrm>
              <a:off x="715" y="2431"/>
              <a:ext cx="119" cy="4"/>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11" name="Rectangle 822"/>
            <p:cNvSpPr>
              <a:spLocks noChangeArrowheads="1"/>
            </p:cNvSpPr>
            <p:nvPr/>
          </p:nvSpPr>
          <p:spPr bwMode="auto">
            <a:xfrm>
              <a:off x="715" y="2435"/>
              <a:ext cx="119" cy="4"/>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12" name="Rectangle 823"/>
            <p:cNvSpPr>
              <a:spLocks noChangeArrowheads="1"/>
            </p:cNvSpPr>
            <p:nvPr/>
          </p:nvSpPr>
          <p:spPr bwMode="auto">
            <a:xfrm>
              <a:off x="715" y="2439"/>
              <a:ext cx="119" cy="6"/>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13" name="Rectangle 824"/>
            <p:cNvSpPr>
              <a:spLocks noChangeArrowheads="1"/>
            </p:cNvSpPr>
            <p:nvPr/>
          </p:nvSpPr>
          <p:spPr bwMode="auto">
            <a:xfrm>
              <a:off x="715" y="2445"/>
              <a:ext cx="119" cy="4"/>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grpSp>
        <p:nvGrpSpPr>
          <p:cNvPr id="814" name="Group 1211"/>
          <p:cNvGrpSpPr>
            <a:grpSpLocks/>
          </p:cNvGrpSpPr>
          <p:nvPr/>
        </p:nvGrpSpPr>
        <p:grpSpPr bwMode="auto">
          <a:xfrm>
            <a:off x="2371594" y="2216150"/>
            <a:ext cx="1599406" cy="554038"/>
            <a:chOff x="713" y="1396"/>
            <a:chExt cx="930" cy="349"/>
          </a:xfrm>
        </p:grpSpPr>
        <p:grpSp>
          <p:nvGrpSpPr>
            <p:cNvPr id="815" name="Group 1026"/>
            <p:cNvGrpSpPr>
              <a:grpSpLocks/>
            </p:cNvGrpSpPr>
            <p:nvPr/>
          </p:nvGrpSpPr>
          <p:grpSpPr bwMode="auto">
            <a:xfrm>
              <a:off x="713" y="1396"/>
              <a:ext cx="930" cy="349"/>
              <a:chOff x="713" y="1396"/>
              <a:chExt cx="930" cy="349"/>
            </a:xfrm>
          </p:grpSpPr>
          <p:sp>
            <p:nvSpPr>
              <p:cNvPr id="1000" name="Rectangle 826"/>
              <p:cNvSpPr>
                <a:spLocks noChangeArrowheads="1"/>
              </p:cNvSpPr>
              <p:nvPr/>
            </p:nvSpPr>
            <p:spPr bwMode="auto">
              <a:xfrm>
                <a:off x="713" y="1396"/>
                <a:ext cx="930" cy="2"/>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01" name="Rectangle 827"/>
              <p:cNvSpPr>
                <a:spLocks noChangeArrowheads="1"/>
              </p:cNvSpPr>
              <p:nvPr/>
            </p:nvSpPr>
            <p:spPr bwMode="auto">
              <a:xfrm>
                <a:off x="1633" y="1398"/>
                <a:ext cx="10" cy="347"/>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02" name="Rectangle 828"/>
              <p:cNvSpPr>
                <a:spLocks noChangeArrowheads="1"/>
              </p:cNvSpPr>
              <p:nvPr/>
            </p:nvSpPr>
            <p:spPr bwMode="auto">
              <a:xfrm>
                <a:off x="713" y="1398"/>
                <a:ext cx="920" cy="4"/>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03" name="Rectangle 829"/>
              <p:cNvSpPr>
                <a:spLocks noChangeArrowheads="1"/>
              </p:cNvSpPr>
              <p:nvPr/>
            </p:nvSpPr>
            <p:spPr bwMode="auto">
              <a:xfrm>
                <a:off x="1623" y="1402"/>
                <a:ext cx="10" cy="343"/>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04" name="Rectangle 830"/>
              <p:cNvSpPr>
                <a:spLocks noChangeArrowheads="1"/>
              </p:cNvSpPr>
              <p:nvPr/>
            </p:nvSpPr>
            <p:spPr bwMode="auto">
              <a:xfrm>
                <a:off x="713" y="1402"/>
                <a:ext cx="910" cy="4"/>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05" name="Rectangle 831"/>
              <p:cNvSpPr>
                <a:spLocks noChangeArrowheads="1"/>
              </p:cNvSpPr>
              <p:nvPr/>
            </p:nvSpPr>
            <p:spPr bwMode="auto">
              <a:xfrm>
                <a:off x="1613" y="1406"/>
                <a:ext cx="10" cy="339"/>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06" name="Rectangle 832"/>
              <p:cNvSpPr>
                <a:spLocks noChangeArrowheads="1"/>
              </p:cNvSpPr>
              <p:nvPr/>
            </p:nvSpPr>
            <p:spPr bwMode="auto">
              <a:xfrm>
                <a:off x="713" y="1406"/>
                <a:ext cx="900" cy="4"/>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07" name="Rectangle 833"/>
              <p:cNvSpPr>
                <a:spLocks noChangeArrowheads="1"/>
              </p:cNvSpPr>
              <p:nvPr/>
            </p:nvSpPr>
            <p:spPr bwMode="auto">
              <a:xfrm>
                <a:off x="1603" y="1410"/>
                <a:ext cx="10" cy="335"/>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08" name="Rectangle 834"/>
              <p:cNvSpPr>
                <a:spLocks noChangeArrowheads="1"/>
              </p:cNvSpPr>
              <p:nvPr/>
            </p:nvSpPr>
            <p:spPr bwMode="auto">
              <a:xfrm>
                <a:off x="713" y="1410"/>
                <a:ext cx="890" cy="4"/>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09" name="Rectangle 835"/>
              <p:cNvSpPr>
                <a:spLocks noChangeArrowheads="1"/>
              </p:cNvSpPr>
              <p:nvPr/>
            </p:nvSpPr>
            <p:spPr bwMode="auto">
              <a:xfrm>
                <a:off x="1593" y="1414"/>
                <a:ext cx="10" cy="331"/>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10" name="Rectangle 836"/>
              <p:cNvSpPr>
                <a:spLocks noChangeArrowheads="1"/>
              </p:cNvSpPr>
              <p:nvPr/>
            </p:nvSpPr>
            <p:spPr bwMode="auto">
              <a:xfrm>
                <a:off x="713" y="1414"/>
                <a:ext cx="880" cy="2"/>
              </a:xfrm>
              <a:prstGeom prst="rect">
                <a:avLst/>
              </a:prstGeom>
              <a:solidFill>
                <a:srgbClr val="8282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11" name="Rectangle 837"/>
              <p:cNvSpPr>
                <a:spLocks noChangeArrowheads="1"/>
              </p:cNvSpPr>
              <p:nvPr/>
            </p:nvSpPr>
            <p:spPr bwMode="auto">
              <a:xfrm>
                <a:off x="1585" y="1416"/>
                <a:ext cx="8" cy="329"/>
              </a:xfrm>
              <a:prstGeom prst="rect">
                <a:avLst/>
              </a:prstGeom>
              <a:solidFill>
                <a:srgbClr val="8282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12" name="Rectangle 838"/>
              <p:cNvSpPr>
                <a:spLocks noChangeArrowheads="1"/>
              </p:cNvSpPr>
              <p:nvPr/>
            </p:nvSpPr>
            <p:spPr bwMode="auto">
              <a:xfrm>
                <a:off x="713" y="1416"/>
                <a:ext cx="872" cy="4"/>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13" name="Rectangle 839"/>
              <p:cNvSpPr>
                <a:spLocks noChangeArrowheads="1"/>
              </p:cNvSpPr>
              <p:nvPr/>
            </p:nvSpPr>
            <p:spPr bwMode="auto">
              <a:xfrm>
                <a:off x="1575" y="1420"/>
                <a:ext cx="10" cy="325"/>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14" name="Rectangle 840"/>
              <p:cNvSpPr>
                <a:spLocks noChangeArrowheads="1"/>
              </p:cNvSpPr>
              <p:nvPr/>
            </p:nvSpPr>
            <p:spPr bwMode="auto">
              <a:xfrm>
                <a:off x="713" y="1420"/>
                <a:ext cx="862" cy="4"/>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15" name="Rectangle 841"/>
              <p:cNvSpPr>
                <a:spLocks noChangeArrowheads="1"/>
              </p:cNvSpPr>
              <p:nvPr/>
            </p:nvSpPr>
            <p:spPr bwMode="auto">
              <a:xfrm>
                <a:off x="1565" y="1424"/>
                <a:ext cx="10" cy="321"/>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16" name="Rectangle 842"/>
              <p:cNvSpPr>
                <a:spLocks noChangeArrowheads="1"/>
              </p:cNvSpPr>
              <p:nvPr/>
            </p:nvSpPr>
            <p:spPr bwMode="auto">
              <a:xfrm>
                <a:off x="713" y="1424"/>
                <a:ext cx="852" cy="4"/>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17" name="Rectangle 843"/>
              <p:cNvSpPr>
                <a:spLocks noChangeArrowheads="1"/>
              </p:cNvSpPr>
              <p:nvPr/>
            </p:nvSpPr>
            <p:spPr bwMode="auto">
              <a:xfrm>
                <a:off x="1555" y="1428"/>
                <a:ext cx="10" cy="317"/>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18" name="Rectangle 844"/>
              <p:cNvSpPr>
                <a:spLocks noChangeArrowheads="1"/>
              </p:cNvSpPr>
              <p:nvPr/>
            </p:nvSpPr>
            <p:spPr bwMode="auto">
              <a:xfrm>
                <a:off x="713" y="1428"/>
                <a:ext cx="842" cy="4"/>
              </a:xfrm>
              <a:prstGeom prst="rect">
                <a:avLst/>
              </a:prstGeom>
              <a:solidFill>
                <a:srgbClr val="8585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19" name="Rectangle 845"/>
              <p:cNvSpPr>
                <a:spLocks noChangeArrowheads="1"/>
              </p:cNvSpPr>
              <p:nvPr/>
            </p:nvSpPr>
            <p:spPr bwMode="auto">
              <a:xfrm>
                <a:off x="1545" y="1432"/>
                <a:ext cx="10" cy="313"/>
              </a:xfrm>
              <a:prstGeom prst="rect">
                <a:avLst/>
              </a:prstGeom>
              <a:solidFill>
                <a:srgbClr val="8585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20" name="Rectangle 846"/>
              <p:cNvSpPr>
                <a:spLocks noChangeArrowheads="1"/>
              </p:cNvSpPr>
              <p:nvPr/>
            </p:nvSpPr>
            <p:spPr bwMode="auto">
              <a:xfrm>
                <a:off x="713" y="1432"/>
                <a:ext cx="832" cy="2"/>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21" name="Rectangle 847"/>
              <p:cNvSpPr>
                <a:spLocks noChangeArrowheads="1"/>
              </p:cNvSpPr>
              <p:nvPr/>
            </p:nvSpPr>
            <p:spPr bwMode="auto">
              <a:xfrm>
                <a:off x="1535" y="1434"/>
                <a:ext cx="10" cy="311"/>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22" name="Rectangle 848"/>
              <p:cNvSpPr>
                <a:spLocks noChangeArrowheads="1"/>
              </p:cNvSpPr>
              <p:nvPr/>
            </p:nvSpPr>
            <p:spPr bwMode="auto">
              <a:xfrm>
                <a:off x="713" y="1434"/>
                <a:ext cx="822" cy="4"/>
              </a:xfrm>
              <a:prstGeom prst="rect">
                <a:avLst/>
              </a:prstGeom>
              <a:solidFill>
                <a:srgbClr val="8787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23" name="Rectangle 849"/>
              <p:cNvSpPr>
                <a:spLocks noChangeArrowheads="1"/>
              </p:cNvSpPr>
              <p:nvPr/>
            </p:nvSpPr>
            <p:spPr bwMode="auto">
              <a:xfrm>
                <a:off x="1527" y="1438"/>
                <a:ext cx="8" cy="307"/>
              </a:xfrm>
              <a:prstGeom prst="rect">
                <a:avLst/>
              </a:prstGeom>
              <a:solidFill>
                <a:srgbClr val="8787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24" name="Rectangle 850"/>
              <p:cNvSpPr>
                <a:spLocks noChangeArrowheads="1"/>
              </p:cNvSpPr>
              <p:nvPr/>
            </p:nvSpPr>
            <p:spPr bwMode="auto">
              <a:xfrm>
                <a:off x="713" y="1438"/>
                <a:ext cx="814" cy="4"/>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25" name="Rectangle 851"/>
              <p:cNvSpPr>
                <a:spLocks noChangeArrowheads="1"/>
              </p:cNvSpPr>
              <p:nvPr/>
            </p:nvSpPr>
            <p:spPr bwMode="auto">
              <a:xfrm>
                <a:off x="1517" y="1442"/>
                <a:ext cx="10" cy="303"/>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26" name="Rectangle 852"/>
              <p:cNvSpPr>
                <a:spLocks noChangeArrowheads="1"/>
              </p:cNvSpPr>
              <p:nvPr/>
            </p:nvSpPr>
            <p:spPr bwMode="auto">
              <a:xfrm>
                <a:off x="713" y="1442"/>
                <a:ext cx="804" cy="4"/>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27" name="Rectangle 853"/>
              <p:cNvSpPr>
                <a:spLocks noChangeArrowheads="1"/>
              </p:cNvSpPr>
              <p:nvPr/>
            </p:nvSpPr>
            <p:spPr bwMode="auto">
              <a:xfrm>
                <a:off x="1507" y="1446"/>
                <a:ext cx="10" cy="299"/>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28" name="Rectangle 854"/>
              <p:cNvSpPr>
                <a:spLocks noChangeArrowheads="1"/>
              </p:cNvSpPr>
              <p:nvPr/>
            </p:nvSpPr>
            <p:spPr bwMode="auto">
              <a:xfrm>
                <a:off x="713" y="1446"/>
                <a:ext cx="794" cy="4"/>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29" name="Rectangle 855"/>
              <p:cNvSpPr>
                <a:spLocks noChangeArrowheads="1"/>
              </p:cNvSpPr>
              <p:nvPr/>
            </p:nvSpPr>
            <p:spPr bwMode="auto">
              <a:xfrm>
                <a:off x="1497" y="1450"/>
                <a:ext cx="10" cy="295"/>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30" name="Rectangle 856"/>
              <p:cNvSpPr>
                <a:spLocks noChangeArrowheads="1"/>
              </p:cNvSpPr>
              <p:nvPr/>
            </p:nvSpPr>
            <p:spPr bwMode="auto">
              <a:xfrm>
                <a:off x="713" y="1450"/>
                <a:ext cx="784" cy="2"/>
              </a:xfrm>
              <a:prstGeom prst="rect">
                <a:avLst/>
              </a:prstGeom>
              <a:solidFill>
                <a:srgbClr val="8B8B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31" name="Rectangle 857"/>
              <p:cNvSpPr>
                <a:spLocks noChangeArrowheads="1"/>
              </p:cNvSpPr>
              <p:nvPr/>
            </p:nvSpPr>
            <p:spPr bwMode="auto">
              <a:xfrm>
                <a:off x="1487" y="1452"/>
                <a:ext cx="10" cy="293"/>
              </a:xfrm>
              <a:prstGeom prst="rect">
                <a:avLst/>
              </a:prstGeom>
              <a:solidFill>
                <a:srgbClr val="8B8B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32" name="Rectangle 858"/>
              <p:cNvSpPr>
                <a:spLocks noChangeArrowheads="1"/>
              </p:cNvSpPr>
              <p:nvPr/>
            </p:nvSpPr>
            <p:spPr bwMode="auto">
              <a:xfrm>
                <a:off x="713" y="1452"/>
                <a:ext cx="774" cy="4"/>
              </a:xfrm>
              <a:prstGeom prst="rect">
                <a:avLst/>
              </a:prstGeom>
              <a:solidFill>
                <a:srgbClr val="8D8D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33" name="Rectangle 859"/>
              <p:cNvSpPr>
                <a:spLocks noChangeArrowheads="1"/>
              </p:cNvSpPr>
              <p:nvPr/>
            </p:nvSpPr>
            <p:spPr bwMode="auto">
              <a:xfrm>
                <a:off x="1477" y="1456"/>
                <a:ext cx="10" cy="289"/>
              </a:xfrm>
              <a:prstGeom prst="rect">
                <a:avLst/>
              </a:prstGeom>
              <a:solidFill>
                <a:srgbClr val="8D8D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34" name="Rectangle 860"/>
              <p:cNvSpPr>
                <a:spLocks noChangeArrowheads="1"/>
              </p:cNvSpPr>
              <p:nvPr/>
            </p:nvSpPr>
            <p:spPr bwMode="auto">
              <a:xfrm>
                <a:off x="713" y="1456"/>
                <a:ext cx="764" cy="4"/>
              </a:xfrm>
              <a:prstGeom prst="rect">
                <a:avLst/>
              </a:prstGeom>
              <a:solidFill>
                <a:srgbClr val="8E8E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35" name="Rectangle 861"/>
              <p:cNvSpPr>
                <a:spLocks noChangeArrowheads="1"/>
              </p:cNvSpPr>
              <p:nvPr/>
            </p:nvSpPr>
            <p:spPr bwMode="auto">
              <a:xfrm>
                <a:off x="1469" y="1460"/>
                <a:ext cx="8" cy="285"/>
              </a:xfrm>
              <a:prstGeom prst="rect">
                <a:avLst/>
              </a:prstGeom>
              <a:solidFill>
                <a:srgbClr val="8E8E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36" name="Rectangle 862"/>
              <p:cNvSpPr>
                <a:spLocks noChangeArrowheads="1"/>
              </p:cNvSpPr>
              <p:nvPr/>
            </p:nvSpPr>
            <p:spPr bwMode="auto">
              <a:xfrm>
                <a:off x="713" y="1460"/>
                <a:ext cx="756" cy="4"/>
              </a:xfrm>
              <a:prstGeom prst="rect">
                <a:avLst/>
              </a:prstGeom>
              <a:solidFill>
                <a:srgbClr val="8F8F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37" name="Rectangle 863"/>
              <p:cNvSpPr>
                <a:spLocks noChangeArrowheads="1"/>
              </p:cNvSpPr>
              <p:nvPr/>
            </p:nvSpPr>
            <p:spPr bwMode="auto">
              <a:xfrm>
                <a:off x="1459" y="1464"/>
                <a:ext cx="10" cy="281"/>
              </a:xfrm>
              <a:prstGeom prst="rect">
                <a:avLst/>
              </a:prstGeom>
              <a:solidFill>
                <a:srgbClr val="8F8F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38" name="Rectangle 864"/>
              <p:cNvSpPr>
                <a:spLocks noChangeArrowheads="1"/>
              </p:cNvSpPr>
              <p:nvPr/>
            </p:nvSpPr>
            <p:spPr bwMode="auto">
              <a:xfrm>
                <a:off x="713" y="1464"/>
                <a:ext cx="746" cy="4"/>
              </a:xfrm>
              <a:prstGeom prst="rect">
                <a:avLst/>
              </a:prstGeom>
              <a:solidFill>
                <a:srgbClr val="9191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39" name="Rectangle 865"/>
              <p:cNvSpPr>
                <a:spLocks noChangeArrowheads="1"/>
              </p:cNvSpPr>
              <p:nvPr/>
            </p:nvSpPr>
            <p:spPr bwMode="auto">
              <a:xfrm>
                <a:off x="1449" y="1468"/>
                <a:ext cx="10" cy="277"/>
              </a:xfrm>
              <a:prstGeom prst="rect">
                <a:avLst/>
              </a:prstGeom>
              <a:solidFill>
                <a:srgbClr val="9191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40" name="Rectangle 866"/>
              <p:cNvSpPr>
                <a:spLocks noChangeArrowheads="1"/>
              </p:cNvSpPr>
              <p:nvPr/>
            </p:nvSpPr>
            <p:spPr bwMode="auto">
              <a:xfrm>
                <a:off x="713" y="1468"/>
                <a:ext cx="736" cy="4"/>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41" name="Rectangle 867"/>
              <p:cNvSpPr>
                <a:spLocks noChangeArrowheads="1"/>
              </p:cNvSpPr>
              <p:nvPr/>
            </p:nvSpPr>
            <p:spPr bwMode="auto">
              <a:xfrm>
                <a:off x="1439" y="1472"/>
                <a:ext cx="10" cy="273"/>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42" name="Rectangle 868"/>
              <p:cNvSpPr>
                <a:spLocks noChangeArrowheads="1"/>
              </p:cNvSpPr>
              <p:nvPr/>
            </p:nvSpPr>
            <p:spPr bwMode="auto">
              <a:xfrm>
                <a:off x="713" y="1472"/>
                <a:ext cx="726" cy="2"/>
              </a:xfrm>
              <a:prstGeom prst="rect">
                <a:avLst/>
              </a:prstGeom>
              <a:solidFill>
                <a:srgbClr val="9494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43" name="Rectangle 869"/>
              <p:cNvSpPr>
                <a:spLocks noChangeArrowheads="1"/>
              </p:cNvSpPr>
              <p:nvPr/>
            </p:nvSpPr>
            <p:spPr bwMode="auto">
              <a:xfrm>
                <a:off x="1429" y="1474"/>
                <a:ext cx="10" cy="271"/>
              </a:xfrm>
              <a:prstGeom prst="rect">
                <a:avLst/>
              </a:prstGeom>
              <a:solidFill>
                <a:srgbClr val="9494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44" name="Rectangle 870"/>
              <p:cNvSpPr>
                <a:spLocks noChangeArrowheads="1"/>
              </p:cNvSpPr>
              <p:nvPr/>
            </p:nvSpPr>
            <p:spPr bwMode="auto">
              <a:xfrm>
                <a:off x="713" y="1474"/>
                <a:ext cx="716" cy="4"/>
              </a:xfrm>
              <a:prstGeom prst="rect">
                <a:avLst/>
              </a:prstGeom>
              <a:solidFill>
                <a:srgbClr val="9696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45" name="Rectangle 871"/>
              <p:cNvSpPr>
                <a:spLocks noChangeArrowheads="1"/>
              </p:cNvSpPr>
              <p:nvPr/>
            </p:nvSpPr>
            <p:spPr bwMode="auto">
              <a:xfrm>
                <a:off x="1419" y="1478"/>
                <a:ext cx="10" cy="267"/>
              </a:xfrm>
              <a:prstGeom prst="rect">
                <a:avLst/>
              </a:prstGeom>
              <a:solidFill>
                <a:srgbClr val="9696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46" name="Rectangle 872"/>
              <p:cNvSpPr>
                <a:spLocks noChangeArrowheads="1"/>
              </p:cNvSpPr>
              <p:nvPr/>
            </p:nvSpPr>
            <p:spPr bwMode="auto">
              <a:xfrm>
                <a:off x="713" y="1478"/>
                <a:ext cx="706" cy="4"/>
              </a:xfrm>
              <a:prstGeom prst="rect">
                <a:avLst/>
              </a:prstGeom>
              <a:solidFill>
                <a:srgbClr val="9797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47" name="Rectangle 873"/>
              <p:cNvSpPr>
                <a:spLocks noChangeArrowheads="1"/>
              </p:cNvSpPr>
              <p:nvPr/>
            </p:nvSpPr>
            <p:spPr bwMode="auto">
              <a:xfrm>
                <a:off x="1411" y="1482"/>
                <a:ext cx="8" cy="263"/>
              </a:xfrm>
              <a:prstGeom prst="rect">
                <a:avLst/>
              </a:prstGeom>
              <a:solidFill>
                <a:srgbClr val="9797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48" name="Rectangle 874"/>
              <p:cNvSpPr>
                <a:spLocks noChangeArrowheads="1"/>
              </p:cNvSpPr>
              <p:nvPr/>
            </p:nvSpPr>
            <p:spPr bwMode="auto">
              <a:xfrm>
                <a:off x="713" y="1482"/>
                <a:ext cx="698" cy="4"/>
              </a:xfrm>
              <a:prstGeom prst="rect">
                <a:avLst/>
              </a:prstGeom>
              <a:solidFill>
                <a:srgbClr val="9999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49" name="Rectangle 875"/>
              <p:cNvSpPr>
                <a:spLocks noChangeArrowheads="1"/>
              </p:cNvSpPr>
              <p:nvPr/>
            </p:nvSpPr>
            <p:spPr bwMode="auto">
              <a:xfrm>
                <a:off x="1401" y="1486"/>
                <a:ext cx="10" cy="259"/>
              </a:xfrm>
              <a:prstGeom prst="rect">
                <a:avLst/>
              </a:prstGeom>
              <a:solidFill>
                <a:srgbClr val="9999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50" name="Rectangle 876"/>
              <p:cNvSpPr>
                <a:spLocks noChangeArrowheads="1"/>
              </p:cNvSpPr>
              <p:nvPr/>
            </p:nvSpPr>
            <p:spPr bwMode="auto">
              <a:xfrm>
                <a:off x="713" y="1486"/>
                <a:ext cx="688" cy="4"/>
              </a:xfrm>
              <a:prstGeom prst="rect">
                <a:avLst/>
              </a:prstGeom>
              <a:solidFill>
                <a:srgbClr val="9B9B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51" name="Rectangle 877"/>
              <p:cNvSpPr>
                <a:spLocks noChangeArrowheads="1"/>
              </p:cNvSpPr>
              <p:nvPr/>
            </p:nvSpPr>
            <p:spPr bwMode="auto">
              <a:xfrm>
                <a:off x="1391" y="1490"/>
                <a:ext cx="10" cy="255"/>
              </a:xfrm>
              <a:prstGeom prst="rect">
                <a:avLst/>
              </a:prstGeom>
              <a:solidFill>
                <a:srgbClr val="9B9B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52" name="Rectangle 878"/>
              <p:cNvSpPr>
                <a:spLocks noChangeArrowheads="1"/>
              </p:cNvSpPr>
              <p:nvPr/>
            </p:nvSpPr>
            <p:spPr bwMode="auto">
              <a:xfrm>
                <a:off x="713" y="1490"/>
                <a:ext cx="678" cy="2"/>
              </a:xfrm>
              <a:prstGeom prst="rect">
                <a:avLst/>
              </a:prstGeom>
              <a:solidFill>
                <a:srgbClr val="9C9C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53" name="Rectangle 879"/>
              <p:cNvSpPr>
                <a:spLocks noChangeArrowheads="1"/>
              </p:cNvSpPr>
              <p:nvPr/>
            </p:nvSpPr>
            <p:spPr bwMode="auto">
              <a:xfrm>
                <a:off x="1381" y="1492"/>
                <a:ext cx="10" cy="253"/>
              </a:xfrm>
              <a:prstGeom prst="rect">
                <a:avLst/>
              </a:prstGeom>
              <a:solidFill>
                <a:srgbClr val="9C9C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54" name="Rectangle 880"/>
              <p:cNvSpPr>
                <a:spLocks noChangeArrowheads="1"/>
              </p:cNvSpPr>
              <p:nvPr/>
            </p:nvSpPr>
            <p:spPr bwMode="auto">
              <a:xfrm>
                <a:off x="713" y="1492"/>
                <a:ext cx="668" cy="4"/>
              </a:xfrm>
              <a:prstGeom prst="rect">
                <a:avLst/>
              </a:prstGeom>
              <a:solidFill>
                <a:srgbClr val="9E9E5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55" name="Rectangle 881"/>
              <p:cNvSpPr>
                <a:spLocks noChangeArrowheads="1"/>
              </p:cNvSpPr>
              <p:nvPr/>
            </p:nvSpPr>
            <p:spPr bwMode="auto">
              <a:xfrm>
                <a:off x="1371" y="1496"/>
                <a:ext cx="10" cy="249"/>
              </a:xfrm>
              <a:prstGeom prst="rect">
                <a:avLst/>
              </a:prstGeom>
              <a:solidFill>
                <a:srgbClr val="9E9E5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56" name="Rectangle 882"/>
              <p:cNvSpPr>
                <a:spLocks noChangeArrowheads="1"/>
              </p:cNvSpPr>
              <p:nvPr/>
            </p:nvSpPr>
            <p:spPr bwMode="auto">
              <a:xfrm>
                <a:off x="713" y="1496"/>
                <a:ext cx="658" cy="4"/>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57" name="Rectangle 883"/>
              <p:cNvSpPr>
                <a:spLocks noChangeArrowheads="1"/>
              </p:cNvSpPr>
              <p:nvPr/>
            </p:nvSpPr>
            <p:spPr bwMode="auto">
              <a:xfrm>
                <a:off x="1361" y="1500"/>
                <a:ext cx="10" cy="245"/>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58" name="Rectangle 884"/>
              <p:cNvSpPr>
                <a:spLocks noChangeArrowheads="1"/>
              </p:cNvSpPr>
              <p:nvPr/>
            </p:nvSpPr>
            <p:spPr bwMode="auto">
              <a:xfrm>
                <a:off x="713" y="1500"/>
                <a:ext cx="648" cy="4"/>
              </a:xfrm>
              <a:prstGeom prst="rect">
                <a:avLst/>
              </a:prstGeom>
              <a:solidFill>
                <a:srgbClr val="A2A26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59" name="Rectangle 885"/>
              <p:cNvSpPr>
                <a:spLocks noChangeArrowheads="1"/>
              </p:cNvSpPr>
              <p:nvPr/>
            </p:nvSpPr>
            <p:spPr bwMode="auto">
              <a:xfrm>
                <a:off x="1353" y="1504"/>
                <a:ext cx="8" cy="241"/>
              </a:xfrm>
              <a:prstGeom prst="rect">
                <a:avLst/>
              </a:prstGeom>
              <a:solidFill>
                <a:srgbClr val="A2A26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60" name="Rectangle 886"/>
              <p:cNvSpPr>
                <a:spLocks noChangeArrowheads="1"/>
              </p:cNvSpPr>
              <p:nvPr/>
            </p:nvSpPr>
            <p:spPr bwMode="auto">
              <a:xfrm>
                <a:off x="713" y="1504"/>
                <a:ext cx="640" cy="4"/>
              </a:xfrm>
              <a:prstGeom prst="rect">
                <a:avLst/>
              </a:prstGeom>
              <a:solidFill>
                <a:srgbClr val="A4A4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61" name="Rectangle 887"/>
              <p:cNvSpPr>
                <a:spLocks noChangeArrowheads="1"/>
              </p:cNvSpPr>
              <p:nvPr/>
            </p:nvSpPr>
            <p:spPr bwMode="auto">
              <a:xfrm>
                <a:off x="1343" y="1508"/>
                <a:ext cx="10" cy="237"/>
              </a:xfrm>
              <a:prstGeom prst="rect">
                <a:avLst/>
              </a:prstGeom>
              <a:solidFill>
                <a:srgbClr val="A4A4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62" name="Rectangle 888"/>
              <p:cNvSpPr>
                <a:spLocks noChangeArrowheads="1"/>
              </p:cNvSpPr>
              <p:nvPr/>
            </p:nvSpPr>
            <p:spPr bwMode="auto">
              <a:xfrm>
                <a:off x="713" y="1508"/>
                <a:ext cx="630" cy="2"/>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63" name="Rectangle 889"/>
              <p:cNvSpPr>
                <a:spLocks noChangeArrowheads="1"/>
              </p:cNvSpPr>
              <p:nvPr/>
            </p:nvSpPr>
            <p:spPr bwMode="auto">
              <a:xfrm>
                <a:off x="1333" y="1510"/>
                <a:ext cx="10" cy="235"/>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64" name="Rectangle 890"/>
              <p:cNvSpPr>
                <a:spLocks noChangeArrowheads="1"/>
              </p:cNvSpPr>
              <p:nvPr/>
            </p:nvSpPr>
            <p:spPr bwMode="auto">
              <a:xfrm>
                <a:off x="713" y="1510"/>
                <a:ext cx="620" cy="4"/>
              </a:xfrm>
              <a:prstGeom prst="rect">
                <a:avLst/>
              </a:prstGeom>
              <a:solidFill>
                <a:srgbClr val="A8A86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65" name="Rectangle 891"/>
              <p:cNvSpPr>
                <a:spLocks noChangeArrowheads="1"/>
              </p:cNvSpPr>
              <p:nvPr/>
            </p:nvSpPr>
            <p:spPr bwMode="auto">
              <a:xfrm>
                <a:off x="1323" y="1514"/>
                <a:ext cx="10" cy="231"/>
              </a:xfrm>
              <a:prstGeom prst="rect">
                <a:avLst/>
              </a:prstGeom>
              <a:solidFill>
                <a:srgbClr val="A8A86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66" name="Rectangle 892"/>
              <p:cNvSpPr>
                <a:spLocks noChangeArrowheads="1"/>
              </p:cNvSpPr>
              <p:nvPr/>
            </p:nvSpPr>
            <p:spPr bwMode="auto">
              <a:xfrm>
                <a:off x="713" y="1514"/>
                <a:ext cx="610" cy="4"/>
              </a:xfrm>
              <a:prstGeom prst="rect">
                <a:avLst/>
              </a:prstGeom>
              <a:solidFill>
                <a:srgbClr val="AAAA6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67" name="Rectangle 893"/>
              <p:cNvSpPr>
                <a:spLocks noChangeArrowheads="1"/>
              </p:cNvSpPr>
              <p:nvPr/>
            </p:nvSpPr>
            <p:spPr bwMode="auto">
              <a:xfrm>
                <a:off x="1313" y="1518"/>
                <a:ext cx="10" cy="227"/>
              </a:xfrm>
              <a:prstGeom prst="rect">
                <a:avLst/>
              </a:prstGeom>
              <a:solidFill>
                <a:srgbClr val="AAAA6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68" name="Rectangle 894"/>
              <p:cNvSpPr>
                <a:spLocks noChangeArrowheads="1"/>
              </p:cNvSpPr>
              <p:nvPr/>
            </p:nvSpPr>
            <p:spPr bwMode="auto">
              <a:xfrm>
                <a:off x="713" y="1518"/>
                <a:ext cx="600" cy="4"/>
              </a:xfrm>
              <a:prstGeom prst="rect">
                <a:avLst/>
              </a:prstGeom>
              <a:solidFill>
                <a:srgbClr val="ADAD6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69" name="Rectangle 895"/>
              <p:cNvSpPr>
                <a:spLocks noChangeArrowheads="1"/>
              </p:cNvSpPr>
              <p:nvPr/>
            </p:nvSpPr>
            <p:spPr bwMode="auto">
              <a:xfrm>
                <a:off x="1303" y="1522"/>
                <a:ext cx="10" cy="223"/>
              </a:xfrm>
              <a:prstGeom prst="rect">
                <a:avLst/>
              </a:prstGeom>
              <a:solidFill>
                <a:srgbClr val="ADAD6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70" name="Rectangle 896"/>
              <p:cNvSpPr>
                <a:spLocks noChangeArrowheads="1"/>
              </p:cNvSpPr>
              <p:nvPr/>
            </p:nvSpPr>
            <p:spPr bwMode="auto">
              <a:xfrm>
                <a:off x="713" y="1522"/>
                <a:ext cx="590" cy="4"/>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71" name="Rectangle 897"/>
              <p:cNvSpPr>
                <a:spLocks noChangeArrowheads="1"/>
              </p:cNvSpPr>
              <p:nvPr/>
            </p:nvSpPr>
            <p:spPr bwMode="auto">
              <a:xfrm>
                <a:off x="1295" y="1526"/>
                <a:ext cx="8" cy="219"/>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72" name="Rectangle 898"/>
              <p:cNvSpPr>
                <a:spLocks noChangeArrowheads="1"/>
              </p:cNvSpPr>
              <p:nvPr/>
            </p:nvSpPr>
            <p:spPr bwMode="auto">
              <a:xfrm>
                <a:off x="713" y="1526"/>
                <a:ext cx="582" cy="4"/>
              </a:xfrm>
              <a:prstGeom prst="rect">
                <a:avLst/>
              </a:prstGeom>
              <a:solidFill>
                <a:srgbClr val="B1B16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73" name="Rectangle 899"/>
              <p:cNvSpPr>
                <a:spLocks noChangeArrowheads="1"/>
              </p:cNvSpPr>
              <p:nvPr/>
            </p:nvSpPr>
            <p:spPr bwMode="auto">
              <a:xfrm>
                <a:off x="1285" y="1530"/>
                <a:ext cx="10" cy="215"/>
              </a:xfrm>
              <a:prstGeom prst="rect">
                <a:avLst/>
              </a:prstGeom>
              <a:solidFill>
                <a:srgbClr val="B1B16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74" name="Rectangle 900"/>
              <p:cNvSpPr>
                <a:spLocks noChangeArrowheads="1"/>
              </p:cNvSpPr>
              <p:nvPr/>
            </p:nvSpPr>
            <p:spPr bwMode="auto">
              <a:xfrm>
                <a:off x="713" y="1530"/>
                <a:ext cx="572" cy="2"/>
              </a:xfrm>
              <a:prstGeom prst="rect">
                <a:avLst/>
              </a:prstGeom>
              <a:solidFill>
                <a:srgbClr val="B3B36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75" name="Rectangle 901"/>
              <p:cNvSpPr>
                <a:spLocks noChangeArrowheads="1"/>
              </p:cNvSpPr>
              <p:nvPr/>
            </p:nvSpPr>
            <p:spPr bwMode="auto">
              <a:xfrm>
                <a:off x="1275" y="1532"/>
                <a:ext cx="10" cy="213"/>
              </a:xfrm>
              <a:prstGeom prst="rect">
                <a:avLst/>
              </a:prstGeom>
              <a:solidFill>
                <a:srgbClr val="B3B36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76" name="Rectangle 902"/>
              <p:cNvSpPr>
                <a:spLocks noChangeArrowheads="1"/>
              </p:cNvSpPr>
              <p:nvPr/>
            </p:nvSpPr>
            <p:spPr bwMode="auto">
              <a:xfrm>
                <a:off x="713" y="1532"/>
                <a:ext cx="562" cy="4"/>
              </a:xfrm>
              <a:prstGeom prst="rect">
                <a:avLst/>
              </a:prstGeom>
              <a:solidFill>
                <a:srgbClr val="B5B5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77" name="Rectangle 903"/>
              <p:cNvSpPr>
                <a:spLocks noChangeArrowheads="1"/>
              </p:cNvSpPr>
              <p:nvPr/>
            </p:nvSpPr>
            <p:spPr bwMode="auto">
              <a:xfrm>
                <a:off x="1265" y="1536"/>
                <a:ext cx="10" cy="209"/>
              </a:xfrm>
              <a:prstGeom prst="rect">
                <a:avLst/>
              </a:prstGeom>
              <a:solidFill>
                <a:srgbClr val="B5B5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78" name="Rectangle 904"/>
              <p:cNvSpPr>
                <a:spLocks noChangeArrowheads="1"/>
              </p:cNvSpPr>
              <p:nvPr/>
            </p:nvSpPr>
            <p:spPr bwMode="auto">
              <a:xfrm>
                <a:off x="713" y="1536"/>
                <a:ext cx="552" cy="4"/>
              </a:xfrm>
              <a:prstGeom prst="rect">
                <a:avLst/>
              </a:prstGeom>
              <a:solidFill>
                <a:srgbClr val="B7B7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79" name="Rectangle 905"/>
              <p:cNvSpPr>
                <a:spLocks noChangeArrowheads="1"/>
              </p:cNvSpPr>
              <p:nvPr/>
            </p:nvSpPr>
            <p:spPr bwMode="auto">
              <a:xfrm>
                <a:off x="1255" y="1540"/>
                <a:ext cx="10" cy="205"/>
              </a:xfrm>
              <a:prstGeom prst="rect">
                <a:avLst/>
              </a:prstGeom>
              <a:solidFill>
                <a:srgbClr val="B7B7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80" name="Rectangle 906"/>
              <p:cNvSpPr>
                <a:spLocks noChangeArrowheads="1"/>
              </p:cNvSpPr>
              <p:nvPr/>
            </p:nvSpPr>
            <p:spPr bwMode="auto">
              <a:xfrm>
                <a:off x="713" y="1540"/>
                <a:ext cx="542" cy="4"/>
              </a:xfrm>
              <a:prstGeom prst="rect">
                <a:avLst/>
              </a:prstGeom>
              <a:solidFill>
                <a:srgbClr val="BABA6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81" name="Rectangle 907"/>
              <p:cNvSpPr>
                <a:spLocks noChangeArrowheads="1"/>
              </p:cNvSpPr>
              <p:nvPr/>
            </p:nvSpPr>
            <p:spPr bwMode="auto">
              <a:xfrm>
                <a:off x="1245" y="1544"/>
                <a:ext cx="10" cy="201"/>
              </a:xfrm>
              <a:prstGeom prst="rect">
                <a:avLst/>
              </a:prstGeom>
              <a:solidFill>
                <a:srgbClr val="BABA6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82" name="Rectangle 908"/>
              <p:cNvSpPr>
                <a:spLocks noChangeArrowheads="1"/>
              </p:cNvSpPr>
              <p:nvPr/>
            </p:nvSpPr>
            <p:spPr bwMode="auto">
              <a:xfrm>
                <a:off x="713" y="1544"/>
                <a:ext cx="532" cy="4"/>
              </a:xfrm>
              <a:prstGeom prst="rect">
                <a:avLst/>
              </a:prstGeom>
              <a:solidFill>
                <a:srgbClr val="BCBC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83" name="Rectangle 909"/>
              <p:cNvSpPr>
                <a:spLocks noChangeArrowheads="1"/>
              </p:cNvSpPr>
              <p:nvPr/>
            </p:nvSpPr>
            <p:spPr bwMode="auto">
              <a:xfrm>
                <a:off x="1237" y="1548"/>
                <a:ext cx="8" cy="197"/>
              </a:xfrm>
              <a:prstGeom prst="rect">
                <a:avLst/>
              </a:prstGeom>
              <a:solidFill>
                <a:srgbClr val="BCBC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84" name="Rectangle 910"/>
              <p:cNvSpPr>
                <a:spLocks noChangeArrowheads="1"/>
              </p:cNvSpPr>
              <p:nvPr/>
            </p:nvSpPr>
            <p:spPr bwMode="auto">
              <a:xfrm>
                <a:off x="713" y="1548"/>
                <a:ext cx="524" cy="2"/>
              </a:xfrm>
              <a:prstGeom prst="rect">
                <a:avLst/>
              </a:prstGeom>
              <a:solidFill>
                <a:srgbClr val="BEBE7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85" name="Rectangle 911"/>
              <p:cNvSpPr>
                <a:spLocks noChangeArrowheads="1"/>
              </p:cNvSpPr>
              <p:nvPr/>
            </p:nvSpPr>
            <p:spPr bwMode="auto">
              <a:xfrm>
                <a:off x="1227" y="1550"/>
                <a:ext cx="10" cy="195"/>
              </a:xfrm>
              <a:prstGeom prst="rect">
                <a:avLst/>
              </a:prstGeom>
              <a:solidFill>
                <a:srgbClr val="BEBE7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86" name="Rectangle 912"/>
              <p:cNvSpPr>
                <a:spLocks noChangeArrowheads="1"/>
              </p:cNvSpPr>
              <p:nvPr/>
            </p:nvSpPr>
            <p:spPr bwMode="auto">
              <a:xfrm>
                <a:off x="713" y="1550"/>
                <a:ext cx="514" cy="4"/>
              </a:xfrm>
              <a:prstGeom prst="rect">
                <a:avLst/>
              </a:prstGeom>
              <a:solidFill>
                <a:srgbClr val="C0C07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87" name="Rectangle 913"/>
              <p:cNvSpPr>
                <a:spLocks noChangeArrowheads="1"/>
              </p:cNvSpPr>
              <p:nvPr/>
            </p:nvSpPr>
            <p:spPr bwMode="auto">
              <a:xfrm>
                <a:off x="1217" y="1554"/>
                <a:ext cx="10" cy="191"/>
              </a:xfrm>
              <a:prstGeom prst="rect">
                <a:avLst/>
              </a:prstGeom>
              <a:solidFill>
                <a:srgbClr val="C0C07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88" name="Rectangle 914"/>
              <p:cNvSpPr>
                <a:spLocks noChangeArrowheads="1"/>
              </p:cNvSpPr>
              <p:nvPr/>
            </p:nvSpPr>
            <p:spPr bwMode="auto">
              <a:xfrm>
                <a:off x="713" y="1554"/>
                <a:ext cx="504" cy="4"/>
              </a:xfrm>
              <a:prstGeom prst="rect">
                <a:avLst/>
              </a:prstGeom>
              <a:solidFill>
                <a:srgbClr val="C2C2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89" name="Rectangle 915"/>
              <p:cNvSpPr>
                <a:spLocks noChangeArrowheads="1"/>
              </p:cNvSpPr>
              <p:nvPr/>
            </p:nvSpPr>
            <p:spPr bwMode="auto">
              <a:xfrm>
                <a:off x="1207" y="1558"/>
                <a:ext cx="10" cy="187"/>
              </a:xfrm>
              <a:prstGeom prst="rect">
                <a:avLst/>
              </a:prstGeom>
              <a:solidFill>
                <a:srgbClr val="C2C2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90" name="Rectangle 916"/>
              <p:cNvSpPr>
                <a:spLocks noChangeArrowheads="1"/>
              </p:cNvSpPr>
              <p:nvPr/>
            </p:nvSpPr>
            <p:spPr bwMode="auto">
              <a:xfrm>
                <a:off x="713" y="1558"/>
                <a:ext cx="494" cy="4"/>
              </a:xfrm>
              <a:prstGeom prst="rect">
                <a:avLst/>
              </a:prstGeom>
              <a:solidFill>
                <a:srgbClr val="C5C57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91" name="Rectangle 917"/>
              <p:cNvSpPr>
                <a:spLocks noChangeArrowheads="1"/>
              </p:cNvSpPr>
              <p:nvPr/>
            </p:nvSpPr>
            <p:spPr bwMode="auto">
              <a:xfrm>
                <a:off x="1196" y="1562"/>
                <a:ext cx="11" cy="183"/>
              </a:xfrm>
              <a:prstGeom prst="rect">
                <a:avLst/>
              </a:prstGeom>
              <a:solidFill>
                <a:srgbClr val="C5C57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92" name="Rectangle 918"/>
              <p:cNvSpPr>
                <a:spLocks noChangeArrowheads="1"/>
              </p:cNvSpPr>
              <p:nvPr/>
            </p:nvSpPr>
            <p:spPr bwMode="auto">
              <a:xfrm>
                <a:off x="713" y="1562"/>
                <a:ext cx="483" cy="4"/>
              </a:xfrm>
              <a:prstGeom prst="rect">
                <a:avLst/>
              </a:prstGeom>
              <a:solidFill>
                <a:srgbClr val="C7C77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93" name="Rectangle 919"/>
              <p:cNvSpPr>
                <a:spLocks noChangeArrowheads="1"/>
              </p:cNvSpPr>
              <p:nvPr/>
            </p:nvSpPr>
            <p:spPr bwMode="auto">
              <a:xfrm>
                <a:off x="1186" y="1566"/>
                <a:ext cx="10" cy="179"/>
              </a:xfrm>
              <a:prstGeom prst="rect">
                <a:avLst/>
              </a:prstGeom>
              <a:solidFill>
                <a:srgbClr val="C7C77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94" name="Rectangle 920"/>
              <p:cNvSpPr>
                <a:spLocks noChangeArrowheads="1"/>
              </p:cNvSpPr>
              <p:nvPr/>
            </p:nvSpPr>
            <p:spPr bwMode="auto">
              <a:xfrm>
                <a:off x="713" y="1566"/>
                <a:ext cx="473" cy="2"/>
              </a:xfrm>
              <a:prstGeom prst="rect">
                <a:avLst/>
              </a:prstGeom>
              <a:solidFill>
                <a:srgbClr val="C9C9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95" name="Rectangle 921"/>
              <p:cNvSpPr>
                <a:spLocks noChangeArrowheads="1"/>
              </p:cNvSpPr>
              <p:nvPr/>
            </p:nvSpPr>
            <p:spPr bwMode="auto">
              <a:xfrm>
                <a:off x="1178" y="1568"/>
                <a:ext cx="8" cy="177"/>
              </a:xfrm>
              <a:prstGeom prst="rect">
                <a:avLst/>
              </a:prstGeom>
              <a:solidFill>
                <a:srgbClr val="C9C9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96" name="Rectangle 922"/>
              <p:cNvSpPr>
                <a:spLocks noChangeArrowheads="1"/>
              </p:cNvSpPr>
              <p:nvPr/>
            </p:nvSpPr>
            <p:spPr bwMode="auto">
              <a:xfrm>
                <a:off x="713" y="1568"/>
                <a:ext cx="465" cy="4"/>
              </a:xfrm>
              <a:prstGeom prst="rect">
                <a:avLst/>
              </a:prstGeom>
              <a:solidFill>
                <a:srgbClr val="CBCB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97" name="Rectangle 923"/>
              <p:cNvSpPr>
                <a:spLocks noChangeArrowheads="1"/>
              </p:cNvSpPr>
              <p:nvPr/>
            </p:nvSpPr>
            <p:spPr bwMode="auto">
              <a:xfrm>
                <a:off x="1168" y="1572"/>
                <a:ext cx="10" cy="173"/>
              </a:xfrm>
              <a:prstGeom prst="rect">
                <a:avLst/>
              </a:prstGeom>
              <a:solidFill>
                <a:srgbClr val="CBCB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98" name="Rectangle 924"/>
              <p:cNvSpPr>
                <a:spLocks noChangeArrowheads="1"/>
              </p:cNvSpPr>
              <p:nvPr/>
            </p:nvSpPr>
            <p:spPr bwMode="auto">
              <a:xfrm>
                <a:off x="713" y="1572"/>
                <a:ext cx="455" cy="4"/>
              </a:xfrm>
              <a:prstGeom prst="rect">
                <a:avLst/>
              </a:prstGeom>
              <a:solidFill>
                <a:srgbClr val="CDCD7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99" name="Rectangle 925"/>
              <p:cNvSpPr>
                <a:spLocks noChangeArrowheads="1"/>
              </p:cNvSpPr>
              <p:nvPr/>
            </p:nvSpPr>
            <p:spPr bwMode="auto">
              <a:xfrm>
                <a:off x="1158" y="1576"/>
                <a:ext cx="10" cy="169"/>
              </a:xfrm>
              <a:prstGeom prst="rect">
                <a:avLst/>
              </a:prstGeom>
              <a:solidFill>
                <a:srgbClr val="CDCD7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00" name="Rectangle 926"/>
              <p:cNvSpPr>
                <a:spLocks noChangeArrowheads="1"/>
              </p:cNvSpPr>
              <p:nvPr/>
            </p:nvSpPr>
            <p:spPr bwMode="auto">
              <a:xfrm>
                <a:off x="713" y="1576"/>
                <a:ext cx="445" cy="4"/>
              </a:xfrm>
              <a:prstGeom prst="rect">
                <a:avLst/>
              </a:prstGeom>
              <a:solidFill>
                <a:srgbClr val="CFCF7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01" name="Rectangle 927"/>
              <p:cNvSpPr>
                <a:spLocks noChangeArrowheads="1"/>
              </p:cNvSpPr>
              <p:nvPr/>
            </p:nvSpPr>
            <p:spPr bwMode="auto">
              <a:xfrm>
                <a:off x="1148" y="1580"/>
                <a:ext cx="10" cy="165"/>
              </a:xfrm>
              <a:prstGeom prst="rect">
                <a:avLst/>
              </a:prstGeom>
              <a:solidFill>
                <a:srgbClr val="CFCF7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02" name="Rectangle 928"/>
              <p:cNvSpPr>
                <a:spLocks noChangeArrowheads="1"/>
              </p:cNvSpPr>
              <p:nvPr/>
            </p:nvSpPr>
            <p:spPr bwMode="auto">
              <a:xfrm>
                <a:off x="713" y="1580"/>
                <a:ext cx="435" cy="4"/>
              </a:xfrm>
              <a:prstGeom prst="rect">
                <a:avLst/>
              </a:prstGeom>
              <a:solidFill>
                <a:srgbClr val="D1D1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03" name="Rectangle 929"/>
              <p:cNvSpPr>
                <a:spLocks noChangeArrowheads="1"/>
              </p:cNvSpPr>
              <p:nvPr/>
            </p:nvSpPr>
            <p:spPr bwMode="auto">
              <a:xfrm>
                <a:off x="1138" y="1584"/>
                <a:ext cx="10" cy="161"/>
              </a:xfrm>
              <a:prstGeom prst="rect">
                <a:avLst/>
              </a:prstGeom>
              <a:solidFill>
                <a:srgbClr val="D1D1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04" name="Rectangle 930"/>
              <p:cNvSpPr>
                <a:spLocks noChangeArrowheads="1"/>
              </p:cNvSpPr>
              <p:nvPr/>
            </p:nvSpPr>
            <p:spPr bwMode="auto">
              <a:xfrm>
                <a:off x="713" y="1584"/>
                <a:ext cx="425" cy="4"/>
              </a:xfrm>
              <a:prstGeom prst="rect">
                <a:avLst/>
              </a:prstGeom>
              <a:solidFill>
                <a:srgbClr val="D3D3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05" name="Rectangle 931"/>
              <p:cNvSpPr>
                <a:spLocks noChangeArrowheads="1"/>
              </p:cNvSpPr>
              <p:nvPr/>
            </p:nvSpPr>
            <p:spPr bwMode="auto">
              <a:xfrm>
                <a:off x="1128" y="1588"/>
                <a:ext cx="10" cy="157"/>
              </a:xfrm>
              <a:prstGeom prst="rect">
                <a:avLst/>
              </a:prstGeom>
              <a:solidFill>
                <a:srgbClr val="D3D3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06" name="Rectangle 932"/>
              <p:cNvSpPr>
                <a:spLocks noChangeArrowheads="1"/>
              </p:cNvSpPr>
              <p:nvPr/>
            </p:nvSpPr>
            <p:spPr bwMode="auto">
              <a:xfrm>
                <a:off x="713" y="1588"/>
                <a:ext cx="415" cy="2"/>
              </a:xfrm>
              <a:prstGeom prst="rect">
                <a:avLst/>
              </a:prstGeom>
              <a:solidFill>
                <a:srgbClr val="D5D5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07" name="Rectangle 933"/>
              <p:cNvSpPr>
                <a:spLocks noChangeArrowheads="1"/>
              </p:cNvSpPr>
              <p:nvPr/>
            </p:nvSpPr>
            <p:spPr bwMode="auto">
              <a:xfrm>
                <a:off x="1120" y="1590"/>
                <a:ext cx="8" cy="155"/>
              </a:xfrm>
              <a:prstGeom prst="rect">
                <a:avLst/>
              </a:prstGeom>
              <a:solidFill>
                <a:srgbClr val="D5D5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08" name="Rectangle 934"/>
              <p:cNvSpPr>
                <a:spLocks noChangeArrowheads="1"/>
              </p:cNvSpPr>
              <p:nvPr/>
            </p:nvSpPr>
            <p:spPr bwMode="auto">
              <a:xfrm>
                <a:off x="713" y="1590"/>
                <a:ext cx="407" cy="4"/>
              </a:xfrm>
              <a:prstGeom prst="rect">
                <a:avLst/>
              </a:prstGeom>
              <a:solidFill>
                <a:srgbClr val="D7D78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09" name="Rectangle 935"/>
              <p:cNvSpPr>
                <a:spLocks noChangeArrowheads="1"/>
              </p:cNvSpPr>
              <p:nvPr/>
            </p:nvSpPr>
            <p:spPr bwMode="auto">
              <a:xfrm>
                <a:off x="1110" y="1594"/>
                <a:ext cx="10" cy="151"/>
              </a:xfrm>
              <a:prstGeom prst="rect">
                <a:avLst/>
              </a:prstGeom>
              <a:solidFill>
                <a:srgbClr val="D7D78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10" name="Rectangle 936"/>
              <p:cNvSpPr>
                <a:spLocks noChangeArrowheads="1"/>
              </p:cNvSpPr>
              <p:nvPr/>
            </p:nvSpPr>
            <p:spPr bwMode="auto">
              <a:xfrm>
                <a:off x="713" y="1594"/>
                <a:ext cx="397" cy="4"/>
              </a:xfrm>
              <a:prstGeom prst="rect">
                <a:avLst/>
              </a:prstGeom>
              <a:solidFill>
                <a:srgbClr val="D9D9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11" name="Rectangle 937"/>
              <p:cNvSpPr>
                <a:spLocks noChangeArrowheads="1"/>
              </p:cNvSpPr>
              <p:nvPr/>
            </p:nvSpPr>
            <p:spPr bwMode="auto">
              <a:xfrm>
                <a:off x="1100" y="1598"/>
                <a:ext cx="10" cy="147"/>
              </a:xfrm>
              <a:prstGeom prst="rect">
                <a:avLst/>
              </a:prstGeom>
              <a:solidFill>
                <a:srgbClr val="D9D9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12" name="Rectangle 938"/>
              <p:cNvSpPr>
                <a:spLocks noChangeArrowheads="1"/>
              </p:cNvSpPr>
              <p:nvPr/>
            </p:nvSpPr>
            <p:spPr bwMode="auto">
              <a:xfrm>
                <a:off x="713" y="1598"/>
                <a:ext cx="387" cy="4"/>
              </a:xfrm>
              <a:prstGeom prst="rect">
                <a:avLst/>
              </a:prstGeom>
              <a:solidFill>
                <a:srgbClr val="DADA8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13" name="Rectangle 939"/>
              <p:cNvSpPr>
                <a:spLocks noChangeArrowheads="1"/>
              </p:cNvSpPr>
              <p:nvPr/>
            </p:nvSpPr>
            <p:spPr bwMode="auto">
              <a:xfrm>
                <a:off x="1090" y="1602"/>
                <a:ext cx="10" cy="143"/>
              </a:xfrm>
              <a:prstGeom prst="rect">
                <a:avLst/>
              </a:prstGeom>
              <a:solidFill>
                <a:srgbClr val="DADA8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14" name="Rectangle 940"/>
              <p:cNvSpPr>
                <a:spLocks noChangeArrowheads="1"/>
              </p:cNvSpPr>
              <p:nvPr/>
            </p:nvSpPr>
            <p:spPr bwMode="auto">
              <a:xfrm>
                <a:off x="713" y="1602"/>
                <a:ext cx="377" cy="4"/>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15" name="Rectangle 941"/>
              <p:cNvSpPr>
                <a:spLocks noChangeArrowheads="1"/>
              </p:cNvSpPr>
              <p:nvPr/>
            </p:nvSpPr>
            <p:spPr bwMode="auto">
              <a:xfrm>
                <a:off x="1080" y="1606"/>
                <a:ext cx="10" cy="139"/>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16" name="Rectangle 942"/>
              <p:cNvSpPr>
                <a:spLocks noChangeArrowheads="1"/>
              </p:cNvSpPr>
              <p:nvPr/>
            </p:nvSpPr>
            <p:spPr bwMode="auto">
              <a:xfrm>
                <a:off x="713" y="1606"/>
                <a:ext cx="367" cy="2"/>
              </a:xfrm>
              <a:prstGeom prst="rect">
                <a:avLst/>
              </a:prstGeom>
              <a:solidFill>
                <a:srgbClr val="DEDE8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17" name="Rectangle 943"/>
              <p:cNvSpPr>
                <a:spLocks noChangeArrowheads="1"/>
              </p:cNvSpPr>
              <p:nvPr/>
            </p:nvSpPr>
            <p:spPr bwMode="auto">
              <a:xfrm>
                <a:off x="1070" y="1608"/>
                <a:ext cx="10" cy="137"/>
              </a:xfrm>
              <a:prstGeom prst="rect">
                <a:avLst/>
              </a:prstGeom>
              <a:solidFill>
                <a:srgbClr val="DEDE8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18" name="Rectangle 944"/>
              <p:cNvSpPr>
                <a:spLocks noChangeArrowheads="1"/>
              </p:cNvSpPr>
              <p:nvPr/>
            </p:nvSpPr>
            <p:spPr bwMode="auto">
              <a:xfrm>
                <a:off x="713" y="1608"/>
                <a:ext cx="357" cy="4"/>
              </a:xfrm>
              <a:prstGeom prst="rect">
                <a:avLst/>
              </a:prstGeom>
              <a:solidFill>
                <a:srgbClr val="E0E0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19" name="Rectangle 945"/>
              <p:cNvSpPr>
                <a:spLocks noChangeArrowheads="1"/>
              </p:cNvSpPr>
              <p:nvPr/>
            </p:nvSpPr>
            <p:spPr bwMode="auto">
              <a:xfrm>
                <a:off x="1062" y="1612"/>
                <a:ext cx="8" cy="133"/>
              </a:xfrm>
              <a:prstGeom prst="rect">
                <a:avLst/>
              </a:prstGeom>
              <a:solidFill>
                <a:srgbClr val="E0E0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20" name="Rectangle 946"/>
              <p:cNvSpPr>
                <a:spLocks noChangeArrowheads="1"/>
              </p:cNvSpPr>
              <p:nvPr/>
            </p:nvSpPr>
            <p:spPr bwMode="auto">
              <a:xfrm>
                <a:off x="713" y="1612"/>
                <a:ext cx="349" cy="4"/>
              </a:xfrm>
              <a:prstGeom prst="rect">
                <a:avLst/>
              </a:prstGeom>
              <a:solidFill>
                <a:srgbClr val="E2E2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21" name="Rectangle 947"/>
              <p:cNvSpPr>
                <a:spLocks noChangeArrowheads="1"/>
              </p:cNvSpPr>
              <p:nvPr/>
            </p:nvSpPr>
            <p:spPr bwMode="auto">
              <a:xfrm>
                <a:off x="1052" y="1616"/>
                <a:ext cx="10" cy="129"/>
              </a:xfrm>
              <a:prstGeom prst="rect">
                <a:avLst/>
              </a:prstGeom>
              <a:solidFill>
                <a:srgbClr val="E2E2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22" name="Rectangle 948"/>
              <p:cNvSpPr>
                <a:spLocks noChangeArrowheads="1"/>
              </p:cNvSpPr>
              <p:nvPr/>
            </p:nvSpPr>
            <p:spPr bwMode="auto">
              <a:xfrm>
                <a:off x="713" y="1616"/>
                <a:ext cx="339" cy="5"/>
              </a:xfrm>
              <a:prstGeom prst="rect">
                <a:avLst/>
              </a:prstGeom>
              <a:solidFill>
                <a:srgbClr val="E3E38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23" name="Rectangle 949"/>
              <p:cNvSpPr>
                <a:spLocks noChangeArrowheads="1"/>
              </p:cNvSpPr>
              <p:nvPr/>
            </p:nvSpPr>
            <p:spPr bwMode="auto">
              <a:xfrm>
                <a:off x="1042" y="1621"/>
                <a:ext cx="10" cy="124"/>
              </a:xfrm>
              <a:prstGeom prst="rect">
                <a:avLst/>
              </a:prstGeom>
              <a:solidFill>
                <a:srgbClr val="E3E38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24" name="Rectangle 950"/>
              <p:cNvSpPr>
                <a:spLocks noChangeArrowheads="1"/>
              </p:cNvSpPr>
              <p:nvPr/>
            </p:nvSpPr>
            <p:spPr bwMode="auto">
              <a:xfrm>
                <a:off x="713" y="1621"/>
                <a:ext cx="329" cy="4"/>
              </a:xfrm>
              <a:prstGeom prst="rect">
                <a:avLst/>
              </a:prstGeom>
              <a:solidFill>
                <a:srgbClr val="E5E5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25" name="Rectangle 951"/>
              <p:cNvSpPr>
                <a:spLocks noChangeArrowheads="1"/>
              </p:cNvSpPr>
              <p:nvPr/>
            </p:nvSpPr>
            <p:spPr bwMode="auto">
              <a:xfrm>
                <a:off x="1032" y="1625"/>
                <a:ext cx="10" cy="120"/>
              </a:xfrm>
              <a:prstGeom prst="rect">
                <a:avLst/>
              </a:prstGeom>
              <a:solidFill>
                <a:srgbClr val="E5E5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26" name="Rectangle 952"/>
              <p:cNvSpPr>
                <a:spLocks noChangeArrowheads="1"/>
              </p:cNvSpPr>
              <p:nvPr/>
            </p:nvSpPr>
            <p:spPr bwMode="auto">
              <a:xfrm>
                <a:off x="713" y="1625"/>
                <a:ext cx="319" cy="2"/>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27" name="Rectangle 953"/>
              <p:cNvSpPr>
                <a:spLocks noChangeArrowheads="1"/>
              </p:cNvSpPr>
              <p:nvPr/>
            </p:nvSpPr>
            <p:spPr bwMode="auto">
              <a:xfrm>
                <a:off x="1022" y="1627"/>
                <a:ext cx="10" cy="118"/>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28" name="Rectangle 954"/>
              <p:cNvSpPr>
                <a:spLocks noChangeArrowheads="1"/>
              </p:cNvSpPr>
              <p:nvPr/>
            </p:nvSpPr>
            <p:spPr bwMode="auto">
              <a:xfrm>
                <a:off x="713" y="1627"/>
                <a:ext cx="309" cy="4"/>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29" name="Rectangle 955"/>
              <p:cNvSpPr>
                <a:spLocks noChangeArrowheads="1"/>
              </p:cNvSpPr>
              <p:nvPr/>
            </p:nvSpPr>
            <p:spPr bwMode="auto">
              <a:xfrm>
                <a:off x="1012" y="1631"/>
                <a:ext cx="10" cy="114"/>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30" name="Rectangle 956"/>
              <p:cNvSpPr>
                <a:spLocks noChangeArrowheads="1"/>
              </p:cNvSpPr>
              <p:nvPr/>
            </p:nvSpPr>
            <p:spPr bwMode="auto">
              <a:xfrm>
                <a:off x="713" y="1631"/>
                <a:ext cx="299" cy="4"/>
              </a:xfrm>
              <a:prstGeom prst="rect">
                <a:avLst/>
              </a:prstGeom>
              <a:solidFill>
                <a:srgbClr val="E9E9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31" name="Rectangle 957"/>
              <p:cNvSpPr>
                <a:spLocks noChangeArrowheads="1"/>
              </p:cNvSpPr>
              <p:nvPr/>
            </p:nvSpPr>
            <p:spPr bwMode="auto">
              <a:xfrm>
                <a:off x="1004" y="1635"/>
                <a:ext cx="8" cy="110"/>
              </a:xfrm>
              <a:prstGeom prst="rect">
                <a:avLst/>
              </a:prstGeom>
              <a:solidFill>
                <a:srgbClr val="E9E9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32" name="Rectangle 958"/>
              <p:cNvSpPr>
                <a:spLocks noChangeArrowheads="1"/>
              </p:cNvSpPr>
              <p:nvPr/>
            </p:nvSpPr>
            <p:spPr bwMode="auto">
              <a:xfrm>
                <a:off x="713" y="1635"/>
                <a:ext cx="291" cy="4"/>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33" name="Rectangle 959"/>
              <p:cNvSpPr>
                <a:spLocks noChangeArrowheads="1"/>
              </p:cNvSpPr>
              <p:nvPr/>
            </p:nvSpPr>
            <p:spPr bwMode="auto">
              <a:xfrm>
                <a:off x="994" y="1639"/>
                <a:ext cx="10" cy="106"/>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34" name="Rectangle 960"/>
              <p:cNvSpPr>
                <a:spLocks noChangeArrowheads="1"/>
              </p:cNvSpPr>
              <p:nvPr/>
            </p:nvSpPr>
            <p:spPr bwMode="auto">
              <a:xfrm>
                <a:off x="713" y="1639"/>
                <a:ext cx="281" cy="4"/>
              </a:xfrm>
              <a:prstGeom prst="rect">
                <a:avLst/>
              </a:prstGeom>
              <a:solidFill>
                <a:srgbClr val="ECEC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35" name="Rectangle 961"/>
              <p:cNvSpPr>
                <a:spLocks noChangeArrowheads="1"/>
              </p:cNvSpPr>
              <p:nvPr/>
            </p:nvSpPr>
            <p:spPr bwMode="auto">
              <a:xfrm>
                <a:off x="984" y="1643"/>
                <a:ext cx="10" cy="102"/>
              </a:xfrm>
              <a:prstGeom prst="rect">
                <a:avLst/>
              </a:prstGeom>
              <a:solidFill>
                <a:srgbClr val="ECEC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36" name="Rectangle 962"/>
              <p:cNvSpPr>
                <a:spLocks noChangeArrowheads="1"/>
              </p:cNvSpPr>
              <p:nvPr/>
            </p:nvSpPr>
            <p:spPr bwMode="auto">
              <a:xfrm>
                <a:off x="713" y="1643"/>
                <a:ext cx="271" cy="4"/>
              </a:xfrm>
              <a:prstGeom prst="rect">
                <a:avLst/>
              </a:prstGeom>
              <a:solidFill>
                <a:srgbClr val="EDED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37" name="Rectangle 963"/>
              <p:cNvSpPr>
                <a:spLocks noChangeArrowheads="1"/>
              </p:cNvSpPr>
              <p:nvPr/>
            </p:nvSpPr>
            <p:spPr bwMode="auto">
              <a:xfrm>
                <a:off x="974" y="1647"/>
                <a:ext cx="10" cy="98"/>
              </a:xfrm>
              <a:prstGeom prst="rect">
                <a:avLst/>
              </a:prstGeom>
              <a:solidFill>
                <a:srgbClr val="EDED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38" name="Rectangle 964"/>
              <p:cNvSpPr>
                <a:spLocks noChangeArrowheads="1"/>
              </p:cNvSpPr>
              <p:nvPr/>
            </p:nvSpPr>
            <p:spPr bwMode="auto">
              <a:xfrm>
                <a:off x="713" y="1647"/>
                <a:ext cx="261" cy="2"/>
              </a:xfrm>
              <a:prstGeom prst="rect">
                <a:avLst/>
              </a:prstGeom>
              <a:solidFill>
                <a:srgbClr val="EEEE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39" name="Rectangle 965"/>
              <p:cNvSpPr>
                <a:spLocks noChangeArrowheads="1"/>
              </p:cNvSpPr>
              <p:nvPr/>
            </p:nvSpPr>
            <p:spPr bwMode="auto">
              <a:xfrm>
                <a:off x="964" y="1649"/>
                <a:ext cx="10" cy="96"/>
              </a:xfrm>
              <a:prstGeom prst="rect">
                <a:avLst/>
              </a:prstGeom>
              <a:solidFill>
                <a:srgbClr val="EEEE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40" name="Rectangle 966"/>
              <p:cNvSpPr>
                <a:spLocks noChangeArrowheads="1"/>
              </p:cNvSpPr>
              <p:nvPr/>
            </p:nvSpPr>
            <p:spPr bwMode="auto">
              <a:xfrm>
                <a:off x="713" y="1649"/>
                <a:ext cx="251" cy="4"/>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41" name="Rectangle 967"/>
              <p:cNvSpPr>
                <a:spLocks noChangeArrowheads="1"/>
              </p:cNvSpPr>
              <p:nvPr/>
            </p:nvSpPr>
            <p:spPr bwMode="auto">
              <a:xfrm>
                <a:off x="954" y="1653"/>
                <a:ext cx="10" cy="92"/>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42" name="Rectangle 968"/>
              <p:cNvSpPr>
                <a:spLocks noChangeArrowheads="1"/>
              </p:cNvSpPr>
              <p:nvPr/>
            </p:nvSpPr>
            <p:spPr bwMode="auto">
              <a:xfrm>
                <a:off x="713" y="1653"/>
                <a:ext cx="241" cy="4"/>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43" name="Rectangle 969"/>
              <p:cNvSpPr>
                <a:spLocks noChangeArrowheads="1"/>
              </p:cNvSpPr>
              <p:nvPr/>
            </p:nvSpPr>
            <p:spPr bwMode="auto">
              <a:xfrm>
                <a:off x="946" y="1657"/>
                <a:ext cx="8" cy="88"/>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44" name="Rectangle 970"/>
              <p:cNvSpPr>
                <a:spLocks noChangeArrowheads="1"/>
              </p:cNvSpPr>
              <p:nvPr/>
            </p:nvSpPr>
            <p:spPr bwMode="auto">
              <a:xfrm>
                <a:off x="713" y="1657"/>
                <a:ext cx="233" cy="4"/>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45" name="Rectangle 971"/>
              <p:cNvSpPr>
                <a:spLocks noChangeArrowheads="1"/>
              </p:cNvSpPr>
              <p:nvPr/>
            </p:nvSpPr>
            <p:spPr bwMode="auto">
              <a:xfrm>
                <a:off x="936" y="1661"/>
                <a:ext cx="10" cy="84"/>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46" name="Rectangle 972"/>
              <p:cNvSpPr>
                <a:spLocks noChangeArrowheads="1"/>
              </p:cNvSpPr>
              <p:nvPr/>
            </p:nvSpPr>
            <p:spPr bwMode="auto">
              <a:xfrm>
                <a:off x="713" y="1661"/>
                <a:ext cx="223" cy="4"/>
              </a:xfrm>
              <a:prstGeom prst="rect">
                <a:avLst/>
              </a:prstGeom>
              <a:solidFill>
                <a:srgbClr val="F3F3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47" name="Rectangle 973"/>
              <p:cNvSpPr>
                <a:spLocks noChangeArrowheads="1"/>
              </p:cNvSpPr>
              <p:nvPr/>
            </p:nvSpPr>
            <p:spPr bwMode="auto">
              <a:xfrm>
                <a:off x="926" y="1665"/>
                <a:ext cx="10" cy="80"/>
              </a:xfrm>
              <a:prstGeom prst="rect">
                <a:avLst/>
              </a:prstGeom>
              <a:solidFill>
                <a:srgbClr val="F3F3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48" name="Rectangle 974"/>
              <p:cNvSpPr>
                <a:spLocks noChangeArrowheads="1"/>
              </p:cNvSpPr>
              <p:nvPr/>
            </p:nvSpPr>
            <p:spPr bwMode="auto">
              <a:xfrm>
                <a:off x="713" y="1665"/>
                <a:ext cx="213" cy="2"/>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49" name="Rectangle 975"/>
              <p:cNvSpPr>
                <a:spLocks noChangeArrowheads="1"/>
              </p:cNvSpPr>
              <p:nvPr/>
            </p:nvSpPr>
            <p:spPr bwMode="auto">
              <a:xfrm>
                <a:off x="916" y="1667"/>
                <a:ext cx="10" cy="78"/>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50" name="Rectangle 976"/>
              <p:cNvSpPr>
                <a:spLocks noChangeArrowheads="1"/>
              </p:cNvSpPr>
              <p:nvPr/>
            </p:nvSpPr>
            <p:spPr bwMode="auto">
              <a:xfrm>
                <a:off x="713" y="1667"/>
                <a:ext cx="203" cy="4"/>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51" name="Rectangle 977"/>
              <p:cNvSpPr>
                <a:spLocks noChangeArrowheads="1"/>
              </p:cNvSpPr>
              <p:nvPr/>
            </p:nvSpPr>
            <p:spPr bwMode="auto">
              <a:xfrm>
                <a:off x="906" y="1671"/>
                <a:ext cx="10" cy="74"/>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52" name="Rectangle 978"/>
              <p:cNvSpPr>
                <a:spLocks noChangeArrowheads="1"/>
              </p:cNvSpPr>
              <p:nvPr/>
            </p:nvSpPr>
            <p:spPr bwMode="auto">
              <a:xfrm>
                <a:off x="713" y="1671"/>
                <a:ext cx="193" cy="4"/>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53" name="Rectangle 979"/>
              <p:cNvSpPr>
                <a:spLocks noChangeArrowheads="1"/>
              </p:cNvSpPr>
              <p:nvPr/>
            </p:nvSpPr>
            <p:spPr bwMode="auto">
              <a:xfrm>
                <a:off x="896" y="1675"/>
                <a:ext cx="10" cy="70"/>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54" name="Rectangle 980"/>
              <p:cNvSpPr>
                <a:spLocks noChangeArrowheads="1"/>
              </p:cNvSpPr>
              <p:nvPr/>
            </p:nvSpPr>
            <p:spPr bwMode="auto">
              <a:xfrm>
                <a:off x="713" y="1675"/>
                <a:ext cx="183" cy="4"/>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55" name="Rectangle 981"/>
              <p:cNvSpPr>
                <a:spLocks noChangeArrowheads="1"/>
              </p:cNvSpPr>
              <p:nvPr/>
            </p:nvSpPr>
            <p:spPr bwMode="auto">
              <a:xfrm>
                <a:off x="888" y="1679"/>
                <a:ext cx="8" cy="66"/>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56" name="Rectangle 982"/>
              <p:cNvSpPr>
                <a:spLocks noChangeArrowheads="1"/>
              </p:cNvSpPr>
              <p:nvPr/>
            </p:nvSpPr>
            <p:spPr bwMode="auto">
              <a:xfrm>
                <a:off x="713" y="1679"/>
                <a:ext cx="175" cy="4"/>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57" name="Rectangle 983"/>
              <p:cNvSpPr>
                <a:spLocks noChangeArrowheads="1"/>
              </p:cNvSpPr>
              <p:nvPr/>
            </p:nvSpPr>
            <p:spPr bwMode="auto">
              <a:xfrm>
                <a:off x="878" y="1683"/>
                <a:ext cx="10" cy="62"/>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58" name="Rectangle 984"/>
              <p:cNvSpPr>
                <a:spLocks noChangeArrowheads="1"/>
              </p:cNvSpPr>
              <p:nvPr/>
            </p:nvSpPr>
            <p:spPr bwMode="auto">
              <a:xfrm>
                <a:off x="713" y="1683"/>
                <a:ext cx="165" cy="2"/>
              </a:xfrm>
              <a:prstGeom prst="rect">
                <a:avLst/>
              </a:prstGeom>
              <a:solidFill>
                <a:srgbClr val="F8F8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59" name="Rectangle 985"/>
              <p:cNvSpPr>
                <a:spLocks noChangeArrowheads="1"/>
              </p:cNvSpPr>
              <p:nvPr/>
            </p:nvSpPr>
            <p:spPr bwMode="auto">
              <a:xfrm>
                <a:off x="868" y="1685"/>
                <a:ext cx="10" cy="60"/>
              </a:xfrm>
              <a:prstGeom prst="rect">
                <a:avLst/>
              </a:prstGeom>
              <a:solidFill>
                <a:srgbClr val="F8F8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60" name="Rectangle 986"/>
              <p:cNvSpPr>
                <a:spLocks noChangeArrowheads="1"/>
              </p:cNvSpPr>
              <p:nvPr/>
            </p:nvSpPr>
            <p:spPr bwMode="auto">
              <a:xfrm>
                <a:off x="713" y="1685"/>
                <a:ext cx="155" cy="4"/>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61" name="Rectangle 987"/>
              <p:cNvSpPr>
                <a:spLocks noChangeArrowheads="1"/>
              </p:cNvSpPr>
              <p:nvPr/>
            </p:nvSpPr>
            <p:spPr bwMode="auto">
              <a:xfrm>
                <a:off x="858" y="1689"/>
                <a:ext cx="10" cy="56"/>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62" name="Rectangle 988"/>
              <p:cNvSpPr>
                <a:spLocks noChangeArrowheads="1"/>
              </p:cNvSpPr>
              <p:nvPr/>
            </p:nvSpPr>
            <p:spPr bwMode="auto">
              <a:xfrm>
                <a:off x="713" y="1689"/>
                <a:ext cx="145" cy="4"/>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63" name="Rectangle 989"/>
              <p:cNvSpPr>
                <a:spLocks noChangeArrowheads="1"/>
              </p:cNvSpPr>
              <p:nvPr/>
            </p:nvSpPr>
            <p:spPr bwMode="auto">
              <a:xfrm>
                <a:off x="848" y="1693"/>
                <a:ext cx="10" cy="52"/>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64" name="Rectangle 990"/>
              <p:cNvSpPr>
                <a:spLocks noChangeArrowheads="1"/>
              </p:cNvSpPr>
              <p:nvPr/>
            </p:nvSpPr>
            <p:spPr bwMode="auto">
              <a:xfrm>
                <a:off x="713" y="1693"/>
                <a:ext cx="135" cy="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65" name="Rectangle 991"/>
              <p:cNvSpPr>
                <a:spLocks noChangeArrowheads="1"/>
              </p:cNvSpPr>
              <p:nvPr/>
            </p:nvSpPr>
            <p:spPr bwMode="auto">
              <a:xfrm>
                <a:off x="838" y="1697"/>
                <a:ext cx="10" cy="48"/>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66" name="Rectangle 992"/>
              <p:cNvSpPr>
                <a:spLocks noChangeArrowheads="1"/>
              </p:cNvSpPr>
              <p:nvPr/>
            </p:nvSpPr>
            <p:spPr bwMode="auto">
              <a:xfrm>
                <a:off x="713" y="1697"/>
                <a:ext cx="125" cy="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67" name="Rectangle 993"/>
              <p:cNvSpPr>
                <a:spLocks noChangeArrowheads="1"/>
              </p:cNvSpPr>
              <p:nvPr/>
            </p:nvSpPr>
            <p:spPr bwMode="auto">
              <a:xfrm>
                <a:off x="830" y="1701"/>
                <a:ext cx="8" cy="4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68" name="Rectangle 994"/>
              <p:cNvSpPr>
                <a:spLocks noChangeArrowheads="1"/>
              </p:cNvSpPr>
              <p:nvPr/>
            </p:nvSpPr>
            <p:spPr bwMode="auto">
              <a:xfrm>
                <a:off x="713" y="1701"/>
                <a:ext cx="117" cy="4"/>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69" name="Rectangle 995"/>
              <p:cNvSpPr>
                <a:spLocks noChangeArrowheads="1"/>
              </p:cNvSpPr>
              <p:nvPr/>
            </p:nvSpPr>
            <p:spPr bwMode="auto">
              <a:xfrm>
                <a:off x="820" y="1705"/>
                <a:ext cx="10" cy="40"/>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70" name="Rectangle 996"/>
              <p:cNvSpPr>
                <a:spLocks noChangeArrowheads="1"/>
              </p:cNvSpPr>
              <p:nvPr/>
            </p:nvSpPr>
            <p:spPr bwMode="auto">
              <a:xfrm>
                <a:off x="713" y="1705"/>
                <a:ext cx="107" cy="2"/>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71" name="Rectangle 997"/>
              <p:cNvSpPr>
                <a:spLocks noChangeArrowheads="1"/>
              </p:cNvSpPr>
              <p:nvPr/>
            </p:nvSpPr>
            <p:spPr bwMode="auto">
              <a:xfrm>
                <a:off x="810" y="1707"/>
                <a:ext cx="10" cy="38"/>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72" name="Rectangle 998"/>
              <p:cNvSpPr>
                <a:spLocks noChangeArrowheads="1"/>
              </p:cNvSpPr>
              <p:nvPr/>
            </p:nvSpPr>
            <p:spPr bwMode="auto">
              <a:xfrm>
                <a:off x="713" y="1707"/>
                <a:ext cx="97"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73" name="Rectangle 999"/>
              <p:cNvSpPr>
                <a:spLocks noChangeArrowheads="1"/>
              </p:cNvSpPr>
              <p:nvPr/>
            </p:nvSpPr>
            <p:spPr bwMode="auto">
              <a:xfrm>
                <a:off x="800" y="1711"/>
                <a:ext cx="10" cy="3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74" name="Rectangle 1000"/>
              <p:cNvSpPr>
                <a:spLocks noChangeArrowheads="1"/>
              </p:cNvSpPr>
              <p:nvPr/>
            </p:nvSpPr>
            <p:spPr bwMode="auto">
              <a:xfrm>
                <a:off x="713" y="1711"/>
                <a:ext cx="87"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75" name="Rectangle 1001"/>
              <p:cNvSpPr>
                <a:spLocks noChangeArrowheads="1"/>
              </p:cNvSpPr>
              <p:nvPr/>
            </p:nvSpPr>
            <p:spPr bwMode="auto">
              <a:xfrm>
                <a:off x="790" y="1715"/>
                <a:ext cx="10" cy="30"/>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76" name="Rectangle 1002"/>
              <p:cNvSpPr>
                <a:spLocks noChangeArrowheads="1"/>
              </p:cNvSpPr>
              <p:nvPr/>
            </p:nvSpPr>
            <p:spPr bwMode="auto">
              <a:xfrm>
                <a:off x="713" y="1715"/>
                <a:ext cx="77"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77" name="Rectangle 1003"/>
              <p:cNvSpPr>
                <a:spLocks noChangeArrowheads="1"/>
              </p:cNvSpPr>
              <p:nvPr/>
            </p:nvSpPr>
            <p:spPr bwMode="auto">
              <a:xfrm>
                <a:off x="780" y="1719"/>
                <a:ext cx="10" cy="26"/>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78" name="Rectangle 1004"/>
              <p:cNvSpPr>
                <a:spLocks noChangeArrowheads="1"/>
              </p:cNvSpPr>
              <p:nvPr/>
            </p:nvSpPr>
            <p:spPr bwMode="auto">
              <a:xfrm>
                <a:off x="713" y="1719"/>
                <a:ext cx="67" cy="4"/>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79" name="Rectangle 1005"/>
              <p:cNvSpPr>
                <a:spLocks noChangeArrowheads="1"/>
              </p:cNvSpPr>
              <p:nvPr/>
            </p:nvSpPr>
            <p:spPr bwMode="auto">
              <a:xfrm>
                <a:off x="772" y="1723"/>
                <a:ext cx="8" cy="22"/>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80" name="Rectangle 1006"/>
              <p:cNvSpPr>
                <a:spLocks noChangeArrowheads="1"/>
              </p:cNvSpPr>
              <p:nvPr/>
            </p:nvSpPr>
            <p:spPr bwMode="auto">
              <a:xfrm>
                <a:off x="713" y="1723"/>
                <a:ext cx="59" cy="2"/>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81" name="Rectangle 1007"/>
              <p:cNvSpPr>
                <a:spLocks noChangeArrowheads="1"/>
              </p:cNvSpPr>
              <p:nvPr/>
            </p:nvSpPr>
            <p:spPr bwMode="auto">
              <a:xfrm>
                <a:off x="762" y="1725"/>
                <a:ext cx="10" cy="20"/>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82" name="Rectangle 1008"/>
              <p:cNvSpPr>
                <a:spLocks noChangeArrowheads="1"/>
              </p:cNvSpPr>
              <p:nvPr/>
            </p:nvSpPr>
            <p:spPr bwMode="auto">
              <a:xfrm>
                <a:off x="713" y="1725"/>
                <a:ext cx="4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83" name="Rectangle 1009"/>
              <p:cNvSpPr>
                <a:spLocks noChangeArrowheads="1"/>
              </p:cNvSpPr>
              <p:nvPr/>
            </p:nvSpPr>
            <p:spPr bwMode="auto">
              <a:xfrm>
                <a:off x="752" y="1729"/>
                <a:ext cx="10" cy="1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84" name="Rectangle 1010"/>
              <p:cNvSpPr>
                <a:spLocks noChangeArrowheads="1"/>
              </p:cNvSpPr>
              <p:nvPr/>
            </p:nvSpPr>
            <p:spPr bwMode="auto">
              <a:xfrm>
                <a:off x="713" y="1729"/>
                <a:ext cx="3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85" name="Rectangle 1011"/>
              <p:cNvSpPr>
                <a:spLocks noChangeArrowheads="1"/>
              </p:cNvSpPr>
              <p:nvPr/>
            </p:nvSpPr>
            <p:spPr bwMode="auto">
              <a:xfrm>
                <a:off x="742" y="1733"/>
                <a:ext cx="10" cy="12"/>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86" name="Rectangle 1012"/>
              <p:cNvSpPr>
                <a:spLocks noChangeArrowheads="1"/>
              </p:cNvSpPr>
              <p:nvPr/>
            </p:nvSpPr>
            <p:spPr bwMode="auto">
              <a:xfrm>
                <a:off x="713" y="1733"/>
                <a:ext cx="2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87" name="Rectangle 1013"/>
              <p:cNvSpPr>
                <a:spLocks noChangeArrowheads="1"/>
              </p:cNvSpPr>
              <p:nvPr/>
            </p:nvSpPr>
            <p:spPr bwMode="auto">
              <a:xfrm>
                <a:off x="732" y="1737"/>
                <a:ext cx="10" cy="8"/>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88" name="Rectangle 1014"/>
              <p:cNvSpPr>
                <a:spLocks noChangeArrowheads="1"/>
              </p:cNvSpPr>
              <p:nvPr/>
            </p:nvSpPr>
            <p:spPr bwMode="auto">
              <a:xfrm>
                <a:off x="713" y="1737"/>
                <a:ext cx="1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89" name="Rectangle 1015"/>
              <p:cNvSpPr>
                <a:spLocks noChangeArrowheads="1"/>
              </p:cNvSpPr>
              <p:nvPr/>
            </p:nvSpPr>
            <p:spPr bwMode="auto">
              <a:xfrm>
                <a:off x="722" y="1741"/>
                <a:ext cx="10"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90" name="Rectangle 1016"/>
              <p:cNvSpPr>
                <a:spLocks noChangeArrowheads="1"/>
              </p:cNvSpPr>
              <p:nvPr/>
            </p:nvSpPr>
            <p:spPr bwMode="auto">
              <a:xfrm>
                <a:off x="713" y="1741"/>
                <a:ext cx="9" cy="4"/>
              </a:xfrm>
              <a:prstGeom prst="rect">
                <a:avLst/>
              </a:prstGeom>
              <a:solidFill>
                <a:srgbClr val="FFFF9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91" name="Freeform 1017"/>
              <p:cNvSpPr>
                <a:spLocks/>
              </p:cNvSpPr>
              <p:nvPr/>
            </p:nvSpPr>
            <p:spPr bwMode="auto">
              <a:xfrm>
                <a:off x="713" y="1396"/>
                <a:ext cx="928" cy="347"/>
              </a:xfrm>
              <a:custGeom>
                <a:avLst/>
                <a:gdLst>
                  <a:gd name="T0" fmla="*/ 512 w 928"/>
                  <a:gd name="T1" fmla="*/ 2 h 347"/>
                  <a:gd name="T2" fmla="*/ 604 w 928"/>
                  <a:gd name="T3" fmla="*/ 8 h 347"/>
                  <a:gd name="T4" fmla="*/ 684 w 928"/>
                  <a:gd name="T5" fmla="*/ 20 h 347"/>
                  <a:gd name="T6" fmla="*/ 760 w 928"/>
                  <a:gd name="T7" fmla="*/ 38 h 347"/>
                  <a:gd name="T8" fmla="*/ 822 w 928"/>
                  <a:gd name="T9" fmla="*/ 64 h 347"/>
                  <a:gd name="T10" fmla="*/ 872 w 928"/>
                  <a:gd name="T11" fmla="*/ 90 h 347"/>
                  <a:gd name="T12" fmla="*/ 908 w 928"/>
                  <a:gd name="T13" fmla="*/ 120 h 347"/>
                  <a:gd name="T14" fmla="*/ 924 w 928"/>
                  <a:gd name="T15" fmla="*/ 154 h 347"/>
                  <a:gd name="T16" fmla="*/ 924 w 928"/>
                  <a:gd name="T17" fmla="*/ 190 h 347"/>
                  <a:gd name="T18" fmla="*/ 908 w 928"/>
                  <a:gd name="T19" fmla="*/ 225 h 347"/>
                  <a:gd name="T20" fmla="*/ 872 w 928"/>
                  <a:gd name="T21" fmla="*/ 255 h 347"/>
                  <a:gd name="T22" fmla="*/ 822 w 928"/>
                  <a:gd name="T23" fmla="*/ 285 h 347"/>
                  <a:gd name="T24" fmla="*/ 760 w 928"/>
                  <a:gd name="T25" fmla="*/ 307 h 347"/>
                  <a:gd name="T26" fmla="*/ 684 w 928"/>
                  <a:gd name="T27" fmla="*/ 327 h 347"/>
                  <a:gd name="T28" fmla="*/ 604 w 928"/>
                  <a:gd name="T29" fmla="*/ 339 h 347"/>
                  <a:gd name="T30" fmla="*/ 512 w 928"/>
                  <a:gd name="T31" fmla="*/ 347 h 347"/>
                  <a:gd name="T32" fmla="*/ 417 w 928"/>
                  <a:gd name="T33" fmla="*/ 347 h 347"/>
                  <a:gd name="T34" fmla="*/ 325 w 928"/>
                  <a:gd name="T35" fmla="*/ 339 h 347"/>
                  <a:gd name="T36" fmla="*/ 243 w 928"/>
                  <a:gd name="T37" fmla="*/ 327 h 347"/>
                  <a:gd name="T38" fmla="*/ 167 w 928"/>
                  <a:gd name="T39" fmla="*/ 307 h 347"/>
                  <a:gd name="T40" fmla="*/ 105 w 928"/>
                  <a:gd name="T41" fmla="*/ 285 h 347"/>
                  <a:gd name="T42" fmla="*/ 57 w 928"/>
                  <a:gd name="T43" fmla="*/ 255 h 347"/>
                  <a:gd name="T44" fmla="*/ 21 w 928"/>
                  <a:gd name="T45" fmla="*/ 225 h 347"/>
                  <a:gd name="T46" fmla="*/ 2 w 928"/>
                  <a:gd name="T47" fmla="*/ 190 h 347"/>
                  <a:gd name="T48" fmla="*/ 2 w 928"/>
                  <a:gd name="T49" fmla="*/ 154 h 347"/>
                  <a:gd name="T50" fmla="*/ 21 w 928"/>
                  <a:gd name="T51" fmla="*/ 120 h 347"/>
                  <a:gd name="T52" fmla="*/ 57 w 928"/>
                  <a:gd name="T53" fmla="*/ 90 h 347"/>
                  <a:gd name="T54" fmla="*/ 105 w 928"/>
                  <a:gd name="T55" fmla="*/ 64 h 347"/>
                  <a:gd name="T56" fmla="*/ 167 w 928"/>
                  <a:gd name="T57" fmla="*/ 38 h 347"/>
                  <a:gd name="T58" fmla="*/ 243 w 928"/>
                  <a:gd name="T59" fmla="*/ 20 h 347"/>
                  <a:gd name="T60" fmla="*/ 325 w 928"/>
                  <a:gd name="T61" fmla="*/ 8 h 347"/>
                  <a:gd name="T62" fmla="*/ 417 w 928"/>
                  <a:gd name="T63" fmla="*/ 2 h 34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8"/>
                  <a:gd name="T97" fmla="*/ 0 h 347"/>
                  <a:gd name="T98" fmla="*/ 928 w 928"/>
                  <a:gd name="T99" fmla="*/ 347 h 34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8" h="347">
                    <a:moveTo>
                      <a:pt x="463" y="0"/>
                    </a:moveTo>
                    <a:lnTo>
                      <a:pt x="512" y="2"/>
                    </a:lnTo>
                    <a:lnTo>
                      <a:pt x="558" y="4"/>
                    </a:lnTo>
                    <a:lnTo>
                      <a:pt x="604" y="8"/>
                    </a:lnTo>
                    <a:lnTo>
                      <a:pt x="644" y="14"/>
                    </a:lnTo>
                    <a:lnTo>
                      <a:pt x="684" y="20"/>
                    </a:lnTo>
                    <a:lnTo>
                      <a:pt x="724" y="30"/>
                    </a:lnTo>
                    <a:lnTo>
                      <a:pt x="760" y="38"/>
                    </a:lnTo>
                    <a:lnTo>
                      <a:pt x="792" y="52"/>
                    </a:lnTo>
                    <a:lnTo>
                      <a:pt x="822" y="64"/>
                    </a:lnTo>
                    <a:lnTo>
                      <a:pt x="850" y="76"/>
                    </a:lnTo>
                    <a:lnTo>
                      <a:pt x="872" y="90"/>
                    </a:lnTo>
                    <a:lnTo>
                      <a:pt x="890" y="104"/>
                    </a:lnTo>
                    <a:lnTo>
                      <a:pt x="908" y="120"/>
                    </a:lnTo>
                    <a:lnTo>
                      <a:pt x="918" y="138"/>
                    </a:lnTo>
                    <a:lnTo>
                      <a:pt x="924" y="154"/>
                    </a:lnTo>
                    <a:lnTo>
                      <a:pt x="928" y="172"/>
                    </a:lnTo>
                    <a:lnTo>
                      <a:pt x="924" y="190"/>
                    </a:lnTo>
                    <a:lnTo>
                      <a:pt x="918" y="208"/>
                    </a:lnTo>
                    <a:lnTo>
                      <a:pt x="908" y="225"/>
                    </a:lnTo>
                    <a:lnTo>
                      <a:pt x="890" y="241"/>
                    </a:lnTo>
                    <a:lnTo>
                      <a:pt x="872" y="255"/>
                    </a:lnTo>
                    <a:lnTo>
                      <a:pt x="850" y="269"/>
                    </a:lnTo>
                    <a:lnTo>
                      <a:pt x="822" y="285"/>
                    </a:lnTo>
                    <a:lnTo>
                      <a:pt x="792" y="295"/>
                    </a:lnTo>
                    <a:lnTo>
                      <a:pt x="760" y="307"/>
                    </a:lnTo>
                    <a:lnTo>
                      <a:pt x="724" y="317"/>
                    </a:lnTo>
                    <a:lnTo>
                      <a:pt x="684" y="327"/>
                    </a:lnTo>
                    <a:lnTo>
                      <a:pt x="644" y="335"/>
                    </a:lnTo>
                    <a:lnTo>
                      <a:pt x="604" y="339"/>
                    </a:lnTo>
                    <a:lnTo>
                      <a:pt x="558" y="343"/>
                    </a:lnTo>
                    <a:lnTo>
                      <a:pt x="512" y="347"/>
                    </a:lnTo>
                    <a:lnTo>
                      <a:pt x="463" y="347"/>
                    </a:lnTo>
                    <a:lnTo>
                      <a:pt x="417" y="347"/>
                    </a:lnTo>
                    <a:lnTo>
                      <a:pt x="371" y="343"/>
                    </a:lnTo>
                    <a:lnTo>
                      <a:pt x="325" y="339"/>
                    </a:lnTo>
                    <a:lnTo>
                      <a:pt x="283" y="335"/>
                    </a:lnTo>
                    <a:lnTo>
                      <a:pt x="243" y="327"/>
                    </a:lnTo>
                    <a:lnTo>
                      <a:pt x="203" y="317"/>
                    </a:lnTo>
                    <a:lnTo>
                      <a:pt x="167" y="307"/>
                    </a:lnTo>
                    <a:lnTo>
                      <a:pt x="135" y="295"/>
                    </a:lnTo>
                    <a:lnTo>
                      <a:pt x="105" y="285"/>
                    </a:lnTo>
                    <a:lnTo>
                      <a:pt x="79" y="269"/>
                    </a:lnTo>
                    <a:lnTo>
                      <a:pt x="57" y="255"/>
                    </a:lnTo>
                    <a:lnTo>
                      <a:pt x="37" y="241"/>
                    </a:lnTo>
                    <a:lnTo>
                      <a:pt x="21" y="225"/>
                    </a:lnTo>
                    <a:lnTo>
                      <a:pt x="9" y="208"/>
                    </a:lnTo>
                    <a:lnTo>
                      <a:pt x="2" y="190"/>
                    </a:lnTo>
                    <a:lnTo>
                      <a:pt x="0" y="172"/>
                    </a:lnTo>
                    <a:lnTo>
                      <a:pt x="2" y="154"/>
                    </a:lnTo>
                    <a:lnTo>
                      <a:pt x="9" y="138"/>
                    </a:lnTo>
                    <a:lnTo>
                      <a:pt x="21" y="120"/>
                    </a:lnTo>
                    <a:lnTo>
                      <a:pt x="37" y="104"/>
                    </a:lnTo>
                    <a:lnTo>
                      <a:pt x="57" y="90"/>
                    </a:lnTo>
                    <a:lnTo>
                      <a:pt x="79" y="76"/>
                    </a:lnTo>
                    <a:lnTo>
                      <a:pt x="105" y="64"/>
                    </a:lnTo>
                    <a:lnTo>
                      <a:pt x="135" y="52"/>
                    </a:lnTo>
                    <a:lnTo>
                      <a:pt x="167" y="38"/>
                    </a:lnTo>
                    <a:lnTo>
                      <a:pt x="203" y="30"/>
                    </a:lnTo>
                    <a:lnTo>
                      <a:pt x="243" y="20"/>
                    </a:lnTo>
                    <a:lnTo>
                      <a:pt x="283" y="14"/>
                    </a:lnTo>
                    <a:lnTo>
                      <a:pt x="325" y="8"/>
                    </a:lnTo>
                    <a:lnTo>
                      <a:pt x="371" y="4"/>
                    </a:lnTo>
                    <a:lnTo>
                      <a:pt x="417" y="2"/>
                    </a:lnTo>
                    <a:lnTo>
                      <a:pt x="463" y="0"/>
                    </a:lnTo>
                    <a:close/>
                  </a:path>
                </a:pathLst>
              </a:custGeom>
              <a:solidFill>
                <a:srgbClr val="FFFF99"/>
              </a:solidFill>
              <a:ln w="0">
                <a:solidFill>
                  <a:srgbClr val="FFFFFF"/>
                </a:solidFill>
                <a:round/>
                <a:headEnd/>
                <a:tailEnd/>
              </a:ln>
            </p:spPr>
            <p:txBody>
              <a:bodyPr/>
              <a:lstStyle/>
              <a:p>
                <a:endParaRPr lang="zh-CN" altLang="en-US" sz="1400" b="0" dirty="0">
                  <a:solidFill>
                    <a:srgbClr val="000000"/>
                  </a:solidFill>
                  <a:latin typeface="微软雅黑" pitchFamily="34" charset="-122"/>
                </a:endParaRPr>
              </a:p>
            </p:txBody>
          </p:sp>
          <p:sp>
            <p:nvSpPr>
              <p:cNvPr id="1192" name="Freeform 1018"/>
              <p:cNvSpPr>
                <a:spLocks/>
              </p:cNvSpPr>
              <p:nvPr/>
            </p:nvSpPr>
            <p:spPr bwMode="auto">
              <a:xfrm>
                <a:off x="713" y="1396"/>
                <a:ext cx="928" cy="347"/>
              </a:xfrm>
              <a:custGeom>
                <a:avLst/>
                <a:gdLst>
                  <a:gd name="T0" fmla="*/ 512 w 928"/>
                  <a:gd name="T1" fmla="*/ 2 h 347"/>
                  <a:gd name="T2" fmla="*/ 604 w 928"/>
                  <a:gd name="T3" fmla="*/ 8 h 347"/>
                  <a:gd name="T4" fmla="*/ 684 w 928"/>
                  <a:gd name="T5" fmla="*/ 20 h 347"/>
                  <a:gd name="T6" fmla="*/ 760 w 928"/>
                  <a:gd name="T7" fmla="*/ 38 h 347"/>
                  <a:gd name="T8" fmla="*/ 822 w 928"/>
                  <a:gd name="T9" fmla="*/ 64 h 347"/>
                  <a:gd name="T10" fmla="*/ 872 w 928"/>
                  <a:gd name="T11" fmla="*/ 90 h 347"/>
                  <a:gd name="T12" fmla="*/ 908 w 928"/>
                  <a:gd name="T13" fmla="*/ 120 h 347"/>
                  <a:gd name="T14" fmla="*/ 924 w 928"/>
                  <a:gd name="T15" fmla="*/ 154 h 347"/>
                  <a:gd name="T16" fmla="*/ 924 w 928"/>
                  <a:gd name="T17" fmla="*/ 190 h 347"/>
                  <a:gd name="T18" fmla="*/ 908 w 928"/>
                  <a:gd name="T19" fmla="*/ 225 h 347"/>
                  <a:gd name="T20" fmla="*/ 872 w 928"/>
                  <a:gd name="T21" fmla="*/ 255 h 347"/>
                  <a:gd name="T22" fmla="*/ 822 w 928"/>
                  <a:gd name="T23" fmla="*/ 285 h 347"/>
                  <a:gd name="T24" fmla="*/ 760 w 928"/>
                  <a:gd name="T25" fmla="*/ 307 h 347"/>
                  <a:gd name="T26" fmla="*/ 684 w 928"/>
                  <a:gd name="T27" fmla="*/ 327 h 347"/>
                  <a:gd name="T28" fmla="*/ 604 w 928"/>
                  <a:gd name="T29" fmla="*/ 339 h 347"/>
                  <a:gd name="T30" fmla="*/ 512 w 928"/>
                  <a:gd name="T31" fmla="*/ 347 h 347"/>
                  <a:gd name="T32" fmla="*/ 417 w 928"/>
                  <a:gd name="T33" fmla="*/ 347 h 347"/>
                  <a:gd name="T34" fmla="*/ 325 w 928"/>
                  <a:gd name="T35" fmla="*/ 339 h 347"/>
                  <a:gd name="T36" fmla="*/ 243 w 928"/>
                  <a:gd name="T37" fmla="*/ 327 h 347"/>
                  <a:gd name="T38" fmla="*/ 167 w 928"/>
                  <a:gd name="T39" fmla="*/ 307 h 347"/>
                  <a:gd name="T40" fmla="*/ 105 w 928"/>
                  <a:gd name="T41" fmla="*/ 285 h 347"/>
                  <a:gd name="T42" fmla="*/ 57 w 928"/>
                  <a:gd name="T43" fmla="*/ 255 h 347"/>
                  <a:gd name="T44" fmla="*/ 21 w 928"/>
                  <a:gd name="T45" fmla="*/ 225 h 347"/>
                  <a:gd name="T46" fmla="*/ 2 w 928"/>
                  <a:gd name="T47" fmla="*/ 190 h 347"/>
                  <a:gd name="T48" fmla="*/ 2 w 928"/>
                  <a:gd name="T49" fmla="*/ 154 h 347"/>
                  <a:gd name="T50" fmla="*/ 21 w 928"/>
                  <a:gd name="T51" fmla="*/ 120 h 347"/>
                  <a:gd name="T52" fmla="*/ 57 w 928"/>
                  <a:gd name="T53" fmla="*/ 90 h 347"/>
                  <a:gd name="T54" fmla="*/ 105 w 928"/>
                  <a:gd name="T55" fmla="*/ 64 h 347"/>
                  <a:gd name="T56" fmla="*/ 167 w 928"/>
                  <a:gd name="T57" fmla="*/ 38 h 347"/>
                  <a:gd name="T58" fmla="*/ 243 w 928"/>
                  <a:gd name="T59" fmla="*/ 20 h 347"/>
                  <a:gd name="T60" fmla="*/ 325 w 928"/>
                  <a:gd name="T61" fmla="*/ 8 h 347"/>
                  <a:gd name="T62" fmla="*/ 417 w 928"/>
                  <a:gd name="T63" fmla="*/ 2 h 34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8"/>
                  <a:gd name="T97" fmla="*/ 0 h 347"/>
                  <a:gd name="T98" fmla="*/ 928 w 928"/>
                  <a:gd name="T99" fmla="*/ 347 h 34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8" h="347">
                    <a:moveTo>
                      <a:pt x="463" y="0"/>
                    </a:moveTo>
                    <a:lnTo>
                      <a:pt x="512" y="2"/>
                    </a:lnTo>
                    <a:lnTo>
                      <a:pt x="558" y="4"/>
                    </a:lnTo>
                    <a:lnTo>
                      <a:pt x="604" y="8"/>
                    </a:lnTo>
                    <a:lnTo>
                      <a:pt x="644" y="14"/>
                    </a:lnTo>
                    <a:lnTo>
                      <a:pt x="684" y="20"/>
                    </a:lnTo>
                    <a:lnTo>
                      <a:pt x="724" y="30"/>
                    </a:lnTo>
                    <a:lnTo>
                      <a:pt x="760" y="38"/>
                    </a:lnTo>
                    <a:lnTo>
                      <a:pt x="792" y="52"/>
                    </a:lnTo>
                    <a:lnTo>
                      <a:pt x="822" y="64"/>
                    </a:lnTo>
                    <a:lnTo>
                      <a:pt x="850" y="76"/>
                    </a:lnTo>
                    <a:lnTo>
                      <a:pt x="872" y="90"/>
                    </a:lnTo>
                    <a:lnTo>
                      <a:pt x="890" y="104"/>
                    </a:lnTo>
                    <a:lnTo>
                      <a:pt x="908" y="120"/>
                    </a:lnTo>
                    <a:lnTo>
                      <a:pt x="918" y="138"/>
                    </a:lnTo>
                    <a:lnTo>
                      <a:pt x="924" y="154"/>
                    </a:lnTo>
                    <a:lnTo>
                      <a:pt x="928" y="172"/>
                    </a:lnTo>
                    <a:lnTo>
                      <a:pt x="924" y="190"/>
                    </a:lnTo>
                    <a:lnTo>
                      <a:pt x="918" y="208"/>
                    </a:lnTo>
                    <a:lnTo>
                      <a:pt x="908" y="225"/>
                    </a:lnTo>
                    <a:lnTo>
                      <a:pt x="890" y="241"/>
                    </a:lnTo>
                    <a:lnTo>
                      <a:pt x="872" y="255"/>
                    </a:lnTo>
                    <a:lnTo>
                      <a:pt x="850" y="269"/>
                    </a:lnTo>
                    <a:lnTo>
                      <a:pt x="822" y="285"/>
                    </a:lnTo>
                    <a:lnTo>
                      <a:pt x="792" y="295"/>
                    </a:lnTo>
                    <a:lnTo>
                      <a:pt x="760" y="307"/>
                    </a:lnTo>
                    <a:lnTo>
                      <a:pt x="724" y="317"/>
                    </a:lnTo>
                    <a:lnTo>
                      <a:pt x="684" y="327"/>
                    </a:lnTo>
                    <a:lnTo>
                      <a:pt x="644" y="335"/>
                    </a:lnTo>
                    <a:lnTo>
                      <a:pt x="604" y="339"/>
                    </a:lnTo>
                    <a:lnTo>
                      <a:pt x="558" y="343"/>
                    </a:lnTo>
                    <a:lnTo>
                      <a:pt x="512" y="347"/>
                    </a:lnTo>
                    <a:lnTo>
                      <a:pt x="463" y="347"/>
                    </a:lnTo>
                    <a:lnTo>
                      <a:pt x="417" y="347"/>
                    </a:lnTo>
                    <a:lnTo>
                      <a:pt x="371" y="343"/>
                    </a:lnTo>
                    <a:lnTo>
                      <a:pt x="325" y="339"/>
                    </a:lnTo>
                    <a:lnTo>
                      <a:pt x="283" y="335"/>
                    </a:lnTo>
                    <a:lnTo>
                      <a:pt x="243" y="327"/>
                    </a:lnTo>
                    <a:lnTo>
                      <a:pt x="203" y="317"/>
                    </a:lnTo>
                    <a:lnTo>
                      <a:pt x="167" y="307"/>
                    </a:lnTo>
                    <a:lnTo>
                      <a:pt x="135" y="295"/>
                    </a:lnTo>
                    <a:lnTo>
                      <a:pt x="105" y="285"/>
                    </a:lnTo>
                    <a:lnTo>
                      <a:pt x="79" y="269"/>
                    </a:lnTo>
                    <a:lnTo>
                      <a:pt x="57" y="255"/>
                    </a:lnTo>
                    <a:lnTo>
                      <a:pt x="37" y="241"/>
                    </a:lnTo>
                    <a:lnTo>
                      <a:pt x="21" y="225"/>
                    </a:lnTo>
                    <a:lnTo>
                      <a:pt x="9" y="208"/>
                    </a:lnTo>
                    <a:lnTo>
                      <a:pt x="2" y="190"/>
                    </a:lnTo>
                    <a:lnTo>
                      <a:pt x="0" y="172"/>
                    </a:lnTo>
                    <a:lnTo>
                      <a:pt x="2" y="154"/>
                    </a:lnTo>
                    <a:lnTo>
                      <a:pt x="9" y="138"/>
                    </a:lnTo>
                    <a:lnTo>
                      <a:pt x="21" y="120"/>
                    </a:lnTo>
                    <a:lnTo>
                      <a:pt x="37" y="104"/>
                    </a:lnTo>
                    <a:lnTo>
                      <a:pt x="57" y="90"/>
                    </a:lnTo>
                    <a:lnTo>
                      <a:pt x="79" y="76"/>
                    </a:lnTo>
                    <a:lnTo>
                      <a:pt x="105" y="64"/>
                    </a:lnTo>
                    <a:lnTo>
                      <a:pt x="135" y="52"/>
                    </a:lnTo>
                    <a:lnTo>
                      <a:pt x="167" y="38"/>
                    </a:lnTo>
                    <a:lnTo>
                      <a:pt x="203" y="30"/>
                    </a:lnTo>
                    <a:lnTo>
                      <a:pt x="243" y="20"/>
                    </a:lnTo>
                    <a:lnTo>
                      <a:pt x="283" y="14"/>
                    </a:lnTo>
                    <a:lnTo>
                      <a:pt x="325" y="8"/>
                    </a:lnTo>
                    <a:lnTo>
                      <a:pt x="371" y="4"/>
                    </a:lnTo>
                    <a:lnTo>
                      <a:pt x="417" y="2"/>
                    </a:lnTo>
                    <a:lnTo>
                      <a:pt x="463" y="0"/>
                    </a:lnTo>
                    <a:close/>
                  </a:path>
                </a:pathLst>
              </a:custGeom>
              <a:solidFill>
                <a:srgbClr val="000000"/>
              </a:solidFill>
              <a:ln w="9525">
                <a:noFill/>
                <a:round/>
                <a:headEnd/>
                <a:tailEnd/>
              </a:ln>
            </p:spPr>
            <p:txBody>
              <a:bodyPr/>
              <a:lstStyle/>
              <a:p>
                <a:endParaRPr lang="zh-CN" altLang="en-US" sz="1400" b="0" dirty="0">
                  <a:solidFill>
                    <a:srgbClr val="000000"/>
                  </a:solidFill>
                  <a:latin typeface="微软雅黑" pitchFamily="34" charset="-122"/>
                </a:endParaRPr>
              </a:p>
            </p:txBody>
          </p:sp>
          <p:sp>
            <p:nvSpPr>
              <p:cNvPr id="1193" name="Rectangle 1019"/>
              <p:cNvSpPr>
                <a:spLocks noChangeArrowheads="1"/>
              </p:cNvSpPr>
              <p:nvPr/>
            </p:nvSpPr>
            <p:spPr bwMode="auto">
              <a:xfrm>
                <a:off x="713" y="1396"/>
                <a:ext cx="930" cy="2"/>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94" name="Rectangle 1020"/>
              <p:cNvSpPr>
                <a:spLocks noChangeArrowheads="1"/>
              </p:cNvSpPr>
              <p:nvPr/>
            </p:nvSpPr>
            <p:spPr bwMode="auto">
              <a:xfrm>
                <a:off x="1633" y="1398"/>
                <a:ext cx="10" cy="347"/>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95" name="Rectangle 1021"/>
              <p:cNvSpPr>
                <a:spLocks noChangeArrowheads="1"/>
              </p:cNvSpPr>
              <p:nvPr/>
            </p:nvSpPr>
            <p:spPr bwMode="auto">
              <a:xfrm>
                <a:off x="713" y="1398"/>
                <a:ext cx="920" cy="4"/>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96" name="Rectangle 1022"/>
              <p:cNvSpPr>
                <a:spLocks noChangeArrowheads="1"/>
              </p:cNvSpPr>
              <p:nvPr/>
            </p:nvSpPr>
            <p:spPr bwMode="auto">
              <a:xfrm>
                <a:off x="1623" y="1402"/>
                <a:ext cx="10" cy="343"/>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97" name="Rectangle 1023"/>
              <p:cNvSpPr>
                <a:spLocks noChangeArrowheads="1"/>
              </p:cNvSpPr>
              <p:nvPr/>
            </p:nvSpPr>
            <p:spPr bwMode="auto">
              <a:xfrm>
                <a:off x="713" y="1402"/>
                <a:ext cx="910" cy="4"/>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98" name="Rectangle 1024"/>
              <p:cNvSpPr>
                <a:spLocks noChangeArrowheads="1"/>
              </p:cNvSpPr>
              <p:nvPr/>
            </p:nvSpPr>
            <p:spPr bwMode="auto">
              <a:xfrm>
                <a:off x="1613" y="1406"/>
                <a:ext cx="10" cy="339"/>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99" name="Rectangle 1025"/>
              <p:cNvSpPr>
                <a:spLocks noChangeArrowheads="1"/>
              </p:cNvSpPr>
              <p:nvPr/>
            </p:nvSpPr>
            <p:spPr bwMode="auto">
              <a:xfrm>
                <a:off x="713" y="1406"/>
                <a:ext cx="900" cy="4"/>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sp>
          <p:nvSpPr>
            <p:cNvPr id="816" name="Rectangle 1027"/>
            <p:cNvSpPr>
              <a:spLocks noChangeArrowheads="1"/>
            </p:cNvSpPr>
            <p:nvPr/>
          </p:nvSpPr>
          <p:spPr bwMode="auto">
            <a:xfrm>
              <a:off x="1603" y="1410"/>
              <a:ext cx="10" cy="335"/>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17" name="Rectangle 1028"/>
            <p:cNvSpPr>
              <a:spLocks noChangeArrowheads="1"/>
            </p:cNvSpPr>
            <p:nvPr/>
          </p:nvSpPr>
          <p:spPr bwMode="auto">
            <a:xfrm>
              <a:off x="713" y="1410"/>
              <a:ext cx="890" cy="4"/>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18" name="Rectangle 1029"/>
            <p:cNvSpPr>
              <a:spLocks noChangeArrowheads="1"/>
            </p:cNvSpPr>
            <p:nvPr/>
          </p:nvSpPr>
          <p:spPr bwMode="auto">
            <a:xfrm>
              <a:off x="1593" y="1414"/>
              <a:ext cx="10" cy="331"/>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19" name="Rectangle 1030"/>
            <p:cNvSpPr>
              <a:spLocks noChangeArrowheads="1"/>
            </p:cNvSpPr>
            <p:nvPr/>
          </p:nvSpPr>
          <p:spPr bwMode="auto">
            <a:xfrm>
              <a:off x="713" y="1414"/>
              <a:ext cx="880" cy="2"/>
            </a:xfrm>
            <a:prstGeom prst="rect">
              <a:avLst/>
            </a:prstGeom>
            <a:solidFill>
              <a:srgbClr val="8282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20" name="Rectangle 1031"/>
            <p:cNvSpPr>
              <a:spLocks noChangeArrowheads="1"/>
            </p:cNvSpPr>
            <p:nvPr/>
          </p:nvSpPr>
          <p:spPr bwMode="auto">
            <a:xfrm>
              <a:off x="1585" y="1416"/>
              <a:ext cx="8" cy="329"/>
            </a:xfrm>
            <a:prstGeom prst="rect">
              <a:avLst/>
            </a:prstGeom>
            <a:solidFill>
              <a:srgbClr val="8282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21" name="Rectangle 1032"/>
            <p:cNvSpPr>
              <a:spLocks noChangeArrowheads="1"/>
            </p:cNvSpPr>
            <p:nvPr/>
          </p:nvSpPr>
          <p:spPr bwMode="auto">
            <a:xfrm>
              <a:off x="713" y="1416"/>
              <a:ext cx="872" cy="4"/>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22" name="Rectangle 1033"/>
            <p:cNvSpPr>
              <a:spLocks noChangeArrowheads="1"/>
            </p:cNvSpPr>
            <p:nvPr/>
          </p:nvSpPr>
          <p:spPr bwMode="auto">
            <a:xfrm>
              <a:off x="1575" y="1420"/>
              <a:ext cx="10" cy="325"/>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23" name="Rectangle 1034"/>
            <p:cNvSpPr>
              <a:spLocks noChangeArrowheads="1"/>
            </p:cNvSpPr>
            <p:nvPr/>
          </p:nvSpPr>
          <p:spPr bwMode="auto">
            <a:xfrm>
              <a:off x="713" y="1420"/>
              <a:ext cx="862" cy="4"/>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24" name="Rectangle 1035"/>
            <p:cNvSpPr>
              <a:spLocks noChangeArrowheads="1"/>
            </p:cNvSpPr>
            <p:nvPr/>
          </p:nvSpPr>
          <p:spPr bwMode="auto">
            <a:xfrm>
              <a:off x="1565" y="1424"/>
              <a:ext cx="10" cy="321"/>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25" name="Rectangle 1036"/>
            <p:cNvSpPr>
              <a:spLocks noChangeArrowheads="1"/>
            </p:cNvSpPr>
            <p:nvPr/>
          </p:nvSpPr>
          <p:spPr bwMode="auto">
            <a:xfrm>
              <a:off x="713" y="1424"/>
              <a:ext cx="852" cy="4"/>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26" name="Rectangle 1037"/>
            <p:cNvSpPr>
              <a:spLocks noChangeArrowheads="1"/>
            </p:cNvSpPr>
            <p:nvPr/>
          </p:nvSpPr>
          <p:spPr bwMode="auto">
            <a:xfrm>
              <a:off x="1555" y="1428"/>
              <a:ext cx="10" cy="317"/>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27" name="Rectangle 1038"/>
            <p:cNvSpPr>
              <a:spLocks noChangeArrowheads="1"/>
            </p:cNvSpPr>
            <p:nvPr/>
          </p:nvSpPr>
          <p:spPr bwMode="auto">
            <a:xfrm>
              <a:off x="713" y="1428"/>
              <a:ext cx="842" cy="4"/>
            </a:xfrm>
            <a:prstGeom prst="rect">
              <a:avLst/>
            </a:prstGeom>
            <a:solidFill>
              <a:srgbClr val="8585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28" name="Rectangle 1039"/>
            <p:cNvSpPr>
              <a:spLocks noChangeArrowheads="1"/>
            </p:cNvSpPr>
            <p:nvPr/>
          </p:nvSpPr>
          <p:spPr bwMode="auto">
            <a:xfrm>
              <a:off x="1545" y="1432"/>
              <a:ext cx="10" cy="313"/>
            </a:xfrm>
            <a:prstGeom prst="rect">
              <a:avLst/>
            </a:prstGeom>
            <a:solidFill>
              <a:srgbClr val="8585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29" name="Rectangle 1040"/>
            <p:cNvSpPr>
              <a:spLocks noChangeArrowheads="1"/>
            </p:cNvSpPr>
            <p:nvPr/>
          </p:nvSpPr>
          <p:spPr bwMode="auto">
            <a:xfrm>
              <a:off x="713" y="1432"/>
              <a:ext cx="832" cy="2"/>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30" name="Rectangle 1041"/>
            <p:cNvSpPr>
              <a:spLocks noChangeArrowheads="1"/>
            </p:cNvSpPr>
            <p:nvPr/>
          </p:nvSpPr>
          <p:spPr bwMode="auto">
            <a:xfrm>
              <a:off x="1535" y="1434"/>
              <a:ext cx="10" cy="311"/>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31" name="Rectangle 1042"/>
            <p:cNvSpPr>
              <a:spLocks noChangeArrowheads="1"/>
            </p:cNvSpPr>
            <p:nvPr/>
          </p:nvSpPr>
          <p:spPr bwMode="auto">
            <a:xfrm>
              <a:off x="713" y="1434"/>
              <a:ext cx="822" cy="4"/>
            </a:xfrm>
            <a:prstGeom prst="rect">
              <a:avLst/>
            </a:prstGeom>
            <a:solidFill>
              <a:srgbClr val="8787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32" name="Rectangle 1043"/>
            <p:cNvSpPr>
              <a:spLocks noChangeArrowheads="1"/>
            </p:cNvSpPr>
            <p:nvPr/>
          </p:nvSpPr>
          <p:spPr bwMode="auto">
            <a:xfrm>
              <a:off x="1527" y="1438"/>
              <a:ext cx="8" cy="307"/>
            </a:xfrm>
            <a:prstGeom prst="rect">
              <a:avLst/>
            </a:prstGeom>
            <a:solidFill>
              <a:srgbClr val="8787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33" name="Rectangle 1044"/>
            <p:cNvSpPr>
              <a:spLocks noChangeArrowheads="1"/>
            </p:cNvSpPr>
            <p:nvPr/>
          </p:nvSpPr>
          <p:spPr bwMode="auto">
            <a:xfrm>
              <a:off x="713" y="1438"/>
              <a:ext cx="814" cy="4"/>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34" name="Rectangle 1045"/>
            <p:cNvSpPr>
              <a:spLocks noChangeArrowheads="1"/>
            </p:cNvSpPr>
            <p:nvPr/>
          </p:nvSpPr>
          <p:spPr bwMode="auto">
            <a:xfrm>
              <a:off x="1517" y="1442"/>
              <a:ext cx="10" cy="303"/>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35" name="Rectangle 1046"/>
            <p:cNvSpPr>
              <a:spLocks noChangeArrowheads="1"/>
            </p:cNvSpPr>
            <p:nvPr/>
          </p:nvSpPr>
          <p:spPr bwMode="auto">
            <a:xfrm>
              <a:off x="713" y="1442"/>
              <a:ext cx="804" cy="4"/>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36" name="Rectangle 1047"/>
            <p:cNvSpPr>
              <a:spLocks noChangeArrowheads="1"/>
            </p:cNvSpPr>
            <p:nvPr/>
          </p:nvSpPr>
          <p:spPr bwMode="auto">
            <a:xfrm>
              <a:off x="1507" y="1446"/>
              <a:ext cx="10" cy="299"/>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37" name="Rectangle 1048"/>
            <p:cNvSpPr>
              <a:spLocks noChangeArrowheads="1"/>
            </p:cNvSpPr>
            <p:nvPr/>
          </p:nvSpPr>
          <p:spPr bwMode="auto">
            <a:xfrm>
              <a:off x="713" y="1446"/>
              <a:ext cx="794" cy="4"/>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38" name="Rectangle 1049"/>
            <p:cNvSpPr>
              <a:spLocks noChangeArrowheads="1"/>
            </p:cNvSpPr>
            <p:nvPr/>
          </p:nvSpPr>
          <p:spPr bwMode="auto">
            <a:xfrm>
              <a:off x="1497" y="1450"/>
              <a:ext cx="10" cy="295"/>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39" name="Rectangle 1050"/>
            <p:cNvSpPr>
              <a:spLocks noChangeArrowheads="1"/>
            </p:cNvSpPr>
            <p:nvPr/>
          </p:nvSpPr>
          <p:spPr bwMode="auto">
            <a:xfrm>
              <a:off x="713" y="1450"/>
              <a:ext cx="784" cy="2"/>
            </a:xfrm>
            <a:prstGeom prst="rect">
              <a:avLst/>
            </a:prstGeom>
            <a:solidFill>
              <a:srgbClr val="8B8B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40" name="Rectangle 1051"/>
            <p:cNvSpPr>
              <a:spLocks noChangeArrowheads="1"/>
            </p:cNvSpPr>
            <p:nvPr/>
          </p:nvSpPr>
          <p:spPr bwMode="auto">
            <a:xfrm>
              <a:off x="1487" y="1452"/>
              <a:ext cx="10" cy="293"/>
            </a:xfrm>
            <a:prstGeom prst="rect">
              <a:avLst/>
            </a:prstGeom>
            <a:solidFill>
              <a:srgbClr val="8B8B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41" name="Rectangle 1052"/>
            <p:cNvSpPr>
              <a:spLocks noChangeArrowheads="1"/>
            </p:cNvSpPr>
            <p:nvPr/>
          </p:nvSpPr>
          <p:spPr bwMode="auto">
            <a:xfrm>
              <a:off x="713" y="1452"/>
              <a:ext cx="774" cy="4"/>
            </a:xfrm>
            <a:prstGeom prst="rect">
              <a:avLst/>
            </a:prstGeom>
            <a:solidFill>
              <a:srgbClr val="8D8D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42" name="Rectangle 1053"/>
            <p:cNvSpPr>
              <a:spLocks noChangeArrowheads="1"/>
            </p:cNvSpPr>
            <p:nvPr/>
          </p:nvSpPr>
          <p:spPr bwMode="auto">
            <a:xfrm>
              <a:off x="1477" y="1456"/>
              <a:ext cx="10" cy="289"/>
            </a:xfrm>
            <a:prstGeom prst="rect">
              <a:avLst/>
            </a:prstGeom>
            <a:solidFill>
              <a:srgbClr val="8D8D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43" name="Rectangle 1054"/>
            <p:cNvSpPr>
              <a:spLocks noChangeArrowheads="1"/>
            </p:cNvSpPr>
            <p:nvPr/>
          </p:nvSpPr>
          <p:spPr bwMode="auto">
            <a:xfrm>
              <a:off x="713" y="1456"/>
              <a:ext cx="764" cy="4"/>
            </a:xfrm>
            <a:prstGeom prst="rect">
              <a:avLst/>
            </a:prstGeom>
            <a:solidFill>
              <a:srgbClr val="8E8E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44" name="Rectangle 1055"/>
            <p:cNvSpPr>
              <a:spLocks noChangeArrowheads="1"/>
            </p:cNvSpPr>
            <p:nvPr/>
          </p:nvSpPr>
          <p:spPr bwMode="auto">
            <a:xfrm>
              <a:off x="1469" y="1460"/>
              <a:ext cx="8" cy="285"/>
            </a:xfrm>
            <a:prstGeom prst="rect">
              <a:avLst/>
            </a:prstGeom>
            <a:solidFill>
              <a:srgbClr val="8E8E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45" name="Rectangle 1056"/>
            <p:cNvSpPr>
              <a:spLocks noChangeArrowheads="1"/>
            </p:cNvSpPr>
            <p:nvPr/>
          </p:nvSpPr>
          <p:spPr bwMode="auto">
            <a:xfrm>
              <a:off x="713" y="1460"/>
              <a:ext cx="756" cy="4"/>
            </a:xfrm>
            <a:prstGeom prst="rect">
              <a:avLst/>
            </a:prstGeom>
            <a:solidFill>
              <a:srgbClr val="8F8F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46" name="Rectangle 1057"/>
            <p:cNvSpPr>
              <a:spLocks noChangeArrowheads="1"/>
            </p:cNvSpPr>
            <p:nvPr/>
          </p:nvSpPr>
          <p:spPr bwMode="auto">
            <a:xfrm>
              <a:off x="1459" y="1464"/>
              <a:ext cx="10" cy="281"/>
            </a:xfrm>
            <a:prstGeom prst="rect">
              <a:avLst/>
            </a:prstGeom>
            <a:solidFill>
              <a:srgbClr val="8F8F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47" name="Rectangle 1058"/>
            <p:cNvSpPr>
              <a:spLocks noChangeArrowheads="1"/>
            </p:cNvSpPr>
            <p:nvPr/>
          </p:nvSpPr>
          <p:spPr bwMode="auto">
            <a:xfrm>
              <a:off x="713" y="1464"/>
              <a:ext cx="746" cy="4"/>
            </a:xfrm>
            <a:prstGeom prst="rect">
              <a:avLst/>
            </a:prstGeom>
            <a:solidFill>
              <a:srgbClr val="9191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48" name="Rectangle 1059"/>
            <p:cNvSpPr>
              <a:spLocks noChangeArrowheads="1"/>
            </p:cNvSpPr>
            <p:nvPr/>
          </p:nvSpPr>
          <p:spPr bwMode="auto">
            <a:xfrm>
              <a:off x="1449" y="1468"/>
              <a:ext cx="10" cy="277"/>
            </a:xfrm>
            <a:prstGeom prst="rect">
              <a:avLst/>
            </a:prstGeom>
            <a:solidFill>
              <a:srgbClr val="9191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49" name="Rectangle 1060"/>
            <p:cNvSpPr>
              <a:spLocks noChangeArrowheads="1"/>
            </p:cNvSpPr>
            <p:nvPr/>
          </p:nvSpPr>
          <p:spPr bwMode="auto">
            <a:xfrm>
              <a:off x="713" y="1468"/>
              <a:ext cx="736" cy="4"/>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50" name="Rectangle 1061"/>
            <p:cNvSpPr>
              <a:spLocks noChangeArrowheads="1"/>
            </p:cNvSpPr>
            <p:nvPr/>
          </p:nvSpPr>
          <p:spPr bwMode="auto">
            <a:xfrm>
              <a:off x="1439" y="1472"/>
              <a:ext cx="10" cy="273"/>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51" name="Rectangle 1062"/>
            <p:cNvSpPr>
              <a:spLocks noChangeArrowheads="1"/>
            </p:cNvSpPr>
            <p:nvPr/>
          </p:nvSpPr>
          <p:spPr bwMode="auto">
            <a:xfrm>
              <a:off x="713" y="1472"/>
              <a:ext cx="726" cy="2"/>
            </a:xfrm>
            <a:prstGeom prst="rect">
              <a:avLst/>
            </a:prstGeom>
            <a:solidFill>
              <a:srgbClr val="9494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52" name="Rectangle 1063"/>
            <p:cNvSpPr>
              <a:spLocks noChangeArrowheads="1"/>
            </p:cNvSpPr>
            <p:nvPr/>
          </p:nvSpPr>
          <p:spPr bwMode="auto">
            <a:xfrm>
              <a:off x="1429" y="1474"/>
              <a:ext cx="10" cy="271"/>
            </a:xfrm>
            <a:prstGeom prst="rect">
              <a:avLst/>
            </a:prstGeom>
            <a:solidFill>
              <a:srgbClr val="9494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53" name="Rectangle 1064"/>
            <p:cNvSpPr>
              <a:spLocks noChangeArrowheads="1"/>
            </p:cNvSpPr>
            <p:nvPr/>
          </p:nvSpPr>
          <p:spPr bwMode="auto">
            <a:xfrm>
              <a:off x="713" y="1474"/>
              <a:ext cx="716" cy="4"/>
            </a:xfrm>
            <a:prstGeom prst="rect">
              <a:avLst/>
            </a:prstGeom>
            <a:solidFill>
              <a:srgbClr val="9696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54" name="Rectangle 1065"/>
            <p:cNvSpPr>
              <a:spLocks noChangeArrowheads="1"/>
            </p:cNvSpPr>
            <p:nvPr/>
          </p:nvSpPr>
          <p:spPr bwMode="auto">
            <a:xfrm>
              <a:off x="1419" y="1478"/>
              <a:ext cx="10" cy="267"/>
            </a:xfrm>
            <a:prstGeom prst="rect">
              <a:avLst/>
            </a:prstGeom>
            <a:solidFill>
              <a:srgbClr val="9696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55" name="Rectangle 1066"/>
            <p:cNvSpPr>
              <a:spLocks noChangeArrowheads="1"/>
            </p:cNvSpPr>
            <p:nvPr/>
          </p:nvSpPr>
          <p:spPr bwMode="auto">
            <a:xfrm>
              <a:off x="713" y="1478"/>
              <a:ext cx="706" cy="4"/>
            </a:xfrm>
            <a:prstGeom prst="rect">
              <a:avLst/>
            </a:prstGeom>
            <a:solidFill>
              <a:srgbClr val="9797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56" name="Rectangle 1067"/>
            <p:cNvSpPr>
              <a:spLocks noChangeArrowheads="1"/>
            </p:cNvSpPr>
            <p:nvPr/>
          </p:nvSpPr>
          <p:spPr bwMode="auto">
            <a:xfrm>
              <a:off x="1411" y="1482"/>
              <a:ext cx="8" cy="263"/>
            </a:xfrm>
            <a:prstGeom prst="rect">
              <a:avLst/>
            </a:prstGeom>
            <a:solidFill>
              <a:srgbClr val="9797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57" name="Rectangle 1068"/>
            <p:cNvSpPr>
              <a:spLocks noChangeArrowheads="1"/>
            </p:cNvSpPr>
            <p:nvPr/>
          </p:nvSpPr>
          <p:spPr bwMode="auto">
            <a:xfrm>
              <a:off x="713" y="1482"/>
              <a:ext cx="698" cy="4"/>
            </a:xfrm>
            <a:prstGeom prst="rect">
              <a:avLst/>
            </a:prstGeom>
            <a:solidFill>
              <a:srgbClr val="9999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58" name="Rectangle 1069"/>
            <p:cNvSpPr>
              <a:spLocks noChangeArrowheads="1"/>
            </p:cNvSpPr>
            <p:nvPr/>
          </p:nvSpPr>
          <p:spPr bwMode="auto">
            <a:xfrm>
              <a:off x="1401" y="1486"/>
              <a:ext cx="10" cy="259"/>
            </a:xfrm>
            <a:prstGeom prst="rect">
              <a:avLst/>
            </a:prstGeom>
            <a:solidFill>
              <a:srgbClr val="9999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59" name="Rectangle 1070"/>
            <p:cNvSpPr>
              <a:spLocks noChangeArrowheads="1"/>
            </p:cNvSpPr>
            <p:nvPr/>
          </p:nvSpPr>
          <p:spPr bwMode="auto">
            <a:xfrm>
              <a:off x="713" y="1486"/>
              <a:ext cx="688" cy="4"/>
            </a:xfrm>
            <a:prstGeom prst="rect">
              <a:avLst/>
            </a:prstGeom>
            <a:solidFill>
              <a:srgbClr val="9B9B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60" name="Rectangle 1071"/>
            <p:cNvSpPr>
              <a:spLocks noChangeArrowheads="1"/>
            </p:cNvSpPr>
            <p:nvPr/>
          </p:nvSpPr>
          <p:spPr bwMode="auto">
            <a:xfrm>
              <a:off x="1391" y="1490"/>
              <a:ext cx="10" cy="255"/>
            </a:xfrm>
            <a:prstGeom prst="rect">
              <a:avLst/>
            </a:prstGeom>
            <a:solidFill>
              <a:srgbClr val="9B9B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61" name="Rectangle 1072"/>
            <p:cNvSpPr>
              <a:spLocks noChangeArrowheads="1"/>
            </p:cNvSpPr>
            <p:nvPr/>
          </p:nvSpPr>
          <p:spPr bwMode="auto">
            <a:xfrm>
              <a:off x="713" y="1490"/>
              <a:ext cx="678" cy="2"/>
            </a:xfrm>
            <a:prstGeom prst="rect">
              <a:avLst/>
            </a:prstGeom>
            <a:solidFill>
              <a:srgbClr val="9C9C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62" name="Rectangle 1073"/>
            <p:cNvSpPr>
              <a:spLocks noChangeArrowheads="1"/>
            </p:cNvSpPr>
            <p:nvPr/>
          </p:nvSpPr>
          <p:spPr bwMode="auto">
            <a:xfrm>
              <a:off x="1381" y="1492"/>
              <a:ext cx="10" cy="253"/>
            </a:xfrm>
            <a:prstGeom prst="rect">
              <a:avLst/>
            </a:prstGeom>
            <a:solidFill>
              <a:srgbClr val="9C9C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63" name="Rectangle 1074"/>
            <p:cNvSpPr>
              <a:spLocks noChangeArrowheads="1"/>
            </p:cNvSpPr>
            <p:nvPr/>
          </p:nvSpPr>
          <p:spPr bwMode="auto">
            <a:xfrm>
              <a:off x="713" y="1492"/>
              <a:ext cx="668" cy="4"/>
            </a:xfrm>
            <a:prstGeom prst="rect">
              <a:avLst/>
            </a:prstGeom>
            <a:solidFill>
              <a:srgbClr val="9E9E5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64" name="Rectangle 1075"/>
            <p:cNvSpPr>
              <a:spLocks noChangeArrowheads="1"/>
            </p:cNvSpPr>
            <p:nvPr/>
          </p:nvSpPr>
          <p:spPr bwMode="auto">
            <a:xfrm>
              <a:off x="1371" y="1496"/>
              <a:ext cx="10" cy="249"/>
            </a:xfrm>
            <a:prstGeom prst="rect">
              <a:avLst/>
            </a:prstGeom>
            <a:solidFill>
              <a:srgbClr val="9E9E5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65" name="Rectangle 1076"/>
            <p:cNvSpPr>
              <a:spLocks noChangeArrowheads="1"/>
            </p:cNvSpPr>
            <p:nvPr/>
          </p:nvSpPr>
          <p:spPr bwMode="auto">
            <a:xfrm>
              <a:off x="713" y="1496"/>
              <a:ext cx="658" cy="4"/>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66" name="Rectangle 1077"/>
            <p:cNvSpPr>
              <a:spLocks noChangeArrowheads="1"/>
            </p:cNvSpPr>
            <p:nvPr/>
          </p:nvSpPr>
          <p:spPr bwMode="auto">
            <a:xfrm>
              <a:off x="1361" y="1500"/>
              <a:ext cx="10" cy="245"/>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67" name="Rectangle 1078"/>
            <p:cNvSpPr>
              <a:spLocks noChangeArrowheads="1"/>
            </p:cNvSpPr>
            <p:nvPr/>
          </p:nvSpPr>
          <p:spPr bwMode="auto">
            <a:xfrm>
              <a:off x="713" y="1500"/>
              <a:ext cx="648" cy="4"/>
            </a:xfrm>
            <a:prstGeom prst="rect">
              <a:avLst/>
            </a:prstGeom>
            <a:solidFill>
              <a:srgbClr val="A2A26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68" name="Rectangle 1079"/>
            <p:cNvSpPr>
              <a:spLocks noChangeArrowheads="1"/>
            </p:cNvSpPr>
            <p:nvPr/>
          </p:nvSpPr>
          <p:spPr bwMode="auto">
            <a:xfrm>
              <a:off x="1353" y="1504"/>
              <a:ext cx="8" cy="241"/>
            </a:xfrm>
            <a:prstGeom prst="rect">
              <a:avLst/>
            </a:prstGeom>
            <a:solidFill>
              <a:srgbClr val="A2A26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69" name="Rectangle 1080"/>
            <p:cNvSpPr>
              <a:spLocks noChangeArrowheads="1"/>
            </p:cNvSpPr>
            <p:nvPr/>
          </p:nvSpPr>
          <p:spPr bwMode="auto">
            <a:xfrm>
              <a:off x="713" y="1504"/>
              <a:ext cx="640" cy="4"/>
            </a:xfrm>
            <a:prstGeom prst="rect">
              <a:avLst/>
            </a:prstGeom>
            <a:solidFill>
              <a:srgbClr val="A4A4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70" name="Rectangle 1081"/>
            <p:cNvSpPr>
              <a:spLocks noChangeArrowheads="1"/>
            </p:cNvSpPr>
            <p:nvPr/>
          </p:nvSpPr>
          <p:spPr bwMode="auto">
            <a:xfrm>
              <a:off x="1343" y="1508"/>
              <a:ext cx="10" cy="237"/>
            </a:xfrm>
            <a:prstGeom prst="rect">
              <a:avLst/>
            </a:prstGeom>
            <a:solidFill>
              <a:srgbClr val="A4A4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71" name="Rectangle 1082"/>
            <p:cNvSpPr>
              <a:spLocks noChangeArrowheads="1"/>
            </p:cNvSpPr>
            <p:nvPr/>
          </p:nvSpPr>
          <p:spPr bwMode="auto">
            <a:xfrm>
              <a:off x="713" y="1508"/>
              <a:ext cx="630" cy="2"/>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72" name="Rectangle 1083"/>
            <p:cNvSpPr>
              <a:spLocks noChangeArrowheads="1"/>
            </p:cNvSpPr>
            <p:nvPr/>
          </p:nvSpPr>
          <p:spPr bwMode="auto">
            <a:xfrm>
              <a:off x="1333" y="1510"/>
              <a:ext cx="10" cy="235"/>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73" name="Rectangle 1084"/>
            <p:cNvSpPr>
              <a:spLocks noChangeArrowheads="1"/>
            </p:cNvSpPr>
            <p:nvPr/>
          </p:nvSpPr>
          <p:spPr bwMode="auto">
            <a:xfrm>
              <a:off x="713" y="1510"/>
              <a:ext cx="620" cy="4"/>
            </a:xfrm>
            <a:prstGeom prst="rect">
              <a:avLst/>
            </a:prstGeom>
            <a:solidFill>
              <a:srgbClr val="A8A86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74" name="Rectangle 1085"/>
            <p:cNvSpPr>
              <a:spLocks noChangeArrowheads="1"/>
            </p:cNvSpPr>
            <p:nvPr/>
          </p:nvSpPr>
          <p:spPr bwMode="auto">
            <a:xfrm>
              <a:off x="1323" y="1514"/>
              <a:ext cx="10" cy="231"/>
            </a:xfrm>
            <a:prstGeom prst="rect">
              <a:avLst/>
            </a:prstGeom>
            <a:solidFill>
              <a:srgbClr val="A8A86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75" name="Rectangle 1086"/>
            <p:cNvSpPr>
              <a:spLocks noChangeArrowheads="1"/>
            </p:cNvSpPr>
            <p:nvPr/>
          </p:nvSpPr>
          <p:spPr bwMode="auto">
            <a:xfrm>
              <a:off x="713" y="1514"/>
              <a:ext cx="610" cy="4"/>
            </a:xfrm>
            <a:prstGeom prst="rect">
              <a:avLst/>
            </a:prstGeom>
            <a:solidFill>
              <a:srgbClr val="AAAA6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76" name="Rectangle 1087"/>
            <p:cNvSpPr>
              <a:spLocks noChangeArrowheads="1"/>
            </p:cNvSpPr>
            <p:nvPr/>
          </p:nvSpPr>
          <p:spPr bwMode="auto">
            <a:xfrm>
              <a:off x="1313" y="1518"/>
              <a:ext cx="10" cy="227"/>
            </a:xfrm>
            <a:prstGeom prst="rect">
              <a:avLst/>
            </a:prstGeom>
            <a:solidFill>
              <a:srgbClr val="AAAA6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77" name="Rectangle 1088"/>
            <p:cNvSpPr>
              <a:spLocks noChangeArrowheads="1"/>
            </p:cNvSpPr>
            <p:nvPr/>
          </p:nvSpPr>
          <p:spPr bwMode="auto">
            <a:xfrm>
              <a:off x="713" y="1518"/>
              <a:ext cx="600" cy="4"/>
            </a:xfrm>
            <a:prstGeom prst="rect">
              <a:avLst/>
            </a:prstGeom>
            <a:solidFill>
              <a:srgbClr val="ADAD6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78" name="Rectangle 1089"/>
            <p:cNvSpPr>
              <a:spLocks noChangeArrowheads="1"/>
            </p:cNvSpPr>
            <p:nvPr/>
          </p:nvSpPr>
          <p:spPr bwMode="auto">
            <a:xfrm>
              <a:off x="1303" y="1522"/>
              <a:ext cx="10" cy="223"/>
            </a:xfrm>
            <a:prstGeom prst="rect">
              <a:avLst/>
            </a:prstGeom>
            <a:solidFill>
              <a:srgbClr val="ADAD6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79" name="Rectangle 1090"/>
            <p:cNvSpPr>
              <a:spLocks noChangeArrowheads="1"/>
            </p:cNvSpPr>
            <p:nvPr/>
          </p:nvSpPr>
          <p:spPr bwMode="auto">
            <a:xfrm>
              <a:off x="713" y="1522"/>
              <a:ext cx="590" cy="4"/>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80" name="Rectangle 1091"/>
            <p:cNvSpPr>
              <a:spLocks noChangeArrowheads="1"/>
            </p:cNvSpPr>
            <p:nvPr/>
          </p:nvSpPr>
          <p:spPr bwMode="auto">
            <a:xfrm>
              <a:off x="1295" y="1526"/>
              <a:ext cx="8" cy="219"/>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81" name="Rectangle 1092"/>
            <p:cNvSpPr>
              <a:spLocks noChangeArrowheads="1"/>
            </p:cNvSpPr>
            <p:nvPr/>
          </p:nvSpPr>
          <p:spPr bwMode="auto">
            <a:xfrm>
              <a:off x="713" y="1526"/>
              <a:ext cx="582" cy="4"/>
            </a:xfrm>
            <a:prstGeom prst="rect">
              <a:avLst/>
            </a:prstGeom>
            <a:solidFill>
              <a:srgbClr val="B1B16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82" name="Rectangle 1093"/>
            <p:cNvSpPr>
              <a:spLocks noChangeArrowheads="1"/>
            </p:cNvSpPr>
            <p:nvPr/>
          </p:nvSpPr>
          <p:spPr bwMode="auto">
            <a:xfrm>
              <a:off x="1285" y="1530"/>
              <a:ext cx="10" cy="215"/>
            </a:xfrm>
            <a:prstGeom prst="rect">
              <a:avLst/>
            </a:prstGeom>
            <a:solidFill>
              <a:srgbClr val="B1B16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83" name="Rectangle 1094"/>
            <p:cNvSpPr>
              <a:spLocks noChangeArrowheads="1"/>
            </p:cNvSpPr>
            <p:nvPr/>
          </p:nvSpPr>
          <p:spPr bwMode="auto">
            <a:xfrm>
              <a:off x="713" y="1530"/>
              <a:ext cx="572" cy="2"/>
            </a:xfrm>
            <a:prstGeom prst="rect">
              <a:avLst/>
            </a:prstGeom>
            <a:solidFill>
              <a:srgbClr val="B3B36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84" name="Rectangle 1095"/>
            <p:cNvSpPr>
              <a:spLocks noChangeArrowheads="1"/>
            </p:cNvSpPr>
            <p:nvPr/>
          </p:nvSpPr>
          <p:spPr bwMode="auto">
            <a:xfrm>
              <a:off x="1275" y="1532"/>
              <a:ext cx="10" cy="213"/>
            </a:xfrm>
            <a:prstGeom prst="rect">
              <a:avLst/>
            </a:prstGeom>
            <a:solidFill>
              <a:srgbClr val="B3B36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85" name="Rectangle 1096"/>
            <p:cNvSpPr>
              <a:spLocks noChangeArrowheads="1"/>
            </p:cNvSpPr>
            <p:nvPr/>
          </p:nvSpPr>
          <p:spPr bwMode="auto">
            <a:xfrm>
              <a:off x="713" y="1532"/>
              <a:ext cx="562" cy="4"/>
            </a:xfrm>
            <a:prstGeom prst="rect">
              <a:avLst/>
            </a:prstGeom>
            <a:solidFill>
              <a:srgbClr val="B5B5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86" name="Rectangle 1097"/>
            <p:cNvSpPr>
              <a:spLocks noChangeArrowheads="1"/>
            </p:cNvSpPr>
            <p:nvPr/>
          </p:nvSpPr>
          <p:spPr bwMode="auto">
            <a:xfrm>
              <a:off x="1265" y="1536"/>
              <a:ext cx="10" cy="209"/>
            </a:xfrm>
            <a:prstGeom prst="rect">
              <a:avLst/>
            </a:prstGeom>
            <a:solidFill>
              <a:srgbClr val="B5B5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87" name="Rectangle 1098"/>
            <p:cNvSpPr>
              <a:spLocks noChangeArrowheads="1"/>
            </p:cNvSpPr>
            <p:nvPr/>
          </p:nvSpPr>
          <p:spPr bwMode="auto">
            <a:xfrm>
              <a:off x="713" y="1536"/>
              <a:ext cx="552" cy="4"/>
            </a:xfrm>
            <a:prstGeom prst="rect">
              <a:avLst/>
            </a:prstGeom>
            <a:solidFill>
              <a:srgbClr val="B7B7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88" name="Rectangle 1099"/>
            <p:cNvSpPr>
              <a:spLocks noChangeArrowheads="1"/>
            </p:cNvSpPr>
            <p:nvPr/>
          </p:nvSpPr>
          <p:spPr bwMode="auto">
            <a:xfrm>
              <a:off x="1255" y="1540"/>
              <a:ext cx="10" cy="205"/>
            </a:xfrm>
            <a:prstGeom prst="rect">
              <a:avLst/>
            </a:prstGeom>
            <a:solidFill>
              <a:srgbClr val="B7B7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89" name="Rectangle 1100"/>
            <p:cNvSpPr>
              <a:spLocks noChangeArrowheads="1"/>
            </p:cNvSpPr>
            <p:nvPr/>
          </p:nvSpPr>
          <p:spPr bwMode="auto">
            <a:xfrm>
              <a:off x="713" y="1540"/>
              <a:ext cx="542" cy="4"/>
            </a:xfrm>
            <a:prstGeom prst="rect">
              <a:avLst/>
            </a:prstGeom>
            <a:solidFill>
              <a:srgbClr val="BABA6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90" name="Rectangle 1101"/>
            <p:cNvSpPr>
              <a:spLocks noChangeArrowheads="1"/>
            </p:cNvSpPr>
            <p:nvPr/>
          </p:nvSpPr>
          <p:spPr bwMode="auto">
            <a:xfrm>
              <a:off x="1245" y="1544"/>
              <a:ext cx="10" cy="201"/>
            </a:xfrm>
            <a:prstGeom prst="rect">
              <a:avLst/>
            </a:prstGeom>
            <a:solidFill>
              <a:srgbClr val="BABA6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91" name="Rectangle 1102"/>
            <p:cNvSpPr>
              <a:spLocks noChangeArrowheads="1"/>
            </p:cNvSpPr>
            <p:nvPr/>
          </p:nvSpPr>
          <p:spPr bwMode="auto">
            <a:xfrm>
              <a:off x="713" y="1544"/>
              <a:ext cx="532" cy="4"/>
            </a:xfrm>
            <a:prstGeom prst="rect">
              <a:avLst/>
            </a:prstGeom>
            <a:solidFill>
              <a:srgbClr val="BCBC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92" name="Rectangle 1103"/>
            <p:cNvSpPr>
              <a:spLocks noChangeArrowheads="1"/>
            </p:cNvSpPr>
            <p:nvPr/>
          </p:nvSpPr>
          <p:spPr bwMode="auto">
            <a:xfrm>
              <a:off x="1237" y="1548"/>
              <a:ext cx="8" cy="197"/>
            </a:xfrm>
            <a:prstGeom prst="rect">
              <a:avLst/>
            </a:prstGeom>
            <a:solidFill>
              <a:srgbClr val="BCBC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93" name="Rectangle 1104"/>
            <p:cNvSpPr>
              <a:spLocks noChangeArrowheads="1"/>
            </p:cNvSpPr>
            <p:nvPr/>
          </p:nvSpPr>
          <p:spPr bwMode="auto">
            <a:xfrm>
              <a:off x="713" y="1548"/>
              <a:ext cx="524" cy="2"/>
            </a:xfrm>
            <a:prstGeom prst="rect">
              <a:avLst/>
            </a:prstGeom>
            <a:solidFill>
              <a:srgbClr val="BEBE7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94" name="Rectangle 1105"/>
            <p:cNvSpPr>
              <a:spLocks noChangeArrowheads="1"/>
            </p:cNvSpPr>
            <p:nvPr/>
          </p:nvSpPr>
          <p:spPr bwMode="auto">
            <a:xfrm>
              <a:off x="1227" y="1550"/>
              <a:ext cx="10" cy="195"/>
            </a:xfrm>
            <a:prstGeom prst="rect">
              <a:avLst/>
            </a:prstGeom>
            <a:solidFill>
              <a:srgbClr val="BEBE7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95" name="Rectangle 1106"/>
            <p:cNvSpPr>
              <a:spLocks noChangeArrowheads="1"/>
            </p:cNvSpPr>
            <p:nvPr/>
          </p:nvSpPr>
          <p:spPr bwMode="auto">
            <a:xfrm>
              <a:off x="713" y="1550"/>
              <a:ext cx="514" cy="4"/>
            </a:xfrm>
            <a:prstGeom prst="rect">
              <a:avLst/>
            </a:prstGeom>
            <a:solidFill>
              <a:srgbClr val="C0C07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96" name="Rectangle 1107"/>
            <p:cNvSpPr>
              <a:spLocks noChangeArrowheads="1"/>
            </p:cNvSpPr>
            <p:nvPr/>
          </p:nvSpPr>
          <p:spPr bwMode="auto">
            <a:xfrm>
              <a:off x="1217" y="1554"/>
              <a:ext cx="10" cy="191"/>
            </a:xfrm>
            <a:prstGeom prst="rect">
              <a:avLst/>
            </a:prstGeom>
            <a:solidFill>
              <a:srgbClr val="C0C07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97" name="Rectangle 1108"/>
            <p:cNvSpPr>
              <a:spLocks noChangeArrowheads="1"/>
            </p:cNvSpPr>
            <p:nvPr/>
          </p:nvSpPr>
          <p:spPr bwMode="auto">
            <a:xfrm>
              <a:off x="713" y="1554"/>
              <a:ext cx="504" cy="4"/>
            </a:xfrm>
            <a:prstGeom prst="rect">
              <a:avLst/>
            </a:prstGeom>
            <a:solidFill>
              <a:srgbClr val="C2C2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98" name="Rectangle 1109"/>
            <p:cNvSpPr>
              <a:spLocks noChangeArrowheads="1"/>
            </p:cNvSpPr>
            <p:nvPr/>
          </p:nvSpPr>
          <p:spPr bwMode="auto">
            <a:xfrm>
              <a:off x="1207" y="1558"/>
              <a:ext cx="10" cy="187"/>
            </a:xfrm>
            <a:prstGeom prst="rect">
              <a:avLst/>
            </a:prstGeom>
            <a:solidFill>
              <a:srgbClr val="C2C2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99" name="Rectangle 1110"/>
            <p:cNvSpPr>
              <a:spLocks noChangeArrowheads="1"/>
            </p:cNvSpPr>
            <p:nvPr/>
          </p:nvSpPr>
          <p:spPr bwMode="auto">
            <a:xfrm>
              <a:off x="713" y="1558"/>
              <a:ext cx="494" cy="4"/>
            </a:xfrm>
            <a:prstGeom prst="rect">
              <a:avLst/>
            </a:prstGeom>
            <a:solidFill>
              <a:srgbClr val="C5C57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00" name="Rectangle 1111"/>
            <p:cNvSpPr>
              <a:spLocks noChangeArrowheads="1"/>
            </p:cNvSpPr>
            <p:nvPr/>
          </p:nvSpPr>
          <p:spPr bwMode="auto">
            <a:xfrm>
              <a:off x="1196" y="1562"/>
              <a:ext cx="11" cy="183"/>
            </a:xfrm>
            <a:prstGeom prst="rect">
              <a:avLst/>
            </a:prstGeom>
            <a:solidFill>
              <a:srgbClr val="C5C57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01" name="Rectangle 1112"/>
            <p:cNvSpPr>
              <a:spLocks noChangeArrowheads="1"/>
            </p:cNvSpPr>
            <p:nvPr/>
          </p:nvSpPr>
          <p:spPr bwMode="auto">
            <a:xfrm>
              <a:off x="713" y="1562"/>
              <a:ext cx="483" cy="4"/>
            </a:xfrm>
            <a:prstGeom prst="rect">
              <a:avLst/>
            </a:prstGeom>
            <a:solidFill>
              <a:srgbClr val="C7C77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02" name="Rectangle 1113"/>
            <p:cNvSpPr>
              <a:spLocks noChangeArrowheads="1"/>
            </p:cNvSpPr>
            <p:nvPr/>
          </p:nvSpPr>
          <p:spPr bwMode="auto">
            <a:xfrm>
              <a:off x="1186" y="1566"/>
              <a:ext cx="10" cy="179"/>
            </a:xfrm>
            <a:prstGeom prst="rect">
              <a:avLst/>
            </a:prstGeom>
            <a:solidFill>
              <a:srgbClr val="C7C77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03" name="Rectangle 1114"/>
            <p:cNvSpPr>
              <a:spLocks noChangeArrowheads="1"/>
            </p:cNvSpPr>
            <p:nvPr/>
          </p:nvSpPr>
          <p:spPr bwMode="auto">
            <a:xfrm>
              <a:off x="713" y="1566"/>
              <a:ext cx="473" cy="2"/>
            </a:xfrm>
            <a:prstGeom prst="rect">
              <a:avLst/>
            </a:prstGeom>
            <a:solidFill>
              <a:srgbClr val="C9C9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04" name="Rectangle 1115"/>
            <p:cNvSpPr>
              <a:spLocks noChangeArrowheads="1"/>
            </p:cNvSpPr>
            <p:nvPr/>
          </p:nvSpPr>
          <p:spPr bwMode="auto">
            <a:xfrm>
              <a:off x="1178" y="1568"/>
              <a:ext cx="8" cy="177"/>
            </a:xfrm>
            <a:prstGeom prst="rect">
              <a:avLst/>
            </a:prstGeom>
            <a:solidFill>
              <a:srgbClr val="C9C9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05" name="Rectangle 1116"/>
            <p:cNvSpPr>
              <a:spLocks noChangeArrowheads="1"/>
            </p:cNvSpPr>
            <p:nvPr/>
          </p:nvSpPr>
          <p:spPr bwMode="auto">
            <a:xfrm>
              <a:off x="713" y="1568"/>
              <a:ext cx="465" cy="4"/>
            </a:xfrm>
            <a:prstGeom prst="rect">
              <a:avLst/>
            </a:prstGeom>
            <a:solidFill>
              <a:srgbClr val="CBCB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06" name="Rectangle 1117"/>
            <p:cNvSpPr>
              <a:spLocks noChangeArrowheads="1"/>
            </p:cNvSpPr>
            <p:nvPr/>
          </p:nvSpPr>
          <p:spPr bwMode="auto">
            <a:xfrm>
              <a:off x="1168" y="1572"/>
              <a:ext cx="10" cy="173"/>
            </a:xfrm>
            <a:prstGeom prst="rect">
              <a:avLst/>
            </a:prstGeom>
            <a:solidFill>
              <a:srgbClr val="CBCB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07" name="Rectangle 1118"/>
            <p:cNvSpPr>
              <a:spLocks noChangeArrowheads="1"/>
            </p:cNvSpPr>
            <p:nvPr/>
          </p:nvSpPr>
          <p:spPr bwMode="auto">
            <a:xfrm>
              <a:off x="713" y="1572"/>
              <a:ext cx="455" cy="4"/>
            </a:xfrm>
            <a:prstGeom prst="rect">
              <a:avLst/>
            </a:prstGeom>
            <a:solidFill>
              <a:srgbClr val="CDCD7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08" name="Rectangle 1119"/>
            <p:cNvSpPr>
              <a:spLocks noChangeArrowheads="1"/>
            </p:cNvSpPr>
            <p:nvPr/>
          </p:nvSpPr>
          <p:spPr bwMode="auto">
            <a:xfrm>
              <a:off x="1158" y="1576"/>
              <a:ext cx="10" cy="169"/>
            </a:xfrm>
            <a:prstGeom prst="rect">
              <a:avLst/>
            </a:prstGeom>
            <a:solidFill>
              <a:srgbClr val="CDCD7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09" name="Rectangle 1120"/>
            <p:cNvSpPr>
              <a:spLocks noChangeArrowheads="1"/>
            </p:cNvSpPr>
            <p:nvPr/>
          </p:nvSpPr>
          <p:spPr bwMode="auto">
            <a:xfrm>
              <a:off x="713" y="1576"/>
              <a:ext cx="445" cy="4"/>
            </a:xfrm>
            <a:prstGeom prst="rect">
              <a:avLst/>
            </a:prstGeom>
            <a:solidFill>
              <a:srgbClr val="CFCF7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10" name="Rectangle 1121"/>
            <p:cNvSpPr>
              <a:spLocks noChangeArrowheads="1"/>
            </p:cNvSpPr>
            <p:nvPr/>
          </p:nvSpPr>
          <p:spPr bwMode="auto">
            <a:xfrm>
              <a:off x="1148" y="1580"/>
              <a:ext cx="10" cy="165"/>
            </a:xfrm>
            <a:prstGeom prst="rect">
              <a:avLst/>
            </a:prstGeom>
            <a:solidFill>
              <a:srgbClr val="CFCF7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11" name="Rectangle 1122"/>
            <p:cNvSpPr>
              <a:spLocks noChangeArrowheads="1"/>
            </p:cNvSpPr>
            <p:nvPr/>
          </p:nvSpPr>
          <p:spPr bwMode="auto">
            <a:xfrm>
              <a:off x="713" y="1580"/>
              <a:ext cx="435" cy="4"/>
            </a:xfrm>
            <a:prstGeom prst="rect">
              <a:avLst/>
            </a:prstGeom>
            <a:solidFill>
              <a:srgbClr val="D1D1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12" name="Rectangle 1123"/>
            <p:cNvSpPr>
              <a:spLocks noChangeArrowheads="1"/>
            </p:cNvSpPr>
            <p:nvPr/>
          </p:nvSpPr>
          <p:spPr bwMode="auto">
            <a:xfrm>
              <a:off x="1138" y="1584"/>
              <a:ext cx="10" cy="161"/>
            </a:xfrm>
            <a:prstGeom prst="rect">
              <a:avLst/>
            </a:prstGeom>
            <a:solidFill>
              <a:srgbClr val="D1D1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13" name="Rectangle 1124"/>
            <p:cNvSpPr>
              <a:spLocks noChangeArrowheads="1"/>
            </p:cNvSpPr>
            <p:nvPr/>
          </p:nvSpPr>
          <p:spPr bwMode="auto">
            <a:xfrm>
              <a:off x="713" y="1584"/>
              <a:ext cx="425" cy="4"/>
            </a:xfrm>
            <a:prstGeom prst="rect">
              <a:avLst/>
            </a:prstGeom>
            <a:solidFill>
              <a:srgbClr val="D3D3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14" name="Rectangle 1125"/>
            <p:cNvSpPr>
              <a:spLocks noChangeArrowheads="1"/>
            </p:cNvSpPr>
            <p:nvPr/>
          </p:nvSpPr>
          <p:spPr bwMode="auto">
            <a:xfrm>
              <a:off x="1128" y="1588"/>
              <a:ext cx="10" cy="157"/>
            </a:xfrm>
            <a:prstGeom prst="rect">
              <a:avLst/>
            </a:prstGeom>
            <a:solidFill>
              <a:srgbClr val="D3D3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15" name="Rectangle 1126"/>
            <p:cNvSpPr>
              <a:spLocks noChangeArrowheads="1"/>
            </p:cNvSpPr>
            <p:nvPr/>
          </p:nvSpPr>
          <p:spPr bwMode="auto">
            <a:xfrm>
              <a:off x="713" y="1588"/>
              <a:ext cx="415" cy="2"/>
            </a:xfrm>
            <a:prstGeom prst="rect">
              <a:avLst/>
            </a:prstGeom>
            <a:solidFill>
              <a:srgbClr val="D5D5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16" name="Rectangle 1127"/>
            <p:cNvSpPr>
              <a:spLocks noChangeArrowheads="1"/>
            </p:cNvSpPr>
            <p:nvPr/>
          </p:nvSpPr>
          <p:spPr bwMode="auto">
            <a:xfrm>
              <a:off x="1120" y="1590"/>
              <a:ext cx="8" cy="155"/>
            </a:xfrm>
            <a:prstGeom prst="rect">
              <a:avLst/>
            </a:prstGeom>
            <a:solidFill>
              <a:srgbClr val="D5D5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17" name="Rectangle 1128"/>
            <p:cNvSpPr>
              <a:spLocks noChangeArrowheads="1"/>
            </p:cNvSpPr>
            <p:nvPr/>
          </p:nvSpPr>
          <p:spPr bwMode="auto">
            <a:xfrm>
              <a:off x="713" y="1590"/>
              <a:ext cx="407" cy="4"/>
            </a:xfrm>
            <a:prstGeom prst="rect">
              <a:avLst/>
            </a:prstGeom>
            <a:solidFill>
              <a:srgbClr val="D7D78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18" name="Rectangle 1129"/>
            <p:cNvSpPr>
              <a:spLocks noChangeArrowheads="1"/>
            </p:cNvSpPr>
            <p:nvPr/>
          </p:nvSpPr>
          <p:spPr bwMode="auto">
            <a:xfrm>
              <a:off x="1110" y="1594"/>
              <a:ext cx="10" cy="151"/>
            </a:xfrm>
            <a:prstGeom prst="rect">
              <a:avLst/>
            </a:prstGeom>
            <a:solidFill>
              <a:srgbClr val="D7D78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19" name="Rectangle 1130"/>
            <p:cNvSpPr>
              <a:spLocks noChangeArrowheads="1"/>
            </p:cNvSpPr>
            <p:nvPr/>
          </p:nvSpPr>
          <p:spPr bwMode="auto">
            <a:xfrm>
              <a:off x="713" y="1594"/>
              <a:ext cx="397" cy="4"/>
            </a:xfrm>
            <a:prstGeom prst="rect">
              <a:avLst/>
            </a:prstGeom>
            <a:solidFill>
              <a:srgbClr val="D9D9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20" name="Rectangle 1131"/>
            <p:cNvSpPr>
              <a:spLocks noChangeArrowheads="1"/>
            </p:cNvSpPr>
            <p:nvPr/>
          </p:nvSpPr>
          <p:spPr bwMode="auto">
            <a:xfrm>
              <a:off x="1100" y="1598"/>
              <a:ext cx="10" cy="147"/>
            </a:xfrm>
            <a:prstGeom prst="rect">
              <a:avLst/>
            </a:prstGeom>
            <a:solidFill>
              <a:srgbClr val="D9D9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21" name="Rectangle 1132"/>
            <p:cNvSpPr>
              <a:spLocks noChangeArrowheads="1"/>
            </p:cNvSpPr>
            <p:nvPr/>
          </p:nvSpPr>
          <p:spPr bwMode="auto">
            <a:xfrm>
              <a:off x="713" y="1598"/>
              <a:ext cx="387" cy="4"/>
            </a:xfrm>
            <a:prstGeom prst="rect">
              <a:avLst/>
            </a:prstGeom>
            <a:solidFill>
              <a:srgbClr val="DADA8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22" name="Rectangle 1133"/>
            <p:cNvSpPr>
              <a:spLocks noChangeArrowheads="1"/>
            </p:cNvSpPr>
            <p:nvPr/>
          </p:nvSpPr>
          <p:spPr bwMode="auto">
            <a:xfrm>
              <a:off x="1090" y="1602"/>
              <a:ext cx="10" cy="143"/>
            </a:xfrm>
            <a:prstGeom prst="rect">
              <a:avLst/>
            </a:prstGeom>
            <a:solidFill>
              <a:srgbClr val="DADA8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23" name="Rectangle 1134"/>
            <p:cNvSpPr>
              <a:spLocks noChangeArrowheads="1"/>
            </p:cNvSpPr>
            <p:nvPr/>
          </p:nvSpPr>
          <p:spPr bwMode="auto">
            <a:xfrm>
              <a:off x="713" y="1602"/>
              <a:ext cx="377" cy="4"/>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24" name="Rectangle 1135"/>
            <p:cNvSpPr>
              <a:spLocks noChangeArrowheads="1"/>
            </p:cNvSpPr>
            <p:nvPr/>
          </p:nvSpPr>
          <p:spPr bwMode="auto">
            <a:xfrm>
              <a:off x="1080" y="1606"/>
              <a:ext cx="10" cy="139"/>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25" name="Rectangle 1136"/>
            <p:cNvSpPr>
              <a:spLocks noChangeArrowheads="1"/>
            </p:cNvSpPr>
            <p:nvPr/>
          </p:nvSpPr>
          <p:spPr bwMode="auto">
            <a:xfrm>
              <a:off x="713" y="1606"/>
              <a:ext cx="367" cy="2"/>
            </a:xfrm>
            <a:prstGeom prst="rect">
              <a:avLst/>
            </a:prstGeom>
            <a:solidFill>
              <a:srgbClr val="DEDE8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26" name="Rectangle 1137"/>
            <p:cNvSpPr>
              <a:spLocks noChangeArrowheads="1"/>
            </p:cNvSpPr>
            <p:nvPr/>
          </p:nvSpPr>
          <p:spPr bwMode="auto">
            <a:xfrm>
              <a:off x="1070" y="1608"/>
              <a:ext cx="10" cy="137"/>
            </a:xfrm>
            <a:prstGeom prst="rect">
              <a:avLst/>
            </a:prstGeom>
            <a:solidFill>
              <a:srgbClr val="DEDE8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27" name="Rectangle 1138"/>
            <p:cNvSpPr>
              <a:spLocks noChangeArrowheads="1"/>
            </p:cNvSpPr>
            <p:nvPr/>
          </p:nvSpPr>
          <p:spPr bwMode="auto">
            <a:xfrm>
              <a:off x="713" y="1608"/>
              <a:ext cx="357" cy="4"/>
            </a:xfrm>
            <a:prstGeom prst="rect">
              <a:avLst/>
            </a:prstGeom>
            <a:solidFill>
              <a:srgbClr val="E0E0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28" name="Rectangle 1139"/>
            <p:cNvSpPr>
              <a:spLocks noChangeArrowheads="1"/>
            </p:cNvSpPr>
            <p:nvPr/>
          </p:nvSpPr>
          <p:spPr bwMode="auto">
            <a:xfrm>
              <a:off x="1062" y="1612"/>
              <a:ext cx="8" cy="133"/>
            </a:xfrm>
            <a:prstGeom prst="rect">
              <a:avLst/>
            </a:prstGeom>
            <a:solidFill>
              <a:srgbClr val="E0E0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29" name="Rectangle 1140"/>
            <p:cNvSpPr>
              <a:spLocks noChangeArrowheads="1"/>
            </p:cNvSpPr>
            <p:nvPr/>
          </p:nvSpPr>
          <p:spPr bwMode="auto">
            <a:xfrm>
              <a:off x="713" y="1612"/>
              <a:ext cx="349" cy="4"/>
            </a:xfrm>
            <a:prstGeom prst="rect">
              <a:avLst/>
            </a:prstGeom>
            <a:solidFill>
              <a:srgbClr val="E2E2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30" name="Rectangle 1141"/>
            <p:cNvSpPr>
              <a:spLocks noChangeArrowheads="1"/>
            </p:cNvSpPr>
            <p:nvPr/>
          </p:nvSpPr>
          <p:spPr bwMode="auto">
            <a:xfrm>
              <a:off x="1052" y="1616"/>
              <a:ext cx="10" cy="129"/>
            </a:xfrm>
            <a:prstGeom prst="rect">
              <a:avLst/>
            </a:prstGeom>
            <a:solidFill>
              <a:srgbClr val="E2E2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31" name="Rectangle 1142"/>
            <p:cNvSpPr>
              <a:spLocks noChangeArrowheads="1"/>
            </p:cNvSpPr>
            <p:nvPr/>
          </p:nvSpPr>
          <p:spPr bwMode="auto">
            <a:xfrm>
              <a:off x="713" y="1616"/>
              <a:ext cx="339" cy="5"/>
            </a:xfrm>
            <a:prstGeom prst="rect">
              <a:avLst/>
            </a:prstGeom>
            <a:solidFill>
              <a:srgbClr val="E3E38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32" name="Rectangle 1143"/>
            <p:cNvSpPr>
              <a:spLocks noChangeArrowheads="1"/>
            </p:cNvSpPr>
            <p:nvPr/>
          </p:nvSpPr>
          <p:spPr bwMode="auto">
            <a:xfrm>
              <a:off x="1042" y="1621"/>
              <a:ext cx="10" cy="124"/>
            </a:xfrm>
            <a:prstGeom prst="rect">
              <a:avLst/>
            </a:prstGeom>
            <a:solidFill>
              <a:srgbClr val="E3E38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33" name="Rectangle 1144"/>
            <p:cNvSpPr>
              <a:spLocks noChangeArrowheads="1"/>
            </p:cNvSpPr>
            <p:nvPr/>
          </p:nvSpPr>
          <p:spPr bwMode="auto">
            <a:xfrm>
              <a:off x="713" y="1621"/>
              <a:ext cx="329" cy="4"/>
            </a:xfrm>
            <a:prstGeom prst="rect">
              <a:avLst/>
            </a:prstGeom>
            <a:solidFill>
              <a:srgbClr val="E5E5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34" name="Rectangle 1145"/>
            <p:cNvSpPr>
              <a:spLocks noChangeArrowheads="1"/>
            </p:cNvSpPr>
            <p:nvPr/>
          </p:nvSpPr>
          <p:spPr bwMode="auto">
            <a:xfrm>
              <a:off x="1032" y="1625"/>
              <a:ext cx="10" cy="120"/>
            </a:xfrm>
            <a:prstGeom prst="rect">
              <a:avLst/>
            </a:prstGeom>
            <a:solidFill>
              <a:srgbClr val="E5E5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35" name="Rectangle 1146"/>
            <p:cNvSpPr>
              <a:spLocks noChangeArrowheads="1"/>
            </p:cNvSpPr>
            <p:nvPr/>
          </p:nvSpPr>
          <p:spPr bwMode="auto">
            <a:xfrm>
              <a:off x="713" y="1625"/>
              <a:ext cx="319" cy="2"/>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36" name="Rectangle 1147"/>
            <p:cNvSpPr>
              <a:spLocks noChangeArrowheads="1"/>
            </p:cNvSpPr>
            <p:nvPr/>
          </p:nvSpPr>
          <p:spPr bwMode="auto">
            <a:xfrm>
              <a:off x="1022" y="1627"/>
              <a:ext cx="10" cy="118"/>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37" name="Rectangle 1148"/>
            <p:cNvSpPr>
              <a:spLocks noChangeArrowheads="1"/>
            </p:cNvSpPr>
            <p:nvPr/>
          </p:nvSpPr>
          <p:spPr bwMode="auto">
            <a:xfrm>
              <a:off x="713" y="1627"/>
              <a:ext cx="309" cy="4"/>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38" name="Rectangle 1149"/>
            <p:cNvSpPr>
              <a:spLocks noChangeArrowheads="1"/>
            </p:cNvSpPr>
            <p:nvPr/>
          </p:nvSpPr>
          <p:spPr bwMode="auto">
            <a:xfrm>
              <a:off x="1012" y="1631"/>
              <a:ext cx="10" cy="114"/>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39" name="Rectangle 1150"/>
            <p:cNvSpPr>
              <a:spLocks noChangeArrowheads="1"/>
            </p:cNvSpPr>
            <p:nvPr/>
          </p:nvSpPr>
          <p:spPr bwMode="auto">
            <a:xfrm>
              <a:off x="713" y="1631"/>
              <a:ext cx="299" cy="4"/>
            </a:xfrm>
            <a:prstGeom prst="rect">
              <a:avLst/>
            </a:prstGeom>
            <a:solidFill>
              <a:srgbClr val="E9E9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40" name="Rectangle 1151"/>
            <p:cNvSpPr>
              <a:spLocks noChangeArrowheads="1"/>
            </p:cNvSpPr>
            <p:nvPr/>
          </p:nvSpPr>
          <p:spPr bwMode="auto">
            <a:xfrm>
              <a:off x="1004" y="1635"/>
              <a:ext cx="8" cy="110"/>
            </a:xfrm>
            <a:prstGeom prst="rect">
              <a:avLst/>
            </a:prstGeom>
            <a:solidFill>
              <a:srgbClr val="E9E9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41" name="Rectangle 1152"/>
            <p:cNvSpPr>
              <a:spLocks noChangeArrowheads="1"/>
            </p:cNvSpPr>
            <p:nvPr/>
          </p:nvSpPr>
          <p:spPr bwMode="auto">
            <a:xfrm>
              <a:off x="713" y="1635"/>
              <a:ext cx="291" cy="4"/>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42" name="Rectangle 1153"/>
            <p:cNvSpPr>
              <a:spLocks noChangeArrowheads="1"/>
            </p:cNvSpPr>
            <p:nvPr/>
          </p:nvSpPr>
          <p:spPr bwMode="auto">
            <a:xfrm>
              <a:off x="994" y="1639"/>
              <a:ext cx="10" cy="106"/>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43" name="Rectangle 1154"/>
            <p:cNvSpPr>
              <a:spLocks noChangeArrowheads="1"/>
            </p:cNvSpPr>
            <p:nvPr/>
          </p:nvSpPr>
          <p:spPr bwMode="auto">
            <a:xfrm>
              <a:off x="713" y="1639"/>
              <a:ext cx="281" cy="4"/>
            </a:xfrm>
            <a:prstGeom prst="rect">
              <a:avLst/>
            </a:prstGeom>
            <a:solidFill>
              <a:srgbClr val="ECEC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44" name="Rectangle 1155"/>
            <p:cNvSpPr>
              <a:spLocks noChangeArrowheads="1"/>
            </p:cNvSpPr>
            <p:nvPr/>
          </p:nvSpPr>
          <p:spPr bwMode="auto">
            <a:xfrm>
              <a:off x="984" y="1643"/>
              <a:ext cx="10" cy="102"/>
            </a:xfrm>
            <a:prstGeom prst="rect">
              <a:avLst/>
            </a:prstGeom>
            <a:solidFill>
              <a:srgbClr val="ECEC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45" name="Rectangle 1156"/>
            <p:cNvSpPr>
              <a:spLocks noChangeArrowheads="1"/>
            </p:cNvSpPr>
            <p:nvPr/>
          </p:nvSpPr>
          <p:spPr bwMode="auto">
            <a:xfrm>
              <a:off x="713" y="1643"/>
              <a:ext cx="271" cy="4"/>
            </a:xfrm>
            <a:prstGeom prst="rect">
              <a:avLst/>
            </a:prstGeom>
            <a:solidFill>
              <a:srgbClr val="EDED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46" name="Rectangle 1157"/>
            <p:cNvSpPr>
              <a:spLocks noChangeArrowheads="1"/>
            </p:cNvSpPr>
            <p:nvPr/>
          </p:nvSpPr>
          <p:spPr bwMode="auto">
            <a:xfrm>
              <a:off x="974" y="1647"/>
              <a:ext cx="10" cy="98"/>
            </a:xfrm>
            <a:prstGeom prst="rect">
              <a:avLst/>
            </a:prstGeom>
            <a:solidFill>
              <a:srgbClr val="EDED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47" name="Rectangle 1158"/>
            <p:cNvSpPr>
              <a:spLocks noChangeArrowheads="1"/>
            </p:cNvSpPr>
            <p:nvPr/>
          </p:nvSpPr>
          <p:spPr bwMode="auto">
            <a:xfrm>
              <a:off x="713" y="1647"/>
              <a:ext cx="261" cy="2"/>
            </a:xfrm>
            <a:prstGeom prst="rect">
              <a:avLst/>
            </a:prstGeom>
            <a:solidFill>
              <a:srgbClr val="EEEE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48" name="Rectangle 1159"/>
            <p:cNvSpPr>
              <a:spLocks noChangeArrowheads="1"/>
            </p:cNvSpPr>
            <p:nvPr/>
          </p:nvSpPr>
          <p:spPr bwMode="auto">
            <a:xfrm>
              <a:off x="964" y="1649"/>
              <a:ext cx="10" cy="96"/>
            </a:xfrm>
            <a:prstGeom prst="rect">
              <a:avLst/>
            </a:prstGeom>
            <a:solidFill>
              <a:srgbClr val="EEEE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49" name="Rectangle 1160"/>
            <p:cNvSpPr>
              <a:spLocks noChangeArrowheads="1"/>
            </p:cNvSpPr>
            <p:nvPr/>
          </p:nvSpPr>
          <p:spPr bwMode="auto">
            <a:xfrm>
              <a:off x="713" y="1649"/>
              <a:ext cx="251" cy="4"/>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50" name="Rectangle 1161"/>
            <p:cNvSpPr>
              <a:spLocks noChangeArrowheads="1"/>
            </p:cNvSpPr>
            <p:nvPr/>
          </p:nvSpPr>
          <p:spPr bwMode="auto">
            <a:xfrm>
              <a:off x="954" y="1653"/>
              <a:ext cx="10" cy="92"/>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51" name="Rectangle 1162"/>
            <p:cNvSpPr>
              <a:spLocks noChangeArrowheads="1"/>
            </p:cNvSpPr>
            <p:nvPr/>
          </p:nvSpPr>
          <p:spPr bwMode="auto">
            <a:xfrm>
              <a:off x="713" y="1653"/>
              <a:ext cx="241" cy="4"/>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52" name="Rectangle 1163"/>
            <p:cNvSpPr>
              <a:spLocks noChangeArrowheads="1"/>
            </p:cNvSpPr>
            <p:nvPr/>
          </p:nvSpPr>
          <p:spPr bwMode="auto">
            <a:xfrm>
              <a:off x="946" y="1657"/>
              <a:ext cx="8" cy="88"/>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53" name="Rectangle 1164"/>
            <p:cNvSpPr>
              <a:spLocks noChangeArrowheads="1"/>
            </p:cNvSpPr>
            <p:nvPr/>
          </p:nvSpPr>
          <p:spPr bwMode="auto">
            <a:xfrm>
              <a:off x="713" y="1657"/>
              <a:ext cx="233" cy="4"/>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54" name="Rectangle 1165"/>
            <p:cNvSpPr>
              <a:spLocks noChangeArrowheads="1"/>
            </p:cNvSpPr>
            <p:nvPr/>
          </p:nvSpPr>
          <p:spPr bwMode="auto">
            <a:xfrm>
              <a:off x="936" y="1661"/>
              <a:ext cx="10" cy="84"/>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55" name="Rectangle 1166"/>
            <p:cNvSpPr>
              <a:spLocks noChangeArrowheads="1"/>
            </p:cNvSpPr>
            <p:nvPr/>
          </p:nvSpPr>
          <p:spPr bwMode="auto">
            <a:xfrm>
              <a:off x="713" y="1661"/>
              <a:ext cx="223" cy="4"/>
            </a:xfrm>
            <a:prstGeom prst="rect">
              <a:avLst/>
            </a:prstGeom>
            <a:solidFill>
              <a:srgbClr val="F3F3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56" name="Rectangle 1167"/>
            <p:cNvSpPr>
              <a:spLocks noChangeArrowheads="1"/>
            </p:cNvSpPr>
            <p:nvPr/>
          </p:nvSpPr>
          <p:spPr bwMode="auto">
            <a:xfrm>
              <a:off x="926" y="1665"/>
              <a:ext cx="10" cy="80"/>
            </a:xfrm>
            <a:prstGeom prst="rect">
              <a:avLst/>
            </a:prstGeom>
            <a:solidFill>
              <a:srgbClr val="F3F3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57" name="Rectangle 1168"/>
            <p:cNvSpPr>
              <a:spLocks noChangeArrowheads="1"/>
            </p:cNvSpPr>
            <p:nvPr/>
          </p:nvSpPr>
          <p:spPr bwMode="auto">
            <a:xfrm>
              <a:off x="713" y="1665"/>
              <a:ext cx="213" cy="2"/>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58" name="Rectangle 1169"/>
            <p:cNvSpPr>
              <a:spLocks noChangeArrowheads="1"/>
            </p:cNvSpPr>
            <p:nvPr/>
          </p:nvSpPr>
          <p:spPr bwMode="auto">
            <a:xfrm>
              <a:off x="916" y="1667"/>
              <a:ext cx="10" cy="78"/>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59" name="Rectangle 1170"/>
            <p:cNvSpPr>
              <a:spLocks noChangeArrowheads="1"/>
            </p:cNvSpPr>
            <p:nvPr/>
          </p:nvSpPr>
          <p:spPr bwMode="auto">
            <a:xfrm>
              <a:off x="713" y="1667"/>
              <a:ext cx="203" cy="4"/>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60" name="Rectangle 1171"/>
            <p:cNvSpPr>
              <a:spLocks noChangeArrowheads="1"/>
            </p:cNvSpPr>
            <p:nvPr/>
          </p:nvSpPr>
          <p:spPr bwMode="auto">
            <a:xfrm>
              <a:off x="906" y="1671"/>
              <a:ext cx="10" cy="74"/>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61" name="Rectangle 1172"/>
            <p:cNvSpPr>
              <a:spLocks noChangeArrowheads="1"/>
            </p:cNvSpPr>
            <p:nvPr/>
          </p:nvSpPr>
          <p:spPr bwMode="auto">
            <a:xfrm>
              <a:off x="713" y="1671"/>
              <a:ext cx="193" cy="4"/>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62" name="Rectangle 1173"/>
            <p:cNvSpPr>
              <a:spLocks noChangeArrowheads="1"/>
            </p:cNvSpPr>
            <p:nvPr/>
          </p:nvSpPr>
          <p:spPr bwMode="auto">
            <a:xfrm>
              <a:off x="896" y="1675"/>
              <a:ext cx="10" cy="70"/>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63" name="Rectangle 1174"/>
            <p:cNvSpPr>
              <a:spLocks noChangeArrowheads="1"/>
            </p:cNvSpPr>
            <p:nvPr/>
          </p:nvSpPr>
          <p:spPr bwMode="auto">
            <a:xfrm>
              <a:off x="713" y="1675"/>
              <a:ext cx="183" cy="4"/>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64" name="Rectangle 1175"/>
            <p:cNvSpPr>
              <a:spLocks noChangeArrowheads="1"/>
            </p:cNvSpPr>
            <p:nvPr/>
          </p:nvSpPr>
          <p:spPr bwMode="auto">
            <a:xfrm>
              <a:off x="888" y="1679"/>
              <a:ext cx="8" cy="66"/>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65" name="Rectangle 1176"/>
            <p:cNvSpPr>
              <a:spLocks noChangeArrowheads="1"/>
            </p:cNvSpPr>
            <p:nvPr/>
          </p:nvSpPr>
          <p:spPr bwMode="auto">
            <a:xfrm>
              <a:off x="713" y="1679"/>
              <a:ext cx="175" cy="4"/>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66" name="Rectangle 1177"/>
            <p:cNvSpPr>
              <a:spLocks noChangeArrowheads="1"/>
            </p:cNvSpPr>
            <p:nvPr/>
          </p:nvSpPr>
          <p:spPr bwMode="auto">
            <a:xfrm>
              <a:off x="878" y="1683"/>
              <a:ext cx="10" cy="62"/>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67" name="Rectangle 1178"/>
            <p:cNvSpPr>
              <a:spLocks noChangeArrowheads="1"/>
            </p:cNvSpPr>
            <p:nvPr/>
          </p:nvSpPr>
          <p:spPr bwMode="auto">
            <a:xfrm>
              <a:off x="713" y="1683"/>
              <a:ext cx="165" cy="2"/>
            </a:xfrm>
            <a:prstGeom prst="rect">
              <a:avLst/>
            </a:prstGeom>
            <a:solidFill>
              <a:srgbClr val="F8F8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68" name="Rectangle 1179"/>
            <p:cNvSpPr>
              <a:spLocks noChangeArrowheads="1"/>
            </p:cNvSpPr>
            <p:nvPr/>
          </p:nvSpPr>
          <p:spPr bwMode="auto">
            <a:xfrm>
              <a:off x="868" y="1685"/>
              <a:ext cx="10" cy="60"/>
            </a:xfrm>
            <a:prstGeom prst="rect">
              <a:avLst/>
            </a:prstGeom>
            <a:solidFill>
              <a:srgbClr val="F8F8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69" name="Rectangle 1180"/>
            <p:cNvSpPr>
              <a:spLocks noChangeArrowheads="1"/>
            </p:cNvSpPr>
            <p:nvPr/>
          </p:nvSpPr>
          <p:spPr bwMode="auto">
            <a:xfrm>
              <a:off x="713" y="1685"/>
              <a:ext cx="155" cy="4"/>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70" name="Rectangle 1181"/>
            <p:cNvSpPr>
              <a:spLocks noChangeArrowheads="1"/>
            </p:cNvSpPr>
            <p:nvPr/>
          </p:nvSpPr>
          <p:spPr bwMode="auto">
            <a:xfrm>
              <a:off x="858" y="1689"/>
              <a:ext cx="10" cy="56"/>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71" name="Rectangle 1182"/>
            <p:cNvSpPr>
              <a:spLocks noChangeArrowheads="1"/>
            </p:cNvSpPr>
            <p:nvPr/>
          </p:nvSpPr>
          <p:spPr bwMode="auto">
            <a:xfrm>
              <a:off x="713" y="1689"/>
              <a:ext cx="145" cy="4"/>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72" name="Rectangle 1183"/>
            <p:cNvSpPr>
              <a:spLocks noChangeArrowheads="1"/>
            </p:cNvSpPr>
            <p:nvPr/>
          </p:nvSpPr>
          <p:spPr bwMode="auto">
            <a:xfrm>
              <a:off x="848" y="1693"/>
              <a:ext cx="10" cy="52"/>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73" name="Rectangle 1184"/>
            <p:cNvSpPr>
              <a:spLocks noChangeArrowheads="1"/>
            </p:cNvSpPr>
            <p:nvPr/>
          </p:nvSpPr>
          <p:spPr bwMode="auto">
            <a:xfrm>
              <a:off x="713" y="1693"/>
              <a:ext cx="135" cy="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74" name="Rectangle 1185"/>
            <p:cNvSpPr>
              <a:spLocks noChangeArrowheads="1"/>
            </p:cNvSpPr>
            <p:nvPr/>
          </p:nvSpPr>
          <p:spPr bwMode="auto">
            <a:xfrm>
              <a:off x="838" y="1697"/>
              <a:ext cx="10" cy="48"/>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75" name="Rectangle 1186"/>
            <p:cNvSpPr>
              <a:spLocks noChangeArrowheads="1"/>
            </p:cNvSpPr>
            <p:nvPr/>
          </p:nvSpPr>
          <p:spPr bwMode="auto">
            <a:xfrm>
              <a:off x="713" y="1697"/>
              <a:ext cx="125" cy="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76" name="Rectangle 1187"/>
            <p:cNvSpPr>
              <a:spLocks noChangeArrowheads="1"/>
            </p:cNvSpPr>
            <p:nvPr/>
          </p:nvSpPr>
          <p:spPr bwMode="auto">
            <a:xfrm>
              <a:off x="830" y="1701"/>
              <a:ext cx="8" cy="4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77" name="Rectangle 1188"/>
            <p:cNvSpPr>
              <a:spLocks noChangeArrowheads="1"/>
            </p:cNvSpPr>
            <p:nvPr/>
          </p:nvSpPr>
          <p:spPr bwMode="auto">
            <a:xfrm>
              <a:off x="713" y="1701"/>
              <a:ext cx="117" cy="4"/>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78" name="Rectangle 1189"/>
            <p:cNvSpPr>
              <a:spLocks noChangeArrowheads="1"/>
            </p:cNvSpPr>
            <p:nvPr/>
          </p:nvSpPr>
          <p:spPr bwMode="auto">
            <a:xfrm>
              <a:off x="820" y="1705"/>
              <a:ext cx="10" cy="40"/>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79" name="Rectangle 1190"/>
            <p:cNvSpPr>
              <a:spLocks noChangeArrowheads="1"/>
            </p:cNvSpPr>
            <p:nvPr/>
          </p:nvSpPr>
          <p:spPr bwMode="auto">
            <a:xfrm>
              <a:off x="713" y="1705"/>
              <a:ext cx="107" cy="2"/>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80" name="Rectangle 1191"/>
            <p:cNvSpPr>
              <a:spLocks noChangeArrowheads="1"/>
            </p:cNvSpPr>
            <p:nvPr/>
          </p:nvSpPr>
          <p:spPr bwMode="auto">
            <a:xfrm>
              <a:off x="810" y="1707"/>
              <a:ext cx="10" cy="38"/>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81" name="Rectangle 1192"/>
            <p:cNvSpPr>
              <a:spLocks noChangeArrowheads="1"/>
            </p:cNvSpPr>
            <p:nvPr/>
          </p:nvSpPr>
          <p:spPr bwMode="auto">
            <a:xfrm>
              <a:off x="713" y="1707"/>
              <a:ext cx="97"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82" name="Rectangle 1193"/>
            <p:cNvSpPr>
              <a:spLocks noChangeArrowheads="1"/>
            </p:cNvSpPr>
            <p:nvPr/>
          </p:nvSpPr>
          <p:spPr bwMode="auto">
            <a:xfrm>
              <a:off x="800" y="1711"/>
              <a:ext cx="10" cy="3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83" name="Rectangle 1194"/>
            <p:cNvSpPr>
              <a:spLocks noChangeArrowheads="1"/>
            </p:cNvSpPr>
            <p:nvPr/>
          </p:nvSpPr>
          <p:spPr bwMode="auto">
            <a:xfrm>
              <a:off x="713" y="1711"/>
              <a:ext cx="87"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84" name="Rectangle 1195"/>
            <p:cNvSpPr>
              <a:spLocks noChangeArrowheads="1"/>
            </p:cNvSpPr>
            <p:nvPr/>
          </p:nvSpPr>
          <p:spPr bwMode="auto">
            <a:xfrm>
              <a:off x="790" y="1715"/>
              <a:ext cx="10" cy="30"/>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85" name="Rectangle 1196"/>
            <p:cNvSpPr>
              <a:spLocks noChangeArrowheads="1"/>
            </p:cNvSpPr>
            <p:nvPr/>
          </p:nvSpPr>
          <p:spPr bwMode="auto">
            <a:xfrm>
              <a:off x="713" y="1715"/>
              <a:ext cx="77"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86" name="Rectangle 1197"/>
            <p:cNvSpPr>
              <a:spLocks noChangeArrowheads="1"/>
            </p:cNvSpPr>
            <p:nvPr/>
          </p:nvSpPr>
          <p:spPr bwMode="auto">
            <a:xfrm>
              <a:off x="780" y="1719"/>
              <a:ext cx="10" cy="26"/>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87" name="Rectangle 1198"/>
            <p:cNvSpPr>
              <a:spLocks noChangeArrowheads="1"/>
            </p:cNvSpPr>
            <p:nvPr/>
          </p:nvSpPr>
          <p:spPr bwMode="auto">
            <a:xfrm>
              <a:off x="713" y="1719"/>
              <a:ext cx="67" cy="4"/>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88" name="Rectangle 1199"/>
            <p:cNvSpPr>
              <a:spLocks noChangeArrowheads="1"/>
            </p:cNvSpPr>
            <p:nvPr/>
          </p:nvSpPr>
          <p:spPr bwMode="auto">
            <a:xfrm>
              <a:off x="772" y="1723"/>
              <a:ext cx="8" cy="22"/>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89" name="Rectangle 1200"/>
            <p:cNvSpPr>
              <a:spLocks noChangeArrowheads="1"/>
            </p:cNvSpPr>
            <p:nvPr/>
          </p:nvSpPr>
          <p:spPr bwMode="auto">
            <a:xfrm>
              <a:off x="713" y="1723"/>
              <a:ext cx="59" cy="2"/>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90" name="Rectangle 1201"/>
            <p:cNvSpPr>
              <a:spLocks noChangeArrowheads="1"/>
            </p:cNvSpPr>
            <p:nvPr/>
          </p:nvSpPr>
          <p:spPr bwMode="auto">
            <a:xfrm>
              <a:off x="762" y="1725"/>
              <a:ext cx="10" cy="20"/>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91" name="Rectangle 1202"/>
            <p:cNvSpPr>
              <a:spLocks noChangeArrowheads="1"/>
            </p:cNvSpPr>
            <p:nvPr/>
          </p:nvSpPr>
          <p:spPr bwMode="auto">
            <a:xfrm>
              <a:off x="713" y="1725"/>
              <a:ext cx="4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92" name="Rectangle 1203"/>
            <p:cNvSpPr>
              <a:spLocks noChangeArrowheads="1"/>
            </p:cNvSpPr>
            <p:nvPr/>
          </p:nvSpPr>
          <p:spPr bwMode="auto">
            <a:xfrm>
              <a:off x="752" y="1729"/>
              <a:ext cx="10" cy="1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93" name="Rectangle 1204"/>
            <p:cNvSpPr>
              <a:spLocks noChangeArrowheads="1"/>
            </p:cNvSpPr>
            <p:nvPr/>
          </p:nvSpPr>
          <p:spPr bwMode="auto">
            <a:xfrm>
              <a:off x="713" y="1729"/>
              <a:ext cx="3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94" name="Rectangle 1205"/>
            <p:cNvSpPr>
              <a:spLocks noChangeArrowheads="1"/>
            </p:cNvSpPr>
            <p:nvPr/>
          </p:nvSpPr>
          <p:spPr bwMode="auto">
            <a:xfrm>
              <a:off x="742" y="1733"/>
              <a:ext cx="10" cy="12"/>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95" name="Rectangle 1206"/>
            <p:cNvSpPr>
              <a:spLocks noChangeArrowheads="1"/>
            </p:cNvSpPr>
            <p:nvPr/>
          </p:nvSpPr>
          <p:spPr bwMode="auto">
            <a:xfrm>
              <a:off x="713" y="1733"/>
              <a:ext cx="2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96" name="Rectangle 1207"/>
            <p:cNvSpPr>
              <a:spLocks noChangeArrowheads="1"/>
            </p:cNvSpPr>
            <p:nvPr/>
          </p:nvSpPr>
          <p:spPr bwMode="auto">
            <a:xfrm>
              <a:off x="732" y="1737"/>
              <a:ext cx="10" cy="8"/>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97" name="Rectangle 1208"/>
            <p:cNvSpPr>
              <a:spLocks noChangeArrowheads="1"/>
            </p:cNvSpPr>
            <p:nvPr/>
          </p:nvSpPr>
          <p:spPr bwMode="auto">
            <a:xfrm>
              <a:off x="713" y="1737"/>
              <a:ext cx="1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98" name="Rectangle 1209"/>
            <p:cNvSpPr>
              <a:spLocks noChangeArrowheads="1"/>
            </p:cNvSpPr>
            <p:nvPr/>
          </p:nvSpPr>
          <p:spPr bwMode="auto">
            <a:xfrm>
              <a:off x="722" y="1741"/>
              <a:ext cx="10"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99" name="Rectangle 1210"/>
            <p:cNvSpPr>
              <a:spLocks noChangeArrowheads="1"/>
            </p:cNvSpPr>
            <p:nvPr/>
          </p:nvSpPr>
          <p:spPr bwMode="auto">
            <a:xfrm>
              <a:off x="713" y="1741"/>
              <a:ext cx="9" cy="4"/>
            </a:xfrm>
            <a:prstGeom prst="rect">
              <a:avLst/>
            </a:prstGeom>
            <a:solidFill>
              <a:srgbClr val="FFFF99"/>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grpSp>
        <p:nvGrpSpPr>
          <p:cNvPr id="1200" name="Group 1571"/>
          <p:cNvGrpSpPr>
            <a:grpSpLocks/>
          </p:cNvGrpSpPr>
          <p:nvPr/>
        </p:nvGrpSpPr>
        <p:grpSpPr bwMode="auto">
          <a:xfrm>
            <a:off x="2779184" y="2359026"/>
            <a:ext cx="782506" cy="265113"/>
            <a:chOff x="950" y="1486"/>
            <a:chExt cx="455" cy="167"/>
          </a:xfrm>
        </p:grpSpPr>
        <p:grpSp>
          <p:nvGrpSpPr>
            <p:cNvPr id="1201" name="Group 1412"/>
            <p:cNvGrpSpPr>
              <a:grpSpLocks/>
            </p:cNvGrpSpPr>
            <p:nvPr/>
          </p:nvGrpSpPr>
          <p:grpSpPr bwMode="auto">
            <a:xfrm>
              <a:off x="950" y="1486"/>
              <a:ext cx="455" cy="167"/>
              <a:chOff x="950" y="1486"/>
              <a:chExt cx="455" cy="167"/>
            </a:xfrm>
          </p:grpSpPr>
          <p:sp>
            <p:nvSpPr>
              <p:cNvPr id="1360" name="Rectangle 1212"/>
              <p:cNvSpPr>
                <a:spLocks noChangeArrowheads="1"/>
              </p:cNvSpPr>
              <p:nvPr/>
            </p:nvSpPr>
            <p:spPr bwMode="auto">
              <a:xfrm>
                <a:off x="1399" y="1486"/>
                <a:ext cx="6" cy="167"/>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61" name="Rectangle 1213"/>
              <p:cNvSpPr>
                <a:spLocks noChangeArrowheads="1"/>
              </p:cNvSpPr>
              <p:nvPr/>
            </p:nvSpPr>
            <p:spPr bwMode="auto">
              <a:xfrm>
                <a:off x="950" y="1486"/>
                <a:ext cx="449" cy="2"/>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62" name="Rectangle 1214"/>
              <p:cNvSpPr>
                <a:spLocks noChangeArrowheads="1"/>
              </p:cNvSpPr>
              <p:nvPr/>
            </p:nvSpPr>
            <p:spPr bwMode="auto">
              <a:xfrm>
                <a:off x="1395" y="1488"/>
                <a:ext cx="4" cy="165"/>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63" name="Rectangle 1215"/>
              <p:cNvSpPr>
                <a:spLocks noChangeArrowheads="1"/>
              </p:cNvSpPr>
              <p:nvPr/>
            </p:nvSpPr>
            <p:spPr bwMode="auto">
              <a:xfrm>
                <a:off x="950" y="1488"/>
                <a:ext cx="445" cy="2"/>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64" name="Rectangle 1216"/>
              <p:cNvSpPr>
                <a:spLocks noChangeArrowheads="1"/>
              </p:cNvSpPr>
              <p:nvPr/>
            </p:nvSpPr>
            <p:spPr bwMode="auto">
              <a:xfrm>
                <a:off x="1389" y="1490"/>
                <a:ext cx="6" cy="163"/>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65" name="Rectangle 1217"/>
              <p:cNvSpPr>
                <a:spLocks noChangeArrowheads="1"/>
              </p:cNvSpPr>
              <p:nvPr/>
            </p:nvSpPr>
            <p:spPr bwMode="auto">
              <a:xfrm>
                <a:off x="950" y="1490"/>
                <a:ext cx="439" cy="2"/>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66" name="Rectangle 1218"/>
              <p:cNvSpPr>
                <a:spLocks noChangeArrowheads="1"/>
              </p:cNvSpPr>
              <p:nvPr/>
            </p:nvSpPr>
            <p:spPr bwMode="auto">
              <a:xfrm>
                <a:off x="1385" y="1492"/>
                <a:ext cx="4" cy="161"/>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67" name="Rectangle 1219"/>
              <p:cNvSpPr>
                <a:spLocks noChangeArrowheads="1"/>
              </p:cNvSpPr>
              <p:nvPr/>
            </p:nvSpPr>
            <p:spPr bwMode="auto">
              <a:xfrm>
                <a:off x="950" y="1492"/>
                <a:ext cx="435" cy="2"/>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68" name="Rectangle 1220"/>
              <p:cNvSpPr>
                <a:spLocks noChangeArrowheads="1"/>
              </p:cNvSpPr>
              <p:nvPr/>
            </p:nvSpPr>
            <p:spPr bwMode="auto">
              <a:xfrm>
                <a:off x="1381" y="1494"/>
                <a:ext cx="4" cy="159"/>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69" name="Rectangle 1221"/>
              <p:cNvSpPr>
                <a:spLocks noChangeArrowheads="1"/>
              </p:cNvSpPr>
              <p:nvPr/>
            </p:nvSpPr>
            <p:spPr bwMode="auto">
              <a:xfrm>
                <a:off x="950" y="1494"/>
                <a:ext cx="431" cy="2"/>
              </a:xfrm>
              <a:prstGeom prst="rect">
                <a:avLst/>
              </a:prstGeom>
              <a:solidFill>
                <a:srgbClr val="8282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70" name="Rectangle 1222"/>
              <p:cNvSpPr>
                <a:spLocks noChangeArrowheads="1"/>
              </p:cNvSpPr>
              <p:nvPr/>
            </p:nvSpPr>
            <p:spPr bwMode="auto">
              <a:xfrm>
                <a:off x="1375" y="1496"/>
                <a:ext cx="6" cy="157"/>
              </a:xfrm>
              <a:prstGeom prst="rect">
                <a:avLst/>
              </a:prstGeom>
              <a:solidFill>
                <a:srgbClr val="8282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71" name="Rectangle 1223"/>
              <p:cNvSpPr>
                <a:spLocks noChangeArrowheads="1"/>
              </p:cNvSpPr>
              <p:nvPr/>
            </p:nvSpPr>
            <p:spPr bwMode="auto">
              <a:xfrm>
                <a:off x="950" y="1496"/>
                <a:ext cx="425" cy="2"/>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72" name="Rectangle 1224"/>
              <p:cNvSpPr>
                <a:spLocks noChangeArrowheads="1"/>
              </p:cNvSpPr>
              <p:nvPr/>
            </p:nvSpPr>
            <p:spPr bwMode="auto">
              <a:xfrm>
                <a:off x="1371" y="1498"/>
                <a:ext cx="4" cy="155"/>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73" name="Rectangle 1225"/>
              <p:cNvSpPr>
                <a:spLocks noChangeArrowheads="1"/>
              </p:cNvSpPr>
              <p:nvPr/>
            </p:nvSpPr>
            <p:spPr bwMode="auto">
              <a:xfrm>
                <a:off x="1367" y="1498"/>
                <a:ext cx="4" cy="155"/>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74" name="Rectangle 1226"/>
              <p:cNvSpPr>
                <a:spLocks noChangeArrowheads="1"/>
              </p:cNvSpPr>
              <p:nvPr/>
            </p:nvSpPr>
            <p:spPr bwMode="auto">
              <a:xfrm>
                <a:off x="950" y="1498"/>
                <a:ext cx="417" cy="2"/>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75" name="Rectangle 1227"/>
              <p:cNvSpPr>
                <a:spLocks noChangeArrowheads="1"/>
              </p:cNvSpPr>
              <p:nvPr/>
            </p:nvSpPr>
            <p:spPr bwMode="auto">
              <a:xfrm>
                <a:off x="1361" y="1500"/>
                <a:ext cx="6" cy="153"/>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76" name="Rectangle 1228"/>
              <p:cNvSpPr>
                <a:spLocks noChangeArrowheads="1"/>
              </p:cNvSpPr>
              <p:nvPr/>
            </p:nvSpPr>
            <p:spPr bwMode="auto">
              <a:xfrm>
                <a:off x="950" y="1500"/>
                <a:ext cx="411" cy="2"/>
              </a:xfrm>
              <a:prstGeom prst="rect">
                <a:avLst/>
              </a:prstGeom>
              <a:solidFill>
                <a:srgbClr val="8585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77" name="Rectangle 1229"/>
              <p:cNvSpPr>
                <a:spLocks noChangeArrowheads="1"/>
              </p:cNvSpPr>
              <p:nvPr/>
            </p:nvSpPr>
            <p:spPr bwMode="auto">
              <a:xfrm>
                <a:off x="1357" y="1502"/>
                <a:ext cx="4" cy="151"/>
              </a:xfrm>
              <a:prstGeom prst="rect">
                <a:avLst/>
              </a:prstGeom>
              <a:solidFill>
                <a:srgbClr val="8585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78" name="Rectangle 1230"/>
              <p:cNvSpPr>
                <a:spLocks noChangeArrowheads="1"/>
              </p:cNvSpPr>
              <p:nvPr/>
            </p:nvSpPr>
            <p:spPr bwMode="auto">
              <a:xfrm>
                <a:off x="950" y="1502"/>
                <a:ext cx="407" cy="2"/>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79" name="Rectangle 1231"/>
              <p:cNvSpPr>
                <a:spLocks noChangeArrowheads="1"/>
              </p:cNvSpPr>
              <p:nvPr/>
            </p:nvSpPr>
            <p:spPr bwMode="auto">
              <a:xfrm>
                <a:off x="1351" y="1504"/>
                <a:ext cx="6" cy="149"/>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80" name="Rectangle 1232"/>
              <p:cNvSpPr>
                <a:spLocks noChangeArrowheads="1"/>
              </p:cNvSpPr>
              <p:nvPr/>
            </p:nvSpPr>
            <p:spPr bwMode="auto">
              <a:xfrm>
                <a:off x="950" y="1504"/>
                <a:ext cx="401" cy="2"/>
              </a:xfrm>
              <a:prstGeom prst="rect">
                <a:avLst/>
              </a:prstGeom>
              <a:solidFill>
                <a:srgbClr val="8787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81" name="Rectangle 1233"/>
              <p:cNvSpPr>
                <a:spLocks noChangeArrowheads="1"/>
              </p:cNvSpPr>
              <p:nvPr/>
            </p:nvSpPr>
            <p:spPr bwMode="auto">
              <a:xfrm>
                <a:off x="1347" y="1506"/>
                <a:ext cx="4" cy="147"/>
              </a:xfrm>
              <a:prstGeom prst="rect">
                <a:avLst/>
              </a:prstGeom>
              <a:solidFill>
                <a:srgbClr val="8787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82" name="Rectangle 1234"/>
              <p:cNvSpPr>
                <a:spLocks noChangeArrowheads="1"/>
              </p:cNvSpPr>
              <p:nvPr/>
            </p:nvSpPr>
            <p:spPr bwMode="auto">
              <a:xfrm>
                <a:off x="950" y="1506"/>
                <a:ext cx="397" cy="2"/>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83" name="Rectangle 1235"/>
              <p:cNvSpPr>
                <a:spLocks noChangeArrowheads="1"/>
              </p:cNvSpPr>
              <p:nvPr/>
            </p:nvSpPr>
            <p:spPr bwMode="auto">
              <a:xfrm>
                <a:off x="1343" y="1508"/>
                <a:ext cx="4" cy="145"/>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84" name="Rectangle 1236"/>
              <p:cNvSpPr>
                <a:spLocks noChangeArrowheads="1"/>
              </p:cNvSpPr>
              <p:nvPr/>
            </p:nvSpPr>
            <p:spPr bwMode="auto">
              <a:xfrm>
                <a:off x="950" y="1508"/>
                <a:ext cx="393" cy="2"/>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85" name="Rectangle 1237"/>
              <p:cNvSpPr>
                <a:spLocks noChangeArrowheads="1"/>
              </p:cNvSpPr>
              <p:nvPr/>
            </p:nvSpPr>
            <p:spPr bwMode="auto">
              <a:xfrm>
                <a:off x="1337" y="1510"/>
                <a:ext cx="6" cy="143"/>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86" name="Rectangle 1238"/>
              <p:cNvSpPr>
                <a:spLocks noChangeArrowheads="1"/>
              </p:cNvSpPr>
              <p:nvPr/>
            </p:nvSpPr>
            <p:spPr bwMode="auto">
              <a:xfrm>
                <a:off x="1333" y="1510"/>
                <a:ext cx="4" cy="143"/>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87" name="Rectangle 1239"/>
              <p:cNvSpPr>
                <a:spLocks noChangeArrowheads="1"/>
              </p:cNvSpPr>
              <p:nvPr/>
            </p:nvSpPr>
            <p:spPr bwMode="auto">
              <a:xfrm>
                <a:off x="950" y="1510"/>
                <a:ext cx="383" cy="2"/>
              </a:xfrm>
              <a:prstGeom prst="rect">
                <a:avLst/>
              </a:prstGeom>
              <a:solidFill>
                <a:srgbClr val="8B8B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88" name="Rectangle 1240"/>
              <p:cNvSpPr>
                <a:spLocks noChangeArrowheads="1"/>
              </p:cNvSpPr>
              <p:nvPr/>
            </p:nvSpPr>
            <p:spPr bwMode="auto">
              <a:xfrm>
                <a:off x="1329" y="1512"/>
                <a:ext cx="4" cy="141"/>
              </a:xfrm>
              <a:prstGeom prst="rect">
                <a:avLst/>
              </a:prstGeom>
              <a:solidFill>
                <a:srgbClr val="8B8B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89" name="Rectangle 1241"/>
              <p:cNvSpPr>
                <a:spLocks noChangeArrowheads="1"/>
              </p:cNvSpPr>
              <p:nvPr/>
            </p:nvSpPr>
            <p:spPr bwMode="auto">
              <a:xfrm>
                <a:off x="950" y="1512"/>
                <a:ext cx="379" cy="2"/>
              </a:xfrm>
              <a:prstGeom prst="rect">
                <a:avLst/>
              </a:prstGeom>
              <a:solidFill>
                <a:srgbClr val="8D8D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90" name="Rectangle 1242"/>
              <p:cNvSpPr>
                <a:spLocks noChangeArrowheads="1"/>
              </p:cNvSpPr>
              <p:nvPr/>
            </p:nvSpPr>
            <p:spPr bwMode="auto">
              <a:xfrm>
                <a:off x="1323" y="1514"/>
                <a:ext cx="6" cy="139"/>
              </a:xfrm>
              <a:prstGeom prst="rect">
                <a:avLst/>
              </a:prstGeom>
              <a:solidFill>
                <a:srgbClr val="8D8D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91" name="Rectangle 1243"/>
              <p:cNvSpPr>
                <a:spLocks noChangeArrowheads="1"/>
              </p:cNvSpPr>
              <p:nvPr/>
            </p:nvSpPr>
            <p:spPr bwMode="auto">
              <a:xfrm>
                <a:off x="950" y="1514"/>
                <a:ext cx="373" cy="2"/>
              </a:xfrm>
              <a:prstGeom prst="rect">
                <a:avLst/>
              </a:prstGeom>
              <a:solidFill>
                <a:srgbClr val="8E8E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92" name="Rectangle 1244"/>
              <p:cNvSpPr>
                <a:spLocks noChangeArrowheads="1"/>
              </p:cNvSpPr>
              <p:nvPr/>
            </p:nvSpPr>
            <p:spPr bwMode="auto">
              <a:xfrm>
                <a:off x="1319" y="1516"/>
                <a:ext cx="4" cy="137"/>
              </a:xfrm>
              <a:prstGeom prst="rect">
                <a:avLst/>
              </a:prstGeom>
              <a:solidFill>
                <a:srgbClr val="8E8E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93" name="Rectangle 1245"/>
              <p:cNvSpPr>
                <a:spLocks noChangeArrowheads="1"/>
              </p:cNvSpPr>
              <p:nvPr/>
            </p:nvSpPr>
            <p:spPr bwMode="auto">
              <a:xfrm>
                <a:off x="950" y="1516"/>
                <a:ext cx="369" cy="2"/>
              </a:xfrm>
              <a:prstGeom prst="rect">
                <a:avLst/>
              </a:prstGeom>
              <a:solidFill>
                <a:srgbClr val="8F8F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94" name="Rectangle 1246"/>
              <p:cNvSpPr>
                <a:spLocks noChangeArrowheads="1"/>
              </p:cNvSpPr>
              <p:nvPr/>
            </p:nvSpPr>
            <p:spPr bwMode="auto">
              <a:xfrm>
                <a:off x="1315" y="1518"/>
                <a:ext cx="4" cy="135"/>
              </a:xfrm>
              <a:prstGeom prst="rect">
                <a:avLst/>
              </a:prstGeom>
              <a:solidFill>
                <a:srgbClr val="8F8F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95" name="Rectangle 1247"/>
              <p:cNvSpPr>
                <a:spLocks noChangeArrowheads="1"/>
              </p:cNvSpPr>
              <p:nvPr/>
            </p:nvSpPr>
            <p:spPr bwMode="auto">
              <a:xfrm>
                <a:off x="950" y="1518"/>
                <a:ext cx="365" cy="2"/>
              </a:xfrm>
              <a:prstGeom prst="rect">
                <a:avLst/>
              </a:prstGeom>
              <a:solidFill>
                <a:srgbClr val="9191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96" name="Rectangle 1248"/>
              <p:cNvSpPr>
                <a:spLocks noChangeArrowheads="1"/>
              </p:cNvSpPr>
              <p:nvPr/>
            </p:nvSpPr>
            <p:spPr bwMode="auto">
              <a:xfrm>
                <a:off x="1309" y="1520"/>
                <a:ext cx="6" cy="133"/>
              </a:xfrm>
              <a:prstGeom prst="rect">
                <a:avLst/>
              </a:prstGeom>
              <a:solidFill>
                <a:srgbClr val="9191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97" name="Rectangle 1249"/>
              <p:cNvSpPr>
                <a:spLocks noChangeArrowheads="1"/>
              </p:cNvSpPr>
              <p:nvPr/>
            </p:nvSpPr>
            <p:spPr bwMode="auto">
              <a:xfrm>
                <a:off x="950" y="1520"/>
                <a:ext cx="359" cy="2"/>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98" name="Rectangle 1250"/>
              <p:cNvSpPr>
                <a:spLocks noChangeArrowheads="1"/>
              </p:cNvSpPr>
              <p:nvPr/>
            </p:nvSpPr>
            <p:spPr bwMode="auto">
              <a:xfrm>
                <a:off x="1305" y="1522"/>
                <a:ext cx="4" cy="131"/>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99" name="Rectangle 1251"/>
              <p:cNvSpPr>
                <a:spLocks noChangeArrowheads="1"/>
              </p:cNvSpPr>
              <p:nvPr/>
            </p:nvSpPr>
            <p:spPr bwMode="auto">
              <a:xfrm>
                <a:off x="950" y="1522"/>
                <a:ext cx="355" cy="2"/>
              </a:xfrm>
              <a:prstGeom prst="rect">
                <a:avLst/>
              </a:prstGeom>
              <a:solidFill>
                <a:srgbClr val="9494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00" name="Rectangle 1252"/>
              <p:cNvSpPr>
                <a:spLocks noChangeArrowheads="1"/>
              </p:cNvSpPr>
              <p:nvPr/>
            </p:nvSpPr>
            <p:spPr bwMode="auto">
              <a:xfrm>
                <a:off x="1299" y="1524"/>
                <a:ext cx="6" cy="129"/>
              </a:xfrm>
              <a:prstGeom prst="rect">
                <a:avLst/>
              </a:prstGeom>
              <a:solidFill>
                <a:srgbClr val="9494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01" name="Rectangle 1253"/>
              <p:cNvSpPr>
                <a:spLocks noChangeArrowheads="1"/>
              </p:cNvSpPr>
              <p:nvPr/>
            </p:nvSpPr>
            <p:spPr bwMode="auto">
              <a:xfrm>
                <a:off x="1295" y="1524"/>
                <a:ext cx="4" cy="129"/>
              </a:xfrm>
              <a:prstGeom prst="rect">
                <a:avLst/>
              </a:prstGeom>
              <a:solidFill>
                <a:srgbClr val="9696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02" name="Rectangle 1254"/>
              <p:cNvSpPr>
                <a:spLocks noChangeArrowheads="1"/>
              </p:cNvSpPr>
              <p:nvPr/>
            </p:nvSpPr>
            <p:spPr bwMode="auto">
              <a:xfrm>
                <a:off x="950" y="1524"/>
                <a:ext cx="345" cy="2"/>
              </a:xfrm>
              <a:prstGeom prst="rect">
                <a:avLst/>
              </a:prstGeom>
              <a:solidFill>
                <a:srgbClr val="9797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03" name="Rectangle 1255"/>
              <p:cNvSpPr>
                <a:spLocks noChangeArrowheads="1"/>
              </p:cNvSpPr>
              <p:nvPr/>
            </p:nvSpPr>
            <p:spPr bwMode="auto">
              <a:xfrm>
                <a:off x="1291" y="1526"/>
                <a:ext cx="4" cy="127"/>
              </a:xfrm>
              <a:prstGeom prst="rect">
                <a:avLst/>
              </a:prstGeom>
              <a:solidFill>
                <a:srgbClr val="9797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04" name="Rectangle 1256"/>
              <p:cNvSpPr>
                <a:spLocks noChangeArrowheads="1"/>
              </p:cNvSpPr>
              <p:nvPr/>
            </p:nvSpPr>
            <p:spPr bwMode="auto">
              <a:xfrm>
                <a:off x="950" y="1526"/>
                <a:ext cx="341" cy="2"/>
              </a:xfrm>
              <a:prstGeom prst="rect">
                <a:avLst/>
              </a:prstGeom>
              <a:solidFill>
                <a:srgbClr val="9999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05" name="Rectangle 1257"/>
              <p:cNvSpPr>
                <a:spLocks noChangeArrowheads="1"/>
              </p:cNvSpPr>
              <p:nvPr/>
            </p:nvSpPr>
            <p:spPr bwMode="auto">
              <a:xfrm>
                <a:off x="1285" y="1528"/>
                <a:ext cx="6" cy="125"/>
              </a:xfrm>
              <a:prstGeom prst="rect">
                <a:avLst/>
              </a:prstGeom>
              <a:solidFill>
                <a:srgbClr val="9999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06" name="Rectangle 1258"/>
              <p:cNvSpPr>
                <a:spLocks noChangeArrowheads="1"/>
              </p:cNvSpPr>
              <p:nvPr/>
            </p:nvSpPr>
            <p:spPr bwMode="auto">
              <a:xfrm>
                <a:off x="950" y="1528"/>
                <a:ext cx="335" cy="2"/>
              </a:xfrm>
              <a:prstGeom prst="rect">
                <a:avLst/>
              </a:prstGeom>
              <a:solidFill>
                <a:srgbClr val="9B9B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07" name="Rectangle 1259"/>
              <p:cNvSpPr>
                <a:spLocks noChangeArrowheads="1"/>
              </p:cNvSpPr>
              <p:nvPr/>
            </p:nvSpPr>
            <p:spPr bwMode="auto">
              <a:xfrm>
                <a:off x="1281" y="1530"/>
                <a:ext cx="4" cy="123"/>
              </a:xfrm>
              <a:prstGeom prst="rect">
                <a:avLst/>
              </a:prstGeom>
              <a:solidFill>
                <a:srgbClr val="9B9B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08" name="Rectangle 1260"/>
              <p:cNvSpPr>
                <a:spLocks noChangeArrowheads="1"/>
              </p:cNvSpPr>
              <p:nvPr/>
            </p:nvSpPr>
            <p:spPr bwMode="auto">
              <a:xfrm>
                <a:off x="950" y="1530"/>
                <a:ext cx="331" cy="2"/>
              </a:xfrm>
              <a:prstGeom prst="rect">
                <a:avLst/>
              </a:prstGeom>
              <a:solidFill>
                <a:srgbClr val="9C9C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09" name="Rectangle 1261"/>
              <p:cNvSpPr>
                <a:spLocks noChangeArrowheads="1"/>
              </p:cNvSpPr>
              <p:nvPr/>
            </p:nvSpPr>
            <p:spPr bwMode="auto">
              <a:xfrm>
                <a:off x="1277" y="1532"/>
                <a:ext cx="4" cy="121"/>
              </a:xfrm>
              <a:prstGeom prst="rect">
                <a:avLst/>
              </a:prstGeom>
              <a:solidFill>
                <a:srgbClr val="9C9C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10" name="Rectangle 1262"/>
              <p:cNvSpPr>
                <a:spLocks noChangeArrowheads="1"/>
              </p:cNvSpPr>
              <p:nvPr/>
            </p:nvSpPr>
            <p:spPr bwMode="auto">
              <a:xfrm>
                <a:off x="950" y="1532"/>
                <a:ext cx="327" cy="2"/>
              </a:xfrm>
              <a:prstGeom prst="rect">
                <a:avLst/>
              </a:prstGeom>
              <a:solidFill>
                <a:srgbClr val="9E9E5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11" name="Rectangle 1263"/>
              <p:cNvSpPr>
                <a:spLocks noChangeArrowheads="1"/>
              </p:cNvSpPr>
              <p:nvPr/>
            </p:nvSpPr>
            <p:spPr bwMode="auto">
              <a:xfrm>
                <a:off x="1271" y="1534"/>
                <a:ext cx="6" cy="119"/>
              </a:xfrm>
              <a:prstGeom prst="rect">
                <a:avLst/>
              </a:prstGeom>
              <a:solidFill>
                <a:srgbClr val="9E9E5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12" name="Rectangle 1264"/>
              <p:cNvSpPr>
                <a:spLocks noChangeArrowheads="1"/>
              </p:cNvSpPr>
              <p:nvPr/>
            </p:nvSpPr>
            <p:spPr bwMode="auto">
              <a:xfrm>
                <a:off x="950" y="1534"/>
                <a:ext cx="321" cy="2"/>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13" name="Rectangle 1265"/>
              <p:cNvSpPr>
                <a:spLocks noChangeArrowheads="1"/>
              </p:cNvSpPr>
              <p:nvPr/>
            </p:nvSpPr>
            <p:spPr bwMode="auto">
              <a:xfrm>
                <a:off x="1267" y="1536"/>
                <a:ext cx="4" cy="117"/>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14" name="Rectangle 1266"/>
              <p:cNvSpPr>
                <a:spLocks noChangeArrowheads="1"/>
              </p:cNvSpPr>
              <p:nvPr/>
            </p:nvSpPr>
            <p:spPr bwMode="auto">
              <a:xfrm>
                <a:off x="1263" y="1536"/>
                <a:ext cx="4" cy="117"/>
              </a:xfrm>
              <a:prstGeom prst="rect">
                <a:avLst/>
              </a:prstGeom>
              <a:solidFill>
                <a:srgbClr val="A2A26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15" name="Rectangle 1267"/>
              <p:cNvSpPr>
                <a:spLocks noChangeArrowheads="1"/>
              </p:cNvSpPr>
              <p:nvPr/>
            </p:nvSpPr>
            <p:spPr bwMode="auto">
              <a:xfrm>
                <a:off x="950" y="1536"/>
                <a:ext cx="313" cy="2"/>
              </a:xfrm>
              <a:prstGeom prst="rect">
                <a:avLst/>
              </a:prstGeom>
              <a:solidFill>
                <a:srgbClr val="A4A4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16" name="Rectangle 1268"/>
              <p:cNvSpPr>
                <a:spLocks noChangeArrowheads="1"/>
              </p:cNvSpPr>
              <p:nvPr/>
            </p:nvSpPr>
            <p:spPr bwMode="auto">
              <a:xfrm>
                <a:off x="1257" y="1538"/>
                <a:ext cx="6" cy="115"/>
              </a:xfrm>
              <a:prstGeom prst="rect">
                <a:avLst/>
              </a:prstGeom>
              <a:solidFill>
                <a:srgbClr val="A4A4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17" name="Rectangle 1269"/>
              <p:cNvSpPr>
                <a:spLocks noChangeArrowheads="1"/>
              </p:cNvSpPr>
              <p:nvPr/>
            </p:nvSpPr>
            <p:spPr bwMode="auto">
              <a:xfrm>
                <a:off x="950" y="1538"/>
                <a:ext cx="307" cy="2"/>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18" name="Rectangle 1270"/>
              <p:cNvSpPr>
                <a:spLocks noChangeArrowheads="1"/>
              </p:cNvSpPr>
              <p:nvPr/>
            </p:nvSpPr>
            <p:spPr bwMode="auto">
              <a:xfrm>
                <a:off x="1253" y="1540"/>
                <a:ext cx="4" cy="113"/>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19" name="Rectangle 1271"/>
              <p:cNvSpPr>
                <a:spLocks noChangeArrowheads="1"/>
              </p:cNvSpPr>
              <p:nvPr/>
            </p:nvSpPr>
            <p:spPr bwMode="auto">
              <a:xfrm>
                <a:off x="950" y="1540"/>
                <a:ext cx="303" cy="2"/>
              </a:xfrm>
              <a:prstGeom prst="rect">
                <a:avLst/>
              </a:prstGeom>
              <a:solidFill>
                <a:srgbClr val="A8A86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20" name="Rectangle 1272"/>
              <p:cNvSpPr>
                <a:spLocks noChangeArrowheads="1"/>
              </p:cNvSpPr>
              <p:nvPr/>
            </p:nvSpPr>
            <p:spPr bwMode="auto">
              <a:xfrm>
                <a:off x="1247" y="1542"/>
                <a:ext cx="6" cy="111"/>
              </a:xfrm>
              <a:prstGeom prst="rect">
                <a:avLst/>
              </a:prstGeom>
              <a:solidFill>
                <a:srgbClr val="A8A86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21" name="Rectangle 1273"/>
              <p:cNvSpPr>
                <a:spLocks noChangeArrowheads="1"/>
              </p:cNvSpPr>
              <p:nvPr/>
            </p:nvSpPr>
            <p:spPr bwMode="auto">
              <a:xfrm>
                <a:off x="950" y="1542"/>
                <a:ext cx="297" cy="2"/>
              </a:xfrm>
              <a:prstGeom prst="rect">
                <a:avLst/>
              </a:prstGeom>
              <a:solidFill>
                <a:srgbClr val="AAAA6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22" name="Rectangle 1274"/>
              <p:cNvSpPr>
                <a:spLocks noChangeArrowheads="1"/>
              </p:cNvSpPr>
              <p:nvPr/>
            </p:nvSpPr>
            <p:spPr bwMode="auto">
              <a:xfrm>
                <a:off x="1243" y="1544"/>
                <a:ext cx="4" cy="109"/>
              </a:xfrm>
              <a:prstGeom prst="rect">
                <a:avLst/>
              </a:prstGeom>
              <a:solidFill>
                <a:srgbClr val="AAAA6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23" name="Rectangle 1275"/>
              <p:cNvSpPr>
                <a:spLocks noChangeArrowheads="1"/>
              </p:cNvSpPr>
              <p:nvPr/>
            </p:nvSpPr>
            <p:spPr bwMode="auto">
              <a:xfrm>
                <a:off x="950" y="1544"/>
                <a:ext cx="293" cy="2"/>
              </a:xfrm>
              <a:prstGeom prst="rect">
                <a:avLst/>
              </a:prstGeom>
              <a:solidFill>
                <a:srgbClr val="ADAD6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24" name="Rectangle 1276"/>
              <p:cNvSpPr>
                <a:spLocks noChangeArrowheads="1"/>
              </p:cNvSpPr>
              <p:nvPr/>
            </p:nvSpPr>
            <p:spPr bwMode="auto">
              <a:xfrm>
                <a:off x="1239" y="1546"/>
                <a:ext cx="4" cy="107"/>
              </a:xfrm>
              <a:prstGeom prst="rect">
                <a:avLst/>
              </a:prstGeom>
              <a:solidFill>
                <a:srgbClr val="ADAD6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25" name="Rectangle 1277"/>
              <p:cNvSpPr>
                <a:spLocks noChangeArrowheads="1"/>
              </p:cNvSpPr>
              <p:nvPr/>
            </p:nvSpPr>
            <p:spPr bwMode="auto">
              <a:xfrm>
                <a:off x="950" y="1546"/>
                <a:ext cx="289" cy="2"/>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26" name="Rectangle 1278"/>
              <p:cNvSpPr>
                <a:spLocks noChangeArrowheads="1"/>
              </p:cNvSpPr>
              <p:nvPr/>
            </p:nvSpPr>
            <p:spPr bwMode="auto">
              <a:xfrm>
                <a:off x="1233" y="1548"/>
                <a:ext cx="6" cy="105"/>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27" name="Rectangle 1279"/>
              <p:cNvSpPr>
                <a:spLocks noChangeArrowheads="1"/>
              </p:cNvSpPr>
              <p:nvPr/>
            </p:nvSpPr>
            <p:spPr bwMode="auto">
              <a:xfrm>
                <a:off x="1229" y="1548"/>
                <a:ext cx="4" cy="105"/>
              </a:xfrm>
              <a:prstGeom prst="rect">
                <a:avLst/>
              </a:prstGeom>
              <a:solidFill>
                <a:srgbClr val="B1B16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28" name="Rectangle 1280"/>
              <p:cNvSpPr>
                <a:spLocks noChangeArrowheads="1"/>
              </p:cNvSpPr>
              <p:nvPr/>
            </p:nvSpPr>
            <p:spPr bwMode="auto">
              <a:xfrm>
                <a:off x="950" y="1548"/>
                <a:ext cx="279" cy="2"/>
              </a:xfrm>
              <a:prstGeom prst="rect">
                <a:avLst/>
              </a:prstGeom>
              <a:solidFill>
                <a:srgbClr val="B3B36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29" name="Rectangle 1281"/>
              <p:cNvSpPr>
                <a:spLocks noChangeArrowheads="1"/>
              </p:cNvSpPr>
              <p:nvPr/>
            </p:nvSpPr>
            <p:spPr bwMode="auto">
              <a:xfrm>
                <a:off x="1225" y="1550"/>
                <a:ext cx="4" cy="103"/>
              </a:xfrm>
              <a:prstGeom prst="rect">
                <a:avLst/>
              </a:prstGeom>
              <a:solidFill>
                <a:srgbClr val="B3B36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30" name="Rectangle 1282"/>
              <p:cNvSpPr>
                <a:spLocks noChangeArrowheads="1"/>
              </p:cNvSpPr>
              <p:nvPr/>
            </p:nvSpPr>
            <p:spPr bwMode="auto">
              <a:xfrm>
                <a:off x="950" y="1550"/>
                <a:ext cx="275" cy="2"/>
              </a:xfrm>
              <a:prstGeom prst="rect">
                <a:avLst/>
              </a:prstGeom>
              <a:solidFill>
                <a:srgbClr val="B5B5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31" name="Rectangle 1283"/>
              <p:cNvSpPr>
                <a:spLocks noChangeArrowheads="1"/>
              </p:cNvSpPr>
              <p:nvPr/>
            </p:nvSpPr>
            <p:spPr bwMode="auto">
              <a:xfrm>
                <a:off x="1219" y="1552"/>
                <a:ext cx="6" cy="101"/>
              </a:xfrm>
              <a:prstGeom prst="rect">
                <a:avLst/>
              </a:prstGeom>
              <a:solidFill>
                <a:srgbClr val="B5B5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32" name="Rectangle 1284"/>
              <p:cNvSpPr>
                <a:spLocks noChangeArrowheads="1"/>
              </p:cNvSpPr>
              <p:nvPr/>
            </p:nvSpPr>
            <p:spPr bwMode="auto">
              <a:xfrm>
                <a:off x="950" y="1552"/>
                <a:ext cx="269" cy="2"/>
              </a:xfrm>
              <a:prstGeom prst="rect">
                <a:avLst/>
              </a:prstGeom>
              <a:solidFill>
                <a:srgbClr val="B7B7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33" name="Rectangle 1285"/>
              <p:cNvSpPr>
                <a:spLocks noChangeArrowheads="1"/>
              </p:cNvSpPr>
              <p:nvPr/>
            </p:nvSpPr>
            <p:spPr bwMode="auto">
              <a:xfrm>
                <a:off x="1215" y="1554"/>
                <a:ext cx="4" cy="99"/>
              </a:xfrm>
              <a:prstGeom prst="rect">
                <a:avLst/>
              </a:prstGeom>
              <a:solidFill>
                <a:srgbClr val="B7B7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34" name="Rectangle 1286"/>
              <p:cNvSpPr>
                <a:spLocks noChangeArrowheads="1"/>
              </p:cNvSpPr>
              <p:nvPr/>
            </p:nvSpPr>
            <p:spPr bwMode="auto">
              <a:xfrm>
                <a:off x="950" y="1554"/>
                <a:ext cx="265" cy="2"/>
              </a:xfrm>
              <a:prstGeom prst="rect">
                <a:avLst/>
              </a:prstGeom>
              <a:solidFill>
                <a:srgbClr val="BABA6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35" name="Rectangle 1287"/>
              <p:cNvSpPr>
                <a:spLocks noChangeArrowheads="1"/>
              </p:cNvSpPr>
              <p:nvPr/>
            </p:nvSpPr>
            <p:spPr bwMode="auto">
              <a:xfrm>
                <a:off x="1211" y="1556"/>
                <a:ext cx="4" cy="97"/>
              </a:xfrm>
              <a:prstGeom prst="rect">
                <a:avLst/>
              </a:prstGeom>
              <a:solidFill>
                <a:srgbClr val="BABA6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36" name="Rectangle 1288"/>
              <p:cNvSpPr>
                <a:spLocks noChangeArrowheads="1"/>
              </p:cNvSpPr>
              <p:nvPr/>
            </p:nvSpPr>
            <p:spPr bwMode="auto">
              <a:xfrm>
                <a:off x="950" y="1556"/>
                <a:ext cx="261" cy="2"/>
              </a:xfrm>
              <a:prstGeom prst="rect">
                <a:avLst/>
              </a:prstGeom>
              <a:solidFill>
                <a:srgbClr val="BCBC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37" name="Rectangle 1289"/>
              <p:cNvSpPr>
                <a:spLocks noChangeArrowheads="1"/>
              </p:cNvSpPr>
              <p:nvPr/>
            </p:nvSpPr>
            <p:spPr bwMode="auto">
              <a:xfrm>
                <a:off x="1205" y="1558"/>
                <a:ext cx="6" cy="95"/>
              </a:xfrm>
              <a:prstGeom prst="rect">
                <a:avLst/>
              </a:prstGeom>
              <a:solidFill>
                <a:srgbClr val="BCBC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38" name="Rectangle 1290"/>
              <p:cNvSpPr>
                <a:spLocks noChangeArrowheads="1"/>
              </p:cNvSpPr>
              <p:nvPr/>
            </p:nvSpPr>
            <p:spPr bwMode="auto">
              <a:xfrm>
                <a:off x="950" y="1558"/>
                <a:ext cx="255" cy="2"/>
              </a:xfrm>
              <a:prstGeom prst="rect">
                <a:avLst/>
              </a:prstGeom>
              <a:solidFill>
                <a:srgbClr val="BEBE7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39" name="Rectangle 1291"/>
              <p:cNvSpPr>
                <a:spLocks noChangeArrowheads="1"/>
              </p:cNvSpPr>
              <p:nvPr/>
            </p:nvSpPr>
            <p:spPr bwMode="auto">
              <a:xfrm>
                <a:off x="1201" y="1560"/>
                <a:ext cx="4" cy="93"/>
              </a:xfrm>
              <a:prstGeom prst="rect">
                <a:avLst/>
              </a:prstGeom>
              <a:solidFill>
                <a:srgbClr val="BEBE7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40" name="Rectangle 1292"/>
              <p:cNvSpPr>
                <a:spLocks noChangeArrowheads="1"/>
              </p:cNvSpPr>
              <p:nvPr/>
            </p:nvSpPr>
            <p:spPr bwMode="auto">
              <a:xfrm>
                <a:off x="950" y="1560"/>
                <a:ext cx="251" cy="2"/>
              </a:xfrm>
              <a:prstGeom prst="rect">
                <a:avLst/>
              </a:prstGeom>
              <a:solidFill>
                <a:srgbClr val="C0C07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41" name="Rectangle 1293"/>
              <p:cNvSpPr>
                <a:spLocks noChangeArrowheads="1"/>
              </p:cNvSpPr>
              <p:nvPr/>
            </p:nvSpPr>
            <p:spPr bwMode="auto">
              <a:xfrm>
                <a:off x="1194" y="1562"/>
                <a:ext cx="7" cy="91"/>
              </a:xfrm>
              <a:prstGeom prst="rect">
                <a:avLst/>
              </a:prstGeom>
              <a:solidFill>
                <a:srgbClr val="C0C07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42" name="Rectangle 1294"/>
              <p:cNvSpPr>
                <a:spLocks noChangeArrowheads="1"/>
              </p:cNvSpPr>
              <p:nvPr/>
            </p:nvSpPr>
            <p:spPr bwMode="auto">
              <a:xfrm>
                <a:off x="1190" y="1562"/>
                <a:ext cx="4" cy="91"/>
              </a:xfrm>
              <a:prstGeom prst="rect">
                <a:avLst/>
              </a:prstGeom>
              <a:solidFill>
                <a:srgbClr val="C2C2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43" name="Rectangle 1295"/>
              <p:cNvSpPr>
                <a:spLocks noChangeArrowheads="1"/>
              </p:cNvSpPr>
              <p:nvPr/>
            </p:nvSpPr>
            <p:spPr bwMode="auto">
              <a:xfrm>
                <a:off x="950" y="1562"/>
                <a:ext cx="240" cy="2"/>
              </a:xfrm>
              <a:prstGeom prst="rect">
                <a:avLst/>
              </a:prstGeom>
              <a:solidFill>
                <a:srgbClr val="C5C57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44" name="Rectangle 1296"/>
              <p:cNvSpPr>
                <a:spLocks noChangeArrowheads="1"/>
              </p:cNvSpPr>
              <p:nvPr/>
            </p:nvSpPr>
            <p:spPr bwMode="auto">
              <a:xfrm>
                <a:off x="1186" y="1564"/>
                <a:ext cx="4" cy="89"/>
              </a:xfrm>
              <a:prstGeom prst="rect">
                <a:avLst/>
              </a:prstGeom>
              <a:solidFill>
                <a:srgbClr val="C5C57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45" name="Rectangle 1297"/>
              <p:cNvSpPr>
                <a:spLocks noChangeArrowheads="1"/>
              </p:cNvSpPr>
              <p:nvPr/>
            </p:nvSpPr>
            <p:spPr bwMode="auto">
              <a:xfrm>
                <a:off x="950" y="1564"/>
                <a:ext cx="236" cy="2"/>
              </a:xfrm>
              <a:prstGeom prst="rect">
                <a:avLst/>
              </a:prstGeom>
              <a:solidFill>
                <a:srgbClr val="C7C77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46" name="Rectangle 1298"/>
              <p:cNvSpPr>
                <a:spLocks noChangeArrowheads="1"/>
              </p:cNvSpPr>
              <p:nvPr/>
            </p:nvSpPr>
            <p:spPr bwMode="auto">
              <a:xfrm>
                <a:off x="1180" y="1566"/>
                <a:ext cx="6" cy="87"/>
              </a:xfrm>
              <a:prstGeom prst="rect">
                <a:avLst/>
              </a:prstGeom>
              <a:solidFill>
                <a:srgbClr val="C7C77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47" name="Rectangle 1299"/>
              <p:cNvSpPr>
                <a:spLocks noChangeArrowheads="1"/>
              </p:cNvSpPr>
              <p:nvPr/>
            </p:nvSpPr>
            <p:spPr bwMode="auto">
              <a:xfrm>
                <a:off x="950" y="1566"/>
                <a:ext cx="230" cy="2"/>
              </a:xfrm>
              <a:prstGeom prst="rect">
                <a:avLst/>
              </a:prstGeom>
              <a:solidFill>
                <a:srgbClr val="C9C9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48" name="Rectangle 1300"/>
              <p:cNvSpPr>
                <a:spLocks noChangeArrowheads="1"/>
              </p:cNvSpPr>
              <p:nvPr/>
            </p:nvSpPr>
            <p:spPr bwMode="auto">
              <a:xfrm>
                <a:off x="1176" y="1568"/>
                <a:ext cx="4" cy="85"/>
              </a:xfrm>
              <a:prstGeom prst="rect">
                <a:avLst/>
              </a:prstGeom>
              <a:solidFill>
                <a:srgbClr val="C9C9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49" name="Rectangle 1301"/>
              <p:cNvSpPr>
                <a:spLocks noChangeArrowheads="1"/>
              </p:cNvSpPr>
              <p:nvPr/>
            </p:nvSpPr>
            <p:spPr bwMode="auto">
              <a:xfrm>
                <a:off x="950" y="1568"/>
                <a:ext cx="226" cy="2"/>
              </a:xfrm>
              <a:prstGeom prst="rect">
                <a:avLst/>
              </a:prstGeom>
              <a:solidFill>
                <a:srgbClr val="CBCB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50" name="Rectangle 1302"/>
              <p:cNvSpPr>
                <a:spLocks noChangeArrowheads="1"/>
              </p:cNvSpPr>
              <p:nvPr/>
            </p:nvSpPr>
            <p:spPr bwMode="auto">
              <a:xfrm>
                <a:off x="1172" y="1570"/>
                <a:ext cx="4" cy="83"/>
              </a:xfrm>
              <a:prstGeom prst="rect">
                <a:avLst/>
              </a:prstGeom>
              <a:solidFill>
                <a:srgbClr val="CBCB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51" name="Rectangle 1303"/>
              <p:cNvSpPr>
                <a:spLocks noChangeArrowheads="1"/>
              </p:cNvSpPr>
              <p:nvPr/>
            </p:nvSpPr>
            <p:spPr bwMode="auto">
              <a:xfrm>
                <a:off x="950" y="1570"/>
                <a:ext cx="222" cy="2"/>
              </a:xfrm>
              <a:prstGeom prst="rect">
                <a:avLst/>
              </a:prstGeom>
              <a:solidFill>
                <a:srgbClr val="CDCD7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52" name="Rectangle 1304"/>
              <p:cNvSpPr>
                <a:spLocks noChangeArrowheads="1"/>
              </p:cNvSpPr>
              <p:nvPr/>
            </p:nvSpPr>
            <p:spPr bwMode="auto">
              <a:xfrm>
                <a:off x="1166" y="1572"/>
                <a:ext cx="6" cy="81"/>
              </a:xfrm>
              <a:prstGeom prst="rect">
                <a:avLst/>
              </a:prstGeom>
              <a:solidFill>
                <a:srgbClr val="CDCD7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53" name="Rectangle 1305"/>
              <p:cNvSpPr>
                <a:spLocks noChangeArrowheads="1"/>
              </p:cNvSpPr>
              <p:nvPr/>
            </p:nvSpPr>
            <p:spPr bwMode="auto">
              <a:xfrm>
                <a:off x="950" y="1572"/>
                <a:ext cx="216" cy="2"/>
              </a:xfrm>
              <a:prstGeom prst="rect">
                <a:avLst/>
              </a:prstGeom>
              <a:solidFill>
                <a:srgbClr val="CFCF7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54" name="Rectangle 1306"/>
              <p:cNvSpPr>
                <a:spLocks noChangeArrowheads="1"/>
              </p:cNvSpPr>
              <p:nvPr/>
            </p:nvSpPr>
            <p:spPr bwMode="auto">
              <a:xfrm>
                <a:off x="1162" y="1574"/>
                <a:ext cx="4" cy="79"/>
              </a:xfrm>
              <a:prstGeom prst="rect">
                <a:avLst/>
              </a:prstGeom>
              <a:solidFill>
                <a:srgbClr val="CFCF7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55" name="Rectangle 1307"/>
              <p:cNvSpPr>
                <a:spLocks noChangeArrowheads="1"/>
              </p:cNvSpPr>
              <p:nvPr/>
            </p:nvSpPr>
            <p:spPr bwMode="auto">
              <a:xfrm>
                <a:off x="1158" y="1574"/>
                <a:ext cx="4" cy="79"/>
              </a:xfrm>
              <a:prstGeom prst="rect">
                <a:avLst/>
              </a:prstGeom>
              <a:solidFill>
                <a:srgbClr val="D1D1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56" name="Rectangle 1308"/>
              <p:cNvSpPr>
                <a:spLocks noChangeArrowheads="1"/>
              </p:cNvSpPr>
              <p:nvPr/>
            </p:nvSpPr>
            <p:spPr bwMode="auto">
              <a:xfrm>
                <a:off x="950" y="1574"/>
                <a:ext cx="208" cy="2"/>
              </a:xfrm>
              <a:prstGeom prst="rect">
                <a:avLst/>
              </a:prstGeom>
              <a:solidFill>
                <a:srgbClr val="D3D3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57" name="Rectangle 1309"/>
              <p:cNvSpPr>
                <a:spLocks noChangeArrowheads="1"/>
              </p:cNvSpPr>
              <p:nvPr/>
            </p:nvSpPr>
            <p:spPr bwMode="auto">
              <a:xfrm>
                <a:off x="1152" y="1576"/>
                <a:ext cx="6" cy="77"/>
              </a:xfrm>
              <a:prstGeom prst="rect">
                <a:avLst/>
              </a:prstGeom>
              <a:solidFill>
                <a:srgbClr val="D3D3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58" name="Rectangle 1310"/>
              <p:cNvSpPr>
                <a:spLocks noChangeArrowheads="1"/>
              </p:cNvSpPr>
              <p:nvPr/>
            </p:nvSpPr>
            <p:spPr bwMode="auto">
              <a:xfrm>
                <a:off x="950" y="1576"/>
                <a:ext cx="202" cy="2"/>
              </a:xfrm>
              <a:prstGeom prst="rect">
                <a:avLst/>
              </a:prstGeom>
              <a:solidFill>
                <a:srgbClr val="D5D5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59" name="Rectangle 1311"/>
              <p:cNvSpPr>
                <a:spLocks noChangeArrowheads="1"/>
              </p:cNvSpPr>
              <p:nvPr/>
            </p:nvSpPr>
            <p:spPr bwMode="auto">
              <a:xfrm>
                <a:off x="1148" y="1578"/>
                <a:ext cx="4" cy="75"/>
              </a:xfrm>
              <a:prstGeom prst="rect">
                <a:avLst/>
              </a:prstGeom>
              <a:solidFill>
                <a:srgbClr val="D5D5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60" name="Rectangle 1312"/>
              <p:cNvSpPr>
                <a:spLocks noChangeArrowheads="1"/>
              </p:cNvSpPr>
              <p:nvPr/>
            </p:nvSpPr>
            <p:spPr bwMode="auto">
              <a:xfrm>
                <a:off x="950" y="1578"/>
                <a:ext cx="198" cy="2"/>
              </a:xfrm>
              <a:prstGeom prst="rect">
                <a:avLst/>
              </a:prstGeom>
              <a:solidFill>
                <a:srgbClr val="D7D78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61" name="Rectangle 1313"/>
              <p:cNvSpPr>
                <a:spLocks noChangeArrowheads="1"/>
              </p:cNvSpPr>
              <p:nvPr/>
            </p:nvSpPr>
            <p:spPr bwMode="auto">
              <a:xfrm>
                <a:off x="1142" y="1580"/>
                <a:ext cx="6" cy="73"/>
              </a:xfrm>
              <a:prstGeom prst="rect">
                <a:avLst/>
              </a:prstGeom>
              <a:solidFill>
                <a:srgbClr val="D7D78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62" name="Rectangle 1314"/>
              <p:cNvSpPr>
                <a:spLocks noChangeArrowheads="1"/>
              </p:cNvSpPr>
              <p:nvPr/>
            </p:nvSpPr>
            <p:spPr bwMode="auto">
              <a:xfrm>
                <a:off x="950" y="1580"/>
                <a:ext cx="192" cy="2"/>
              </a:xfrm>
              <a:prstGeom prst="rect">
                <a:avLst/>
              </a:prstGeom>
              <a:solidFill>
                <a:srgbClr val="D9D9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63" name="Rectangle 1315"/>
              <p:cNvSpPr>
                <a:spLocks noChangeArrowheads="1"/>
              </p:cNvSpPr>
              <p:nvPr/>
            </p:nvSpPr>
            <p:spPr bwMode="auto">
              <a:xfrm>
                <a:off x="1138" y="1582"/>
                <a:ext cx="4" cy="71"/>
              </a:xfrm>
              <a:prstGeom prst="rect">
                <a:avLst/>
              </a:prstGeom>
              <a:solidFill>
                <a:srgbClr val="D9D9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64" name="Rectangle 1316"/>
              <p:cNvSpPr>
                <a:spLocks noChangeArrowheads="1"/>
              </p:cNvSpPr>
              <p:nvPr/>
            </p:nvSpPr>
            <p:spPr bwMode="auto">
              <a:xfrm>
                <a:off x="950" y="1582"/>
                <a:ext cx="188" cy="2"/>
              </a:xfrm>
              <a:prstGeom prst="rect">
                <a:avLst/>
              </a:prstGeom>
              <a:solidFill>
                <a:srgbClr val="DADA8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65" name="Rectangle 1317"/>
              <p:cNvSpPr>
                <a:spLocks noChangeArrowheads="1"/>
              </p:cNvSpPr>
              <p:nvPr/>
            </p:nvSpPr>
            <p:spPr bwMode="auto">
              <a:xfrm>
                <a:off x="1134" y="1584"/>
                <a:ext cx="4" cy="69"/>
              </a:xfrm>
              <a:prstGeom prst="rect">
                <a:avLst/>
              </a:prstGeom>
              <a:solidFill>
                <a:srgbClr val="DADA8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66" name="Rectangle 1318"/>
              <p:cNvSpPr>
                <a:spLocks noChangeArrowheads="1"/>
              </p:cNvSpPr>
              <p:nvPr/>
            </p:nvSpPr>
            <p:spPr bwMode="auto">
              <a:xfrm>
                <a:off x="950" y="1584"/>
                <a:ext cx="184" cy="2"/>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67" name="Rectangle 1319"/>
              <p:cNvSpPr>
                <a:spLocks noChangeArrowheads="1"/>
              </p:cNvSpPr>
              <p:nvPr/>
            </p:nvSpPr>
            <p:spPr bwMode="auto">
              <a:xfrm>
                <a:off x="1128" y="1586"/>
                <a:ext cx="6" cy="67"/>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68" name="Rectangle 1320"/>
              <p:cNvSpPr>
                <a:spLocks noChangeArrowheads="1"/>
              </p:cNvSpPr>
              <p:nvPr/>
            </p:nvSpPr>
            <p:spPr bwMode="auto">
              <a:xfrm>
                <a:off x="950" y="1586"/>
                <a:ext cx="178" cy="2"/>
              </a:xfrm>
              <a:prstGeom prst="rect">
                <a:avLst/>
              </a:prstGeom>
              <a:solidFill>
                <a:srgbClr val="DEDE8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69" name="Rectangle 1321"/>
              <p:cNvSpPr>
                <a:spLocks noChangeArrowheads="1"/>
              </p:cNvSpPr>
              <p:nvPr/>
            </p:nvSpPr>
            <p:spPr bwMode="auto">
              <a:xfrm>
                <a:off x="1124" y="1588"/>
                <a:ext cx="4" cy="65"/>
              </a:xfrm>
              <a:prstGeom prst="rect">
                <a:avLst/>
              </a:prstGeom>
              <a:solidFill>
                <a:srgbClr val="DEDE8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70" name="Rectangle 1322"/>
              <p:cNvSpPr>
                <a:spLocks noChangeArrowheads="1"/>
              </p:cNvSpPr>
              <p:nvPr/>
            </p:nvSpPr>
            <p:spPr bwMode="auto">
              <a:xfrm>
                <a:off x="1120" y="1588"/>
                <a:ext cx="4" cy="65"/>
              </a:xfrm>
              <a:prstGeom prst="rect">
                <a:avLst/>
              </a:prstGeom>
              <a:solidFill>
                <a:srgbClr val="E0E0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71" name="Rectangle 1323"/>
              <p:cNvSpPr>
                <a:spLocks noChangeArrowheads="1"/>
              </p:cNvSpPr>
              <p:nvPr/>
            </p:nvSpPr>
            <p:spPr bwMode="auto">
              <a:xfrm>
                <a:off x="950" y="1588"/>
                <a:ext cx="170" cy="2"/>
              </a:xfrm>
              <a:prstGeom prst="rect">
                <a:avLst/>
              </a:prstGeom>
              <a:solidFill>
                <a:srgbClr val="E2E2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72" name="Rectangle 1324"/>
              <p:cNvSpPr>
                <a:spLocks noChangeArrowheads="1"/>
              </p:cNvSpPr>
              <p:nvPr/>
            </p:nvSpPr>
            <p:spPr bwMode="auto">
              <a:xfrm>
                <a:off x="1114" y="1590"/>
                <a:ext cx="6" cy="63"/>
              </a:xfrm>
              <a:prstGeom prst="rect">
                <a:avLst/>
              </a:prstGeom>
              <a:solidFill>
                <a:srgbClr val="E2E2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73" name="Rectangle 1325"/>
              <p:cNvSpPr>
                <a:spLocks noChangeArrowheads="1"/>
              </p:cNvSpPr>
              <p:nvPr/>
            </p:nvSpPr>
            <p:spPr bwMode="auto">
              <a:xfrm>
                <a:off x="950" y="1590"/>
                <a:ext cx="164" cy="2"/>
              </a:xfrm>
              <a:prstGeom prst="rect">
                <a:avLst/>
              </a:prstGeom>
              <a:solidFill>
                <a:srgbClr val="E3E38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74" name="Rectangle 1326"/>
              <p:cNvSpPr>
                <a:spLocks noChangeArrowheads="1"/>
              </p:cNvSpPr>
              <p:nvPr/>
            </p:nvSpPr>
            <p:spPr bwMode="auto">
              <a:xfrm>
                <a:off x="1110" y="1592"/>
                <a:ext cx="4" cy="61"/>
              </a:xfrm>
              <a:prstGeom prst="rect">
                <a:avLst/>
              </a:prstGeom>
              <a:solidFill>
                <a:srgbClr val="E3E38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75" name="Rectangle 1327"/>
              <p:cNvSpPr>
                <a:spLocks noChangeArrowheads="1"/>
              </p:cNvSpPr>
              <p:nvPr/>
            </p:nvSpPr>
            <p:spPr bwMode="auto">
              <a:xfrm>
                <a:off x="950" y="1592"/>
                <a:ext cx="160" cy="2"/>
              </a:xfrm>
              <a:prstGeom prst="rect">
                <a:avLst/>
              </a:prstGeom>
              <a:solidFill>
                <a:srgbClr val="E5E5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76" name="Rectangle 1328"/>
              <p:cNvSpPr>
                <a:spLocks noChangeArrowheads="1"/>
              </p:cNvSpPr>
              <p:nvPr/>
            </p:nvSpPr>
            <p:spPr bwMode="auto">
              <a:xfrm>
                <a:off x="1106" y="1594"/>
                <a:ext cx="4" cy="59"/>
              </a:xfrm>
              <a:prstGeom prst="rect">
                <a:avLst/>
              </a:prstGeom>
              <a:solidFill>
                <a:srgbClr val="E5E5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77" name="Rectangle 1329"/>
              <p:cNvSpPr>
                <a:spLocks noChangeArrowheads="1"/>
              </p:cNvSpPr>
              <p:nvPr/>
            </p:nvSpPr>
            <p:spPr bwMode="auto">
              <a:xfrm>
                <a:off x="950" y="1594"/>
                <a:ext cx="156" cy="2"/>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78" name="Rectangle 1330"/>
              <p:cNvSpPr>
                <a:spLocks noChangeArrowheads="1"/>
              </p:cNvSpPr>
              <p:nvPr/>
            </p:nvSpPr>
            <p:spPr bwMode="auto">
              <a:xfrm>
                <a:off x="1100" y="1596"/>
                <a:ext cx="6" cy="57"/>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79" name="Rectangle 1331"/>
              <p:cNvSpPr>
                <a:spLocks noChangeArrowheads="1"/>
              </p:cNvSpPr>
              <p:nvPr/>
            </p:nvSpPr>
            <p:spPr bwMode="auto">
              <a:xfrm>
                <a:off x="950" y="1596"/>
                <a:ext cx="150" cy="2"/>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80" name="Rectangle 1332"/>
              <p:cNvSpPr>
                <a:spLocks noChangeArrowheads="1"/>
              </p:cNvSpPr>
              <p:nvPr/>
            </p:nvSpPr>
            <p:spPr bwMode="auto">
              <a:xfrm>
                <a:off x="1096" y="1598"/>
                <a:ext cx="4" cy="55"/>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81" name="Rectangle 1333"/>
              <p:cNvSpPr>
                <a:spLocks noChangeArrowheads="1"/>
              </p:cNvSpPr>
              <p:nvPr/>
            </p:nvSpPr>
            <p:spPr bwMode="auto">
              <a:xfrm>
                <a:off x="950" y="1598"/>
                <a:ext cx="146" cy="2"/>
              </a:xfrm>
              <a:prstGeom prst="rect">
                <a:avLst/>
              </a:prstGeom>
              <a:solidFill>
                <a:srgbClr val="E9E9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82" name="Rectangle 1334"/>
              <p:cNvSpPr>
                <a:spLocks noChangeArrowheads="1"/>
              </p:cNvSpPr>
              <p:nvPr/>
            </p:nvSpPr>
            <p:spPr bwMode="auto">
              <a:xfrm>
                <a:off x="1090" y="1600"/>
                <a:ext cx="6" cy="53"/>
              </a:xfrm>
              <a:prstGeom prst="rect">
                <a:avLst/>
              </a:prstGeom>
              <a:solidFill>
                <a:srgbClr val="E9E9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83" name="Rectangle 1335"/>
              <p:cNvSpPr>
                <a:spLocks noChangeArrowheads="1"/>
              </p:cNvSpPr>
              <p:nvPr/>
            </p:nvSpPr>
            <p:spPr bwMode="auto">
              <a:xfrm>
                <a:off x="1086" y="1600"/>
                <a:ext cx="4" cy="53"/>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84" name="Rectangle 1336"/>
              <p:cNvSpPr>
                <a:spLocks noChangeArrowheads="1"/>
              </p:cNvSpPr>
              <p:nvPr/>
            </p:nvSpPr>
            <p:spPr bwMode="auto">
              <a:xfrm>
                <a:off x="950" y="1600"/>
                <a:ext cx="136" cy="2"/>
              </a:xfrm>
              <a:prstGeom prst="rect">
                <a:avLst/>
              </a:prstGeom>
              <a:solidFill>
                <a:srgbClr val="ECEC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85" name="Rectangle 1337"/>
              <p:cNvSpPr>
                <a:spLocks noChangeArrowheads="1"/>
              </p:cNvSpPr>
              <p:nvPr/>
            </p:nvSpPr>
            <p:spPr bwMode="auto">
              <a:xfrm>
                <a:off x="1082" y="1602"/>
                <a:ext cx="4" cy="51"/>
              </a:xfrm>
              <a:prstGeom prst="rect">
                <a:avLst/>
              </a:prstGeom>
              <a:solidFill>
                <a:srgbClr val="ECEC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86" name="Rectangle 1338"/>
              <p:cNvSpPr>
                <a:spLocks noChangeArrowheads="1"/>
              </p:cNvSpPr>
              <p:nvPr/>
            </p:nvSpPr>
            <p:spPr bwMode="auto">
              <a:xfrm>
                <a:off x="950" y="1602"/>
                <a:ext cx="132" cy="2"/>
              </a:xfrm>
              <a:prstGeom prst="rect">
                <a:avLst/>
              </a:prstGeom>
              <a:solidFill>
                <a:srgbClr val="EDED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87" name="Rectangle 1339"/>
              <p:cNvSpPr>
                <a:spLocks noChangeArrowheads="1"/>
              </p:cNvSpPr>
              <p:nvPr/>
            </p:nvSpPr>
            <p:spPr bwMode="auto">
              <a:xfrm>
                <a:off x="1076" y="1604"/>
                <a:ext cx="6" cy="49"/>
              </a:xfrm>
              <a:prstGeom prst="rect">
                <a:avLst/>
              </a:prstGeom>
              <a:solidFill>
                <a:srgbClr val="EDED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88" name="Rectangle 1340"/>
              <p:cNvSpPr>
                <a:spLocks noChangeArrowheads="1"/>
              </p:cNvSpPr>
              <p:nvPr/>
            </p:nvSpPr>
            <p:spPr bwMode="auto">
              <a:xfrm>
                <a:off x="950" y="1604"/>
                <a:ext cx="126" cy="2"/>
              </a:xfrm>
              <a:prstGeom prst="rect">
                <a:avLst/>
              </a:prstGeom>
              <a:solidFill>
                <a:srgbClr val="EEEE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89" name="Rectangle 1341"/>
              <p:cNvSpPr>
                <a:spLocks noChangeArrowheads="1"/>
              </p:cNvSpPr>
              <p:nvPr/>
            </p:nvSpPr>
            <p:spPr bwMode="auto">
              <a:xfrm>
                <a:off x="1072" y="1606"/>
                <a:ext cx="4" cy="47"/>
              </a:xfrm>
              <a:prstGeom prst="rect">
                <a:avLst/>
              </a:prstGeom>
              <a:solidFill>
                <a:srgbClr val="EEEE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90" name="Rectangle 1342"/>
              <p:cNvSpPr>
                <a:spLocks noChangeArrowheads="1"/>
              </p:cNvSpPr>
              <p:nvPr/>
            </p:nvSpPr>
            <p:spPr bwMode="auto">
              <a:xfrm>
                <a:off x="950" y="1606"/>
                <a:ext cx="122" cy="2"/>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91" name="Rectangle 1343"/>
              <p:cNvSpPr>
                <a:spLocks noChangeArrowheads="1"/>
              </p:cNvSpPr>
              <p:nvPr/>
            </p:nvSpPr>
            <p:spPr bwMode="auto">
              <a:xfrm>
                <a:off x="1068" y="1608"/>
                <a:ext cx="4" cy="45"/>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92" name="Rectangle 1344"/>
              <p:cNvSpPr>
                <a:spLocks noChangeArrowheads="1"/>
              </p:cNvSpPr>
              <p:nvPr/>
            </p:nvSpPr>
            <p:spPr bwMode="auto">
              <a:xfrm>
                <a:off x="950" y="1608"/>
                <a:ext cx="118" cy="2"/>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93" name="Rectangle 1345"/>
              <p:cNvSpPr>
                <a:spLocks noChangeArrowheads="1"/>
              </p:cNvSpPr>
              <p:nvPr/>
            </p:nvSpPr>
            <p:spPr bwMode="auto">
              <a:xfrm>
                <a:off x="1062" y="1610"/>
                <a:ext cx="6" cy="43"/>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94" name="Rectangle 1346"/>
              <p:cNvSpPr>
                <a:spLocks noChangeArrowheads="1"/>
              </p:cNvSpPr>
              <p:nvPr/>
            </p:nvSpPr>
            <p:spPr bwMode="auto">
              <a:xfrm>
                <a:off x="950" y="1610"/>
                <a:ext cx="112" cy="2"/>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95" name="Rectangle 1347"/>
              <p:cNvSpPr>
                <a:spLocks noChangeArrowheads="1"/>
              </p:cNvSpPr>
              <p:nvPr/>
            </p:nvSpPr>
            <p:spPr bwMode="auto">
              <a:xfrm>
                <a:off x="1058" y="1612"/>
                <a:ext cx="4" cy="41"/>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96" name="Rectangle 1348"/>
              <p:cNvSpPr>
                <a:spLocks noChangeArrowheads="1"/>
              </p:cNvSpPr>
              <p:nvPr/>
            </p:nvSpPr>
            <p:spPr bwMode="auto">
              <a:xfrm>
                <a:off x="1054" y="1612"/>
                <a:ext cx="4" cy="41"/>
              </a:xfrm>
              <a:prstGeom prst="rect">
                <a:avLst/>
              </a:prstGeom>
              <a:solidFill>
                <a:srgbClr val="F3F3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97" name="Rectangle 1349"/>
              <p:cNvSpPr>
                <a:spLocks noChangeArrowheads="1"/>
              </p:cNvSpPr>
              <p:nvPr/>
            </p:nvSpPr>
            <p:spPr bwMode="auto">
              <a:xfrm>
                <a:off x="950" y="1612"/>
                <a:ext cx="104" cy="2"/>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98" name="Rectangle 1350"/>
              <p:cNvSpPr>
                <a:spLocks noChangeArrowheads="1"/>
              </p:cNvSpPr>
              <p:nvPr/>
            </p:nvSpPr>
            <p:spPr bwMode="auto">
              <a:xfrm>
                <a:off x="1048" y="1614"/>
                <a:ext cx="6" cy="39"/>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99" name="Rectangle 1351"/>
              <p:cNvSpPr>
                <a:spLocks noChangeArrowheads="1"/>
              </p:cNvSpPr>
              <p:nvPr/>
            </p:nvSpPr>
            <p:spPr bwMode="auto">
              <a:xfrm>
                <a:off x="950" y="1614"/>
                <a:ext cx="98" cy="2"/>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00" name="Rectangle 1352"/>
              <p:cNvSpPr>
                <a:spLocks noChangeArrowheads="1"/>
              </p:cNvSpPr>
              <p:nvPr/>
            </p:nvSpPr>
            <p:spPr bwMode="auto">
              <a:xfrm>
                <a:off x="1044" y="1616"/>
                <a:ext cx="4" cy="37"/>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01" name="Rectangle 1353"/>
              <p:cNvSpPr>
                <a:spLocks noChangeArrowheads="1"/>
              </p:cNvSpPr>
              <p:nvPr/>
            </p:nvSpPr>
            <p:spPr bwMode="auto">
              <a:xfrm>
                <a:off x="950" y="1616"/>
                <a:ext cx="94" cy="2"/>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02" name="Rectangle 1354"/>
              <p:cNvSpPr>
                <a:spLocks noChangeArrowheads="1"/>
              </p:cNvSpPr>
              <p:nvPr/>
            </p:nvSpPr>
            <p:spPr bwMode="auto">
              <a:xfrm>
                <a:off x="1038" y="1618"/>
                <a:ext cx="6" cy="35"/>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03" name="Rectangle 1355"/>
              <p:cNvSpPr>
                <a:spLocks noChangeArrowheads="1"/>
              </p:cNvSpPr>
              <p:nvPr/>
            </p:nvSpPr>
            <p:spPr bwMode="auto">
              <a:xfrm>
                <a:off x="950" y="1618"/>
                <a:ext cx="88" cy="3"/>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04" name="Rectangle 1356"/>
              <p:cNvSpPr>
                <a:spLocks noChangeArrowheads="1"/>
              </p:cNvSpPr>
              <p:nvPr/>
            </p:nvSpPr>
            <p:spPr bwMode="auto">
              <a:xfrm>
                <a:off x="1034" y="1621"/>
                <a:ext cx="4" cy="32"/>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05" name="Rectangle 1357"/>
              <p:cNvSpPr>
                <a:spLocks noChangeArrowheads="1"/>
              </p:cNvSpPr>
              <p:nvPr/>
            </p:nvSpPr>
            <p:spPr bwMode="auto">
              <a:xfrm>
                <a:off x="950" y="1621"/>
                <a:ext cx="84" cy="2"/>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06" name="Rectangle 1358"/>
              <p:cNvSpPr>
                <a:spLocks noChangeArrowheads="1"/>
              </p:cNvSpPr>
              <p:nvPr/>
            </p:nvSpPr>
            <p:spPr bwMode="auto">
              <a:xfrm>
                <a:off x="1030" y="1623"/>
                <a:ext cx="4" cy="30"/>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07" name="Rectangle 1359"/>
              <p:cNvSpPr>
                <a:spLocks noChangeArrowheads="1"/>
              </p:cNvSpPr>
              <p:nvPr/>
            </p:nvSpPr>
            <p:spPr bwMode="auto">
              <a:xfrm>
                <a:off x="950" y="1623"/>
                <a:ext cx="80" cy="2"/>
              </a:xfrm>
              <a:prstGeom prst="rect">
                <a:avLst/>
              </a:prstGeom>
              <a:solidFill>
                <a:srgbClr val="F8F8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08" name="Rectangle 1360"/>
              <p:cNvSpPr>
                <a:spLocks noChangeArrowheads="1"/>
              </p:cNvSpPr>
              <p:nvPr/>
            </p:nvSpPr>
            <p:spPr bwMode="auto">
              <a:xfrm>
                <a:off x="1024" y="1625"/>
                <a:ext cx="6" cy="28"/>
              </a:xfrm>
              <a:prstGeom prst="rect">
                <a:avLst/>
              </a:prstGeom>
              <a:solidFill>
                <a:srgbClr val="F8F8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09" name="Rectangle 1361"/>
              <p:cNvSpPr>
                <a:spLocks noChangeArrowheads="1"/>
              </p:cNvSpPr>
              <p:nvPr/>
            </p:nvSpPr>
            <p:spPr bwMode="auto">
              <a:xfrm>
                <a:off x="950" y="1625"/>
                <a:ext cx="74" cy="2"/>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10" name="Rectangle 1362"/>
              <p:cNvSpPr>
                <a:spLocks noChangeArrowheads="1"/>
              </p:cNvSpPr>
              <p:nvPr/>
            </p:nvSpPr>
            <p:spPr bwMode="auto">
              <a:xfrm>
                <a:off x="1020" y="1627"/>
                <a:ext cx="4" cy="26"/>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11" name="Rectangle 1363"/>
              <p:cNvSpPr>
                <a:spLocks noChangeArrowheads="1"/>
              </p:cNvSpPr>
              <p:nvPr/>
            </p:nvSpPr>
            <p:spPr bwMode="auto">
              <a:xfrm>
                <a:off x="1016" y="1627"/>
                <a:ext cx="4" cy="26"/>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12" name="Rectangle 1364"/>
              <p:cNvSpPr>
                <a:spLocks noChangeArrowheads="1"/>
              </p:cNvSpPr>
              <p:nvPr/>
            </p:nvSpPr>
            <p:spPr bwMode="auto">
              <a:xfrm>
                <a:off x="950" y="1627"/>
                <a:ext cx="66" cy="2"/>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13" name="Rectangle 1365"/>
              <p:cNvSpPr>
                <a:spLocks noChangeArrowheads="1"/>
              </p:cNvSpPr>
              <p:nvPr/>
            </p:nvSpPr>
            <p:spPr bwMode="auto">
              <a:xfrm>
                <a:off x="1010" y="1629"/>
                <a:ext cx="6" cy="2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14" name="Rectangle 1366"/>
              <p:cNvSpPr>
                <a:spLocks noChangeArrowheads="1"/>
              </p:cNvSpPr>
              <p:nvPr/>
            </p:nvSpPr>
            <p:spPr bwMode="auto">
              <a:xfrm>
                <a:off x="950" y="1629"/>
                <a:ext cx="60" cy="2"/>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15" name="Rectangle 1367"/>
              <p:cNvSpPr>
                <a:spLocks noChangeArrowheads="1"/>
              </p:cNvSpPr>
              <p:nvPr/>
            </p:nvSpPr>
            <p:spPr bwMode="auto">
              <a:xfrm>
                <a:off x="1006" y="1631"/>
                <a:ext cx="4" cy="22"/>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16" name="Rectangle 1368"/>
              <p:cNvSpPr>
                <a:spLocks noChangeArrowheads="1"/>
              </p:cNvSpPr>
              <p:nvPr/>
            </p:nvSpPr>
            <p:spPr bwMode="auto">
              <a:xfrm>
                <a:off x="950" y="1631"/>
                <a:ext cx="56" cy="2"/>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17" name="Rectangle 1369"/>
              <p:cNvSpPr>
                <a:spLocks noChangeArrowheads="1"/>
              </p:cNvSpPr>
              <p:nvPr/>
            </p:nvSpPr>
            <p:spPr bwMode="auto">
              <a:xfrm>
                <a:off x="1002" y="1633"/>
                <a:ext cx="4" cy="20"/>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18" name="Rectangle 1370"/>
              <p:cNvSpPr>
                <a:spLocks noChangeArrowheads="1"/>
              </p:cNvSpPr>
              <p:nvPr/>
            </p:nvSpPr>
            <p:spPr bwMode="auto">
              <a:xfrm>
                <a:off x="950" y="1633"/>
                <a:ext cx="52" cy="2"/>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19" name="Rectangle 1371"/>
              <p:cNvSpPr>
                <a:spLocks noChangeArrowheads="1"/>
              </p:cNvSpPr>
              <p:nvPr/>
            </p:nvSpPr>
            <p:spPr bwMode="auto">
              <a:xfrm>
                <a:off x="996" y="1635"/>
                <a:ext cx="6" cy="18"/>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20" name="Rectangle 1372"/>
              <p:cNvSpPr>
                <a:spLocks noChangeArrowheads="1"/>
              </p:cNvSpPr>
              <p:nvPr/>
            </p:nvSpPr>
            <p:spPr bwMode="auto">
              <a:xfrm>
                <a:off x="950" y="1635"/>
                <a:ext cx="46" cy="2"/>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21" name="Rectangle 1373"/>
              <p:cNvSpPr>
                <a:spLocks noChangeArrowheads="1"/>
              </p:cNvSpPr>
              <p:nvPr/>
            </p:nvSpPr>
            <p:spPr bwMode="auto">
              <a:xfrm>
                <a:off x="992" y="1637"/>
                <a:ext cx="4" cy="16"/>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22" name="Rectangle 1374"/>
              <p:cNvSpPr>
                <a:spLocks noChangeArrowheads="1"/>
              </p:cNvSpPr>
              <p:nvPr/>
            </p:nvSpPr>
            <p:spPr bwMode="auto">
              <a:xfrm>
                <a:off x="950" y="1637"/>
                <a:ext cx="42" cy="2"/>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23" name="Rectangle 1375"/>
              <p:cNvSpPr>
                <a:spLocks noChangeArrowheads="1"/>
              </p:cNvSpPr>
              <p:nvPr/>
            </p:nvSpPr>
            <p:spPr bwMode="auto">
              <a:xfrm>
                <a:off x="986" y="1639"/>
                <a:ext cx="6" cy="1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24" name="Rectangle 1376"/>
              <p:cNvSpPr>
                <a:spLocks noChangeArrowheads="1"/>
              </p:cNvSpPr>
              <p:nvPr/>
            </p:nvSpPr>
            <p:spPr bwMode="auto">
              <a:xfrm>
                <a:off x="982" y="1639"/>
                <a:ext cx="4" cy="1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25" name="Rectangle 1377"/>
              <p:cNvSpPr>
                <a:spLocks noChangeArrowheads="1"/>
              </p:cNvSpPr>
              <p:nvPr/>
            </p:nvSpPr>
            <p:spPr bwMode="auto">
              <a:xfrm>
                <a:off x="950" y="1639"/>
                <a:ext cx="32" cy="2"/>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26" name="Rectangle 1378"/>
              <p:cNvSpPr>
                <a:spLocks noChangeArrowheads="1"/>
              </p:cNvSpPr>
              <p:nvPr/>
            </p:nvSpPr>
            <p:spPr bwMode="auto">
              <a:xfrm>
                <a:off x="978" y="1641"/>
                <a:ext cx="4" cy="12"/>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27" name="Rectangle 1379"/>
              <p:cNvSpPr>
                <a:spLocks noChangeArrowheads="1"/>
              </p:cNvSpPr>
              <p:nvPr/>
            </p:nvSpPr>
            <p:spPr bwMode="auto">
              <a:xfrm>
                <a:off x="950" y="1641"/>
                <a:ext cx="28" cy="2"/>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28" name="Rectangle 1380"/>
              <p:cNvSpPr>
                <a:spLocks noChangeArrowheads="1"/>
              </p:cNvSpPr>
              <p:nvPr/>
            </p:nvSpPr>
            <p:spPr bwMode="auto">
              <a:xfrm>
                <a:off x="972" y="1643"/>
                <a:ext cx="6" cy="10"/>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29" name="Rectangle 1381"/>
              <p:cNvSpPr>
                <a:spLocks noChangeArrowheads="1"/>
              </p:cNvSpPr>
              <p:nvPr/>
            </p:nvSpPr>
            <p:spPr bwMode="auto">
              <a:xfrm>
                <a:off x="950" y="1643"/>
                <a:ext cx="22" cy="2"/>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30" name="Rectangle 1382"/>
              <p:cNvSpPr>
                <a:spLocks noChangeArrowheads="1"/>
              </p:cNvSpPr>
              <p:nvPr/>
            </p:nvSpPr>
            <p:spPr bwMode="auto">
              <a:xfrm>
                <a:off x="968" y="1645"/>
                <a:ext cx="4" cy="8"/>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31" name="Rectangle 1383"/>
              <p:cNvSpPr>
                <a:spLocks noChangeArrowheads="1"/>
              </p:cNvSpPr>
              <p:nvPr/>
            </p:nvSpPr>
            <p:spPr bwMode="auto">
              <a:xfrm>
                <a:off x="950" y="1645"/>
                <a:ext cx="18" cy="2"/>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32" name="Rectangle 1384"/>
              <p:cNvSpPr>
                <a:spLocks noChangeArrowheads="1"/>
              </p:cNvSpPr>
              <p:nvPr/>
            </p:nvSpPr>
            <p:spPr bwMode="auto">
              <a:xfrm>
                <a:off x="964" y="1647"/>
                <a:ext cx="4" cy="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33" name="Rectangle 1385"/>
              <p:cNvSpPr>
                <a:spLocks noChangeArrowheads="1"/>
              </p:cNvSpPr>
              <p:nvPr/>
            </p:nvSpPr>
            <p:spPr bwMode="auto">
              <a:xfrm>
                <a:off x="950" y="1647"/>
                <a:ext cx="14" cy="2"/>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34" name="Rectangle 1386"/>
              <p:cNvSpPr>
                <a:spLocks noChangeArrowheads="1"/>
              </p:cNvSpPr>
              <p:nvPr/>
            </p:nvSpPr>
            <p:spPr bwMode="auto">
              <a:xfrm>
                <a:off x="958" y="1649"/>
                <a:ext cx="6"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35" name="Rectangle 1387"/>
              <p:cNvSpPr>
                <a:spLocks noChangeArrowheads="1"/>
              </p:cNvSpPr>
              <p:nvPr/>
            </p:nvSpPr>
            <p:spPr bwMode="auto">
              <a:xfrm>
                <a:off x="950" y="1649"/>
                <a:ext cx="8" cy="2"/>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36" name="Rectangle 1388"/>
              <p:cNvSpPr>
                <a:spLocks noChangeArrowheads="1"/>
              </p:cNvSpPr>
              <p:nvPr/>
            </p:nvSpPr>
            <p:spPr bwMode="auto">
              <a:xfrm>
                <a:off x="954" y="1651"/>
                <a:ext cx="4" cy="2"/>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37" name="Rectangle 1389"/>
              <p:cNvSpPr>
                <a:spLocks noChangeArrowheads="1"/>
              </p:cNvSpPr>
              <p:nvPr/>
            </p:nvSpPr>
            <p:spPr bwMode="auto">
              <a:xfrm>
                <a:off x="950" y="1651"/>
                <a:ext cx="4" cy="2"/>
              </a:xfrm>
              <a:prstGeom prst="rect">
                <a:avLst/>
              </a:prstGeom>
              <a:solidFill>
                <a:srgbClr val="FFFF9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38" name="Freeform 1390"/>
              <p:cNvSpPr>
                <a:spLocks/>
              </p:cNvSpPr>
              <p:nvPr/>
            </p:nvSpPr>
            <p:spPr bwMode="auto">
              <a:xfrm>
                <a:off x="950" y="1486"/>
                <a:ext cx="453" cy="165"/>
              </a:xfrm>
              <a:custGeom>
                <a:avLst/>
                <a:gdLst>
                  <a:gd name="T0" fmla="*/ 248 w 453"/>
                  <a:gd name="T1" fmla="*/ 0 h 165"/>
                  <a:gd name="T2" fmla="*/ 295 w 453"/>
                  <a:gd name="T3" fmla="*/ 4 h 165"/>
                  <a:gd name="T4" fmla="*/ 333 w 453"/>
                  <a:gd name="T5" fmla="*/ 8 h 165"/>
                  <a:gd name="T6" fmla="*/ 371 w 453"/>
                  <a:gd name="T7" fmla="*/ 18 h 165"/>
                  <a:gd name="T8" fmla="*/ 403 w 453"/>
                  <a:gd name="T9" fmla="*/ 30 h 165"/>
                  <a:gd name="T10" fmla="*/ 425 w 453"/>
                  <a:gd name="T11" fmla="*/ 42 h 165"/>
                  <a:gd name="T12" fmla="*/ 445 w 453"/>
                  <a:gd name="T13" fmla="*/ 58 h 165"/>
                  <a:gd name="T14" fmla="*/ 453 w 453"/>
                  <a:gd name="T15" fmla="*/ 72 h 165"/>
                  <a:gd name="T16" fmla="*/ 453 w 453"/>
                  <a:gd name="T17" fmla="*/ 90 h 165"/>
                  <a:gd name="T18" fmla="*/ 445 w 453"/>
                  <a:gd name="T19" fmla="*/ 106 h 165"/>
                  <a:gd name="T20" fmla="*/ 425 w 453"/>
                  <a:gd name="T21" fmla="*/ 122 h 165"/>
                  <a:gd name="T22" fmla="*/ 403 w 453"/>
                  <a:gd name="T23" fmla="*/ 135 h 165"/>
                  <a:gd name="T24" fmla="*/ 371 w 453"/>
                  <a:gd name="T25" fmla="*/ 147 h 165"/>
                  <a:gd name="T26" fmla="*/ 333 w 453"/>
                  <a:gd name="T27" fmla="*/ 155 h 165"/>
                  <a:gd name="T28" fmla="*/ 295 w 453"/>
                  <a:gd name="T29" fmla="*/ 161 h 165"/>
                  <a:gd name="T30" fmla="*/ 248 w 453"/>
                  <a:gd name="T31" fmla="*/ 165 h 165"/>
                  <a:gd name="T32" fmla="*/ 202 w 453"/>
                  <a:gd name="T33" fmla="*/ 165 h 165"/>
                  <a:gd name="T34" fmla="*/ 158 w 453"/>
                  <a:gd name="T35" fmla="*/ 161 h 165"/>
                  <a:gd name="T36" fmla="*/ 118 w 453"/>
                  <a:gd name="T37" fmla="*/ 155 h 165"/>
                  <a:gd name="T38" fmla="*/ 82 w 453"/>
                  <a:gd name="T39" fmla="*/ 147 h 165"/>
                  <a:gd name="T40" fmla="*/ 50 w 453"/>
                  <a:gd name="T41" fmla="*/ 135 h 165"/>
                  <a:gd name="T42" fmla="*/ 26 w 453"/>
                  <a:gd name="T43" fmla="*/ 122 h 165"/>
                  <a:gd name="T44" fmla="*/ 8 w 453"/>
                  <a:gd name="T45" fmla="*/ 106 h 165"/>
                  <a:gd name="T46" fmla="*/ 0 w 453"/>
                  <a:gd name="T47" fmla="*/ 90 h 165"/>
                  <a:gd name="T48" fmla="*/ 0 w 453"/>
                  <a:gd name="T49" fmla="*/ 72 h 165"/>
                  <a:gd name="T50" fmla="*/ 8 w 453"/>
                  <a:gd name="T51" fmla="*/ 58 h 165"/>
                  <a:gd name="T52" fmla="*/ 26 w 453"/>
                  <a:gd name="T53" fmla="*/ 42 h 165"/>
                  <a:gd name="T54" fmla="*/ 50 w 453"/>
                  <a:gd name="T55" fmla="*/ 30 h 165"/>
                  <a:gd name="T56" fmla="*/ 82 w 453"/>
                  <a:gd name="T57" fmla="*/ 18 h 165"/>
                  <a:gd name="T58" fmla="*/ 118 w 453"/>
                  <a:gd name="T59" fmla="*/ 8 h 165"/>
                  <a:gd name="T60" fmla="*/ 158 w 453"/>
                  <a:gd name="T61" fmla="*/ 4 h 165"/>
                  <a:gd name="T62" fmla="*/ 202 w 453"/>
                  <a:gd name="T63" fmla="*/ 0 h 1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53"/>
                  <a:gd name="T97" fmla="*/ 0 h 165"/>
                  <a:gd name="T98" fmla="*/ 453 w 453"/>
                  <a:gd name="T99" fmla="*/ 165 h 1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53" h="165">
                    <a:moveTo>
                      <a:pt x="226" y="0"/>
                    </a:moveTo>
                    <a:lnTo>
                      <a:pt x="248" y="0"/>
                    </a:lnTo>
                    <a:lnTo>
                      <a:pt x="271" y="0"/>
                    </a:lnTo>
                    <a:lnTo>
                      <a:pt x="295" y="4"/>
                    </a:lnTo>
                    <a:lnTo>
                      <a:pt x="315" y="6"/>
                    </a:lnTo>
                    <a:lnTo>
                      <a:pt x="333" y="8"/>
                    </a:lnTo>
                    <a:lnTo>
                      <a:pt x="355" y="12"/>
                    </a:lnTo>
                    <a:lnTo>
                      <a:pt x="371" y="18"/>
                    </a:lnTo>
                    <a:lnTo>
                      <a:pt x="387" y="22"/>
                    </a:lnTo>
                    <a:lnTo>
                      <a:pt x="403" y="30"/>
                    </a:lnTo>
                    <a:lnTo>
                      <a:pt x="417" y="36"/>
                    </a:lnTo>
                    <a:lnTo>
                      <a:pt x="425" y="42"/>
                    </a:lnTo>
                    <a:lnTo>
                      <a:pt x="435" y="50"/>
                    </a:lnTo>
                    <a:lnTo>
                      <a:pt x="445" y="58"/>
                    </a:lnTo>
                    <a:lnTo>
                      <a:pt x="449" y="64"/>
                    </a:lnTo>
                    <a:lnTo>
                      <a:pt x="453" y="72"/>
                    </a:lnTo>
                    <a:lnTo>
                      <a:pt x="453" y="82"/>
                    </a:lnTo>
                    <a:lnTo>
                      <a:pt x="453" y="90"/>
                    </a:lnTo>
                    <a:lnTo>
                      <a:pt x="449" y="98"/>
                    </a:lnTo>
                    <a:lnTo>
                      <a:pt x="445" y="106"/>
                    </a:lnTo>
                    <a:lnTo>
                      <a:pt x="435" y="112"/>
                    </a:lnTo>
                    <a:lnTo>
                      <a:pt x="425" y="122"/>
                    </a:lnTo>
                    <a:lnTo>
                      <a:pt x="417" y="126"/>
                    </a:lnTo>
                    <a:lnTo>
                      <a:pt x="403" y="135"/>
                    </a:lnTo>
                    <a:lnTo>
                      <a:pt x="387" y="141"/>
                    </a:lnTo>
                    <a:lnTo>
                      <a:pt x="371" y="147"/>
                    </a:lnTo>
                    <a:lnTo>
                      <a:pt x="355" y="151"/>
                    </a:lnTo>
                    <a:lnTo>
                      <a:pt x="333" y="155"/>
                    </a:lnTo>
                    <a:lnTo>
                      <a:pt x="315" y="159"/>
                    </a:lnTo>
                    <a:lnTo>
                      <a:pt x="295" y="161"/>
                    </a:lnTo>
                    <a:lnTo>
                      <a:pt x="271" y="163"/>
                    </a:lnTo>
                    <a:lnTo>
                      <a:pt x="248" y="165"/>
                    </a:lnTo>
                    <a:lnTo>
                      <a:pt x="226" y="165"/>
                    </a:lnTo>
                    <a:lnTo>
                      <a:pt x="202" y="165"/>
                    </a:lnTo>
                    <a:lnTo>
                      <a:pt x="180" y="163"/>
                    </a:lnTo>
                    <a:lnTo>
                      <a:pt x="158" y="161"/>
                    </a:lnTo>
                    <a:lnTo>
                      <a:pt x="138" y="159"/>
                    </a:lnTo>
                    <a:lnTo>
                      <a:pt x="118" y="155"/>
                    </a:lnTo>
                    <a:lnTo>
                      <a:pt x="98" y="151"/>
                    </a:lnTo>
                    <a:lnTo>
                      <a:pt x="82" y="147"/>
                    </a:lnTo>
                    <a:lnTo>
                      <a:pt x="66" y="141"/>
                    </a:lnTo>
                    <a:lnTo>
                      <a:pt x="50" y="135"/>
                    </a:lnTo>
                    <a:lnTo>
                      <a:pt x="36" y="126"/>
                    </a:lnTo>
                    <a:lnTo>
                      <a:pt x="26" y="122"/>
                    </a:lnTo>
                    <a:lnTo>
                      <a:pt x="16" y="112"/>
                    </a:lnTo>
                    <a:lnTo>
                      <a:pt x="8" y="106"/>
                    </a:lnTo>
                    <a:lnTo>
                      <a:pt x="4" y="98"/>
                    </a:lnTo>
                    <a:lnTo>
                      <a:pt x="0" y="90"/>
                    </a:lnTo>
                    <a:lnTo>
                      <a:pt x="0" y="82"/>
                    </a:lnTo>
                    <a:lnTo>
                      <a:pt x="0" y="72"/>
                    </a:lnTo>
                    <a:lnTo>
                      <a:pt x="4" y="64"/>
                    </a:lnTo>
                    <a:lnTo>
                      <a:pt x="8" y="58"/>
                    </a:lnTo>
                    <a:lnTo>
                      <a:pt x="16" y="50"/>
                    </a:lnTo>
                    <a:lnTo>
                      <a:pt x="26" y="42"/>
                    </a:lnTo>
                    <a:lnTo>
                      <a:pt x="36" y="36"/>
                    </a:lnTo>
                    <a:lnTo>
                      <a:pt x="50" y="30"/>
                    </a:lnTo>
                    <a:lnTo>
                      <a:pt x="66" y="22"/>
                    </a:lnTo>
                    <a:lnTo>
                      <a:pt x="82" y="18"/>
                    </a:lnTo>
                    <a:lnTo>
                      <a:pt x="98" y="12"/>
                    </a:lnTo>
                    <a:lnTo>
                      <a:pt x="118" y="8"/>
                    </a:lnTo>
                    <a:lnTo>
                      <a:pt x="138" y="6"/>
                    </a:lnTo>
                    <a:lnTo>
                      <a:pt x="158" y="4"/>
                    </a:lnTo>
                    <a:lnTo>
                      <a:pt x="180" y="0"/>
                    </a:lnTo>
                    <a:lnTo>
                      <a:pt x="202" y="0"/>
                    </a:lnTo>
                    <a:lnTo>
                      <a:pt x="226" y="0"/>
                    </a:lnTo>
                    <a:close/>
                  </a:path>
                </a:pathLst>
              </a:custGeom>
              <a:solidFill>
                <a:srgbClr val="FFFF99"/>
              </a:solidFill>
              <a:ln w="0">
                <a:solidFill>
                  <a:srgbClr val="FFFFFF"/>
                </a:solidFill>
                <a:round/>
                <a:headEnd/>
                <a:tailEnd/>
              </a:ln>
            </p:spPr>
            <p:txBody>
              <a:bodyPr/>
              <a:lstStyle/>
              <a:p>
                <a:endParaRPr lang="zh-CN" altLang="en-US" sz="1400" b="0" dirty="0">
                  <a:solidFill>
                    <a:srgbClr val="000000"/>
                  </a:solidFill>
                  <a:latin typeface="微软雅黑" pitchFamily="34" charset="-122"/>
                </a:endParaRPr>
              </a:p>
            </p:txBody>
          </p:sp>
          <p:sp>
            <p:nvSpPr>
              <p:cNvPr id="1539" name="Freeform 1391"/>
              <p:cNvSpPr>
                <a:spLocks/>
              </p:cNvSpPr>
              <p:nvPr/>
            </p:nvSpPr>
            <p:spPr bwMode="auto">
              <a:xfrm>
                <a:off x="950" y="1486"/>
                <a:ext cx="453" cy="165"/>
              </a:xfrm>
              <a:custGeom>
                <a:avLst/>
                <a:gdLst>
                  <a:gd name="T0" fmla="*/ 248 w 453"/>
                  <a:gd name="T1" fmla="*/ 0 h 165"/>
                  <a:gd name="T2" fmla="*/ 295 w 453"/>
                  <a:gd name="T3" fmla="*/ 4 h 165"/>
                  <a:gd name="T4" fmla="*/ 333 w 453"/>
                  <a:gd name="T5" fmla="*/ 8 h 165"/>
                  <a:gd name="T6" fmla="*/ 371 w 453"/>
                  <a:gd name="T7" fmla="*/ 18 h 165"/>
                  <a:gd name="T8" fmla="*/ 403 w 453"/>
                  <a:gd name="T9" fmla="*/ 30 h 165"/>
                  <a:gd name="T10" fmla="*/ 425 w 453"/>
                  <a:gd name="T11" fmla="*/ 42 h 165"/>
                  <a:gd name="T12" fmla="*/ 445 w 453"/>
                  <a:gd name="T13" fmla="*/ 58 h 165"/>
                  <a:gd name="T14" fmla="*/ 453 w 453"/>
                  <a:gd name="T15" fmla="*/ 72 h 165"/>
                  <a:gd name="T16" fmla="*/ 453 w 453"/>
                  <a:gd name="T17" fmla="*/ 90 h 165"/>
                  <a:gd name="T18" fmla="*/ 445 w 453"/>
                  <a:gd name="T19" fmla="*/ 106 h 165"/>
                  <a:gd name="T20" fmla="*/ 425 w 453"/>
                  <a:gd name="T21" fmla="*/ 122 h 165"/>
                  <a:gd name="T22" fmla="*/ 403 w 453"/>
                  <a:gd name="T23" fmla="*/ 135 h 165"/>
                  <a:gd name="T24" fmla="*/ 371 w 453"/>
                  <a:gd name="T25" fmla="*/ 147 h 165"/>
                  <a:gd name="T26" fmla="*/ 333 w 453"/>
                  <a:gd name="T27" fmla="*/ 155 h 165"/>
                  <a:gd name="T28" fmla="*/ 295 w 453"/>
                  <a:gd name="T29" fmla="*/ 161 h 165"/>
                  <a:gd name="T30" fmla="*/ 248 w 453"/>
                  <a:gd name="T31" fmla="*/ 165 h 165"/>
                  <a:gd name="T32" fmla="*/ 202 w 453"/>
                  <a:gd name="T33" fmla="*/ 165 h 165"/>
                  <a:gd name="T34" fmla="*/ 158 w 453"/>
                  <a:gd name="T35" fmla="*/ 161 h 165"/>
                  <a:gd name="T36" fmla="*/ 118 w 453"/>
                  <a:gd name="T37" fmla="*/ 155 h 165"/>
                  <a:gd name="T38" fmla="*/ 82 w 453"/>
                  <a:gd name="T39" fmla="*/ 147 h 165"/>
                  <a:gd name="T40" fmla="*/ 50 w 453"/>
                  <a:gd name="T41" fmla="*/ 135 h 165"/>
                  <a:gd name="T42" fmla="*/ 26 w 453"/>
                  <a:gd name="T43" fmla="*/ 122 h 165"/>
                  <a:gd name="T44" fmla="*/ 8 w 453"/>
                  <a:gd name="T45" fmla="*/ 106 h 165"/>
                  <a:gd name="T46" fmla="*/ 0 w 453"/>
                  <a:gd name="T47" fmla="*/ 90 h 165"/>
                  <a:gd name="T48" fmla="*/ 0 w 453"/>
                  <a:gd name="T49" fmla="*/ 72 h 165"/>
                  <a:gd name="T50" fmla="*/ 8 w 453"/>
                  <a:gd name="T51" fmla="*/ 58 h 165"/>
                  <a:gd name="T52" fmla="*/ 26 w 453"/>
                  <a:gd name="T53" fmla="*/ 42 h 165"/>
                  <a:gd name="T54" fmla="*/ 50 w 453"/>
                  <a:gd name="T55" fmla="*/ 30 h 165"/>
                  <a:gd name="T56" fmla="*/ 82 w 453"/>
                  <a:gd name="T57" fmla="*/ 18 h 165"/>
                  <a:gd name="T58" fmla="*/ 118 w 453"/>
                  <a:gd name="T59" fmla="*/ 8 h 165"/>
                  <a:gd name="T60" fmla="*/ 158 w 453"/>
                  <a:gd name="T61" fmla="*/ 4 h 165"/>
                  <a:gd name="T62" fmla="*/ 202 w 453"/>
                  <a:gd name="T63" fmla="*/ 0 h 1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53"/>
                  <a:gd name="T97" fmla="*/ 0 h 165"/>
                  <a:gd name="T98" fmla="*/ 453 w 453"/>
                  <a:gd name="T99" fmla="*/ 165 h 1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53" h="165">
                    <a:moveTo>
                      <a:pt x="226" y="0"/>
                    </a:moveTo>
                    <a:lnTo>
                      <a:pt x="248" y="0"/>
                    </a:lnTo>
                    <a:lnTo>
                      <a:pt x="271" y="0"/>
                    </a:lnTo>
                    <a:lnTo>
                      <a:pt x="295" y="4"/>
                    </a:lnTo>
                    <a:lnTo>
                      <a:pt x="315" y="6"/>
                    </a:lnTo>
                    <a:lnTo>
                      <a:pt x="333" y="8"/>
                    </a:lnTo>
                    <a:lnTo>
                      <a:pt x="355" y="12"/>
                    </a:lnTo>
                    <a:lnTo>
                      <a:pt x="371" y="18"/>
                    </a:lnTo>
                    <a:lnTo>
                      <a:pt x="387" y="22"/>
                    </a:lnTo>
                    <a:lnTo>
                      <a:pt x="403" y="30"/>
                    </a:lnTo>
                    <a:lnTo>
                      <a:pt x="417" y="36"/>
                    </a:lnTo>
                    <a:lnTo>
                      <a:pt x="425" y="42"/>
                    </a:lnTo>
                    <a:lnTo>
                      <a:pt x="435" y="50"/>
                    </a:lnTo>
                    <a:lnTo>
                      <a:pt x="445" y="58"/>
                    </a:lnTo>
                    <a:lnTo>
                      <a:pt x="449" y="64"/>
                    </a:lnTo>
                    <a:lnTo>
                      <a:pt x="453" y="72"/>
                    </a:lnTo>
                    <a:lnTo>
                      <a:pt x="453" y="82"/>
                    </a:lnTo>
                    <a:lnTo>
                      <a:pt x="453" y="90"/>
                    </a:lnTo>
                    <a:lnTo>
                      <a:pt x="449" y="98"/>
                    </a:lnTo>
                    <a:lnTo>
                      <a:pt x="445" y="106"/>
                    </a:lnTo>
                    <a:lnTo>
                      <a:pt x="435" y="112"/>
                    </a:lnTo>
                    <a:lnTo>
                      <a:pt x="425" y="122"/>
                    </a:lnTo>
                    <a:lnTo>
                      <a:pt x="417" y="126"/>
                    </a:lnTo>
                    <a:lnTo>
                      <a:pt x="403" y="135"/>
                    </a:lnTo>
                    <a:lnTo>
                      <a:pt x="387" y="141"/>
                    </a:lnTo>
                    <a:lnTo>
                      <a:pt x="371" y="147"/>
                    </a:lnTo>
                    <a:lnTo>
                      <a:pt x="355" y="151"/>
                    </a:lnTo>
                    <a:lnTo>
                      <a:pt x="333" y="155"/>
                    </a:lnTo>
                    <a:lnTo>
                      <a:pt x="315" y="159"/>
                    </a:lnTo>
                    <a:lnTo>
                      <a:pt x="295" y="161"/>
                    </a:lnTo>
                    <a:lnTo>
                      <a:pt x="271" y="163"/>
                    </a:lnTo>
                    <a:lnTo>
                      <a:pt x="248" y="165"/>
                    </a:lnTo>
                    <a:lnTo>
                      <a:pt x="226" y="165"/>
                    </a:lnTo>
                    <a:lnTo>
                      <a:pt x="202" y="165"/>
                    </a:lnTo>
                    <a:lnTo>
                      <a:pt x="180" y="163"/>
                    </a:lnTo>
                    <a:lnTo>
                      <a:pt x="158" y="161"/>
                    </a:lnTo>
                    <a:lnTo>
                      <a:pt x="138" y="159"/>
                    </a:lnTo>
                    <a:lnTo>
                      <a:pt x="118" y="155"/>
                    </a:lnTo>
                    <a:lnTo>
                      <a:pt x="98" y="151"/>
                    </a:lnTo>
                    <a:lnTo>
                      <a:pt x="82" y="147"/>
                    </a:lnTo>
                    <a:lnTo>
                      <a:pt x="66" y="141"/>
                    </a:lnTo>
                    <a:lnTo>
                      <a:pt x="50" y="135"/>
                    </a:lnTo>
                    <a:lnTo>
                      <a:pt x="36" y="126"/>
                    </a:lnTo>
                    <a:lnTo>
                      <a:pt x="26" y="122"/>
                    </a:lnTo>
                    <a:lnTo>
                      <a:pt x="16" y="112"/>
                    </a:lnTo>
                    <a:lnTo>
                      <a:pt x="8" y="106"/>
                    </a:lnTo>
                    <a:lnTo>
                      <a:pt x="4" y="98"/>
                    </a:lnTo>
                    <a:lnTo>
                      <a:pt x="0" y="90"/>
                    </a:lnTo>
                    <a:lnTo>
                      <a:pt x="0" y="82"/>
                    </a:lnTo>
                    <a:lnTo>
                      <a:pt x="0" y="72"/>
                    </a:lnTo>
                    <a:lnTo>
                      <a:pt x="4" y="64"/>
                    </a:lnTo>
                    <a:lnTo>
                      <a:pt x="8" y="58"/>
                    </a:lnTo>
                    <a:lnTo>
                      <a:pt x="16" y="50"/>
                    </a:lnTo>
                    <a:lnTo>
                      <a:pt x="26" y="42"/>
                    </a:lnTo>
                    <a:lnTo>
                      <a:pt x="36" y="36"/>
                    </a:lnTo>
                    <a:lnTo>
                      <a:pt x="50" y="30"/>
                    </a:lnTo>
                    <a:lnTo>
                      <a:pt x="66" y="22"/>
                    </a:lnTo>
                    <a:lnTo>
                      <a:pt x="82" y="18"/>
                    </a:lnTo>
                    <a:lnTo>
                      <a:pt x="98" y="12"/>
                    </a:lnTo>
                    <a:lnTo>
                      <a:pt x="118" y="8"/>
                    </a:lnTo>
                    <a:lnTo>
                      <a:pt x="138" y="6"/>
                    </a:lnTo>
                    <a:lnTo>
                      <a:pt x="158" y="4"/>
                    </a:lnTo>
                    <a:lnTo>
                      <a:pt x="180" y="0"/>
                    </a:lnTo>
                    <a:lnTo>
                      <a:pt x="202" y="0"/>
                    </a:lnTo>
                    <a:lnTo>
                      <a:pt x="226" y="0"/>
                    </a:lnTo>
                    <a:close/>
                  </a:path>
                </a:pathLst>
              </a:custGeom>
              <a:solidFill>
                <a:srgbClr val="000000"/>
              </a:solidFill>
              <a:ln w="9525">
                <a:noFill/>
                <a:round/>
                <a:headEnd/>
                <a:tailEnd/>
              </a:ln>
            </p:spPr>
            <p:txBody>
              <a:bodyPr/>
              <a:lstStyle/>
              <a:p>
                <a:endParaRPr lang="zh-CN" altLang="en-US" sz="1400" b="0" dirty="0">
                  <a:solidFill>
                    <a:srgbClr val="000000"/>
                  </a:solidFill>
                  <a:latin typeface="微软雅黑" pitchFamily="34" charset="-122"/>
                </a:endParaRPr>
              </a:p>
            </p:txBody>
          </p:sp>
          <p:sp>
            <p:nvSpPr>
              <p:cNvPr id="1540" name="Rectangle 1392"/>
              <p:cNvSpPr>
                <a:spLocks noChangeArrowheads="1"/>
              </p:cNvSpPr>
              <p:nvPr/>
            </p:nvSpPr>
            <p:spPr bwMode="auto">
              <a:xfrm>
                <a:off x="1399" y="1486"/>
                <a:ext cx="6" cy="167"/>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41" name="Rectangle 1393"/>
              <p:cNvSpPr>
                <a:spLocks noChangeArrowheads="1"/>
              </p:cNvSpPr>
              <p:nvPr/>
            </p:nvSpPr>
            <p:spPr bwMode="auto">
              <a:xfrm>
                <a:off x="950" y="1486"/>
                <a:ext cx="449" cy="2"/>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42" name="Rectangle 1394"/>
              <p:cNvSpPr>
                <a:spLocks noChangeArrowheads="1"/>
              </p:cNvSpPr>
              <p:nvPr/>
            </p:nvSpPr>
            <p:spPr bwMode="auto">
              <a:xfrm>
                <a:off x="1395" y="1488"/>
                <a:ext cx="4" cy="165"/>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43" name="Rectangle 1395"/>
              <p:cNvSpPr>
                <a:spLocks noChangeArrowheads="1"/>
              </p:cNvSpPr>
              <p:nvPr/>
            </p:nvSpPr>
            <p:spPr bwMode="auto">
              <a:xfrm>
                <a:off x="950" y="1488"/>
                <a:ext cx="445" cy="2"/>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44" name="Rectangle 1396"/>
              <p:cNvSpPr>
                <a:spLocks noChangeArrowheads="1"/>
              </p:cNvSpPr>
              <p:nvPr/>
            </p:nvSpPr>
            <p:spPr bwMode="auto">
              <a:xfrm>
                <a:off x="1389" y="1490"/>
                <a:ext cx="6" cy="163"/>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45" name="Rectangle 1397"/>
              <p:cNvSpPr>
                <a:spLocks noChangeArrowheads="1"/>
              </p:cNvSpPr>
              <p:nvPr/>
            </p:nvSpPr>
            <p:spPr bwMode="auto">
              <a:xfrm>
                <a:off x="950" y="1490"/>
                <a:ext cx="439" cy="2"/>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46" name="Rectangle 1398"/>
              <p:cNvSpPr>
                <a:spLocks noChangeArrowheads="1"/>
              </p:cNvSpPr>
              <p:nvPr/>
            </p:nvSpPr>
            <p:spPr bwMode="auto">
              <a:xfrm>
                <a:off x="1385" y="1492"/>
                <a:ext cx="4" cy="161"/>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47" name="Rectangle 1399"/>
              <p:cNvSpPr>
                <a:spLocks noChangeArrowheads="1"/>
              </p:cNvSpPr>
              <p:nvPr/>
            </p:nvSpPr>
            <p:spPr bwMode="auto">
              <a:xfrm>
                <a:off x="950" y="1492"/>
                <a:ext cx="435" cy="2"/>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48" name="Rectangle 1400"/>
              <p:cNvSpPr>
                <a:spLocks noChangeArrowheads="1"/>
              </p:cNvSpPr>
              <p:nvPr/>
            </p:nvSpPr>
            <p:spPr bwMode="auto">
              <a:xfrm>
                <a:off x="1381" y="1494"/>
                <a:ext cx="4" cy="159"/>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49" name="Rectangle 1401"/>
              <p:cNvSpPr>
                <a:spLocks noChangeArrowheads="1"/>
              </p:cNvSpPr>
              <p:nvPr/>
            </p:nvSpPr>
            <p:spPr bwMode="auto">
              <a:xfrm>
                <a:off x="950" y="1494"/>
                <a:ext cx="431" cy="2"/>
              </a:xfrm>
              <a:prstGeom prst="rect">
                <a:avLst/>
              </a:prstGeom>
              <a:solidFill>
                <a:srgbClr val="8282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50" name="Rectangle 1402"/>
              <p:cNvSpPr>
                <a:spLocks noChangeArrowheads="1"/>
              </p:cNvSpPr>
              <p:nvPr/>
            </p:nvSpPr>
            <p:spPr bwMode="auto">
              <a:xfrm>
                <a:off x="1375" y="1496"/>
                <a:ext cx="6" cy="157"/>
              </a:xfrm>
              <a:prstGeom prst="rect">
                <a:avLst/>
              </a:prstGeom>
              <a:solidFill>
                <a:srgbClr val="8282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51" name="Rectangle 1403"/>
              <p:cNvSpPr>
                <a:spLocks noChangeArrowheads="1"/>
              </p:cNvSpPr>
              <p:nvPr/>
            </p:nvSpPr>
            <p:spPr bwMode="auto">
              <a:xfrm>
                <a:off x="950" y="1496"/>
                <a:ext cx="425" cy="2"/>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52" name="Rectangle 1404"/>
              <p:cNvSpPr>
                <a:spLocks noChangeArrowheads="1"/>
              </p:cNvSpPr>
              <p:nvPr/>
            </p:nvSpPr>
            <p:spPr bwMode="auto">
              <a:xfrm>
                <a:off x="1371" y="1498"/>
                <a:ext cx="4" cy="155"/>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53" name="Rectangle 1405"/>
              <p:cNvSpPr>
                <a:spLocks noChangeArrowheads="1"/>
              </p:cNvSpPr>
              <p:nvPr/>
            </p:nvSpPr>
            <p:spPr bwMode="auto">
              <a:xfrm>
                <a:off x="1367" y="1498"/>
                <a:ext cx="4" cy="155"/>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54" name="Rectangle 1406"/>
              <p:cNvSpPr>
                <a:spLocks noChangeArrowheads="1"/>
              </p:cNvSpPr>
              <p:nvPr/>
            </p:nvSpPr>
            <p:spPr bwMode="auto">
              <a:xfrm>
                <a:off x="950" y="1498"/>
                <a:ext cx="417" cy="2"/>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55" name="Rectangle 1407"/>
              <p:cNvSpPr>
                <a:spLocks noChangeArrowheads="1"/>
              </p:cNvSpPr>
              <p:nvPr/>
            </p:nvSpPr>
            <p:spPr bwMode="auto">
              <a:xfrm>
                <a:off x="1361" y="1500"/>
                <a:ext cx="6" cy="153"/>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56" name="Rectangle 1408"/>
              <p:cNvSpPr>
                <a:spLocks noChangeArrowheads="1"/>
              </p:cNvSpPr>
              <p:nvPr/>
            </p:nvSpPr>
            <p:spPr bwMode="auto">
              <a:xfrm>
                <a:off x="950" y="1500"/>
                <a:ext cx="411" cy="2"/>
              </a:xfrm>
              <a:prstGeom prst="rect">
                <a:avLst/>
              </a:prstGeom>
              <a:solidFill>
                <a:srgbClr val="8585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57" name="Rectangle 1409"/>
              <p:cNvSpPr>
                <a:spLocks noChangeArrowheads="1"/>
              </p:cNvSpPr>
              <p:nvPr/>
            </p:nvSpPr>
            <p:spPr bwMode="auto">
              <a:xfrm>
                <a:off x="1357" y="1502"/>
                <a:ext cx="4" cy="151"/>
              </a:xfrm>
              <a:prstGeom prst="rect">
                <a:avLst/>
              </a:prstGeom>
              <a:solidFill>
                <a:srgbClr val="8585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58" name="Rectangle 1410"/>
              <p:cNvSpPr>
                <a:spLocks noChangeArrowheads="1"/>
              </p:cNvSpPr>
              <p:nvPr/>
            </p:nvSpPr>
            <p:spPr bwMode="auto">
              <a:xfrm>
                <a:off x="950" y="1502"/>
                <a:ext cx="407" cy="2"/>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59" name="Rectangle 1411"/>
              <p:cNvSpPr>
                <a:spLocks noChangeArrowheads="1"/>
              </p:cNvSpPr>
              <p:nvPr/>
            </p:nvSpPr>
            <p:spPr bwMode="auto">
              <a:xfrm>
                <a:off x="1351" y="1504"/>
                <a:ext cx="6" cy="149"/>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sp>
          <p:nvSpPr>
            <p:cNvPr id="1202" name="Rectangle 1413"/>
            <p:cNvSpPr>
              <a:spLocks noChangeArrowheads="1"/>
            </p:cNvSpPr>
            <p:nvPr/>
          </p:nvSpPr>
          <p:spPr bwMode="auto">
            <a:xfrm>
              <a:off x="950" y="1504"/>
              <a:ext cx="401" cy="2"/>
            </a:xfrm>
            <a:prstGeom prst="rect">
              <a:avLst/>
            </a:prstGeom>
            <a:solidFill>
              <a:srgbClr val="8787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03" name="Rectangle 1414"/>
            <p:cNvSpPr>
              <a:spLocks noChangeArrowheads="1"/>
            </p:cNvSpPr>
            <p:nvPr/>
          </p:nvSpPr>
          <p:spPr bwMode="auto">
            <a:xfrm>
              <a:off x="1347" y="1506"/>
              <a:ext cx="4" cy="147"/>
            </a:xfrm>
            <a:prstGeom prst="rect">
              <a:avLst/>
            </a:prstGeom>
            <a:solidFill>
              <a:srgbClr val="8787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04" name="Rectangle 1415"/>
            <p:cNvSpPr>
              <a:spLocks noChangeArrowheads="1"/>
            </p:cNvSpPr>
            <p:nvPr/>
          </p:nvSpPr>
          <p:spPr bwMode="auto">
            <a:xfrm>
              <a:off x="950" y="1506"/>
              <a:ext cx="397" cy="2"/>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05" name="Rectangle 1416"/>
            <p:cNvSpPr>
              <a:spLocks noChangeArrowheads="1"/>
            </p:cNvSpPr>
            <p:nvPr/>
          </p:nvSpPr>
          <p:spPr bwMode="auto">
            <a:xfrm>
              <a:off x="1343" y="1508"/>
              <a:ext cx="4" cy="145"/>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06" name="Rectangle 1417"/>
            <p:cNvSpPr>
              <a:spLocks noChangeArrowheads="1"/>
            </p:cNvSpPr>
            <p:nvPr/>
          </p:nvSpPr>
          <p:spPr bwMode="auto">
            <a:xfrm>
              <a:off x="950" y="1508"/>
              <a:ext cx="393" cy="2"/>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07" name="Rectangle 1418"/>
            <p:cNvSpPr>
              <a:spLocks noChangeArrowheads="1"/>
            </p:cNvSpPr>
            <p:nvPr/>
          </p:nvSpPr>
          <p:spPr bwMode="auto">
            <a:xfrm>
              <a:off x="1337" y="1510"/>
              <a:ext cx="6" cy="143"/>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08" name="Rectangle 1419"/>
            <p:cNvSpPr>
              <a:spLocks noChangeArrowheads="1"/>
            </p:cNvSpPr>
            <p:nvPr/>
          </p:nvSpPr>
          <p:spPr bwMode="auto">
            <a:xfrm>
              <a:off x="1333" y="1510"/>
              <a:ext cx="4" cy="143"/>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09" name="Rectangle 1420"/>
            <p:cNvSpPr>
              <a:spLocks noChangeArrowheads="1"/>
            </p:cNvSpPr>
            <p:nvPr/>
          </p:nvSpPr>
          <p:spPr bwMode="auto">
            <a:xfrm>
              <a:off x="950" y="1510"/>
              <a:ext cx="383" cy="2"/>
            </a:xfrm>
            <a:prstGeom prst="rect">
              <a:avLst/>
            </a:prstGeom>
            <a:solidFill>
              <a:srgbClr val="8B8B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10" name="Rectangle 1421"/>
            <p:cNvSpPr>
              <a:spLocks noChangeArrowheads="1"/>
            </p:cNvSpPr>
            <p:nvPr/>
          </p:nvSpPr>
          <p:spPr bwMode="auto">
            <a:xfrm>
              <a:off x="1329" y="1512"/>
              <a:ext cx="4" cy="141"/>
            </a:xfrm>
            <a:prstGeom prst="rect">
              <a:avLst/>
            </a:prstGeom>
            <a:solidFill>
              <a:srgbClr val="8B8B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11" name="Rectangle 1422"/>
            <p:cNvSpPr>
              <a:spLocks noChangeArrowheads="1"/>
            </p:cNvSpPr>
            <p:nvPr/>
          </p:nvSpPr>
          <p:spPr bwMode="auto">
            <a:xfrm>
              <a:off x="950" y="1512"/>
              <a:ext cx="379" cy="2"/>
            </a:xfrm>
            <a:prstGeom prst="rect">
              <a:avLst/>
            </a:prstGeom>
            <a:solidFill>
              <a:srgbClr val="8D8D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12" name="Rectangle 1423"/>
            <p:cNvSpPr>
              <a:spLocks noChangeArrowheads="1"/>
            </p:cNvSpPr>
            <p:nvPr/>
          </p:nvSpPr>
          <p:spPr bwMode="auto">
            <a:xfrm>
              <a:off x="1323" y="1514"/>
              <a:ext cx="6" cy="139"/>
            </a:xfrm>
            <a:prstGeom prst="rect">
              <a:avLst/>
            </a:prstGeom>
            <a:solidFill>
              <a:srgbClr val="8D8D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13" name="Rectangle 1424"/>
            <p:cNvSpPr>
              <a:spLocks noChangeArrowheads="1"/>
            </p:cNvSpPr>
            <p:nvPr/>
          </p:nvSpPr>
          <p:spPr bwMode="auto">
            <a:xfrm>
              <a:off x="950" y="1514"/>
              <a:ext cx="373" cy="2"/>
            </a:xfrm>
            <a:prstGeom prst="rect">
              <a:avLst/>
            </a:prstGeom>
            <a:solidFill>
              <a:srgbClr val="8E8E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14" name="Rectangle 1425"/>
            <p:cNvSpPr>
              <a:spLocks noChangeArrowheads="1"/>
            </p:cNvSpPr>
            <p:nvPr/>
          </p:nvSpPr>
          <p:spPr bwMode="auto">
            <a:xfrm>
              <a:off x="1319" y="1516"/>
              <a:ext cx="4" cy="137"/>
            </a:xfrm>
            <a:prstGeom prst="rect">
              <a:avLst/>
            </a:prstGeom>
            <a:solidFill>
              <a:srgbClr val="8E8E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15" name="Rectangle 1426"/>
            <p:cNvSpPr>
              <a:spLocks noChangeArrowheads="1"/>
            </p:cNvSpPr>
            <p:nvPr/>
          </p:nvSpPr>
          <p:spPr bwMode="auto">
            <a:xfrm>
              <a:off x="950" y="1516"/>
              <a:ext cx="369" cy="2"/>
            </a:xfrm>
            <a:prstGeom prst="rect">
              <a:avLst/>
            </a:prstGeom>
            <a:solidFill>
              <a:srgbClr val="8F8F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16" name="Rectangle 1427"/>
            <p:cNvSpPr>
              <a:spLocks noChangeArrowheads="1"/>
            </p:cNvSpPr>
            <p:nvPr/>
          </p:nvSpPr>
          <p:spPr bwMode="auto">
            <a:xfrm>
              <a:off x="1315" y="1518"/>
              <a:ext cx="4" cy="135"/>
            </a:xfrm>
            <a:prstGeom prst="rect">
              <a:avLst/>
            </a:prstGeom>
            <a:solidFill>
              <a:srgbClr val="8F8F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17" name="Rectangle 1428"/>
            <p:cNvSpPr>
              <a:spLocks noChangeArrowheads="1"/>
            </p:cNvSpPr>
            <p:nvPr/>
          </p:nvSpPr>
          <p:spPr bwMode="auto">
            <a:xfrm>
              <a:off x="950" y="1518"/>
              <a:ext cx="365" cy="2"/>
            </a:xfrm>
            <a:prstGeom prst="rect">
              <a:avLst/>
            </a:prstGeom>
            <a:solidFill>
              <a:srgbClr val="9191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18" name="Rectangle 1429"/>
            <p:cNvSpPr>
              <a:spLocks noChangeArrowheads="1"/>
            </p:cNvSpPr>
            <p:nvPr/>
          </p:nvSpPr>
          <p:spPr bwMode="auto">
            <a:xfrm>
              <a:off x="1309" y="1520"/>
              <a:ext cx="6" cy="133"/>
            </a:xfrm>
            <a:prstGeom prst="rect">
              <a:avLst/>
            </a:prstGeom>
            <a:solidFill>
              <a:srgbClr val="9191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19" name="Rectangle 1430"/>
            <p:cNvSpPr>
              <a:spLocks noChangeArrowheads="1"/>
            </p:cNvSpPr>
            <p:nvPr/>
          </p:nvSpPr>
          <p:spPr bwMode="auto">
            <a:xfrm>
              <a:off x="950" y="1520"/>
              <a:ext cx="359" cy="2"/>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20" name="Rectangle 1431"/>
            <p:cNvSpPr>
              <a:spLocks noChangeArrowheads="1"/>
            </p:cNvSpPr>
            <p:nvPr/>
          </p:nvSpPr>
          <p:spPr bwMode="auto">
            <a:xfrm>
              <a:off x="1305" y="1522"/>
              <a:ext cx="4" cy="131"/>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21" name="Rectangle 1432"/>
            <p:cNvSpPr>
              <a:spLocks noChangeArrowheads="1"/>
            </p:cNvSpPr>
            <p:nvPr/>
          </p:nvSpPr>
          <p:spPr bwMode="auto">
            <a:xfrm>
              <a:off x="950" y="1522"/>
              <a:ext cx="355" cy="2"/>
            </a:xfrm>
            <a:prstGeom prst="rect">
              <a:avLst/>
            </a:prstGeom>
            <a:solidFill>
              <a:srgbClr val="9494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22" name="Rectangle 1433"/>
            <p:cNvSpPr>
              <a:spLocks noChangeArrowheads="1"/>
            </p:cNvSpPr>
            <p:nvPr/>
          </p:nvSpPr>
          <p:spPr bwMode="auto">
            <a:xfrm>
              <a:off x="1299" y="1524"/>
              <a:ext cx="6" cy="129"/>
            </a:xfrm>
            <a:prstGeom prst="rect">
              <a:avLst/>
            </a:prstGeom>
            <a:solidFill>
              <a:srgbClr val="9494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23" name="Rectangle 1434"/>
            <p:cNvSpPr>
              <a:spLocks noChangeArrowheads="1"/>
            </p:cNvSpPr>
            <p:nvPr/>
          </p:nvSpPr>
          <p:spPr bwMode="auto">
            <a:xfrm>
              <a:off x="1295" y="1524"/>
              <a:ext cx="4" cy="129"/>
            </a:xfrm>
            <a:prstGeom prst="rect">
              <a:avLst/>
            </a:prstGeom>
            <a:solidFill>
              <a:srgbClr val="9696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24" name="Rectangle 1435"/>
            <p:cNvSpPr>
              <a:spLocks noChangeArrowheads="1"/>
            </p:cNvSpPr>
            <p:nvPr/>
          </p:nvSpPr>
          <p:spPr bwMode="auto">
            <a:xfrm>
              <a:off x="950" y="1524"/>
              <a:ext cx="345" cy="2"/>
            </a:xfrm>
            <a:prstGeom prst="rect">
              <a:avLst/>
            </a:prstGeom>
            <a:solidFill>
              <a:srgbClr val="9797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25" name="Rectangle 1436"/>
            <p:cNvSpPr>
              <a:spLocks noChangeArrowheads="1"/>
            </p:cNvSpPr>
            <p:nvPr/>
          </p:nvSpPr>
          <p:spPr bwMode="auto">
            <a:xfrm>
              <a:off x="1291" y="1526"/>
              <a:ext cx="4" cy="127"/>
            </a:xfrm>
            <a:prstGeom prst="rect">
              <a:avLst/>
            </a:prstGeom>
            <a:solidFill>
              <a:srgbClr val="9797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26" name="Rectangle 1437"/>
            <p:cNvSpPr>
              <a:spLocks noChangeArrowheads="1"/>
            </p:cNvSpPr>
            <p:nvPr/>
          </p:nvSpPr>
          <p:spPr bwMode="auto">
            <a:xfrm>
              <a:off x="950" y="1526"/>
              <a:ext cx="341" cy="2"/>
            </a:xfrm>
            <a:prstGeom prst="rect">
              <a:avLst/>
            </a:prstGeom>
            <a:solidFill>
              <a:srgbClr val="9999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27" name="Rectangle 1438"/>
            <p:cNvSpPr>
              <a:spLocks noChangeArrowheads="1"/>
            </p:cNvSpPr>
            <p:nvPr/>
          </p:nvSpPr>
          <p:spPr bwMode="auto">
            <a:xfrm>
              <a:off x="1285" y="1528"/>
              <a:ext cx="6" cy="125"/>
            </a:xfrm>
            <a:prstGeom prst="rect">
              <a:avLst/>
            </a:prstGeom>
            <a:solidFill>
              <a:srgbClr val="9999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28" name="Rectangle 1439"/>
            <p:cNvSpPr>
              <a:spLocks noChangeArrowheads="1"/>
            </p:cNvSpPr>
            <p:nvPr/>
          </p:nvSpPr>
          <p:spPr bwMode="auto">
            <a:xfrm>
              <a:off x="950" y="1528"/>
              <a:ext cx="335" cy="2"/>
            </a:xfrm>
            <a:prstGeom prst="rect">
              <a:avLst/>
            </a:prstGeom>
            <a:solidFill>
              <a:srgbClr val="9B9B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29" name="Rectangle 1440"/>
            <p:cNvSpPr>
              <a:spLocks noChangeArrowheads="1"/>
            </p:cNvSpPr>
            <p:nvPr/>
          </p:nvSpPr>
          <p:spPr bwMode="auto">
            <a:xfrm>
              <a:off x="1281" y="1530"/>
              <a:ext cx="4" cy="123"/>
            </a:xfrm>
            <a:prstGeom prst="rect">
              <a:avLst/>
            </a:prstGeom>
            <a:solidFill>
              <a:srgbClr val="9B9B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30" name="Rectangle 1441"/>
            <p:cNvSpPr>
              <a:spLocks noChangeArrowheads="1"/>
            </p:cNvSpPr>
            <p:nvPr/>
          </p:nvSpPr>
          <p:spPr bwMode="auto">
            <a:xfrm>
              <a:off x="950" y="1530"/>
              <a:ext cx="331" cy="2"/>
            </a:xfrm>
            <a:prstGeom prst="rect">
              <a:avLst/>
            </a:prstGeom>
            <a:solidFill>
              <a:srgbClr val="9C9C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31" name="Rectangle 1442"/>
            <p:cNvSpPr>
              <a:spLocks noChangeArrowheads="1"/>
            </p:cNvSpPr>
            <p:nvPr/>
          </p:nvSpPr>
          <p:spPr bwMode="auto">
            <a:xfrm>
              <a:off x="1277" y="1532"/>
              <a:ext cx="4" cy="121"/>
            </a:xfrm>
            <a:prstGeom prst="rect">
              <a:avLst/>
            </a:prstGeom>
            <a:solidFill>
              <a:srgbClr val="9C9C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32" name="Rectangle 1443"/>
            <p:cNvSpPr>
              <a:spLocks noChangeArrowheads="1"/>
            </p:cNvSpPr>
            <p:nvPr/>
          </p:nvSpPr>
          <p:spPr bwMode="auto">
            <a:xfrm>
              <a:off x="950" y="1532"/>
              <a:ext cx="327" cy="2"/>
            </a:xfrm>
            <a:prstGeom prst="rect">
              <a:avLst/>
            </a:prstGeom>
            <a:solidFill>
              <a:srgbClr val="9E9E5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33" name="Rectangle 1444"/>
            <p:cNvSpPr>
              <a:spLocks noChangeArrowheads="1"/>
            </p:cNvSpPr>
            <p:nvPr/>
          </p:nvSpPr>
          <p:spPr bwMode="auto">
            <a:xfrm>
              <a:off x="1271" y="1534"/>
              <a:ext cx="6" cy="119"/>
            </a:xfrm>
            <a:prstGeom prst="rect">
              <a:avLst/>
            </a:prstGeom>
            <a:solidFill>
              <a:srgbClr val="9E9E5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34" name="Rectangle 1445"/>
            <p:cNvSpPr>
              <a:spLocks noChangeArrowheads="1"/>
            </p:cNvSpPr>
            <p:nvPr/>
          </p:nvSpPr>
          <p:spPr bwMode="auto">
            <a:xfrm>
              <a:off x="950" y="1534"/>
              <a:ext cx="321" cy="2"/>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35" name="Rectangle 1446"/>
            <p:cNvSpPr>
              <a:spLocks noChangeArrowheads="1"/>
            </p:cNvSpPr>
            <p:nvPr/>
          </p:nvSpPr>
          <p:spPr bwMode="auto">
            <a:xfrm>
              <a:off x="1267" y="1536"/>
              <a:ext cx="4" cy="117"/>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36" name="Rectangle 1447"/>
            <p:cNvSpPr>
              <a:spLocks noChangeArrowheads="1"/>
            </p:cNvSpPr>
            <p:nvPr/>
          </p:nvSpPr>
          <p:spPr bwMode="auto">
            <a:xfrm>
              <a:off x="1263" y="1536"/>
              <a:ext cx="4" cy="117"/>
            </a:xfrm>
            <a:prstGeom prst="rect">
              <a:avLst/>
            </a:prstGeom>
            <a:solidFill>
              <a:srgbClr val="A2A26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37" name="Rectangle 1448"/>
            <p:cNvSpPr>
              <a:spLocks noChangeArrowheads="1"/>
            </p:cNvSpPr>
            <p:nvPr/>
          </p:nvSpPr>
          <p:spPr bwMode="auto">
            <a:xfrm>
              <a:off x="950" y="1536"/>
              <a:ext cx="313" cy="2"/>
            </a:xfrm>
            <a:prstGeom prst="rect">
              <a:avLst/>
            </a:prstGeom>
            <a:solidFill>
              <a:srgbClr val="A4A4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38" name="Rectangle 1449"/>
            <p:cNvSpPr>
              <a:spLocks noChangeArrowheads="1"/>
            </p:cNvSpPr>
            <p:nvPr/>
          </p:nvSpPr>
          <p:spPr bwMode="auto">
            <a:xfrm>
              <a:off x="1257" y="1538"/>
              <a:ext cx="6" cy="115"/>
            </a:xfrm>
            <a:prstGeom prst="rect">
              <a:avLst/>
            </a:prstGeom>
            <a:solidFill>
              <a:srgbClr val="A4A4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39" name="Rectangle 1450"/>
            <p:cNvSpPr>
              <a:spLocks noChangeArrowheads="1"/>
            </p:cNvSpPr>
            <p:nvPr/>
          </p:nvSpPr>
          <p:spPr bwMode="auto">
            <a:xfrm>
              <a:off x="950" y="1538"/>
              <a:ext cx="307" cy="2"/>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40" name="Rectangle 1451"/>
            <p:cNvSpPr>
              <a:spLocks noChangeArrowheads="1"/>
            </p:cNvSpPr>
            <p:nvPr/>
          </p:nvSpPr>
          <p:spPr bwMode="auto">
            <a:xfrm>
              <a:off x="1253" y="1540"/>
              <a:ext cx="4" cy="113"/>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41" name="Rectangle 1452"/>
            <p:cNvSpPr>
              <a:spLocks noChangeArrowheads="1"/>
            </p:cNvSpPr>
            <p:nvPr/>
          </p:nvSpPr>
          <p:spPr bwMode="auto">
            <a:xfrm>
              <a:off x="950" y="1540"/>
              <a:ext cx="303" cy="2"/>
            </a:xfrm>
            <a:prstGeom prst="rect">
              <a:avLst/>
            </a:prstGeom>
            <a:solidFill>
              <a:srgbClr val="A8A86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42" name="Rectangle 1453"/>
            <p:cNvSpPr>
              <a:spLocks noChangeArrowheads="1"/>
            </p:cNvSpPr>
            <p:nvPr/>
          </p:nvSpPr>
          <p:spPr bwMode="auto">
            <a:xfrm>
              <a:off x="1247" y="1542"/>
              <a:ext cx="6" cy="111"/>
            </a:xfrm>
            <a:prstGeom prst="rect">
              <a:avLst/>
            </a:prstGeom>
            <a:solidFill>
              <a:srgbClr val="A8A86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43" name="Rectangle 1454"/>
            <p:cNvSpPr>
              <a:spLocks noChangeArrowheads="1"/>
            </p:cNvSpPr>
            <p:nvPr/>
          </p:nvSpPr>
          <p:spPr bwMode="auto">
            <a:xfrm>
              <a:off x="950" y="1542"/>
              <a:ext cx="297" cy="2"/>
            </a:xfrm>
            <a:prstGeom prst="rect">
              <a:avLst/>
            </a:prstGeom>
            <a:solidFill>
              <a:srgbClr val="AAAA6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44" name="Rectangle 1455"/>
            <p:cNvSpPr>
              <a:spLocks noChangeArrowheads="1"/>
            </p:cNvSpPr>
            <p:nvPr/>
          </p:nvSpPr>
          <p:spPr bwMode="auto">
            <a:xfrm>
              <a:off x="1243" y="1544"/>
              <a:ext cx="4" cy="109"/>
            </a:xfrm>
            <a:prstGeom prst="rect">
              <a:avLst/>
            </a:prstGeom>
            <a:solidFill>
              <a:srgbClr val="AAAA6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45" name="Rectangle 1456"/>
            <p:cNvSpPr>
              <a:spLocks noChangeArrowheads="1"/>
            </p:cNvSpPr>
            <p:nvPr/>
          </p:nvSpPr>
          <p:spPr bwMode="auto">
            <a:xfrm>
              <a:off x="950" y="1544"/>
              <a:ext cx="293" cy="2"/>
            </a:xfrm>
            <a:prstGeom prst="rect">
              <a:avLst/>
            </a:prstGeom>
            <a:solidFill>
              <a:srgbClr val="ADAD6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46" name="Rectangle 1457"/>
            <p:cNvSpPr>
              <a:spLocks noChangeArrowheads="1"/>
            </p:cNvSpPr>
            <p:nvPr/>
          </p:nvSpPr>
          <p:spPr bwMode="auto">
            <a:xfrm>
              <a:off x="1239" y="1546"/>
              <a:ext cx="4" cy="107"/>
            </a:xfrm>
            <a:prstGeom prst="rect">
              <a:avLst/>
            </a:prstGeom>
            <a:solidFill>
              <a:srgbClr val="ADAD6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47" name="Rectangle 1458"/>
            <p:cNvSpPr>
              <a:spLocks noChangeArrowheads="1"/>
            </p:cNvSpPr>
            <p:nvPr/>
          </p:nvSpPr>
          <p:spPr bwMode="auto">
            <a:xfrm>
              <a:off x="950" y="1546"/>
              <a:ext cx="289" cy="2"/>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48" name="Rectangle 1459"/>
            <p:cNvSpPr>
              <a:spLocks noChangeArrowheads="1"/>
            </p:cNvSpPr>
            <p:nvPr/>
          </p:nvSpPr>
          <p:spPr bwMode="auto">
            <a:xfrm>
              <a:off x="1233" y="1548"/>
              <a:ext cx="6" cy="105"/>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49" name="Rectangle 1460"/>
            <p:cNvSpPr>
              <a:spLocks noChangeArrowheads="1"/>
            </p:cNvSpPr>
            <p:nvPr/>
          </p:nvSpPr>
          <p:spPr bwMode="auto">
            <a:xfrm>
              <a:off x="1229" y="1548"/>
              <a:ext cx="4" cy="105"/>
            </a:xfrm>
            <a:prstGeom prst="rect">
              <a:avLst/>
            </a:prstGeom>
            <a:solidFill>
              <a:srgbClr val="B1B16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50" name="Rectangle 1461"/>
            <p:cNvSpPr>
              <a:spLocks noChangeArrowheads="1"/>
            </p:cNvSpPr>
            <p:nvPr/>
          </p:nvSpPr>
          <p:spPr bwMode="auto">
            <a:xfrm>
              <a:off x="950" y="1548"/>
              <a:ext cx="279" cy="2"/>
            </a:xfrm>
            <a:prstGeom prst="rect">
              <a:avLst/>
            </a:prstGeom>
            <a:solidFill>
              <a:srgbClr val="B3B36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51" name="Rectangle 1462"/>
            <p:cNvSpPr>
              <a:spLocks noChangeArrowheads="1"/>
            </p:cNvSpPr>
            <p:nvPr/>
          </p:nvSpPr>
          <p:spPr bwMode="auto">
            <a:xfrm>
              <a:off x="1225" y="1550"/>
              <a:ext cx="4" cy="103"/>
            </a:xfrm>
            <a:prstGeom prst="rect">
              <a:avLst/>
            </a:prstGeom>
            <a:solidFill>
              <a:srgbClr val="B3B36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52" name="Rectangle 1463"/>
            <p:cNvSpPr>
              <a:spLocks noChangeArrowheads="1"/>
            </p:cNvSpPr>
            <p:nvPr/>
          </p:nvSpPr>
          <p:spPr bwMode="auto">
            <a:xfrm>
              <a:off x="950" y="1550"/>
              <a:ext cx="275" cy="2"/>
            </a:xfrm>
            <a:prstGeom prst="rect">
              <a:avLst/>
            </a:prstGeom>
            <a:solidFill>
              <a:srgbClr val="B5B5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53" name="Rectangle 1464"/>
            <p:cNvSpPr>
              <a:spLocks noChangeArrowheads="1"/>
            </p:cNvSpPr>
            <p:nvPr/>
          </p:nvSpPr>
          <p:spPr bwMode="auto">
            <a:xfrm>
              <a:off x="1219" y="1552"/>
              <a:ext cx="6" cy="101"/>
            </a:xfrm>
            <a:prstGeom prst="rect">
              <a:avLst/>
            </a:prstGeom>
            <a:solidFill>
              <a:srgbClr val="B5B5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54" name="Rectangle 1465"/>
            <p:cNvSpPr>
              <a:spLocks noChangeArrowheads="1"/>
            </p:cNvSpPr>
            <p:nvPr/>
          </p:nvSpPr>
          <p:spPr bwMode="auto">
            <a:xfrm>
              <a:off x="950" y="1552"/>
              <a:ext cx="269" cy="2"/>
            </a:xfrm>
            <a:prstGeom prst="rect">
              <a:avLst/>
            </a:prstGeom>
            <a:solidFill>
              <a:srgbClr val="B7B7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55" name="Rectangle 1466"/>
            <p:cNvSpPr>
              <a:spLocks noChangeArrowheads="1"/>
            </p:cNvSpPr>
            <p:nvPr/>
          </p:nvSpPr>
          <p:spPr bwMode="auto">
            <a:xfrm>
              <a:off x="1215" y="1554"/>
              <a:ext cx="4" cy="99"/>
            </a:xfrm>
            <a:prstGeom prst="rect">
              <a:avLst/>
            </a:prstGeom>
            <a:solidFill>
              <a:srgbClr val="B7B7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56" name="Rectangle 1467"/>
            <p:cNvSpPr>
              <a:spLocks noChangeArrowheads="1"/>
            </p:cNvSpPr>
            <p:nvPr/>
          </p:nvSpPr>
          <p:spPr bwMode="auto">
            <a:xfrm>
              <a:off x="950" y="1554"/>
              <a:ext cx="265" cy="2"/>
            </a:xfrm>
            <a:prstGeom prst="rect">
              <a:avLst/>
            </a:prstGeom>
            <a:solidFill>
              <a:srgbClr val="BABA6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57" name="Rectangle 1468"/>
            <p:cNvSpPr>
              <a:spLocks noChangeArrowheads="1"/>
            </p:cNvSpPr>
            <p:nvPr/>
          </p:nvSpPr>
          <p:spPr bwMode="auto">
            <a:xfrm>
              <a:off x="1211" y="1556"/>
              <a:ext cx="4" cy="97"/>
            </a:xfrm>
            <a:prstGeom prst="rect">
              <a:avLst/>
            </a:prstGeom>
            <a:solidFill>
              <a:srgbClr val="BABA6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58" name="Rectangle 1469"/>
            <p:cNvSpPr>
              <a:spLocks noChangeArrowheads="1"/>
            </p:cNvSpPr>
            <p:nvPr/>
          </p:nvSpPr>
          <p:spPr bwMode="auto">
            <a:xfrm>
              <a:off x="950" y="1556"/>
              <a:ext cx="261" cy="2"/>
            </a:xfrm>
            <a:prstGeom prst="rect">
              <a:avLst/>
            </a:prstGeom>
            <a:solidFill>
              <a:srgbClr val="BCBC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59" name="Rectangle 1470"/>
            <p:cNvSpPr>
              <a:spLocks noChangeArrowheads="1"/>
            </p:cNvSpPr>
            <p:nvPr/>
          </p:nvSpPr>
          <p:spPr bwMode="auto">
            <a:xfrm>
              <a:off x="1205" y="1558"/>
              <a:ext cx="6" cy="95"/>
            </a:xfrm>
            <a:prstGeom prst="rect">
              <a:avLst/>
            </a:prstGeom>
            <a:solidFill>
              <a:srgbClr val="BCBC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60" name="Rectangle 1471"/>
            <p:cNvSpPr>
              <a:spLocks noChangeArrowheads="1"/>
            </p:cNvSpPr>
            <p:nvPr/>
          </p:nvSpPr>
          <p:spPr bwMode="auto">
            <a:xfrm>
              <a:off x="950" y="1558"/>
              <a:ext cx="255" cy="2"/>
            </a:xfrm>
            <a:prstGeom prst="rect">
              <a:avLst/>
            </a:prstGeom>
            <a:solidFill>
              <a:srgbClr val="BEBE7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61" name="Rectangle 1472"/>
            <p:cNvSpPr>
              <a:spLocks noChangeArrowheads="1"/>
            </p:cNvSpPr>
            <p:nvPr/>
          </p:nvSpPr>
          <p:spPr bwMode="auto">
            <a:xfrm>
              <a:off x="1201" y="1560"/>
              <a:ext cx="4" cy="93"/>
            </a:xfrm>
            <a:prstGeom prst="rect">
              <a:avLst/>
            </a:prstGeom>
            <a:solidFill>
              <a:srgbClr val="BEBE7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62" name="Rectangle 1473"/>
            <p:cNvSpPr>
              <a:spLocks noChangeArrowheads="1"/>
            </p:cNvSpPr>
            <p:nvPr/>
          </p:nvSpPr>
          <p:spPr bwMode="auto">
            <a:xfrm>
              <a:off x="950" y="1560"/>
              <a:ext cx="251" cy="2"/>
            </a:xfrm>
            <a:prstGeom prst="rect">
              <a:avLst/>
            </a:prstGeom>
            <a:solidFill>
              <a:srgbClr val="C0C07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63" name="Rectangle 1474"/>
            <p:cNvSpPr>
              <a:spLocks noChangeArrowheads="1"/>
            </p:cNvSpPr>
            <p:nvPr/>
          </p:nvSpPr>
          <p:spPr bwMode="auto">
            <a:xfrm>
              <a:off x="1194" y="1562"/>
              <a:ext cx="7" cy="91"/>
            </a:xfrm>
            <a:prstGeom prst="rect">
              <a:avLst/>
            </a:prstGeom>
            <a:solidFill>
              <a:srgbClr val="C0C07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64" name="Rectangle 1475"/>
            <p:cNvSpPr>
              <a:spLocks noChangeArrowheads="1"/>
            </p:cNvSpPr>
            <p:nvPr/>
          </p:nvSpPr>
          <p:spPr bwMode="auto">
            <a:xfrm>
              <a:off x="1190" y="1562"/>
              <a:ext cx="4" cy="91"/>
            </a:xfrm>
            <a:prstGeom prst="rect">
              <a:avLst/>
            </a:prstGeom>
            <a:solidFill>
              <a:srgbClr val="C2C2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65" name="Rectangle 1476"/>
            <p:cNvSpPr>
              <a:spLocks noChangeArrowheads="1"/>
            </p:cNvSpPr>
            <p:nvPr/>
          </p:nvSpPr>
          <p:spPr bwMode="auto">
            <a:xfrm>
              <a:off x="950" y="1562"/>
              <a:ext cx="240" cy="2"/>
            </a:xfrm>
            <a:prstGeom prst="rect">
              <a:avLst/>
            </a:prstGeom>
            <a:solidFill>
              <a:srgbClr val="C5C57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66" name="Rectangle 1477"/>
            <p:cNvSpPr>
              <a:spLocks noChangeArrowheads="1"/>
            </p:cNvSpPr>
            <p:nvPr/>
          </p:nvSpPr>
          <p:spPr bwMode="auto">
            <a:xfrm>
              <a:off x="1186" y="1564"/>
              <a:ext cx="4" cy="89"/>
            </a:xfrm>
            <a:prstGeom prst="rect">
              <a:avLst/>
            </a:prstGeom>
            <a:solidFill>
              <a:srgbClr val="C5C57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67" name="Rectangle 1478"/>
            <p:cNvSpPr>
              <a:spLocks noChangeArrowheads="1"/>
            </p:cNvSpPr>
            <p:nvPr/>
          </p:nvSpPr>
          <p:spPr bwMode="auto">
            <a:xfrm>
              <a:off x="950" y="1564"/>
              <a:ext cx="236" cy="2"/>
            </a:xfrm>
            <a:prstGeom prst="rect">
              <a:avLst/>
            </a:prstGeom>
            <a:solidFill>
              <a:srgbClr val="C7C77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68" name="Rectangle 1479"/>
            <p:cNvSpPr>
              <a:spLocks noChangeArrowheads="1"/>
            </p:cNvSpPr>
            <p:nvPr/>
          </p:nvSpPr>
          <p:spPr bwMode="auto">
            <a:xfrm>
              <a:off x="1180" y="1566"/>
              <a:ext cx="6" cy="87"/>
            </a:xfrm>
            <a:prstGeom prst="rect">
              <a:avLst/>
            </a:prstGeom>
            <a:solidFill>
              <a:srgbClr val="C7C77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69" name="Rectangle 1480"/>
            <p:cNvSpPr>
              <a:spLocks noChangeArrowheads="1"/>
            </p:cNvSpPr>
            <p:nvPr/>
          </p:nvSpPr>
          <p:spPr bwMode="auto">
            <a:xfrm>
              <a:off x="950" y="1566"/>
              <a:ext cx="230" cy="2"/>
            </a:xfrm>
            <a:prstGeom prst="rect">
              <a:avLst/>
            </a:prstGeom>
            <a:solidFill>
              <a:srgbClr val="C9C9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70" name="Rectangle 1481"/>
            <p:cNvSpPr>
              <a:spLocks noChangeArrowheads="1"/>
            </p:cNvSpPr>
            <p:nvPr/>
          </p:nvSpPr>
          <p:spPr bwMode="auto">
            <a:xfrm>
              <a:off x="1176" y="1568"/>
              <a:ext cx="4" cy="85"/>
            </a:xfrm>
            <a:prstGeom prst="rect">
              <a:avLst/>
            </a:prstGeom>
            <a:solidFill>
              <a:srgbClr val="C9C9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71" name="Rectangle 1482"/>
            <p:cNvSpPr>
              <a:spLocks noChangeArrowheads="1"/>
            </p:cNvSpPr>
            <p:nvPr/>
          </p:nvSpPr>
          <p:spPr bwMode="auto">
            <a:xfrm>
              <a:off x="950" y="1568"/>
              <a:ext cx="226" cy="2"/>
            </a:xfrm>
            <a:prstGeom prst="rect">
              <a:avLst/>
            </a:prstGeom>
            <a:solidFill>
              <a:srgbClr val="CBCB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72" name="Rectangle 1483"/>
            <p:cNvSpPr>
              <a:spLocks noChangeArrowheads="1"/>
            </p:cNvSpPr>
            <p:nvPr/>
          </p:nvSpPr>
          <p:spPr bwMode="auto">
            <a:xfrm>
              <a:off x="1172" y="1570"/>
              <a:ext cx="4" cy="83"/>
            </a:xfrm>
            <a:prstGeom prst="rect">
              <a:avLst/>
            </a:prstGeom>
            <a:solidFill>
              <a:srgbClr val="CBCB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73" name="Rectangle 1484"/>
            <p:cNvSpPr>
              <a:spLocks noChangeArrowheads="1"/>
            </p:cNvSpPr>
            <p:nvPr/>
          </p:nvSpPr>
          <p:spPr bwMode="auto">
            <a:xfrm>
              <a:off x="950" y="1570"/>
              <a:ext cx="222" cy="2"/>
            </a:xfrm>
            <a:prstGeom prst="rect">
              <a:avLst/>
            </a:prstGeom>
            <a:solidFill>
              <a:srgbClr val="CDCD7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74" name="Rectangle 1485"/>
            <p:cNvSpPr>
              <a:spLocks noChangeArrowheads="1"/>
            </p:cNvSpPr>
            <p:nvPr/>
          </p:nvSpPr>
          <p:spPr bwMode="auto">
            <a:xfrm>
              <a:off x="1166" y="1572"/>
              <a:ext cx="6" cy="81"/>
            </a:xfrm>
            <a:prstGeom prst="rect">
              <a:avLst/>
            </a:prstGeom>
            <a:solidFill>
              <a:srgbClr val="CDCD7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75" name="Rectangle 1486"/>
            <p:cNvSpPr>
              <a:spLocks noChangeArrowheads="1"/>
            </p:cNvSpPr>
            <p:nvPr/>
          </p:nvSpPr>
          <p:spPr bwMode="auto">
            <a:xfrm>
              <a:off x="950" y="1572"/>
              <a:ext cx="216" cy="2"/>
            </a:xfrm>
            <a:prstGeom prst="rect">
              <a:avLst/>
            </a:prstGeom>
            <a:solidFill>
              <a:srgbClr val="CFCF7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76" name="Rectangle 1487"/>
            <p:cNvSpPr>
              <a:spLocks noChangeArrowheads="1"/>
            </p:cNvSpPr>
            <p:nvPr/>
          </p:nvSpPr>
          <p:spPr bwMode="auto">
            <a:xfrm>
              <a:off x="1162" y="1574"/>
              <a:ext cx="4" cy="79"/>
            </a:xfrm>
            <a:prstGeom prst="rect">
              <a:avLst/>
            </a:prstGeom>
            <a:solidFill>
              <a:srgbClr val="CFCF7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77" name="Rectangle 1488"/>
            <p:cNvSpPr>
              <a:spLocks noChangeArrowheads="1"/>
            </p:cNvSpPr>
            <p:nvPr/>
          </p:nvSpPr>
          <p:spPr bwMode="auto">
            <a:xfrm>
              <a:off x="1158" y="1574"/>
              <a:ext cx="4" cy="79"/>
            </a:xfrm>
            <a:prstGeom prst="rect">
              <a:avLst/>
            </a:prstGeom>
            <a:solidFill>
              <a:srgbClr val="D1D1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78" name="Rectangle 1489"/>
            <p:cNvSpPr>
              <a:spLocks noChangeArrowheads="1"/>
            </p:cNvSpPr>
            <p:nvPr/>
          </p:nvSpPr>
          <p:spPr bwMode="auto">
            <a:xfrm>
              <a:off x="950" y="1574"/>
              <a:ext cx="208" cy="2"/>
            </a:xfrm>
            <a:prstGeom prst="rect">
              <a:avLst/>
            </a:prstGeom>
            <a:solidFill>
              <a:srgbClr val="D3D3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79" name="Rectangle 1490"/>
            <p:cNvSpPr>
              <a:spLocks noChangeArrowheads="1"/>
            </p:cNvSpPr>
            <p:nvPr/>
          </p:nvSpPr>
          <p:spPr bwMode="auto">
            <a:xfrm>
              <a:off x="1152" y="1576"/>
              <a:ext cx="6" cy="77"/>
            </a:xfrm>
            <a:prstGeom prst="rect">
              <a:avLst/>
            </a:prstGeom>
            <a:solidFill>
              <a:srgbClr val="D3D3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80" name="Rectangle 1491"/>
            <p:cNvSpPr>
              <a:spLocks noChangeArrowheads="1"/>
            </p:cNvSpPr>
            <p:nvPr/>
          </p:nvSpPr>
          <p:spPr bwMode="auto">
            <a:xfrm>
              <a:off x="950" y="1576"/>
              <a:ext cx="202" cy="2"/>
            </a:xfrm>
            <a:prstGeom prst="rect">
              <a:avLst/>
            </a:prstGeom>
            <a:solidFill>
              <a:srgbClr val="D5D5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81" name="Rectangle 1492"/>
            <p:cNvSpPr>
              <a:spLocks noChangeArrowheads="1"/>
            </p:cNvSpPr>
            <p:nvPr/>
          </p:nvSpPr>
          <p:spPr bwMode="auto">
            <a:xfrm>
              <a:off x="1148" y="1578"/>
              <a:ext cx="4" cy="75"/>
            </a:xfrm>
            <a:prstGeom prst="rect">
              <a:avLst/>
            </a:prstGeom>
            <a:solidFill>
              <a:srgbClr val="D5D5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82" name="Rectangle 1493"/>
            <p:cNvSpPr>
              <a:spLocks noChangeArrowheads="1"/>
            </p:cNvSpPr>
            <p:nvPr/>
          </p:nvSpPr>
          <p:spPr bwMode="auto">
            <a:xfrm>
              <a:off x="950" y="1578"/>
              <a:ext cx="198" cy="2"/>
            </a:xfrm>
            <a:prstGeom prst="rect">
              <a:avLst/>
            </a:prstGeom>
            <a:solidFill>
              <a:srgbClr val="D7D78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83" name="Rectangle 1494"/>
            <p:cNvSpPr>
              <a:spLocks noChangeArrowheads="1"/>
            </p:cNvSpPr>
            <p:nvPr/>
          </p:nvSpPr>
          <p:spPr bwMode="auto">
            <a:xfrm>
              <a:off x="1142" y="1580"/>
              <a:ext cx="6" cy="73"/>
            </a:xfrm>
            <a:prstGeom prst="rect">
              <a:avLst/>
            </a:prstGeom>
            <a:solidFill>
              <a:srgbClr val="D7D78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84" name="Rectangle 1495"/>
            <p:cNvSpPr>
              <a:spLocks noChangeArrowheads="1"/>
            </p:cNvSpPr>
            <p:nvPr/>
          </p:nvSpPr>
          <p:spPr bwMode="auto">
            <a:xfrm>
              <a:off x="950" y="1580"/>
              <a:ext cx="192" cy="2"/>
            </a:xfrm>
            <a:prstGeom prst="rect">
              <a:avLst/>
            </a:prstGeom>
            <a:solidFill>
              <a:srgbClr val="D9D9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85" name="Rectangle 1496"/>
            <p:cNvSpPr>
              <a:spLocks noChangeArrowheads="1"/>
            </p:cNvSpPr>
            <p:nvPr/>
          </p:nvSpPr>
          <p:spPr bwMode="auto">
            <a:xfrm>
              <a:off x="1138" y="1582"/>
              <a:ext cx="4" cy="71"/>
            </a:xfrm>
            <a:prstGeom prst="rect">
              <a:avLst/>
            </a:prstGeom>
            <a:solidFill>
              <a:srgbClr val="D9D9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86" name="Rectangle 1497"/>
            <p:cNvSpPr>
              <a:spLocks noChangeArrowheads="1"/>
            </p:cNvSpPr>
            <p:nvPr/>
          </p:nvSpPr>
          <p:spPr bwMode="auto">
            <a:xfrm>
              <a:off x="950" y="1582"/>
              <a:ext cx="188" cy="2"/>
            </a:xfrm>
            <a:prstGeom prst="rect">
              <a:avLst/>
            </a:prstGeom>
            <a:solidFill>
              <a:srgbClr val="DADA8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87" name="Rectangle 1498"/>
            <p:cNvSpPr>
              <a:spLocks noChangeArrowheads="1"/>
            </p:cNvSpPr>
            <p:nvPr/>
          </p:nvSpPr>
          <p:spPr bwMode="auto">
            <a:xfrm>
              <a:off x="1134" y="1584"/>
              <a:ext cx="4" cy="69"/>
            </a:xfrm>
            <a:prstGeom prst="rect">
              <a:avLst/>
            </a:prstGeom>
            <a:solidFill>
              <a:srgbClr val="DADA8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88" name="Rectangle 1499"/>
            <p:cNvSpPr>
              <a:spLocks noChangeArrowheads="1"/>
            </p:cNvSpPr>
            <p:nvPr/>
          </p:nvSpPr>
          <p:spPr bwMode="auto">
            <a:xfrm>
              <a:off x="950" y="1584"/>
              <a:ext cx="184" cy="2"/>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89" name="Rectangle 1500"/>
            <p:cNvSpPr>
              <a:spLocks noChangeArrowheads="1"/>
            </p:cNvSpPr>
            <p:nvPr/>
          </p:nvSpPr>
          <p:spPr bwMode="auto">
            <a:xfrm>
              <a:off x="1128" y="1586"/>
              <a:ext cx="6" cy="67"/>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90" name="Rectangle 1501"/>
            <p:cNvSpPr>
              <a:spLocks noChangeArrowheads="1"/>
            </p:cNvSpPr>
            <p:nvPr/>
          </p:nvSpPr>
          <p:spPr bwMode="auto">
            <a:xfrm>
              <a:off x="950" y="1586"/>
              <a:ext cx="178" cy="2"/>
            </a:xfrm>
            <a:prstGeom prst="rect">
              <a:avLst/>
            </a:prstGeom>
            <a:solidFill>
              <a:srgbClr val="DEDE8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91" name="Rectangle 1502"/>
            <p:cNvSpPr>
              <a:spLocks noChangeArrowheads="1"/>
            </p:cNvSpPr>
            <p:nvPr/>
          </p:nvSpPr>
          <p:spPr bwMode="auto">
            <a:xfrm>
              <a:off x="1124" y="1588"/>
              <a:ext cx="4" cy="65"/>
            </a:xfrm>
            <a:prstGeom prst="rect">
              <a:avLst/>
            </a:prstGeom>
            <a:solidFill>
              <a:srgbClr val="DEDE8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92" name="Rectangle 1503"/>
            <p:cNvSpPr>
              <a:spLocks noChangeArrowheads="1"/>
            </p:cNvSpPr>
            <p:nvPr/>
          </p:nvSpPr>
          <p:spPr bwMode="auto">
            <a:xfrm>
              <a:off x="1120" y="1588"/>
              <a:ext cx="4" cy="65"/>
            </a:xfrm>
            <a:prstGeom prst="rect">
              <a:avLst/>
            </a:prstGeom>
            <a:solidFill>
              <a:srgbClr val="E0E0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93" name="Rectangle 1504"/>
            <p:cNvSpPr>
              <a:spLocks noChangeArrowheads="1"/>
            </p:cNvSpPr>
            <p:nvPr/>
          </p:nvSpPr>
          <p:spPr bwMode="auto">
            <a:xfrm>
              <a:off x="950" y="1588"/>
              <a:ext cx="170" cy="2"/>
            </a:xfrm>
            <a:prstGeom prst="rect">
              <a:avLst/>
            </a:prstGeom>
            <a:solidFill>
              <a:srgbClr val="E2E2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94" name="Rectangle 1505"/>
            <p:cNvSpPr>
              <a:spLocks noChangeArrowheads="1"/>
            </p:cNvSpPr>
            <p:nvPr/>
          </p:nvSpPr>
          <p:spPr bwMode="auto">
            <a:xfrm>
              <a:off x="1114" y="1590"/>
              <a:ext cx="6" cy="63"/>
            </a:xfrm>
            <a:prstGeom prst="rect">
              <a:avLst/>
            </a:prstGeom>
            <a:solidFill>
              <a:srgbClr val="E2E2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95" name="Rectangle 1506"/>
            <p:cNvSpPr>
              <a:spLocks noChangeArrowheads="1"/>
            </p:cNvSpPr>
            <p:nvPr/>
          </p:nvSpPr>
          <p:spPr bwMode="auto">
            <a:xfrm>
              <a:off x="950" y="1590"/>
              <a:ext cx="164" cy="2"/>
            </a:xfrm>
            <a:prstGeom prst="rect">
              <a:avLst/>
            </a:prstGeom>
            <a:solidFill>
              <a:srgbClr val="E3E38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96" name="Rectangle 1507"/>
            <p:cNvSpPr>
              <a:spLocks noChangeArrowheads="1"/>
            </p:cNvSpPr>
            <p:nvPr/>
          </p:nvSpPr>
          <p:spPr bwMode="auto">
            <a:xfrm>
              <a:off x="1110" y="1592"/>
              <a:ext cx="4" cy="61"/>
            </a:xfrm>
            <a:prstGeom prst="rect">
              <a:avLst/>
            </a:prstGeom>
            <a:solidFill>
              <a:srgbClr val="E3E38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97" name="Rectangle 1508"/>
            <p:cNvSpPr>
              <a:spLocks noChangeArrowheads="1"/>
            </p:cNvSpPr>
            <p:nvPr/>
          </p:nvSpPr>
          <p:spPr bwMode="auto">
            <a:xfrm>
              <a:off x="950" y="1592"/>
              <a:ext cx="160" cy="2"/>
            </a:xfrm>
            <a:prstGeom prst="rect">
              <a:avLst/>
            </a:prstGeom>
            <a:solidFill>
              <a:srgbClr val="E5E5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98" name="Rectangle 1509"/>
            <p:cNvSpPr>
              <a:spLocks noChangeArrowheads="1"/>
            </p:cNvSpPr>
            <p:nvPr/>
          </p:nvSpPr>
          <p:spPr bwMode="auto">
            <a:xfrm>
              <a:off x="1106" y="1594"/>
              <a:ext cx="4" cy="59"/>
            </a:xfrm>
            <a:prstGeom prst="rect">
              <a:avLst/>
            </a:prstGeom>
            <a:solidFill>
              <a:srgbClr val="E5E5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99" name="Rectangle 1510"/>
            <p:cNvSpPr>
              <a:spLocks noChangeArrowheads="1"/>
            </p:cNvSpPr>
            <p:nvPr/>
          </p:nvSpPr>
          <p:spPr bwMode="auto">
            <a:xfrm>
              <a:off x="950" y="1594"/>
              <a:ext cx="156" cy="2"/>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00" name="Rectangle 1511"/>
            <p:cNvSpPr>
              <a:spLocks noChangeArrowheads="1"/>
            </p:cNvSpPr>
            <p:nvPr/>
          </p:nvSpPr>
          <p:spPr bwMode="auto">
            <a:xfrm>
              <a:off x="1100" y="1596"/>
              <a:ext cx="6" cy="57"/>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01" name="Rectangle 1512"/>
            <p:cNvSpPr>
              <a:spLocks noChangeArrowheads="1"/>
            </p:cNvSpPr>
            <p:nvPr/>
          </p:nvSpPr>
          <p:spPr bwMode="auto">
            <a:xfrm>
              <a:off x="950" y="1596"/>
              <a:ext cx="150" cy="2"/>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02" name="Rectangle 1513"/>
            <p:cNvSpPr>
              <a:spLocks noChangeArrowheads="1"/>
            </p:cNvSpPr>
            <p:nvPr/>
          </p:nvSpPr>
          <p:spPr bwMode="auto">
            <a:xfrm>
              <a:off x="1096" y="1598"/>
              <a:ext cx="4" cy="55"/>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03" name="Rectangle 1514"/>
            <p:cNvSpPr>
              <a:spLocks noChangeArrowheads="1"/>
            </p:cNvSpPr>
            <p:nvPr/>
          </p:nvSpPr>
          <p:spPr bwMode="auto">
            <a:xfrm>
              <a:off x="950" y="1598"/>
              <a:ext cx="146" cy="2"/>
            </a:xfrm>
            <a:prstGeom prst="rect">
              <a:avLst/>
            </a:prstGeom>
            <a:solidFill>
              <a:srgbClr val="E9E9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04" name="Rectangle 1515"/>
            <p:cNvSpPr>
              <a:spLocks noChangeArrowheads="1"/>
            </p:cNvSpPr>
            <p:nvPr/>
          </p:nvSpPr>
          <p:spPr bwMode="auto">
            <a:xfrm>
              <a:off x="1090" y="1600"/>
              <a:ext cx="6" cy="53"/>
            </a:xfrm>
            <a:prstGeom prst="rect">
              <a:avLst/>
            </a:prstGeom>
            <a:solidFill>
              <a:srgbClr val="E9E9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05" name="Rectangle 1516"/>
            <p:cNvSpPr>
              <a:spLocks noChangeArrowheads="1"/>
            </p:cNvSpPr>
            <p:nvPr/>
          </p:nvSpPr>
          <p:spPr bwMode="auto">
            <a:xfrm>
              <a:off x="1086" y="1600"/>
              <a:ext cx="4" cy="53"/>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06" name="Rectangle 1517"/>
            <p:cNvSpPr>
              <a:spLocks noChangeArrowheads="1"/>
            </p:cNvSpPr>
            <p:nvPr/>
          </p:nvSpPr>
          <p:spPr bwMode="auto">
            <a:xfrm>
              <a:off x="950" y="1600"/>
              <a:ext cx="136" cy="2"/>
            </a:xfrm>
            <a:prstGeom prst="rect">
              <a:avLst/>
            </a:prstGeom>
            <a:solidFill>
              <a:srgbClr val="ECEC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07" name="Rectangle 1518"/>
            <p:cNvSpPr>
              <a:spLocks noChangeArrowheads="1"/>
            </p:cNvSpPr>
            <p:nvPr/>
          </p:nvSpPr>
          <p:spPr bwMode="auto">
            <a:xfrm>
              <a:off x="1082" y="1602"/>
              <a:ext cx="4" cy="51"/>
            </a:xfrm>
            <a:prstGeom prst="rect">
              <a:avLst/>
            </a:prstGeom>
            <a:solidFill>
              <a:srgbClr val="ECEC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08" name="Rectangle 1519"/>
            <p:cNvSpPr>
              <a:spLocks noChangeArrowheads="1"/>
            </p:cNvSpPr>
            <p:nvPr/>
          </p:nvSpPr>
          <p:spPr bwMode="auto">
            <a:xfrm>
              <a:off x="950" y="1602"/>
              <a:ext cx="132" cy="2"/>
            </a:xfrm>
            <a:prstGeom prst="rect">
              <a:avLst/>
            </a:prstGeom>
            <a:solidFill>
              <a:srgbClr val="EDED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09" name="Rectangle 1520"/>
            <p:cNvSpPr>
              <a:spLocks noChangeArrowheads="1"/>
            </p:cNvSpPr>
            <p:nvPr/>
          </p:nvSpPr>
          <p:spPr bwMode="auto">
            <a:xfrm>
              <a:off x="1076" y="1604"/>
              <a:ext cx="6" cy="49"/>
            </a:xfrm>
            <a:prstGeom prst="rect">
              <a:avLst/>
            </a:prstGeom>
            <a:solidFill>
              <a:srgbClr val="EDED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10" name="Rectangle 1521"/>
            <p:cNvSpPr>
              <a:spLocks noChangeArrowheads="1"/>
            </p:cNvSpPr>
            <p:nvPr/>
          </p:nvSpPr>
          <p:spPr bwMode="auto">
            <a:xfrm>
              <a:off x="950" y="1604"/>
              <a:ext cx="126" cy="2"/>
            </a:xfrm>
            <a:prstGeom prst="rect">
              <a:avLst/>
            </a:prstGeom>
            <a:solidFill>
              <a:srgbClr val="EEEE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11" name="Rectangle 1522"/>
            <p:cNvSpPr>
              <a:spLocks noChangeArrowheads="1"/>
            </p:cNvSpPr>
            <p:nvPr/>
          </p:nvSpPr>
          <p:spPr bwMode="auto">
            <a:xfrm>
              <a:off x="1072" y="1606"/>
              <a:ext cx="4" cy="47"/>
            </a:xfrm>
            <a:prstGeom prst="rect">
              <a:avLst/>
            </a:prstGeom>
            <a:solidFill>
              <a:srgbClr val="EEEE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12" name="Rectangle 1523"/>
            <p:cNvSpPr>
              <a:spLocks noChangeArrowheads="1"/>
            </p:cNvSpPr>
            <p:nvPr/>
          </p:nvSpPr>
          <p:spPr bwMode="auto">
            <a:xfrm>
              <a:off x="950" y="1606"/>
              <a:ext cx="122" cy="2"/>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13" name="Rectangle 1524"/>
            <p:cNvSpPr>
              <a:spLocks noChangeArrowheads="1"/>
            </p:cNvSpPr>
            <p:nvPr/>
          </p:nvSpPr>
          <p:spPr bwMode="auto">
            <a:xfrm>
              <a:off x="1068" y="1608"/>
              <a:ext cx="4" cy="45"/>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14" name="Rectangle 1525"/>
            <p:cNvSpPr>
              <a:spLocks noChangeArrowheads="1"/>
            </p:cNvSpPr>
            <p:nvPr/>
          </p:nvSpPr>
          <p:spPr bwMode="auto">
            <a:xfrm>
              <a:off x="950" y="1608"/>
              <a:ext cx="118" cy="2"/>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15" name="Rectangle 1526"/>
            <p:cNvSpPr>
              <a:spLocks noChangeArrowheads="1"/>
            </p:cNvSpPr>
            <p:nvPr/>
          </p:nvSpPr>
          <p:spPr bwMode="auto">
            <a:xfrm>
              <a:off x="1062" y="1610"/>
              <a:ext cx="6" cy="43"/>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16" name="Rectangle 1527"/>
            <p:cNvSpPr>
              <a:spLocks noChangeArrowheads="1"/>
            </p:cNvSpPr>
            <p:nvPr/>
          </p:nvSpPr>
          <p:spPr bwMode="auto">
            <a:xfrm>
              <a:off x="950" y="1610"/>
              <a:ext cx="112" cy="2"/>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17" name="Rectangle 1528"/>
            <p:cNvSpPr>
              <a:spLocks noChangeArrowheads="1"/>
            </p:cNvSpPr>
            <p:nvPr/>
          </p:nvSpPr>
          <p:spPr bwMode="auto">
            <a:xfrm>
              <a:off x="1058" y="1612"/>
              <a:ext cx="4" cy="41"/>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18" name="Rectangle 1529"/>
            <p:cNvSpPr>
              <a:spLocks noChangeArrowheads="1"/>
            </p:cNvSpPr>
            <p:nvPr/>
          </p:nvSpPr>
          <p:spPr bwMode="auto">
            <a:xfrm>
              <a:off x="1054" y="1612"/>
              <a:ext cx="4" cy="41"/>
            </a:xfrm>
            <a:prstGeom prst="rect">
              <a:avLst/>
            </a:prstGeom>
            <a:solidFill>
              <a:srgbClr val="F3F3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19" name="Rectangle 1530"/>
            <p:cNvSpPr>
              <a:spLocks noChangeArrowheads="1"/>
            </p:cNvSpPr>
            <p:nvPr/>
          </p:nvSpPr>
          <p:spPr bwMode="auto">
            <a:xfrm>
              <a:off x="950" y="1612"/>
              <a:ext cx="104" cy="2"/>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20" name="Rectangle 1531"/>
            <p:cNvSpPr>
              <a:spLocks noChangeArrowheads="1"/>
            </p:cNvSpPr>
            <p:nvPr/>
          </p:nvSpPr>
          <p:spPr bwMode="auto">
            <a:xfrm>
              <a:off x="1048" y="1614"/>
              <a:ext cx="6" cy="39"/>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21" name="Rectangle 1532"/>
            <p:cNvSpPr>
              <a:spLocks noChangeArrowheads="1"/>
            </p:cNvSpPr>
            <p:nvPr/>
          </p:nvSpPr>
          <p:spPr bwMode="auto">
            <a:xfrm>
              <a:off x="950" y="1614"/>
              <a:ext cx="98" cy="2"/>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22" name="Rectangle 1533"/>
            <p:cNvSpPr>
              <a:spLocks noChangeArrowheads="1"/>
            </p:cNvSpPr>
            <p:nvPr/>
          </p:nvSpPr>
          <p:spPr bwMode="auto">
            <a:xfrm>
              <a:off x="1044" y="1616"/>
              <a:ext cx="4" cy="37"/>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23" name="Rectangle 1534"/>
            <p:cNvSpPr>
              <a:spLocks noChangeArrowheads="1"/>
            </p:cNvSpPr>
            <p:nvPr/>
          </p:nvSpPr>
          <p:spPr bwMode="auto">
            <a:xfrm>
              <a:off x="950" y="1616"/>
              <a:ext cx="94" cy="2"/>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24" name="Rectangle 1535"/>
            <p:cNvSpPr>
              <a:spLocks noChangeArrowheads="1"/>
            </p:cNvSpPr>
            <p:nvPr/>
          </p:nvSpPr>
          <p:spPr bwMode="auto">
            <a:xfrm>
              <a:off x="1038" y="1618"/>
              <a:ext cx="6" cy="35"/>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25" name="Rectangle 1536"/>
            <p:cNvSpPr>
              <a:spLocks noChangeArrowheads="1"/>
            </p:cNvSpPr>
            <p:nvPr/>
          </p:nvSpPr>
          <p:spPr bwMode="auto">
            <a:xfrm>
              <a:off x="950" y="1618"/>
              <a:ext cx="88" cy="3"/>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26" name="Rectangle 1537"/>
            <p:cNvSpPr>
              <a:spLocks noChangeArrowheads="1"/>
            </p:cNvSpPr>
            <p:nvPr/>
          </p:nvSpPr>
          <p:spPr bwMode="auto">
            <a:xfrm>
              <a:off x="1034" y="1621"/>
              <a:ext cx="4" cy="32"/>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27" name="Rectangle 1538"/>
            <p:cNvSpPr>
              <a:spLocks noChangeArrowheads="1"/>
            </p:cNvSpPr>
            <p:nvPr/>
          </p:nvSpPr>
          <p:spPr bwMode="auto">
            <a:xfrm>
              <a:off x="950" y="1621"/>
              <a:ext cx="84" cy="2"/>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28" name="Rectangle 1539"/>
            <p:cNvSpPr>
              <a:spLocks noChangeArrowheads="1"/>
            </p:cNvSpPr>
            <p:nvPr/>
          </p:nvSpPr>
          <p:spPr bwMode="auto">
            <a:xfrm>
              <a:off x="1030" y="1623"/>
              <a:ext cx="4" cy="30"/>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29" name="Rectangle 1540"/>
            <p:cNvSpPr>
              <a:spLocks noChangeArrowheads="1"/>
            </p:cNvSpPr>
            <p:nvPr/>
          </p:nvSpPr>
          <p:spPr bwMode="auto">
            <a:xfrm>
              <a:off x="950" y="1623"/>
              <a:ext cx="80" cy="2"/>
            </a:xfrm>
            <a:prstGeom prst="rect">
              <a:avLst/>
            </a:prstGeom>
            <a:solidFill>
              <a:srgbClr val="F8F8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30" name="Rectangle 1541"/>
            <p:cNvSpPr>
              <a:spLocks noChangeArrowheads="1"/>
            </p:cNvSpPr>
            <p:nvPr/>
          </p:nvSpPr>
          <p:spPr bwMode="auto">
            <a:xfrm>
              <a:off x="1024" y="1625"/>
              <a:ext cx="6" cy="28"/>
            </a:xfrm>
            <a:prstGeom prst="rect">
              <a:avLst/>
            </a:prstGeom>
            <a:solidFill>
              <a:srgbClr val="F8F8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31" name="Rectangle 1542"/>
            <p:cNvSpPr>
              <a:spLocks noChangeArrowheads="1"/>
            </p:cNvSpPr>
            <p:nvPr/>
          </p:nvSpPr>
          <p:spPr bwMode="auto">
            <a:xfrm>
              <a:off x="950" y="1625"/>
              <a:ext cx="74" cy="2"/>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32" name="Rectangle 1543"/>
            <p:cNvSpPr>
              <a:spLocks noChangeArrowheads="1"/>
            </p:cNvSpPr>
            <p:nvPr/>
          </p:nvSpPr>
          <p:spPr bwMode="auto">
            <a:xfrm>
              <a:off x="1020" y="1627"/>
              <a:ext cx="4" cy="26"/>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33" name="Rectangle 1544"/>
            <p:cNvSpPr>
              <a:spLocks noChangeArrowheads="1"/>
            </p:cNvSpPr>
            <p:nvPr/>
          </p:nvSpPr>
          <p:spPr bwMode="auto">
            <a:xfrm>
              <a:off x="1016" y="1627"/>
              <a:ext cx="4" cy="26"/>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34" name="Rectangle 1545"/>
            <p:cNvSpPr>
              <a:spLocks noChangeArrowheads="1"/>
            </p:cNvSpPr>
            <p:nvPr/>
          </p:nvSpPr>
          <p:spPr bwMode="auto">
            <a:xfrm>
              <a:off x="950" y="1627"/>
              <a:ext cx="66" cy="2"/>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35" name="Rectangle 1546"/>
            <p:cNvSpPr>
              <a:spLocks noChangeArrowheads="1"/>
            </p:cNvSpPr>
            <p:nvPr/>
          </p:nvSpPr>
          <p:spPr bwMode="auto">
            <a:xfrm>
              <a:off x="1010" y="1629"/>
              <a:ext cx="6" cy="2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36" name="Rectangle 1547"/>
            <p:cNvSpPr>
              <a:spLocks noChangeArrowheads="1"/>
            </p:cNvSpPr>
            <p:nvPr/>
          </p:nvSpPr>
          <p:spPr bwMode="auto">
            <a:xfrm>
              <a:off x="950" y="1629"/>
              <a:ext cx="60" cy="2"/>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37" name="Rectangle 1548"/>
            <p:cNvSpPr>
              <a:spLocks noChangeArrowheads="1"/>
            </p:cNvSpPr>
            <p:nvPr/>
          </p:nvSpPr>
          <p:spPr bwMode="auto">
            <a:xfrm>
              <a:off x="1006" y="1631"/>
              <a:ext cx="4" cy="22"/>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38" name="Rectangle 1549"/>
            <p:cNvSpPr>
              <a:spLocks noChangeArrowheads="1"/>
            </p:cNvSpPr>
            <p:nvPr/>
          </p:nvSpPr>
          <p:spPr bwMode="auto">
            <a:xfrm>
              <a:off x="950" y="1631"/>
              <a:ext cx="56" cy="2"/>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39" name="Rectangle 1550"/>
            <p:cNvSpPr>
              <a:spLocks noChangeArrowheads="1"/>
            </p:cNvSpPr>
            <p:nvPr/>
          </p:nvSpPr>
          <p:spPr bwMode="auto">
            <a:xfrm>
              <a:off x="1002" y="1633"/>
              <a:ext cx="4" cy="20"/>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40" name="Rectangle 1551"/>
            <p:cNvSpPr>
              <a:spLocks noChangeArrowheads="1"/>
            </p:cNvSpPr>
            <p:nvPr/>
          </p:nvSpPr>
          <p:spPr bwMode="auto">
            <a:xfrm>
              <a:off x="950" y="1633"/>
              <a:ext cx="52" cy="2"/>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41" name="Rectangle 1552"/>
            <p:cNvSpPr>
              <a:spLocks noChangeArrowheads="1"/>
            </p:cNvSpPr>
            <p:nvPr/>
          </p:nvSpPr>
          <p:spPr bwMode="auto">
            <a:xfrm>
              <a:off x="996" y="1635"/>
              <a:ext cx="6" cy="18"/>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42" name="Rectangle 1553"/>
            <p:cNvSpPr>
              <a:spLocks noChangeArrowheads="1"/>
            </p:cNvSpPr>
            <p:nvPr/>
          </p:nvSpPr>
          <p:spPr bwMode="auto">
            <a:xfrm>
              <a:off x="950" y="1635"/>
              <a:ext cx="46" cy="2"/>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43" name="Rectangle 1554"/>
            <p:cNvSpPr>
              <a:spLocks noChangeArrowheads="1"/>
            </p:cNvSpPr>
            <p:nvPr/>
          </p:nvSpPr>
          <p:spPr bwMode="auto">
            <a:xfrm>
              <a:off x="992" y="1637"/>
              <a:ext cx="4" cy="16"/>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44" name="Rectangle 1555"/>
            <p:cNvSpPr>
              <a:spLocks noChangeArrowheads="1"/>
            </p:cNvSpPr>
            <p:nvPr/>
          </p:nvSpPr>
          <p:spPr bwMode="auto">
            <a:xfrm>
              <a:off x="950" y="1637"/>
              <a:ext cx="42" cy="2"/>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45" name="Rectangle 1556"/>
            <p:cNvSpPr>
              <a:spLocks noChangeArrowheads="1"/>
            </p:cNvSpPr>
            <p:nvPr/>
          </p:nvSpPr>
          <p:spPr bwMode="auto">
            <a:xfrm>
              <a:off x="986" y="1639"/>
              <a:ext cx="6" cy="1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46" name="Rectangle 1557"/>
            <p:cNvSpPr>
              <a:spLocks noChangeArrowheads="1"/>
            </p:cNvSpPr>
            <p:nvPr/>
          </p:nvSpPr>
          <p:spPr bwMode="auto">
            <a:xfrm>
              <a:off x="982" y="1639"/>
              <a:ext cx="4" cy="1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47" name="Rectangle 1558"/>
            <p:cNvSpPr>
              <a:spLocks noChangeArrowheads="1"/>
            </p:cNvSpPr>
            <p:nvPr/>
          </p:nvSpPr>
          <p:spPr bwMode="auto">
            <a:xfrm>
              <a:off x="950" y="1639"/>
              <a:ext cx="32" cy="2"/>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48" name="Rectangle 1559"/>
            <p:cNvSpPr>
              <a:spLocks noChangeArrowheads="1"/>
            </p:cNvSpPr>
            <p:nvPr/>
          </p:nvSpPr>
          <p:spPr bwMode="auto">
            <a:xfrm>
              <a:off x="978" y="1641"/>
              <a:ext cx="4" cy="12"/>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49" name="Rectangle 1560"/>
            <p:cNvSpPr>
              <a:spLocks noChangeArrowheads="1"/>
            </p:cNvSpPr>
            <p:nvPr/>
          </p:nvSpPr>
          <p:spPr bwMode="auto">
            <a:xfrm>
              <a:off x="950" y="1641"/>
              <a:ext cx="28" cy="2"/>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50" name="Rectangle 1561"/>
            <p:cNvSpPr>
              <a:spLocks noChangeArrowheads="1"/>
            </p:cNvSpPr>
            <p:nvPr/>
          </p:nvSpPr>
          <p:spPr bwMode="auto">
            <a:xfrm>
              <a:off x="972" y="1643"/>
              <a:ext cx="6" cy="10"/>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51" name="Rectangle 1562"/>
            <p:cNvSpPr>
              <a:spLocks noChangeArrowheads="1"/>
            </p:cNvSpPr>
            <p:nvPr/>
          </p:nvSpPr>
          <p:spPr bwMode="auto">
            <a:xfrm>
              <a:off x="950" y="1643"/>
              <a:ext cx="22" cy="2"/>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52" name="Rectangle 1563"/>
            <p:cNvSpPr>
              <a:spLocks noChangeArrowheads="1"/>
            </p:cNvSpPr>
            <p:nvPr/>
          </p:nvSpPr>
          <p:spPr bwMode="auto">
            <a:xfrm>
              <a:off x="968" y="1645"/>
              <a:ext cx="4" cy="8"/>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53" name="Rectangle 1564"/>
            <p:cNvSpPr>
              <a:spLocks noChangeArrowheads="1"/>
            </p:cNvSpPr>
            <p:nvPr/>
          </p:nvSpPr>
          <p:spPr bwMode="auto">
            <a:xfrm>
              <a:off x="950" y="1645"/>
              <a:ext cx="18" cy="2"/>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54" name="Rectangle 1565"/>
            <p:cNvSpPr>
              <a:spLocks noChangeArrowheads="1"/>
            </p:cNvSpPr>
            <p:nvPr/>
          </p:nvSpPr>
          <p:spPr bwMode="auto">
            <a:xfrm>
              <a:off x="964" y="1647"/>
              <a:ext cx="4" cy="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55" name="Rectangle 1566"/>
            <p:cNvSpPr>
              <a:spLocks noChangeArrowheads="1"/>
            </p:cNvSpPr>
            <p:nvPr/>
          </p:nvSpPr>
          <p:spPr bwMode="auto">
            <a:xfrm>
              <a:off x="950" y="1647"/>
              <a:ext cx="14" cy="2"/>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56" name="Rectangle 1567"/>
            <p:cNvSpPr>
              <a:spLocks noChangeArrowheads="1"/>
            </p:cNvSpPr>
            <p:nvPr/>
          </p:nvSpPr>
          <p:spPr bwMode="auto">
            <a:xfrm>
              <a:off x="958" y="1649"/>
              <a:ext cx="6"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57" name="Rectangle 1568"/>
            <p:cNvSpPr>
              <a:spLocks noChangeArrowheads="1"/>
            </p:cNvSpPr>
            <p:nvPr/>
          </p:nvSpPr>
          <p:spPr bwMode="auto">
            <a:xfrm>
              <a:off x="950" y="1649"/>
              <a:ext cx="8" cy="2"/>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58" name="Rectangle 1569"/>
            <p:cNvSpPr>
              <a:spLocks noChangeArrowheads="1"/>
            </p:cNvSpPr>
            <p:nvPr/>
          </p:nvSpPr>
          <p:spPr bwMode="auto">
            <a:xfrm>
              <a:off x="954" y="1651"/>
              <a:ext cx="4" cy="2"/>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59" name="Rectangle 1570"/>
            <p:cNvSpPr>
              <a:spLocks noChangeArrowheads="1"/>
            </p:cNvSpPr>
            <p:nvPr/>
          </p:nvSpPr>
          <p:spPr bwMode="auto">
            <a:xfrm>
              <a:off x="950" y="1651"/>
              <a:ext cx="4" cy="2"/>
            </a:xfrm>
            <a:prstGeom prst="rect">
              <a:avLst/>
            </a:prstGeom>
            <a:solidFill>
              <a:srgbClr val="FFFF99"/>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grpSp>
        <p:nvGrpSpPr>
          <p:cNvPr id="1560" name="Group 1959"/>
          <p:cNvGrpSpPr>
            <a:grpSpLocks/>
          </p:cNvGrpSpPr>
          <p:nvPr/>
        </p:nvGrpSpPr>
        <p:grpSpPr bwMode="auto">
          <a:xfrm>
            <a:off x="2779184" y="2362200"/>
            <a:ext cx="782506" cy="152400"/>
            <a:chOff x="950" y="1488"/>
            <a:chExt cx="455" cy="96"/>
          </a:xfrm>
        </p:grpSpPr>
        <p:grpSp>
          <p:nvGrpSpPr>
            <p:cNvPr id="1561" name="Group 1772"/>
            <p:cNvGrpSpPr>
              <a:grpSpLocks/>
            </p:cNvGrpSpPr>
            <p:nvPr/>
          </p:nvGrpSpPr>
          <p:grpSpPr bwMode="auto">
            <a:xfrm>
              <a:off x="950" y="1488"/>
              <a:ext cx="455" cy="96"/>
              <a:chOff x="950" y="1488"/>
              <a:chExt cx="455" cy="96"/>
            </a:xfrm>
          </p:grpSpPr>
          <p:sp>
            <p:nvSpPr>
              <p:cNvPr id="1748" name="Rectangle 1572"/>
              <p:cNvSpPr>
                <a:spLocks noChangeArrowheads="1"/>
              </p:cNvSpPr>
              <p:nvPr/>
            </p:nvSpPr>
            <p:spPr bwMode="auto">
              <a:xfrm>
                <a:off x="950" y="1488"/>
                <a:ext cx="2" cy="9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49" name="Rectangle 1573"/>
              <p:cNvSpPr>
                <a:spLocks noChangeArrowheads="1"/>
              </p:cNvSpPr>
              <p:nvPr/>
            </p:nvSpPr>
            <p:spPr bwMode="auto">
              <a:xfrm>
                <a:off x="952" y="1488"/>
                <a:ext cx="2" cy="9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50" name="Rectangle 1574"/>
              <p:cNvSpPr>
                <a:spLocks noChangeArrowheads="1"/>
              </p:cNvSpPr>
              <p:nvPr/>
            </p:nvSpPr>
            <p:spPr bwMode="auto">
              <a:xfrm>
                <a:off x="954" y="1488"/>
                <a:ext cx="4" cy="9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51" name="Rectangle 1575"/>
              <p:cNvSpPr>
                <a:spLocks noChangeArrowheads="1"/>
              </p:cNvSpPr>
              <p:nvPr/>
            </p:nvSpPr>
            <p:spPr bwMode="auto">
              <a:xfrm>
                <a:off x="958" y="1488"/>
                <a:ext cx="2" cy="9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52" name="Rectangle 1576"/>
              <p:cNvSpPr>
                <a:spLocks noChangeArrowheads="1"/>
              </p:cNvSpPr>
              <p:nvPr/>
            </p:nvSpPr>
            <p:spPr bwMode="auto">
              <a:xfrm>
                <a:off x="960" y="1488"/>
                <a:ext cx="2" cy="96"/>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53" name="Rectangle 1577"/>
              <p:cNvSpPr>
                <a:spLocks noChangeArrowheads="1"/>
              </p:cNvSpPr>
              <p:nvPr/>
            </p:nvSpPr>
            <p:spPr bwMode="auto">
              <a:xfrm>
                <a:off x="962" y="1488"/>
                <a:ext cx="2" cy="96"/>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54" name="Rectangle 1578"/>
              <p:cNvSpPr>
                <a:spLocks noChangeArrowheads="1"/>
              </p:cNvSpPr>
              <p:nvPr/>
            </p:nvSpPr>
            <p:spPr bwMode="auto">
              <a:xfrm>
                <a:off x="964" y="1488"/>
                <a:ext cx="2" cy="96"/>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55" name="Rectangle 1579"/>
              <p:cNvSpPr>
                <a:spLocks noChangeArrowheads="1"/>
              </p:cNvSpPr>
              <p:nvPr/>
            </p:nvSpPr>
            <p:spPr bwMode="auto">
              <a:xfrm>
                <a:off x="966" y="1488"/>
                <a:ext cx="2" cy="96"/>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56" name="Rectangle 1580"/>
              <p:cNvSpPr>
                <a:spLocks noChangeArrowheads="1"/>
              </p:cNvSpPr>
              <p:nvPr/>
            </p:nvSpPr>
            <p:spPr bwMode="auto">
              <a:xfrm>
                <a:off x="968" y="1488"/>
                <a:ext cx="4" cy="96"/>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57" name="Rectangle 1581"/>
              <p:cNvSpPr>
                <a:spLocks noChangeArrowheads="1"/>
              </p:cNvSpPr>
              <p:nvPr/>
            </p:nvSpPr>
            <p:spPr bwMode="auto">
              <a:xfrm>
                <a:off x="972" y="1488"/>
                <a:ext cx="2" cy="96"/>
              </a:xfrm>
              <a:prstGeom prst="rect">
                <a:avLst/>
              </a:prstGeom>
              <a:solidFill>
                <a:srgbClr val="FBFB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58" name="Rectangle 1582"/>
              <p:cNvSpPr>
                <a:spLocks noChangeArrowheads="1"/>
              </p:cNvSpPr>
              <p:nvPr/>
            </p:nvSpPr>
            <p:spPr bwMode="auto">
              <a:xfrm>
                <a:off x="974" y="1488"/>
                <a:ext cx="2" cy="96"/>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59" name="Rectangle 1583"/>
              <p:cNvSpPr>
                <a:spLocks noChangeArrowheads="1"/>
              </p:cNvSpPr>
              <p:nvPr/>
            </p:nvSpPr>
            <p:spPr bwMode="auto">
              <a:xfrm>
                <a:off x="976" y="1488"/>
                <a:ext cx="2" cy="96"/>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60" name="Rectangle 1584"/>
              <p:cNvSpPr>
                <a:spLocks noChangeArrowheads="1"/>
              </p:cNvSpPr>
              <p:nvPr/>
            </p:nvSpPr>
            <p:spPr bwMode="auto">
              <a:xfrm>
                <a:off x="978" y="1488"/>
                <a:ext cx="2" cy="96"/>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61" name="Rectangle 1585"/>
              <p:cNvSpPr>
                <a:spLocks noChangeArrowheads="1"/>
              </p:cNvSpPr>
              <p:nvPr/>
            </p:nvSpPr>
            <p:spPr bwMode="auto">
              <a:xfrm>
                <a:off x="980" y="1488"/>
                <a:ext cx="4" cy="96"/>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62" name="Rectangle 1586"/>
              <p:cNvSpPr>
                <a:spLocks noChangeArrowheads="1"/>
              </p:cNvSpPr>
              <p:nvPr/>
            </p:nvSpPr>
            <p:spPr bwMode="auto">
              <a:xfrm>
                <a:off x="984" y="1488"/>
                <a:ext cx="2" cy="96"/>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63" name="Rectangle 1587"/>
              <p:cNvSpPr>
                <a:spLocks noChangeArrowheads="1"/>
              </p:cNvSpPr>
              <p:nvPr/>
            </p:nvSpPr>
            <p:spPr bwMode="auto">
              <a:xfrm>
                <a:off x="986" y="1488"/>
                <a:ext cx="2" cy="96"/>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64" name="Rectangle 1588"/>
              <p:cNvSpPr>
                <a:spLocks noChangeArrowheads="1"/>
              </p:cNvSpPr>
              <p:nvPr/>
            </p:nvSpPr>
            <p:spPr bwMode="auto">
              <a:xfrm>
                <a:off x="988" y="1488"/>
                <a:ext cx="2" cy="96"/>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65" name="Rectangle 1589"/>
              <p:cNvSpPr>
                <a:spLocks noChangeArrowheads="1"/>
              </p:cNvSpPr>
              <p:nvPr/>
            </p:nvSpPr>
            <p:spPr bwMode="auto">
              <a:xfrm>
                <a:off x="990" y="1488"/>
                <a:ext cx="2" cy="96"/>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66" name="Rectangle 1590"/>
              <p:cNvSpPr>
                <a:spLocks noChangeArrowheads="1"/>
              </p:cNvSpPr>
              <p:nvPr/>
            </p:nvSpPr>
            <p:spPr bwMode="auto">
              <a:xfrm>
                <a:off x="992" y="1488"/>
                <a:ext cx="2" cy="96"/>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67" name="Rectangle 1591"/>
              <p:cNvSpPr>
                <a:spLocks noChangeArrowheads="1"/>
              </p:cNvSpPr>
              <p:nvPr/>
            </p:nvSpPr>
            <p:spPr bwMode="auto">
              <a:xfrm>
                <a:off x="994" y="1488"/>
                <a:ext cx="4" cy="96"/>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68" name="Rectangle 1592"/>
              <p:cNvSpPr>
                <a:spLocks noChangeArrowheads="1"/>
              </p:cNvSpPr>
              <p:nvPr/>
            </p:nvSpPr>
            <p:spPr bwMode="auto">
              <a:xfrm>
                <a:off x="998" y="1488"/>
                <a:ext cx="2" cy="96"/>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69" name="Rectangle 1593"/>
              <p:cNvSpPr>
                <a:spLocks noChangeArrowheads="1"/>
              </p:cNvSpPr>
              <p:nvPr/>
            </p:nvSpPr>
            <p:spPr bwMode="auto">
              <a:xfrm>
                <a:off x="1000" y="1488"/>
                <a:ext cx="2" cy="96"/>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70" name="Rectangle 1594"/>
              <p:cNvSpPr>
                <a:spLocks noChangeArrowheads="1"/>
              </p:cNvSpPr>
              <p:nvPr/>
            </p:nvSpPr>
            <p:spPr bwMode="auto">
              <a:xfrm>
                <a:off x="1002" y="1488"/>
                <a:ext cx="2" cy="96"/>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71" name="Rectangle 1595"/>
              <p:cNvSpPr>
                <a:spLocks noChangeArrowheads="1"/>
              </p:cNvSpPr>
              <p:nvPr/>
            </p:nvSpPr>
            <p:spPr bwMode="auto">
              <a:xfrm>
                <a:off x="1004" y="1488"/>
                <a:ext cx="2" cy="96"/>
              </a:xfrm>
              <a:prstGeom prst="rect">
                <a:avLst/>
              </a:prstGeom>
              <a:solidFill>
                <a:srgbClr val="F1F1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72" name="Rectangle 1596"/>
              <p:cNvSpPr>
                <a:spLocks noChangeArrowheads="1"/>
              </p:cNvSpPr>
              <p:nvPr/>
            </p:nvSpPr>
            <p:spPr bwMode="auto">
              <a:xfrm>
                <a:off x="1006" y="1488"/>
                <a:ext cx="4" cy="96"/>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73" name="Rectangle 1597"/>
              <p:cNvSpPr>
                <a:spLocks noChangeArrowheads="1"/>
              </p:cNvSpPr>
              <p:nvPr/>
            </p:nvSpPr>
            <p:spPr bwMode="auto">
              <a:xfrm>
                <a:off x="1010" y="1488"/>
                <a:ext cx="2" cy="96"/>
              </a:xfrm>
              <a:prstGeom prst="rect">
                <a:avLst/>
              </a:prstGeom>
              <a:solidFill>
                <a:srgbClr val="EFEF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74" name="Rectangle 1598"/>
              <p:cNvSpPr>
                <a:spLocks noChangeArrowheads="1"/>
              </p:cNvSpPr>
              <p:nvPr/>
            </p:nvSpPr>
            <p:spPr bwMode="auto">
              <a:xfrm>
                <a:off x="1012" y="1488"/>
                <a:ext cx="2" cy="96"/>
              </a:xfrm>
              <a:prstGeom prst="rect">
                <a:avLst/>
              </a:prstGeom>
              <a:solidFill>
                <a:srgbClr val="EDED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75" name="Rectangle 1599"/>
              <p:cNvSpPr>
                <a:spLocks noChangeArrowheads="1"/>
              </p:cNvSpPr>
              <p:nvPr/>
            </p:nvSpPr>
            <p:spPr bwMode="auto">
              <a:xfrm>
                <a:off x="1014" y="1488"/>
                <a:ext cx="2" cy="96"/>
              </a:xfrm>
              <a:prstGeom prst="rect">
                <a:avLst/>
              </a:prstGeom>
              <a:solidFill>
                <a:srgbClr val="ECEC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76" name="Rectangle 1600"/>
              <p:cNvSpPr>
                <a:spLocks noChangeArrowheads="1"/>
              </p:cNvSpPr>
              <p:nvPr/>
            </p:nvSpPr>
            <p:spPr bwMode="auto">
              <a:xfrm>
                <a:off x="1016" y="1488"/>
                <a:ext cx="2" cy="96"/>
              </a:xfrm>
              <a:prstGeom prst="rect">
                <a:avLst/>
              </a:prstGeom>
              <a:solidFill>
                <a:srgbClr val="EBEB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77" name="Rectangle 1601"/>
              <p:cNvSpPr>
                <a:spLocks noChangeArrowheads="1"/>
              </p:cNvSpPr>
              <p:nvPr/>
            </p:nvSpPr>
            <p:spPr bwMode="auto">
              <a:xfrm>
                <a:off x="1018" y="1488"/>
                <a:ext cx="2" cy="96"/>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78" name="Rectangle 1602"/>
              <p:cNvSpPr>
                <a:spLocks noChangeArrowheads="1"/>
              </p:cNvSpPr>
              <p:nvPr/>
            </p:nvSpPr>
            <p:spPr bwMode="auto">
              <a:xfrm>
                <a:off x="1020" y="1488"/>
                <a:ext cx="4" cy="96"/>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79" name="Rectangle 1603"/>
              <p:cNvSpPr>
                <a:spLocks noChangeArrowheads="1"/>
              </p:cNvSpPr>
              <p:nvPr/>
            </p:nvSpPr>
            <p:spPr bwMode="auto">
              <a:xfrm>
                <a:off x="1024" y="1488"/>
                <a:ext cx="2" cy="96"/>
              </a:xfrm>
              <a:prstGeom prst="rect">
                <a:avLst/>
              </a:prstGeom>
              <a:solidFill>
                <a:srgbClr val="E7E7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80" name="Rectangle 1604"/>
              <p:cNvSpPr>
                <a:spLocks noChangeArrowheads="1"/>
              </p:cNvSpPr>
              <p:nvPr/>
            </p:nvSpPr>
            <p:spPr bwMode="auto">
              <a:xfrm>
                <a:off x="1026" y="1488"/>
                <a:ext cx="2" cy="96"/>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81" name="Rectangle 1605"/>
              <p:cNvSpPr>
                <a:spLocks noChangeArrowheads="1"/>
              </p:cNvSpPr>
              <p:nvPr/>
            </p:nvSpPr>
            <p:spPr bwMode="auto">
              <a:xfrm>
                <a:off x="1028" y="1488"/>
                <a:ext cx="2" cy="96"/>
              </a:xfrm>
              <a:prstGeom prst="rect">
                <a:avLst/>
              </a:prstGeom>
              <a:solidFill>
                <a:srgbClr val="E4E4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82" name="Rectangle 1606"/>
              <p:cNvSpPr>
                <a:spLocks noChangeArrowheads="1"/>
              </p:cNvSpPr>
              <p:nvPr/>
            </p:nvSpPr>
            <p:spPr bwMode="auto">
              <a:xfrm>
                <a:off x="1030" y="1488"/>
                <a:ext cx="2" cy="96"/>
              </a:xfrm>
              <a:prstGeom prst="rect">
                <a:avLst/>
              </a:prstGeom>
              <a:solidFill>
                <a:srgbClr val="E3E38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83" name="Rectangle 1607"/>
              <p:cNvSpPr>
                <a:spLocks noChangeArrowheads="1"/>
              </p:cNvSpPr>
              <p:nvPr/>
            </p:nvSpPr>
            <p:spPr bwMode="auto">
              <a:xfrm>
                <a:off x="1032" y="1488"/>
                <a:ext cx="4" cy="96"/>
              </a:xfrm>
              <a:prstGeom prst="rect">
                <a:avLst/>
              </a:prstGeom>
              <a:solidFill>
                <a:srgbClr val="E1E1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84" name="Rectangle 1608"/>
              <p:cNvSpPr>
                <a:spLocks noChangeArrowheads="1"/>
              </p:cNvSpPr>
              <p:nvPr/>
            </p:nvSpPr>
            <p:spPr bwMode="auto">
              <a:xfrm>
                <a:off x="1036" y="1488"/>
                <a:ext cx="2" cy="96"/>
              </a:xfrm>
              <a:prstGeom prst="rect">
                <a:avLst/>
              </a:prstGeom>
              <a:solidFill>
                <a:srgbClr val="DEDE8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85" name="Rectangle 1609"/>
              <p:cNvSpPr>
                <a:spLocks noChangeArrowheads="1"/>
              </p:cNvSpPr>
              <p:nvPr/>
            </p:nvSpPr>
            <p:spPr bwMode="auto">
              <a:xfrm>
                <a:off x="1038" y="1488"/>
                <a:ext cx="2" cy="96"/>
              </a:xfrm>
              <a:prstGeom prst="rect">
                <a:avLst/>
              </a:prstGeom>
              <a:solidFill>
                <a:srgbClr val="DDDD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86" name="Rectangle 1610"/>
              <p:cNvSpPr>
                <a:spLocks noChangeArrowheads="1"/>
              </p:cNvSpPr>
              <p:nvPr/>
            </p:nvSpPr>
            <p:spPr bwMode="auto">
              <a:xfrm>
                <a:off x="1040" y="1488"/>
                <a:ext cx="2" cy="96"/>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87" name="Rectangle 1611"/>
              <p:cNvSpPr>
                <a:spLocks noChangeArrowheads="1"/>
              </p:cNvSpPr>
              <p:nvPr/>
            </p:nvSpPr>
            <p:spPr bwMode="auto">
              <a:xfrm>
                <a:off x="1042" y="1488"/>
                <a:ext cx="2" cy="96"/>
              </a:xfrm>
              <a:prstGeom prst="rect">
                <a:avLst/>
              </a:prstGeom>
              <a:solidFill>
                <a:srgbClr val="DADA8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88" name="Rectangle 1612"/>
              <p:cNvSpPr>
                <a:spLocks noChangeArrowheads="1"/>
              </p:cNvSpPr>
              <p:nvPr/>
            </p:nvSpPr>
            <p:spPr bwMode="auto">
              <a:xfrm>
                <a:off x="1044" y="1488"/>
                <a:ext cx="2" cy="96"/>
              </a:xfrm>
              <a:prstGeom prst="rect">
                <a:avLst/>
              </a:prstGeom>
              <a:solidFill>
                <a:srgbClr val="D8D8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89" name="Rectangle 1613"/>
              <p:cNvSpPr>
                <a:spLocks noChangeArrowheads="1"/>
              </p:cNvSpPr>
              <p:nvPr/>
            </p:nvSpPr>
            <p:spPr bwMode="auto">
              <a:xfrm>
                <a:off x="1046" y="1488"/>
                <a:ext cx="4" cy="96"/>
              </a:xfrm>
              <a:prstGeom prst="rect">
                <a:avLst/>
              </a:prstGeom>
              <a:solidFill>
                <a:srgbClr val="D6D68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90" name="Rectangle 1614"/>
              <p:cNvSpPr>
                <a:spLocks noChangeArrowheads="1"/>
              </p:cNvSpPr>
              <p:nvPr/>
            </p:nvSpPr>
            <p:spPr bwMode="auto">
              <a:xfrm>
                <a:off x="1050" y="1488"/>
                <a:ext cx="2" cy="96"/>
              </a:xfrm>
              <a:prstGeom prst="rect">
                <a:avLst/>
              </a:prstGeom>
              <a:solidFill>
                <a:srgbClr val="D4D4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91" name="Rectangle 1615"/>
              <p:cNvSpPr>
                <a:spLocks noChangeArrowheads="1"/>
              </p:cNvSpPr>
              <p:nvPr/>
            </p:nvSpPr>
            <p:spPr bwMode="auto">
              <a:xfrm>
                <a:off x="1052" y="1488"/>
                <a:ext cx="2" cy="96"/>
              </a:xfrm>
              <a:prstGeom prst="rect">
                <a:avLst/>
              </a:prstGeom>
              <a:solidFill>
                <a:srgbClr val="D2D27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92" name="Rectangle 1616"/>
              <p:cNvSpPr>
                <a:spLocks noChangeArrowheads="1"/>
              </p:cNvSpPr>
              <p:nvPr/>
            </p:nvSpPr>
            <p:spPr bwMode="auto">
              <a:xfrm>
                <a:off x="1054" y="1488"/>
                <a:ext cx="2" cy="96"/>
              </a:xfrm>
              <a:prstGeom prst="rect">
                <a:avLst/>
              </a:prstGeom>
              <a:solidFill>
                <a:srgbClr val="D0D0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93" name="Rectangle 1617"/>
              <p:cNvSpPr>
                <a:spLocks noChangeArrowheads="1"/>
              </p:cNvSpPr>
              <p:nvPr/>
            </p:nvSpPr>
            <p:spPr bwMode="auto">
              <a:xfrm>
                <a:off x="1056" y="1488"/>
                <a:ext cx="2" cy="96"/>
              </a:xfrm>
              <a:prstGeom prst="rect">
                <a:avLst/>
              </a:prstGeom>
              <a:solidFill>
                <a:srgbClr val="CFCF7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94" name="Rectangle 1618"/>
              <p:cNvSpPr>
                <a:spLocks noChangeArrowheads="1"/>
              </p:cNvSpPr>
              <p:nvPr/>
            </p:nvSpPr>
            <p:spPr bwMode="auto">
              <a:xfrm>
                <a:off x="1058" y="1488"/>
                <a:ext cx="4" cy="96"/>
              </a:xfrm>
              <a:prstGeom prst="rect">
                <a:avLst/>
              </a:prstGeom>
              <a:solidFill>
                <a:srgbClr val="CCCC7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95" name="Rectangle 1619"/>
              <p:cNvSpPr>
                <a:spLocks noChangeArrowheads="1"/>
              </p:cNvSpPr>
              <p:nvPr/>
            </p:nvSpPr>
            <p:spPr bwMode="auto">
              <a:xfrm>
                <a:off x="1062" y="1488"/>
                <a:ext cx="2" cy="96"/>
              </a:xfrm>
              <a:prstGeom prst="rect">
                <a:avLst/>
              </a:prstGeom>
              <a:solidFill>
                <a:srgbClr val="C9C9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96" name="Rectangle 1620"/>
              <p:cNvSpPr>
                <a:spLocks noChangeArrowheads="1"/>
              </p:cNvSpPr>
              <p:nvPr/>
            </p:nvSpPr>
            <p:spPr bwMode="auto">
              <a:xfrm>
                <a:off x="1064" y="1488"/>
                <a:ext cx="2" cy="96"/>
              </a:xfrm>
              <a:prstGeom prst="rect">
                <a:avLst/>
              </a:prstGeom>
              <a:solidFill>
                <a:srgbClr val="C8C8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97" name="Rectangle 1621"/>
              <p:cNvSpPr>
                <a:spLocks noChangeArrowheads="1"/>
              </p:cNvSpPr>
              <p:nvPr/>
            </p:nvSpPr>
            <p:spPr bwMode="auto">
              <a:xfrm>
                <a:off x="1066" y="1488"/>
                <a:ext cx="2" cy="96"/>
              </a:xfrm>
              <a:prstGeom prst="rect">
                <a:avLst/>
              </a:prstGeom>
              <a:solidFill>
                <a:srgbClr val="C6C67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98" name="Rectangle 1622"/>
              <p:cNvSpPr>
                <a:spLocks noChangeArrowheads="1"/>
              </p:cNvSpPr>
              <p:nvPr/>
            </p:nvSpPr>
            <p:spPr bwMode="auto">
              <a:xfrm>
                <a:off x="1068" y="1488"/>
                <a:ext cx="2" cy="96"/>
              </a:xfrm>
              <a:prstGeom prst="rect">
                <a:avLst/>
              </a:prstGeom>
              <a:solidFill>
                <a:srgbClr val="C4C47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99" name="Rectangle 1623"/>
              <p:cNvSpPr>
                <a:spLocks noChangeArrowheads="1"/>
              </p:cNvSpPr>
              <p:nvPr/>
            </p:nvSpPr>
            <p:spPr bwMode="auto">
              <a:xfrm>
                <a:off x="1070" y="1488"/>
                <a:ext cx="2" cy="96"/>
              </a:xfrm>
              <a:prstGeom prst="rect">
                <a:avLst/>
              </a:prstGeom>
              <a:solidFill>
                <a:srgbClr val="C2C2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00" name="Rectangle 1624"/>
              <p:cNvSpPr>
                <a:spLocks noChangeArrowheads="1"/>
              </p:cNvSpPr>
              <p:nvPr/>
            </p:nvSpPr>
            <p:spPr bwMode="auto">
              <a:xfrm>
                <a:off x="1072" y="1488"/>
                <a:ext cx="4" cy="96"/>
              </a:xfrm>
              <a:prstGeom prst="rect">
                <a:avLst/>
              </a:prstGeom>
              <a:solidFill>
                <a:srgbClr val="C0C07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01" name="Rectangle 1625"/>
              <p:cNvSpPr>
                <a:spLocks noChangeArrowheads="1"/>
              </p:cNvSpPr>
              <p:nvPr/>
            </p:nvSpPr>
            <p:spPr bwMode="auto">
              <a:xfrm>
                <a:off x="1076" y="1488"/>
                <a:ext cx="2" cy="96"/>
              </a:xfrm>
              <a:prstGeom prst="rect">
                <a:avLst/>
              </a:prstGeom>
              <a:solidFill>
                <a:srgbClr val="BCBC7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02" name="Rectangle 1626"/>
              <p:cNvSpPr>
                <a:spLocks noChangeArrowheads="1"/>
              </p:cNvSpPr>
              <p:nvPr/>
            </p:nvSpPr>
            <p:spPr bwMode="auto">
              <a:xfrm>
                <a:off x="1078" y="1488"/>
                <a:ext cx="2" cy="96"/>
              </a:xfrm>
              <a:prstGeom prst="rect">
                <a:avLst/>
              </a:prstGeom>
              <a:solidFill>
                <a:srgbClr val="BBBB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03" name="Rectangle 1627"/>
              <p:cNvSpPr>
                <a:spLocks noChangeArrowheads="1"/>
              </p:cNvSpPr>
              <p:nvPr/>
            </p:nvSpPr>
            <p:spPr bwMode="auto">
              <a:xfrm>
                <a:off x="1080" y="1488"/>
                <a:ext cx="2" cy="96"/>
              </a:xfrm>
              <a:prstGeom prst="rect">
                <a:avLst/>
              </a:prstGeom>
              <a:solidFill>
                <a:srgbClr val="B9B96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04" name="Rectangle 1628"/>
              <p:cNvSpPr>
                <a:spLocks noChangeArrowheads="1"/>
              </p:cNvSpPr>
              <p:nvPr/>
            </p:nvSpPr>
            <p:spPr bwMode="auto">
              <a:xfrm>
                <a:off x="1082" y="1488"/>
                <a:ext cx="2" cy="96"/>
              </a:xfrm>
              <a:prstGeom prst="rect">
                <a:avLst/>
              </a:prstGeom>
              <a:solidFill>
                <a:srgbClr val="B7B7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05" name="Rectangle 1629"/>
              <p:cNvSpPr>
                <a:spLocks noChangeArrowheads="1"/>
              </p:cNvSpPr>
              <p:nvPr/>
            </p:nvSpPr>
            <p:spPr bwMode="auto">
              <a:xfrm>
                <a:off x="1084" y="1488"/>
                <a:ext cx="4" cy="96"/>
              </a:xfrm>
              <a:prstGeom prst="rect">
                <a:avLst/>
              </a:prstGeom>
              <a:solidFill>
                <a:srgbClr val="B4B4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06" name="Rectangle 1630"/>
              <p:cNvSpPr>
                <a:spLocks noChangeArrowheads="1"/>
              </p:cNvSpPr>
              <p:nvPr/>
            </p:nvSpPr>
            <p:spPr bwMode="auto">
              <a:xfrm>
                <a:off x="1088" y="1488"/>
                <a:ext cx="2" cy="96"/>
              </a:xfrm>
              <a:prstGeom prst="rect">
                <a:avLst/>
              </a:prstGeom>
              <a:solidFill>
                <a:srgbClr val="B2B26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07" name="Rectangle 1631"/>
              <p:cNvSpPr>
                <a:spLocks noChangeArrowheads="1"/>
              </p:cNvSpPr>
              <p:nvPr/>
            </p:nvSpPr>
            <p:spPr bwMode="auto">
              <a:xfrm>
                <a:off x="1090" y="1488"/>
                <a:ext cx="2" cy="96"/>
              </a:xfrm>
              <a:prstGeom prst="rect">
                <a:avLst/>
              </a:prstGeom>
              <a:solidFill>
                <a:srgbClr val="AFAF6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08" name="Rectangle 1632"/>
              <p:cNvSpPr>
                <a:spLocks noChangeArrowheads="1"/>
              </p:cNvSpPr>
              <p:nvPr/>
            </p:nvSpPr>
            <p:spPr bwMode="auto">
              <a:xfrm>
                <a:off x="1092" y="1488"/>
                <a:ext cx="2" cy="96"/>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09" name="Rectangle 1633"/>
              <p:cNvSpPr>
                <a:spLocks noChangeArrowheads="1"/>
              </p:cNvSpPr>
              <p:nvPr/>
            </p:nvSpPr>
            <p:spPr bwMode="auto">
              <a:xfrm>
                <a:off x="1094" y="1488"/>
                <a:ext cx="2" cy="96"/>
              </a:xfrm>
              <a:prstGeom prst="rect">
                <a:avLst/>
              </a:prstGeom>
              <a:solidFill>
                <a:srgbClr val="ACAC6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10" name="Rectangle 1634"/>
              <p:cNvSpPr>
                <a:spLocks noChangeArrowheads="1"/>
              </p:cNvSpPr>
              <p:nvPr/>
            </p:nvSpPr>
            <p:spPr bwMode="auto">
              <a:xfrm>
                <a:off x="1096" y="1488"/>
                <a:ext cx="2" cy="96"/>
              </a:xfrm>
              <a:prstGeom prst="rect">
                <a:avLst/>
              </a:prstGeom>
              <a:solidFill>
                <a:srgbClr val="AAAA6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11" name="Rectangle 1635"/>
              <p:cNvSpPr>
                <a:spLocks noChangeArrowheads="1"/>
              </p:cNvSpPr>
              <p:nvPr/>
            </p:nvSpPr>
            <p:spPr bwMode="auto">
              <a:xfrm>
                <a:off x="1098" y="1488"/>
                <a:ext cx="4" cy="96"/>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12" name="Rectangle 1636"/>
              <p:cNvSpPr>
                <a:spLocks noChangeArrowheads="1"/>
              </p:cNvSpPr>
              <p:nvPr/>
            </p:nvSpPr>
            <p:spPr bwMode="auto">
              <a:xfrm>
                <a:off x="1102" y="1488"/>
                <a:ext cx="2" cy="96"/>
              </a:xfrm>
              <a:prstGeom prst="rect">
                <a:avLst/>
              </a:prstGeom>
              <a:solidFill>
                <a:srgbClr val="A5A56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13" name="Rectangle 1637"/>
              <p:cNvSpPr>
                <a:spLocks noChangeArrowheads="1"/>
              </p:cNvSpPr>
              <p:nvPr/>
            </p:nvSpPr>
            <p:spPr bwMode="auto">
              <a:xfrm>
                <a:off x="1104" y="1488"/>
                <a:ext cx="2" cy="96"/>
              </a:xfrm>
              <a:prstGeom prst="rect">
                <a:avLst/>
              </a:prstGeom>
              <a:solidFill>
                <a:srgbClr val="A3A3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14" name="Rectangle 1638"/>
              <p:cNvSpPr>
                <a:spLocks noChangeArrowheads="1"/>
              </p:cNvSpPr>
              <p:nvPr/>
            </p:nvSpPr>
            <p:spPr bwMode="auto">
              <a:xfrm>
                <a:off x="1106" y="1488"/>
                <a:ext cx="2" cy="96"/>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15" name="Rectangle 1639"/>
              <p:cNvSpPr>
                <a:spLocks noChangeArrowheads="1"/>
              </p:cNvSpPr>
              <p:nvPr/>
            </p:nvSpPr>
            <p:spPr bwMode="auto">
              <a:xfrm>
                <a:off x="1108" y="1488"/>
                <a:ext cx="2" cy="96"/>
              </a:xfrm>
              <a:prstGeom prst="rect">
                <a:avLst/>
              </a:prstGeom>
              <a:solidFill>
                <a:srgbClr val="A0A0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16" name="Rectangle 1640"/>
              <p:cNvSpPr>
                <a:spLocks noChangeArrowheads="1"/>
              </p:cNvSpPr>
              <p:nvPr/>
            </p:nvSpPr>
            <p:spPr bwMode="auto">
              <a:xfrm>
                <a:off x="1110" y="1488"/>
                <a:ext cx="4" cy="96"/>
              </a:xfrm>
              <a:prstGeom prst="rect">
                <a:avLst/>
              </a:prstGeom>
              <a:solidFill>
                <a:srgbClr val="9E9E5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17" name="Rectangle 1641"/>
              <p:cNvSpPr>
                <a:spLocks noChangeArrowheads="1"/>
              </p:cNvSpPr>
              <p:nvPr/>
            </p:nvSpPr>
            <p:spPr bwMode="auto">
              <a:xfrm>
                <a:off x="1114" y="1488"/>
                <a:ext cx="2" cy="96"/>
              </a:xfrm>
              <a:prstGeom prst="rect">
                <a:avLst/>
              </a:prstGeom>
              <a:solidFill>
                <a:srgbClr val="9B9B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18" name="Rectangle 1642"/>
              <p:cNvSpPr>
                <a:spLocks noChangeArrowheads="1"/>
              </p:cNvSpPr>
              <p:nvPr/>
            </p:nvSpPr>
            <p:spPr bwMode="auto">
              <a:xfrm>
                <a:off x="1116" y="1488"/>
                <a:ext cx="2" cy="96"/>
              </a:xfrm>
              <a:prstGeom prst="rect">
                <a:avLst/>
              </a:prstGeom>
              <a:solidFill>
                <a:srgbClr val="9A9A5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19" name="Rectangle 1643"/>
              <p:cNvSpPr>
                <a:spLocks noChangeArrowheads="1"/>
              </p:cNvSpPr>
              <p:nvPr/>
            </p:nvSpPr>
            <p:spPr bwMode="auto">
              <a:xfrm>
                <a:off x="1118" y="1488"/>
                <a:ext cx="2" cy="96"/>
              </a:xfrm>
              <a:prstGeom prst="rect">
                <a:avLst/>
              </a:prstGeom>
              <a:solidFill>
                <a:srgbClr val="9898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20" name="Rectangle 1644"/>
              <p:cNvSpPr>
                <a:spLocks noChangeArrowheads="1"/>
              </p:cNvSpPr>
              <p:nvPr/>
            </p:nvSpPr>
            <p:spPr bwMode="auto">
              <a:xfrm>
                <a:off x="1120" y="1488"/>
                <a:ext cx="2" cy="96"/>
              </a:xfrm>
              <a:prstGeom prst="rect">
                <a:avLst/>
              </a:prstGeom>
              <a:solidFill>
                <a:srgbClr val="9797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21" name="Rectangle 1645"/>
              <p:cNvSpPr>
                <a:spLocks noChangeArrowheads="1"/>
              </p:cNvSpPr>
              <p:nvPr/>
            </p:nvSpPr>
            <p:spPr bwMode="auto">
              <a:xfrm>
                <a:off x="1122" y="1488"/>
                <a:ext cx="2" cy="96"/>
              </a:xfrm>
              <a:prstGeom prst="rect">
                <a:avLst/>
              </a:prstGeom>
              <a:solidFill>
                <a:srgbClr val="9595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22" name="Rectangle 1646"/>
              <p:cNvSpPr>
                <a:spLocks noChangeArrowheads="1"/>
              </p:cNvSpPr>
              <p:nvPr/>
            </p:nvSpPr>
            <p:spPr bwMode="auto">
              <a:xfrm>
                <a:off x="1124" y="1488"/>
                <a:ext cx="4" cy="96"/>
              </a:xfrm>
              <a:prstGeom prst="rect">
                <a:avLst/>
              </a:prstGeom>
              <a:solidFill>
                <a:srgbClr val="9393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23" name="Rectangle 1647"/>
              <p:cNvSpPr>
                <a:spLocks noChangeArrowheads="1"/>
              </p:cNvSpPr>
              <p:nvPr/>
            </p:nvSpPr>
            <p:spPr bwMode="auto">
              <a:xfrm>
                <a:off x="1128" y="1488"/>
                <a:ext cx="2" cy="96"/>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24" name="Rectangle 1648"/>
              <p:cNvSpPr>
                <a:spLocks noChangeArrowheads="1"/>
              </p:cNvSpPr>
              <p:nvPr/>
            </p:nvSpPr>
            <p:spPr bwMode="auto">
              <a:xfrm>
                <a:off x="1130" y="1488"/>
                <a:ext cx="2" cy="96"/>
              </a:xfrm>
              <a:prstGeom prst="rect">
                <a:avLst/>
              </a:prstGeom>
              <a:solidFill>
                <a:srgbClr val="9090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25" name="Rectangle 1649"/>
              <p:cNvSpPr>
                <a:spLocks noChangeArrowheads="1"/>
              </p:cNvSpPr>
              <p:nvPr/>
            </p:nvSpPr>
            <p:spPr bwMode="auto">
              <a:xfrm>
                <a:off x="1132" y="1488"/>
                <a:ext cx="2" cy="96"/>
              </a:xfrm>
              <a:prstGeom prst="rect">
                <a:avLst/>
              </a:prstGeom>
              <a:solidFill>
                <a:srgbClr val="8F8F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26" name="Rectangle 1650"/>
              <p:cNvSpPr>
                <a:spLocks noChangeArrowheads="1"/>
              </p:cNvSpPr>
              <p:nvPr/>
            </p:nvSpPr>
            <p:spPr bwMode="auto">
              <a:xfrm>
                <a:off x="1134" y="1488"/>
                <a:ext cx="2" cy="96"/>
              </a:xfrm>
              <a:prstGeom prst="rect">
                <a:avLst/>
              </a:prstGeom>
              <a:solidFill>
                <a:srgbClr val="8E8E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27" name="Rectangle 1651"/>
              <p:cNvSpPr>
                <a:spLocks noChangeArrowheads="1"/>
              </p:cNvSpPr>
              <p:nvPr/>
            </p:nvSpPr>
            <p:spPr bwMode="auto">
              <a:xfrm>
                <a:off x="1136" y="1488"/>
                <a:ext cx="4" cy="96"/>
              </a:xfrm>
              <a:prstGeom prst="rect">
                <a:avLst/>
              </a:prstGeom>
              <a:solidFill>
                <a:srgbClr val="8C8C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28" name="Rectangle 1652"/>
              <p:cNvSpPr>
                <a:spLocks noChangeArrowheads="1"/>
              </p:cNvSpPr>
              <p:nvPr/>
            </p:nvSpPr>
            <p:spPr bwMode="auto">
              <a:xfrm>
                <a:off x="1140" y="1488"/>
                <a:ext cx="2" cy="96"/>
              </a:xfrm>
              <a:prstGeom prst="rect">
                <a:avLst/>
              </a:prstGeom>
              <a:solidFill>
                <a:srgbClr val="8A8A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29" name="Rectangle 1653"/>
              <p:cNvSpPr>
                <a:spLocks noChangeArrowheads="1"/>
              </p:cNvSpPr>
              <p:nvPr/>
            </p:nvSpPr>
            <p:spPr bwMode="auto">
              <a:xfrm>
                <a:off x="1142" y="1488"/>
                <a:ext cx="2" cy="96"/>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30" name="Rectangle 1654"/>
              <p:cNvSpPr>
                <a:spLocks noChangeArrowheads="1"/>
              </p:cNvSpPr>
              <p:nvPr/>
            </p:nvSpPr>
            <p:spPr bwMode="auto">
              <a:xfrm>
                <a:off x="1144" y="1488"/>
                <a:ext cx="2" cy="96"/>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31" name="Rectangle 1655"/>
              <p:cNvSpPr>
                <a:spLocks noChangeArrowheads="1"/>
              </p:cNvSpPr>
              <p:nvPr/>
            </p:nvSpPr>
            <p:spPr bwMode="auto">
              <a:xfrm>
                <a:off x="1146" y="1488"/>
                <a:ext cx="2" cy="96"/>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32" name="Rectangle 1656"/>
              <p:cNvSpPr>
                <a:spLocks noChangeArrowheads="1"/>
              </p:cNvSpPr>
              <p:nvPr/>
            </p:nvSpPr>
            <p:spPr bwMode="auto">
              <a:xfrm>
                <a:off x="1148" y="1488"/>
                <a:ext cx="2" cy="96"/>
              </a:xfrm>
              <a:prstGeom prst="rect">
                <a:avLst/>
              </a:prstGeom>
              <a:solidFill>
                <a:srgbClr val="8787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33" name="Rectangle 1657"/>
              <p:cNvSpPr>
                <a:spLocks noChangeArrowheads="1"/>
              </p:cNvSpPr>
              <p:nvPr/>
            </p:nvSpPr>
            <p:spPr bwMode="auto">
              <a:xfrm>
                <a:off x="1150" y="1488"/>
                <a:ext cx="4" cy="96"/>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34" name="Rectangle 1658"/>
              <p:cNvSpPr>
                <a:spLocks noChangeArrowheads="1"/>
              </p:cNvSpPr>
              <p:nvPr/>
            </p:nvSpPr>
            <p:spPr bwMode="auto">
              <a:xfrm>
                <a:off x="1154" y="1488"/>
                <a:ext cx="2" cy="96"/>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35" name="Rectangle 1659"/>
              <p:cNvSpPr>
                <a:spLocks noChangeArrowheads="1"/>
              </p:cNvSpPr>
              <p:nvPr/>
            </p:nvSpPr>
            <p:spPr bwMode="auto">
              <a:xfrm>
                <a:off x="1156" y="1488"/>
                <a:ext cx="2" cy="96"/>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36" name="Rectangle 1660"/>
              <p:cNvSpPr>
                <a:spLocks noChangeArrowheads="1"/>
              </p:cNvSpPr>
              <p:nvPr/>
            </p:nvSpPr>
            <p:spPr bwMode="auto">
              <a:xfrm>
                <a:off x="1158" y="1488"/>
                <a:ext cx="2" cy="96"/>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37" name="Rectangle 1661"/>
              <p:cNvSpPr>
                <a:spLocks noChangeArrowheads="1"/>
              </p:cNvSpPr>
              <p:nvPr/>
            </p:nvSpPr>
            <p:spPr bwMode="auto">
              <a:xfrm>
                <a:off x="1160" y="1488"/>
                <a:ext cx="2" cy="96"/>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38" name="Rectangle 1662"/>
              <p:cNvSpPr>
                <a:spLocks noChangeArrowheads="1"/>
              </p:cNvSpPr>
              <p:nvPr/>
            </p:nvSpPr>
            <p:spPr bwMode="auto">
              <a:xfrm>
                <a:off x="1162" y="1488"/>
                <a:ext cx="4" cy="96"/>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39" name="Rectangle 1663"/>
              <p:cNvSpPr>
                <a:spLocks noChangeArrowheads="1"/>
              </p:cNvSpPr>
              <p:nvPr/>
            </p:nvSpPr>
            <p:spPr bwMode="auto">
              <a:xfrm>
                <a:off x="1166" y="1488"/>
                <a:ext cx="2" cy="96"/>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40" name="Rectangle 1664"/>
              <p:cNvSpPr>
                <a:spLocks noChangeArrowheads="1"/>
              </p:cNvSpPr>
              <p:nvPr/>
            </p:nvSpPr>
            <p:spPr bwMode="auto">
              <a:xfrm>
                <a:off x="1168" y="1488"/>
                <a:ext cx="2" cy="96"/>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41" name="Rectangle 1665"/>
              <p:cNvSpPr>
                <a:spLocks noChangeArrowheads="1"/>
              </p:cNvSpPr>
              <p:nvPr/>
            </p:nvSpPr>
            <p:spPr bwMode="auto">
              <a:xfrm>
                <a:off x="1170" y="1488"/>
                <a:ext cx="2" cy="96"/>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42" name="Rectangle 1666"/>
              <p:cNvSpPr>
                <a:spLocks noChangeArrowheads="1"/>
              </p:cNvSpPr>
              <p:nvPr/>
            </p:nvSpPr>
            <p:spPr bwMode="auto">
              <a:xfrm>
                <a:off x="1172" y="1488"/>
                <a:ext cx="2" cy="96"/>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43" name="Rectangle 1667"/>
              <p:cNvSpPr>
                <a:spLocks noChangeArrowheads="1"/>
              </p:cNvSpPr>
              <p:nvPr/>
            </p:nvSpPr>
            <p:spPr bwMode="auto">
              <a:xfrm>
                <a:off x="1174" y="1488"/>
                <a:ext cx="2" cy="96"/>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44" name="Rectangle 1668"/>
              <p:cNvSpPr>
                <a:spLocks noChangeArrowheads="1"/>
              </p:cNvSpPr>
              <p:nvPr/>
            </p:nvSpPr>
            <p:spPr bwMode="auto">
              <a:xfrm>
                <a:off x="1176" y="1488"/>
                <a:ext cx="4" cy="96"/>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45" name="Rectangle 1669"/>
              <p:cNvSpPr>
                <a:spLocks noChangeArrowheads="1"/>
              </p:cNvSpPr>
              <p:nvPr/>
            </p:nvSpPr>
            <p:spPr bwMode="auto">
              <a:xfrm>
                <a:off x="1180" y="1488"/>
                <a:ext cx="2" cy="96"/>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46" name="Rectangle 1670"/>
              <p:cNvSpPr>
                <a:spLocks noChangeArrowheads="1"/>
              </p:cNvSpPr>
              <p:nvPr/>
            </p:nvSpPr>
            <p:spPr bwMode="auto">
              <a:xfrm>
                <a:off x="1182" y="1488"/>
                <a:ext cx="2" cy="96"/>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47" name="Rectangle 1671"/>
              <p:cNvSpPr>
                <a:spLocks noChangeArrowheads="1"/>
              </p:cNvSpPr>
              <p:nvPr/>
            </p:nvSpPr>
            <p:spPr bwMode="auto">
              <a:xfrm>
                <a:off x="1184" y="1488"/>
                <a:ext cx="2" cy="96"/>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48" name="Rectangle 1672"/>
              <p:cNvSpPr>
                <a:spLocks noChangeArrowheads="1"/>
              </p:cNvSpPr>
              <p:nvPr/>
            </p:nvSpPr>
            <p:spPr bwMode="auto">
              <a:xfrm>
                <a:off x="1186" y="1488"/>
                <a:ext cx="2" cy="96"/>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49" name="Rectangle 1673"/>
              <p:cNvSpPr>
                <a:spLocks noChangeArrowheads="1"/>
              </p:cNvSpPr>
              <p:nvPr/>
            </p:nvSpPr>
            <p:spPr bwMode="auto">
              <a:xfrm>
                <a:off x="1188" y="1488"/>
                <a:ext cx="4" cy="96"/>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50" name="Rectangle 1674"/>
              <p:cNvSpPr>
                <a:spLocks noChangeArrowheads="1"/>
              </p:cNvSpPr>
              <p:nvPr/>
            </p:nvSpPr>
            <p:spPr bwMode="auto">
              <a:xfrm>
                <a:off x="1192" y="1488"/>
                <a:ext cx="2" cy="96"/>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51" name="Rectangle 1675"/>
              <p:cNvSpPr>
                <a:spLocks noChangeArrowheads="1"/>
              </p:cNvSpPr>
              <p:nvPr/>
            </p:nvSpPr>
            <p:spPr bwMode="auto">
              <a:xfrm>
                <a:off x="1194" y="1488"/>
                <a:ext cx="2" cy="96"/>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52" name="Rectangle 1676"/>
              <p:cNvSpPr>
                <a:spLocks noChangeArrowheads="1"/>
              </p:cNvSpPr>
              <p:nvPr/>
            </p:nvSpPr>
            <p:spPr bwMode="auto">
              <a:xfrm>
                <a:off x="1196" y="1488"/>
                <a:ext cx="2" cy="96"/>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53" name="Rectangle 1677"/>
              <p:cNvSpPr>
                <a:spLocks noChangeArrowheads="1"/>
              </p:cNvSpPr>
              <p:nvPr/>
            </p:nvSpPr>
            <p:spPr bwMode="auto">
              <a:xfrm>
                <a:off x="1198" y="1488"/>
                <a:ext cx="3" cy="96"/>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54" name="Rectangle 1678"/>
              <p:cNvSpPr>
                <a:spLocks noChangeArrowheads="1"/>
              </p:cNvSpPr>
              <p:nvPr/>
            </p:nvSpPr>
            <p:spPr bwMode="auto">
              <a:xfrm>
                <a:off x="1201" y="1488"/>
                <a:ext cx="4" cy="96"/>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55" name="Rectangle 1679"/>
              <p:cNvSpPr>
                <a:spLocks noChangeArrowheads="1"/>
              </p:cNvSpPr>
              <p:nvPr/>
            </p:nvSpPr>
            <p:spPr bwMode="auto">
              <a:xfrm>
                <a:off x="1205" y="1488"/>
                <a:ext cx="2" cy="96"/>
              </a:xfrm>
              <a:prstGeom prst="rect">
                <a:avLst/>
              </a:prstGeom>
              <a:solidFill>
                <a:srgbClr val="8787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56" name="Rectangle 1680"/>
              <p:cNvSpPr>
                <a:spLocks noChangeArrowheads="1"/>
              </p:cNvSpPr>
              <p:nvPr/>
            </p:nvSpPr>
            <p:spPr bwMode="auto">
              <a:xfrm>
                <a:off x="1207" y="1488"/>
                <a:ext cx="2" cy="96"/>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57" name="Rectangle 1681"/>
              <p:cNvSpPr>
                <a:spLocks noChangeArrowheads="1"/>
              </p:cNvSpPr>
              <p:nvPr/>
            </p:nvSpPr>
            <p:spPr bwMode="auto">
              <a:xfrm>
                <a:off x="1209" y="1488"/>
                <a:ext cx="2" cy="96"/>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58" name="Rectangle 1682"/>
              <p:cNvSpPr>
                <a:spLocks noChangeArrowheads="1"/>
              </p:cNvSpPr>
              <p:nvPr/>
            </p:nvSpPr>
            <p:spPr bwMode="auto">
              <a:xfrm>
                <a:off x="1211" y="1488"/>
                <a:ext cx="2" cy="96"/>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59" name="Rectangle 1683"/>
              <p:cNvSpPr>
                <a:spLocks noChangeArrowheads="1"/>
              </p:cNvSpPr>
              <p:nvPr/>
            </p:nvSpPr>
            <p:spPr bwMode="auto">
              <a:xfrm>
                <a:off x="1213" y="1488"/>
                <a:ext cx="2" cy="96"/>
              </a:xfrm>
              <a:prstGeom prst="rect">
                <a:avLst/>
              </a:prstGeom>
              <a:solidFill>
                <a:srgbClr val="8A8A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60" name="Rectangle 1684"/>
              <p:cNvSpPr>
                <a:spLocks noChangeArrowheads="1"/>
              </p:cNvSpPr>
              <p:nvPr/>
            </p:nvSpPr>
            <p:spPr bwMode="auto">
              <a:xfrm>
                <a:off x="1215" y="1488"/>
                <a:ext cx="4" cy="96"/>
              </a:xfrm>
              <a:prstGeom prst="rect">
                <a:avLst/>
              </a:prstGeom>
              <a:solidFill>
                <a:srgbClr val="8C8C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61" name="Rectangle 1685"/>
              <p:cNvSpPr>
                <a:spLocks noChangeArrowheads="1"/>
              </p:cNvSpPr>
              <p:nvPr/>
            </p:nvSpPr>
            <p:spPr bwMode="auto">
              <a:xfrm>
                <a:off x="1219" y="1488"/>
                <a:ext cx="2" cy="96"/>
              </a:xfrm>
              <a:prstGeom prst="rect">
                <a:avLst/>
              </a:prstGeom>
              <a:solidFill>
                <a:srgbClr val="8E8E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62" name="Rectangle 1686"/>
              <p:cNvSpPr>
                <a:spLocks noChangeArrowheads="1"/>
              </p:cNvSpPr>
              <p:nvPr/>
            </p:nvSpPr>
            <p:spPr bwMode="auto">
              <a:xfrm>
                <a:off x="1221" y="1488"/>
                <a:ext cx="2" cy="96"/>
              </a:xfrm>
              <a:prstGeom prst="rect">
                <a:avLst/>
              </a:prstGeom>
              <a:solidFill>
                <a:srgbClr val="8F8F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63" name="Rectangle 1687"/>
              <p:cNvSpPr>
                <a:spLocks noChangeArrowheads="1"/>
              </p:cNvSpPr>
              <p:nvPr/>
            </p:nvSpPr>
            <p:spPr bwMode="auto">
              <a:xfrm>
                <a:off x="1223" y="1488"/>
                <a:ext cx="2" cy="96"/>
              </a:xfrm>
              <a:prstGeom prst="rect">
                <a:avLst/>
              </a:prstGeom>
              <a:solidFill>
                <a:srgbClr val="9090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64" name="Rectangle 1688"/>
              <p:cNvSpPr>
                <a:spLocks noChangeArrowheads="1"/>
              </p:cNvSpPr>
              <p:nvPr/>
            </p:nvSpPr>
            <p:spPr bwMode="auto">
              <a:xfrm>
                <a:off x="1225" y="1488"/>
                <a:ext cx="2" cy="96"/>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65" name="Rectangle 1689"/>
              <p:cNvSpPr>
                <a:spLocks noChangeArrowheads="1"/>
              </p:cNvSpPr>
              <p:nvPr/>
            </p:nvSpPr>
            <p:spPr bwMode="auto">
              <a:xfrm>
                <a:off x="1227" y="1488"/>
                <a:ext cx="4" cy="96"/>
              </a:xfrm>
              <a:prstGeom prst="rect">
                <a:avLst/>
              </a:prstGeom>
              <a:solidFill>
                <a:srgbClr val="9393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66" name="Rectangle 1690"/>
              <p:cNvSpPr>
                <a:spLocks noChangeArrowheads="1"/>
              </p:cNvSpPr>
              <p:nvPr/>
            </p:nvSpPr>
            <p:spPr bwMode="auto">
              <a:xfrm>
                <a:off x="1231" y="1488"/>
                <a:ext cx="2" cy="96"/>
              </a:xfrm>
              <a:prstGeom prst="rect">
                <a:avLst/>
              </a:prstGeom>
              <a:solidFill>
                <a:srgbClr val="9595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67" name="Rectangle 1691"/>
              <p:cNvSpPr>
                <a:spLocks noChangeArrowheads="1"/>
              </p:cNvSpPr>
              <p:nvPr/>
            </p:nvSpPr>
            <p:spPr bwMode="auto">
              <a:xfrm>
                <a:off x="1233" y="1488"/>
                <a:ext cx="2" cy="96"/>
              </a:xfrm>
              <a:prstGeom prst="rect">
                <a:avLst/>
              </a:prstGeom>
              <a:solidFill>
                <a:srgbClr val="9797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68" name="Rectangle 1692"/>
              <p:cNvSpPr>
                <a:spLocks noChangeArrowheads="1"/>
              </p:cNvSpPr>
              <p:nvPr/>
            </p:nvSpPr>
            <p:spPr bwMode="auto">
              <a:xfrm>
                <a:off x="1235" y="1488"/>
                <a:ext cx="2" cy="96"/>
              </a:xfrm>
              <a:prstGeom prst="rect">
                <a:avLst/>
              </a:prstGeom>
              <a:solidFill>
                <a:srgbClr val="9898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69" name="Rectangle 1693"/>
              <p:cNvSpPr>
                <a:spLocks noChangeArrowheads="1"/>
              </p:cNvSpPr>
              <p:nvPr/>
            </p:nvSpPr>
            <p:spPr bwMode="auto">
              <a:xfrm>
                <a:off x="1237" y="1488"/>
                <a:ext cx="2" cy="96"/>
              </a:xfrm>
              <a:prstGeom prst="rect">
                <a:avLst/>
              </a:prstGeom>
              <a:solidFill>
                <a:srgbClr val="9A9A5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70" name="Rectangle 1694"/>
              <p:cNvSpPr>
                <a:spLocks noChangeArrowheads="1"/>
              </p:cNvSpPr>
              <p:nvPr/>
            </p:nvSpPr>
            <p:spPr bwMode="auto">
              <a:xfrm>
                <a:off x="1239" y="1488"/>
                <a:ext cx="2" cy="96"/>
              </a:xfrm>
              <a:prstGeom prst="rect">
                <a:avLst/>
              </a:prstGeom>
              <a:solidFill>
                <a:srgbClr val="9B9B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71" name="Rectangle 1695"/>
              <p:cNvSpPr>
                <a:spLocks noChangeArrowheads="1"/>
              </p:cNvSpPr>
              <p:nvPr/>
            </p:nvSpPr>
            <p:spPr bwMode="auto">
              <a:xfrm>
                <a:off x="1241" y="1488"/>
                <a:ext cx="4" cy="96"/>
              </a:xfrm>
              <a:prstGeom prst="rect">
                <a:avLst/>
              </a:prstGeom>
              <a:solidFill>
                <a:srgbClr val="9E9E5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72" name="Rectangle 1696"/>
              <p:cNvSpPr>
                <a:spLocks noChangeArrowheads="1"/>
              </p:cNvSpPr>
              <p:nvPr/>
            </p:nvSpPr>
            <p:spPr bwMode="auto">
              <a:xfrm>
                <a:off x="1245" y="1488"/>
                <a:ext cx="2" cy="96"/>
              </a:xfrm>
              <a:prstGeom prst="rect">
                <a:avLst/>
              </a:prstGeom>
              <a:solidFill>
                <a:srgbClr val="A0A0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73" name="Rectangle 1697"/>
              <p:cNvSpPr>
                <a:spLocks noChangeArrowheads="1"/>
              </p:cNvSpPr>
              <p:nvPr/>
            </p:nvSpPr>
            <p:spPr bwMode="auto">
              <a:xfrm>
                <a:off x="1247" y="1488"/>
                <a:ext cx="2" cy="96"/>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74" name="Rectangle 1698"/>
              <p:cNvSpPr>
                <a:spLocks noChangeArrowheads="1"/>
              </p:cNvSpPr>
              <p:nvPr/>
            </p:nvSpPr>
            <p:spPr bwMode="auto">
              <a:xfrm>
                <a:off x="1249" y="1488"/>
                <a:ext cx="2" cy="96"/>
              </a:xfrm>
              <a:prstGeom prst="rect">
                <a:avLst/>
              </a:prstGeom>
              <a:solidFill>
                <a:srgbClr val="A3A3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75" name="Rectangle 1699"/>
              <p:cNvSpPr>
                <a:spLocks noChangeArrowheads="1"/>
              </p:cNvSpPr>
              <p:nvPr/>
            </p:nvSpPr>
            <p:spPr bwMode="auto">
              <a:xfrm>
                <a:off x="1251" y="1488"/>
                <a:ext cx="2" cy="96"/>
              </a:xfrm>
              <a:prstGeom prst="rect">
                <a:avLst/>
              </a:prstGeom>
              <a:solidFill>
                <a:srgbClr val="A5A56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76" name="Rectangle 1700"/>
              <p:cNvSpPr>
                <a:spLocks noChangeArrowheads="1"/>
              </p:cNvSpPr>
              <p:nvPr/>
            </p:nvSpPr>
            <p:spPr bwMode="auto">
              <a:xfrm>
                <a:off x="1253" y="1488"/>
                <a:ext cx="4" cy="96"/>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77" name="Rectangle 1701"/>
              <p:cNvSpPr>
                <a:spLocks noChangeArrowheads="1"/>
              </p:cNvSpPr>
              <p:nvPr/>
            </p:nvSpPr>
            <p:spPr bwMode="auto">
              <a:xfrm>
                <a:off x="1257" y="1488"/>
                <a:ext cx="2" cy="96"/>
              </a:xfrm>
              <a:prstGeom prst="rect">
                <a:avLst/>
              </a:prstGeom>
              <a:solidFill>
                <a:srgbClr val="AAAA6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78" name="Rectangle 1702"/>
              <p:cNvSpPr>
                <a:spLocks noChangeArrowheads="1"/>
              </p:cNvSpPr>
              <p:nvPr/>
            </p:nvSpPr>
            <p:spPr bwMode="auto">
              <a:xfrm>
                <a:off x="1259" y="1488"/>
                <a:ext cx="2" cy="96"/>
              </a:xfrm>
              <a:prstGeom prst="rect">
                <a:avLst/>
              </a:prstGeom>
              <a:solidFill>
                <a:srgbClr val="ACAC6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79" name="Rectangle 1703"/>
              <p:cNvSpPr>
                <a:spLocks noChangeArrowheads="1"/>
              </p:cNvSpPr>
              <p:nvPr/>
            </p:nvSpPr>
            <p:spPr bwMode="auto">
              <a:xfrm>
                <a:off x="1261" y="1488"/>
                <a:ext cx="2" cy="96"/>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80" name="Rectangle 1704"/>
              <p:cNvSpPr>
                <a:spLocks noChangeArrowheads="1"/>
              </p:cNvSpPr>
              <p:nvPr/>
            </p:nvSpPr>
            <p:spPr bwMode="auto">
              <a:xfrm>
                <a:off x="1263" y="1488"/>
                <a:ext cx="2" cy="96"/>
              </a:xfrm>
              <a:prstGeom prst="rect">
                <a:avLst/>
              </a:prstGeom>
              <a:solidFill>
                <a:srgbClr val="AFAF6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81" name="Rectangle 1705"/>
              <p:cNvSpPr>
                <a:spLocks noChangeArrowheads="1"/>
              </p:cNvSpPr>
              <p:nvPr/>
            </p:nvSpPr>
            <p:spPr bwMode="auto">
              <a:xfrm>
                <a:off x="1265" y="1488"/>
                <a:ext cx="2" cy="96"/>
              </a:xfrm>
              <a:prstGeom prst="rect">
                <a:avLst/>
              </a:prstGeom>
              <a:solidFill>
                <a:srgbClr val="B2B26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82" name="Rectangle 1706"/>
              <p:cNvSpPr>
                <a:spLocks noChangeArrowheads="1"/>
              </p:cNvSpPr>
              <p:nvPr/>
            </p:nvSpPr>
            <p:spPr bwMode="auto">
              <a:xfrm>
                <a:off x="1267" y="1488"/>
                <a:ext cx="4" cy="96"/>
              </a:xfrm>
              <a:prstGeom prst="rect">
                <a:avLst/>
              </a:prstGeom>
              <a:solidFill>
                <a:srgbClr val="B4B4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83" name="Rectangle 1707"/>
              <p:cNvSpPr>
                <a:spLocks noChangeArrowheads="1"/>
              </p:cNvSpPr>
              <p:nvPr/>
            </p:nvSpPr>
            <p:spPr bwMode="auto">
              <a:xfrm>
                <a:off x="1271" y="1488"/>
                <a:ext cx="2" cy="96"/>
              </a:xfrm>
              <a:prstGeom prst="rect">
                <a:avLst/>
              </a:prstGeom>
              <a:solidFill>
                <a:srgbClr val="B7B7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84" name="Rectangle 1708"/>
              <p:cNvSpPr>
                <a:spLocks noChangeArrowheads="1"/>
              </p:cNvSpPr>
              <p:nvPr/>
            </p:nvSpPr>
            <p:spPr bwMode="auto">
              <a:xfrm>
                <a:off x="1273" y="1488"/>
                <a:ext cx="2" cy="96"/>
              </a:xfrm>
              <a:prstGeom prst="rect">
                <a:avLst/>
              </a:prstGeom>
              <a:solidFill>
                <a:srgbClr val="B9B96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85" name="Rectangle 1709"/>
              <p:cNvSpPr>
                <a:spLocks noChangeArrowheads="1"/>
              </p:cNvSpPr>
              <p:nvPr/>
            </p:nvSpPr>
            <p:spPr bwMode="auto">
              <a:xfrm>
                <a:off x="1275" y="1488"/>
                <a:ext cx="2" cy="96"/>
              </a:xfrm>
              <a:prstGeom prst="rect">
                <a:avLst/>
              </a:prstGeom>
              <a:solidFill>
                <a:srgbClr val="BBBB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86" name="Rectangle 1710"/>
              <p:cNvSpPr>
                <a:spLocks noChangeArrowheads="1"/>
              </p:cNvSpPr>
              <p:nvPr/>
            </p:nvSpPr>
            <p:spPr bwMode="auto">
              <a:xfrm>
                <a:off x="1277" y="1488"/>
                <a:ext cx="2" cy="96"/>
              </a:xfrm>
              <a:prstGeom prst="rect">
                <a:avLst/>
              </a:prstGeom>
              <a:solidFill>
                <a:srgbClr val="BCBC7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87" name="Rectangle 1711"/>
              <p:cNvSpPr>
                <a:spLocks noChangeArrowheads="1"/>
              </p:cNvSpPr>
              <p:nvPr/>
            </p:nvSpPr>
            <p:spPr bwMode="auto">
              <a:xfrm>
                <a:off x="1279" y="1488"/>
                <a:ext cx="4" cy="96"/>
              </a:xfrm>
              <a:prstGeom prst="rect">
                <a:avLst/>
              </a:prstGeom>
              <a:solidFill>
                <a:srgbClr val="C0C07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88" name="Rectangle 1712"/>
              <p:cNvSpPr>
                <a:spLocks noChangeArrowheads="1"/>
              </p:cNvSpPr>
              <p:nvPr/>
            </p:nvSpPr>
            <p:spPr bwMode="auto">
              <a:xfrm>
                <a:off x="1283" y="1488"/>
                <a:ext cx="2" cy="96"/>
              </a:xfrm>
              <a:prstGeom prst="rect">
                <a:avLst/>
              </a:prstGeom>
              <a:solidFill>
                <a:srgbClr val="C2C2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89" name="Rectangle 1713"/>
              <p:cNvSpPr>
                <a:spLocks noChangeArrowheads="1"/>
              </p:cNvSpPr>
              <p:nvPr/>
            </p:nvSpPr>
            <p:spPr bwMode="auto">
              <a:xfrm>
                <a:off x="1285" y="1488"/>
                <a:ext cx="2" cy="96"/>
              </a:xfrm>
              <a:prstGeom prst="rect">
                <a:avLst/>
              </a:prstGeom>
              <a:solidFill>
                <a:srgbClr val="C4C47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90" name="Rectangle 1714"/>
              <p:cNvSpPr>
                <a:spLocks noChangeArrowheads="1"/>
              </p:cNvSpPr>
              <p:nvPr/>
            </p:nvSpPr>
            <p:spPr bwMode="auto">
              <a:xfrm>
                <a:off x="1287" y="1488"/>
                <a:ext cx="2" cy="96"/>
              </a:xfrm>
              <a:prstGeom prst="rect">
                <a:avLst/>
              </a:prstGeom>
              <a:solidFill>
                <a:srgbClr val="C6C67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91" name="Rectangle 1715"/>
              <p:cNvSpPr>
                <a:spLocks noChangeArrowheads="1"/>
              </p:cNvSpPr>
              <p:nvPr/>
            </p:nvSpPr>
            <p:spPr bwMode="auto">
              <a:xfrm>
                <a:off x="1289" y="1488"/>
                <a:ext cx="2" cy="96"/>
              </a:xfrm>
              <a:prstGeom prst="rect">
                <a:avLst/>
              </a:prstGeom>
              <a:solidFill>
                <a:srgbClr val="C8C8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92" name="Rectangle 1716"/>
              <p:cNvSpPr>
                <a:spLocks noChangeArrowheads="1"/>
              </p:cNvSpPr>
              <p:nvPr/>
            </p:nvSpPr>
            <p:spPr bwMode="auto">
              <a:xfrm>
                <a:off x="1291" y="1488"/>
                <a:ext cx="2" cy="96"/>
              </a:xfrm>
              <a:prstGeom prst="rect">
                <a:avLst/>
              </a:prstGeom>
              <a:solidFill>
                <a:srgbClr val="C9C9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93" name="Rectangle 1717"/>
              <p:cNvSpPr>
                <a:spLocks noChangeArrowheads="1"/>
              </p:cNvSpPr>
              <p:nvPr/>
            </p:nvSpPr>
            <p:spPr bwMode="auto">
              <a:xfrm>
                <a:off x="1293" y="1488"/>
                <a:ext cx="4" cy="96"/>
              </a:xfrm>
              <a:prstGeom prst="rect">
                <a:avLst/>
              </a:prstGeom>
              <a:solidFill>
                <a:srgbClr val="CCCC7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94" name="Rectangle 1718"/>
              <p:cNvSpPr>
                <a:spLocks noChangeArrowheads="1"/>
              </p:cNvSpPr>
              <p:nvPr/>
            </p:nvSpPr>
            <p:spPr bwMode="auto">
              <a:xfrm>
                <a:off x="1297" y="1488"/>
                <a:ext cx="2" cy="96"/>
              </a:xfrm>
              <a:prstGeom prst="rect">
                <a:avLst/>
              </a:prstGeom>
              <a:solidFill>
                <a:srgbClr val="CFCF7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95" name="Rectangle 1719"/>
              <p:cNvSpPr>
                <a:spLocks noChangeArrowheads="1"/>
              </p:cNvSpPr>
              <p:nvPr/>
            </p:nvSpPr>
            <p:spPr bwMode="auto">
              <a:xfrm>
                <a:off x="1299" y="1488"/>
                <a:ext cx="2" cy="96"/>
              </a:xfrm>
              <a:prstGeom prst="rect">
                <a:avLst/>
              </a:prstGeom>
              <a:solidFill>
                <a:srgbClr val="D0D0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96" name="Rectangle 1720"/>
              <p:cNvSpPr>
                <a:spLocks noChangeArrowheads="1"/>
              </p:cNvSpPr>
              <p:nvPr/>
            </p:nvSpPr>
            <p:spPr bwMode="auto">
              <a:xfrm>
                <a:off x="1301" y="1488"/>
                <a:ext cx="2" cy="96"/>
              </a:xfrm>
              <a:prstGeom prst="rect">
                <a:avLst/>
              </a:prstGeom>
              <a:solidFill>
                <a:srgbClr val="D2D27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97" name="Rectangle 1721"/>
              <p:cNvSpPr>
                <a:spLocks noChangeArrowheads="1"/>
              </p:cNvSpPr>
              <p:nvPr/>
            </p:nvSpPr>
            <p:spPr bwMode="auto">
              <a:xfrm>
                <a:off x="1303" y="1488"/>
                <a:ext cx="2" cy="96"/>
              </a:xfrm>
              <a:prstGeom prst="rect">
                <a:avLst/>
              </a:prstGeom>
              <a:solidFill>
                <a:srgbClr val="D4D4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98" name="Rectangle 1722"/>
              <p:cNvSpPr>
                <a:spLocks noChangeArrowheads="1"/>
              </p:cNvSpPr>
              <p:nvPr/>
            </p:nvSpPr>
            <p:spPr bwMode="auto">
              <a:xfrm>
                <a:off x="1305" y="1488"/>
                <a:ext cx="4" cy="96"/>
              </a:xfrm>
              <a:prstGeom prst="rect">
                <a:avLst/>
              </a:prstGeom>
              <a:solidFill>
                <a:srgbClr val="D6D68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99" name="Rectangle 1723"/>
              <p:cNvSpPr>
                <a:spLocks noChangeArrowheads="1"/>
              </p:cNvSpPr>
              <p:nvPr/>
            </p:nvSpPr>
            <p:spPr bwMode="auto">
              <a:xfrm>
                <a:off x="1309" y="1488"/>
                <a:ext cx="2" cy="96"/>
              </a:xfrm>
              <a:prstGeom prst="rect">
                <a:avLst/>
              </a:prstGeom>
              <a:solidFill>
                <a:srgbClr val="D8D8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00" name="Rectangle 1724"/>
              <p:cNvSpPr>
                <a:spLocks noChangeArrowheads="1"/>
              </p:cNvSpPr>
              <p:nvPr/>
            </p:nvSpPr>
            <p:spPr bwMode="auto">
              <a:xfrm>
                <a:off x="1311" y="1488"/>
                <a:ext cx="2" cy="96"/>
              </a:xfrm>
              <a:prstGeom prst="rect">
                <a:avLst/>
              </a:prstGeom>
              <a:solidFill>
                <a:srgbClr val="DADA8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01" name="Rectangle 1725"/>
              <p:cNvSpPr>
                <a:spLocks noChangeArrowheads="1"/>
              </p:cNvSpPr>
              <p:nvPr/>
            </p:nvSpPr>
            <p:spPr bwMode="auto">
              <a:xfrm>
                <a:off x="1313" y="1488"/>
                <a:ext cx="2" cy="96"/>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02" name="Rectangle 1726"/>
              <p:cNvSpPr>
                <a:spLocks noChangeArrowheads="1"/>
              </p:cNvSpPr>
              <p:nvPr/>
            </p:nvSpPr>
            <p:spPr bwMode="auto">
              <a:xfrm>
                <a:off x="1315" y="1488"/>
                <a:ext cx="2" cy="96"/>
              </a:xfrm>
              <a:prstGeom prst="rect">
                <a:avLst/>
              </a:prstGeom>
              <a:solidFill>
                <a:srgbClr val="DDDD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03" name="Rectangle 1727"/>
              <p:cNvSpPr>
                <a:spLocks noChangeArrowheads="1"/>
              </p:cNvSpPr>
              <p:nvPr/>
            </p:nvSpPr>
            <p:spPr bwMode="auto">
              <a:xfrm>
                <a:off x="1317" y="1488"/>
                <a:ext cx="2" cy="96"/>
              </a:xfrm>
              <a:prstGeom prst="rect">
                <a:avLst/>
              </a:prstGeom>
              <a:solidFill>
                <a:srgbClr val="DEDE8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04" name="Rectangle 1728"/>
              <p:cNvSpPr>
                <a:spLocks noChangeArrowheads="1"/>
              </p:cNvSpPr>
              <p:nvPr/>
            </p:nvSpPr>
            <p:spPr bwMode="auto">
              <a:xfrm>
                <a:off x="1319" y="1488"/>
                <a:ext cx="4" cy="96"/>
              </a:xfrm>
              <a:prstGeom prst="rect">
                <a:avLst/>
              </a:prstGeom>
              <a:solidFill>
                <a:srgbClr val="E1E1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05" name="Rectangle 1729"/>
              <p:cNvSpPr>
                <a:spLocks noChangeArrowheads="1"/>
              </p:cNvSpPr>
              <p:nvPr/>
            </p:nvSpPr>
            <p:spPr bwMode="auto">
              <a:xfrm>
                <a:off x="1323" y="1488"/>
                <a:ext cx="2" cy="96"/>
              </a:xfrm>
              <a:prstGeom prst="rect">
                <a:avLst/>
              </a:prstGeom>
              <a:solidFill>
                <a:srgbClr val="E3E38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06" name="Rectangle 1730"/>
              <p:cNvSpPr>
                <a:spLocks noChangeArrowheads="1"/>
              </p:cNvSpPr>
              <p:nvPr/>
            </p:nvSpPr>
            <p:spPr bwMode="auto">
              <a:xfrm>
                <a:off x="1325" y="1488"/>
                <a:ext cx="2" cy="96"/>
              </a:xfrm>
              <a:prstGeom prst="rect">
                <a:avLst/>
              </a:prstGeom>
              <a:solidFill>
                <a:srgbClr val="E4E4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07" name="Rectangle 1731"/>
              <p:cNvSpPr>
                <a:spLocks noChangeArrowheads="1"/>
              </p:cNvSpPr>
              <p:nvPr/>
            </p:nvSpPr>
            <p:spPr bwMode="auto">
              <a:xfrm>
                <a:off x="1327" y="1488"/>
                <a:ext cx="2" cy="96"/>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08" name="Rectangle 1732"/>
              <p:cNvSpPr>
                <a:spLocks noChangeArrowheads="1"/>
              </p:cNvSpPr>
              <p:nvPr/>
            </p:nvSpPr>
            <p:spPr bwMode="auto">
              <a:xfrm>
                <a:off x="1329" y="1488"/>
                <a:ext cx="2" cy="96"/>
              </a:xfrm>
              <a:prstGeom prst="rect">
                <a:avLst/>
              </a:prstGeom>
              <a:solidFill>
                <a:srgbClr val="E7E7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09" name="Rectangle 1733"/>
              <p:cNvSpPr>
                <a:spLocks noChangeArrowheads="1"/>
              </p:cNvSpPr>
              <p:nvPr/>
            </p:nvSpPr>
            <p:spPr bwMode="auto">
              <a:xfrm>
                <a:off x="1331" y="1488"/>
                <a:ext cx="4" cy="96"/>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10" name="Rectangle 1734"/>
              <p:cNvSpPr>
                <a:spLocks noChangeArrowheads="1"/>
              </p:cNvSpPr>
              <p:nvPr/>
            </p:nvSpPr>
            <p:spPr bwMode="auto">
              <a:xfrm>
                <a:off x="1335" y="1488"/>
                <a:ext cx="2" cy="96"/>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11" name="Rectangle 1735"/>
              <p:cNvSpPr>
                <a:spLocks noChangeArrowheads="1"/>
              </p:cNvSpPr>
              <p:nvPr/>
            </p:nvSpPr>
            <p:spPr bwMode="auto">
              <a:xfrm>
                <a:off x="1337" y="1488"/>
                <a:ext cx="2" cy="96"/>
              </a:xfrm>
              <a:prstGeom prst="rect">
                <a:avLst/>
              </a:prstGeom>
              <a:solidFill>
                <a:srgbClr val="EBEB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12" name="Rectangle 1736"/>
              <p:cNvSpPr>
                <a:spLocks noChangeArrowheads="1"/>
              </p:cNvSpPr>
              <p:nvPr/>
            </p:nvSpPr>
            <p:spPr bwMode="auto">
              <a:xfrm>
                <a:off x="1339" y="1488"/>
                <a:ext cx="2" cy="96"/>
              </a:xfrm>
              <a:prstGeom prst="rect">
                <a:avLst/>
              </a:prstGeom>
              <a:solidFill>
                <a:srgbClr val="ECEC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13" name="Rectangle 1737"/>
              <p:cNvSpPr>
                <a:spLocks noChangeArrowheads="1"/>
              </p:cNvSpPr>
              <p:nvPr/>
            </p:nvSpPr>
            <p:spPr bwMode="auto">
              <a:xfrm>
                <a:off x="1341" y="1488"/>
                <a:ext cx="2" cy="96"/>
              </a:xfrm>
              <a:prstGeom prst="rect">
                <a:avLst/>
              </a:prstGeom>
              <a:solidFill>
                <a:srgbClr val="EDED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14" name="Rectangle 1738"/>
              <p:cNvSpPr>
                <a:spLocks noChangeArrowheads="1"/>
              </p:cNvSpPr>
              <p:nvPr/>
            </p:nvSpPr>
            <p:spPr bwMode="auto">
              <a:xfrm>
                <a:off x="1343" y="1488"/>
                <a:ext cx="2" cy="96"/>
              </a:xfrm>
              <a:prstGeom prst="rect">
                <a:avLst/>
              </a:prstGeom>
              <a:solidFill>
                <a:srgbClr val="EFEF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15" name="Rectangle 1739"/>
              <p:cNvSpPr>
                <a:spLocks noChangeArrowheads="1"/>
              </p:cNvSpPr>
              <p:nvPr/>
            </p:nvSpPr>
            <p:spPr bwMode="auto">
              <a:xfrm>
                <a:off x="1345" y="1488"/>
                <a:ext cx="4" cy="96"/>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16" name="Rectangle 1740"/>
              <p:cNvSpPr>
                <a:spLocks noChangeArrowheads="1"/>
              </p:cNvSpPr>
              <p:nvPr/>
            </p:nvSpPr>
            <p:spPr bwMode="auto">
              <a:xfrm>
                <a:off x="1349" y="1488"/>
                <a:ext cx="2" cy="96"/>
              </a:xfrm>
              <a:prstGeom prst="rect">
                <a:avLst/>
              </a:prstGeom>
              <a:solidFill>
                <a:srgbClr val="F1F1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17" name="Rectangle 1741"/>
              <p:cNvSpPr>
                <a:spLocks noChangeArrowheads="1"/>
              </p:cNvSpPr>
              <p:nvPr/>
            </p:nvSpPr>
            <p:spPr bwMode="auto">
              <a:xfrm>
                <a:off x="1351" y="1488"/>
                <a:ext cx="2" cy="96"/>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18" name="Rectangle 1742"/>
              <p:cNvSpPr>
                <a:spLocks noChangeArrowheads="1"/>
              </p:cNvSpPr>
              <p:nvPr/>
            </p:nvSpPr>
            <p:spPr bwMode="auto">
              <a:xfrm>
                <a:off x="1353" y="1488"/>
                <a:ext cx="2" cy="96"/>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19" name="Rectangle 1743"/>
              <p:cNvSpPr>
                <a:spLocks noChangeArrowheads="1"/>
              </p:cNvSpPr>
              <p:nvPr/>
            </p:nvSpPr>
            <p:spPr bwMode="auto">
              <a:xfrm>
                <a:off x="1355" y="1488"/>
                <a:ext cx="2" cy="96"/>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20" name="Rectangle 1744"/>
              <p:cNvSpPr>
                <a:spLocks noChangeArrowheads="1"/>
              </p:cNvSpPr>
              <p:nvPr/>
            </p:nvSpPr>
            <p:spPr bwMode="auto">
              <a:xfrm>
                <a:off x="1357" y="1488"/>
                <a:ext cx="4" cy="96"/>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21" name="Rectangle 1745"/>
              <p:cNvSpPr>
                <a:spLocks noChangeArrowheads="1"/>
              </p:cNvSpPr>
              <p:nvPr/>
            </p:nvSpPr>
            <p:spPr bwMode="auto">
              <a:xfrm>
                <a:off x="1361" y="1488"/>
                <a:ext cx="2" cy="96"/>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22" name="Rectangle 1746"/>
              <p:cNvSpPr>
                <a:spLocks noChangeArrowheads="1"/>
              </p:cNvSpPr>
              <p:nvPr/>
            </p:nvSpPr>
            <p:spPr bwMode="auto">
              <a:xfrm>
                <a:off x="1363" y="1488"/>
                <a:ext cx="2" cy="96"/>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23" name="Rectangle 1747"/>
              <p:cNvSpPr>
                <a:spLocks noChangeArrowheads="1"/>
              </p:cNvSpPr>
              <p:nvPr/>
            </p:nvSpPr>
            <p:spPr bwMode="auto">
              <a:xfrm>
                <a:off x="1365" y="1488"/>
                <a:ext cx="2" cy="96"/>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24" name="Rectangle 1748"/>
              <p:cNvSpPr>
                <a:spLocks noChangeArrowheads="1"/>
              </p:cNvSpPr>
              <p:nvPr/>
            </p:nvSpPr>
            <p:spPr bwMode="auto">
              <a:xfrm>
                <a:off x="1367" y="1488"/>
                <a:ext cx="2" cy="96"/>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25" name="Rectangle 1749"/>
              <p:cNvSpPr>
                <a:spLocks noChangeArrowheads="1"/>
              </p:cNvSpPr>
              <p:nvPr/>
            </p:nvSpPr>
            <p:spPr bwMode="auto">
              <a:xfrm>
                <a:off x="1369" y="1488"/>
                <a:ext cx="2" cy="96"/>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26" name="Rectangle 1750"/>
              <p:cNvSpPr>
                <a:spLocks noChangeArrowheads="1"/>
              </p:cNvSpPr>
              <p:nvPr/>
            </p:nvSpPr>
            <p:spPr bwMode="auto">
              <a:xfrm>
                <a:off x="1371" y="1488"/>
                <a:ext cx="4" cy="96"/>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27" name="Rectangle 1751"/>
              <p:cNvSpPr>
                <a:spLocks noChangeArrowheads="1"/>
              </p:cNvSpPr>
              <p:nvPr/>
            </p:nvSpPr>
            <p:spPr bwMode="auto">
              <a:xfrm>
                <a:off x="1375" y="1488"/>
                <a:ext cx="2" cy="96"/>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28" name="Rectangle 1752"/>
              <p:cNvSpPr>
                <a:spLocks noChangeArrowheads="1"/>
              </p:cNvSpPr>
              <p:nvPr/>
            </p:nvSpPr>
            <p:spPr bwMode="auto">
              <a:xfrm>
                <a:off x="1377" y="1488"/>
                <a:ext cx="2" cy="96"/>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29" name="Rectangle 1753"/>
              <p:cNvSpPr>
                <a:spLocks noChangeArrowheads="1"/>
              </p:cNvSpPr>
              <p:nvPr/>
            </p:nvSpPr>
            <p:spPr bwMode="auto">
              <a:xfrm>
                <a:off x="1379" y="1488"/>
                <a:ext cx="2" cy="96"/>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30" name="Rectangle 1754"/>
              <p:cNvSpPr>
                <a:spLocks noChangeArrowheads="1"/>
              </p:cNvSpPr>
              <p:nvPr/>
            </p:nvSpPr>
            <p:spPr bwMode="auto">
              <a:xfrm>
                <a:off x="1381" y="1488"/>
                <a:ext cx="2" cy="96"/>
              </a:xfrm>
              <a:prstGeom prst="rect">
                <a:avLst/>
              </a:prstGeom>
              <a:solidFill>
                <a:srgbClr val="FBFB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31" name="Rectangle 1755"/>
              <p:cNvSpPr>
                <a:spLocks noChangeArrowheads="1"/>
              </p:cNvSpPr>
              <p:nvPr/>
            </p:nvSpPr>
            <p:spPr bwMode="auto">
              <a:xfrm>
                <a:off x="1383" y="1488"/>
                <a:ext cx="4" cy="96"/>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32" name="Rectangle 1756"/>
              <p:cNvSpPr>
                <a:spLocks noChangeArrowheads="1"/>
              </p:cNvSpPr>
              <p:nvPr/>
            </p:nvSpPr>
            <p:spPr bwMode="auto">
              <a:xfrm>
                <a:off x="1387" y="1488"/>
                <a:ext cx="2" cy="96"/>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33" name="Rectangle 1757"/>
              <p:cNvSpPr>
                <a:spLocks noChangeArrowheads="1"/>
              </p:cNvSpPr>
              <p:nvPr/>
            </p:nvSpPr>
            <p:spPr bwMode="auto">
              <a:xfrm>
                <a:off x="1389" y="1488"/>
                <a:ext cx="2" cy="96"/>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34" name="Rectangle 1758"/>
              <p:cNvSpPr>
                <a:spLocks noChangeArrowheads="1"/>
              </p:cNvSpPr>
              <p:nvPr/>
            </p:nvSpPr>
            <p:spPr bwMode="auto">
              <a:xfrm>
                <a:off x="1391" y="1488"/>
                <a:ext cx="2" cy="96"/>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35" name="Rectangle 1759"/>
              <p:cNvSpPr>
                <a:spLocks noChangeArrowheads="1"/>
              </p:cNvSpPr>
              <p:nvPr/>
            </p:nvSpPr>
            <p:spPr bwMode="auto">
              <a:xfrm>
                <a:off x="1393" y="1488"/>
                <a:ext cx="2" cy="96"/>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36" name="Rectangle 1760"/>
              <p:cNvSpPr>
                <a:spLocks noChangeArrowheads="1"/>
              </p:cNvSpPr>
              <p:nvPr/>
            </p:nvSpPr>
            <p:spPr bwMode="auto">
              <a:xfrm>
                <a:off x="1395" y="1488"/>
                <a:ext cx="2" cy="9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37" name="Rectangle 1761"/>
              <p:cNvSpPr>
                <a:spLocks noChangeArrowheads="1"/>
              </p:cNvSpPr>
              <p:nvPr/>
            </p:nvSpPr>
            <p:spPr bwMode="auto">
              <a:xfrm>
                <a:off x="1397" y="1488"/>
                <a:ext cx="4" cy="9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38" name="Rectangle 1762"/>
              <p:cNvSpPr>
                <a:spLocks noChangeArrowheads="1"/>
              </p:cNvSpPr>
              <p:nvPr/>
            </p:nvSpPr>
            <p:spPr bwMode="auto">
              <a:xfrm>
                <a:off x="1401" y="1488"/>
                <a:ext cx="2" cy="9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39" name="Rectangle 1763"/>
              <p:cNvSpPr>
                <a:spLocks noChangeArrowheads="1"/>
              </p:cNvSpPr>
              <p:nvPr/>
            </p:nvSpPr>
            <p:spPr bwMode="auto">
              <a:xfrm>
                <a:off x="1403" y="1488"/>
                <a:ext cx="2" cy="9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40" name="Freeform 1764"/>
              <p:cNvSpPr>
                <a:spLocks/>
              </p:cNvSpPr>
              <p:nvPr/>
            </p:nvSpPr>
            <p:spPr bwMode="auto">
              <a:xfrm>
                <a:off x="950" y="1488"/>
                <a:ext cx="453" cy="94"/>
              </a:xfrm>
              <a:custGeom>
                <a:avLst/>
                <a:gdLst>
                  <a:gd name="T0" fmla="*/ 443 w 453"/>
                  <a:gd name="T1" fmla="*/ 86 h 94"/>
                  <a:gd name="T2" fmla="*/ 427 w 453"/>
                  <a:gd name="T3" fmla="*/ 74 h 94"/>
                  <a:gd name="T4" fmla="*/ 407 w 453"/>
                  <a:gd name="T5" fmla="*/ 64 h 94"/>
                  <a:gd name="T6" fmla="*/ 383 w 453"/>
                  <a:gd name="T7" fmla="*/ 52 h 94"/>
                  <a:gd name="T8" fmla="*/ 353 w 453"/>
                  <a:gd name="T9" fmla="*/ 44 h 94"/>
                  <a:gd name="T10" fmla="*/ 319 w 453"/>
                  <a:gd name="T11" fmla="*/ 40 h 94"/>
                  <a:gd name="T12" fmla="*/ 283 w 453"/>
                  <a:gd name="T13" fmla="*/ 34 h 94"/>
                  <a:gd name="T14" fmla="*/ 244 w 453"/>
                  <a:gd name="T15" fmla="*/ 32 h 94"/>
                  <a:gd name="T16" fmla="*/ 204 w 453"/>
                  <a:gd name="T17" fmla="*/ 32 h 94"/>
                  <a:gd name="T18" fmla="*/ 166 w 453"/>
                  <a:gd name="T19" fmla="*/ 34 h 94"/>
                  <a:gd name="T20" fmla="*/ 130 w 453"/>
                  <a:gd name="T21" fmla="*/ 40 h 94"/>
                  <a:gd name="T22" fmla="*/ 96 w 453"/>
                  <a:gd name="T23" fmla="*/ 46 h 94"/>
                  <a:gd name="T24" fmla="*/ 66 w 453"/>
                  <a:gd name="T25" fmla="*/ 54 h 94"/>
                  <a:gd name="T26" fmla="*/ 42 w 453"/>
                  <a:gd name="T27" fmla="*/ 64 h 94"/>
                  <a:gd name="T28" fmla="*/ 24 w 453"/>
                  <a:gd name="T29" fmla="*/ 74 h 94"/>
                  <a:gd name="T30" fmla="*/ 8 w 453"/>
                  <a:gd name="T31" fmla="*/ 86 h 94"/>
                  <a:gd name="T32" fmla="*/ 2 w 453"/>
                  <a:gd name="T33" fmla="*/ 90 h 94"/>
                  <a:gd name="T34" fmla="*/ 0 w 453"/>
                  <a:gd name="T35" fmla="*/ 80 h 94"/>
                  <a:gd name="T36" fmla="*/ 0 w 453"/>
                  <a:gd name="T37" fmla="*/ 68 h 94"/>
                  <a:gd name="T38" fmla="*/ 8 w 453"/>
                  <a:gd name="T39" fmla="*/ 52 h 94"/>
                  <a:gd name="T40" fmla="*/ 24 w 453"/>
                  <a:gd name="T41" fmla="*/ 40 h 94"/>
                  <a:gd name="T42" fmla="*/ 50 w 453"/>
                  <a:gd name="T43" fmla="*/ 26 h 94"/>
                  <a:gd name="T44" fmla="*/ 80 w 453"/>
                  <a:gd name="T45" fmla="*/ 16 h 94"/>
                  <a:gd name="T46" fmla="*/ 116 w 453"/>
                  <a:gd name="T47" fmla="*/ 8 h 94"/>
                  <a:gd name="T48" fmla="*/ 156 w 453"/>
                  <a:gd name="T49" fmla="*/ 2 h 94"/>
                  <a:gd name="T50" fmla="*/ 202 w 453"/>
                  <a:gd name="T51" fmla="*/ 0 h 94"/>
                  <a:gd name="T52" fmla="*/ 246 w 453"/>
                  <a:gd name="T53" fmla="*/ 0 h 94"/>
                  <a:gd name="T54" fmla="*/ 295 w 453"/>
                  <a:gd name="T55" fmla="*/ 2 h 94"/>
                  <a:gd name="T56" fmla="*/ 333 w 453"/>
                  <a:gd name="T57" fmla="*/ 6 h 94"/>
                  <a:gd name="T58" fmla="*/ 369 w 453"/>
                  <a:gd name="T59" fmla="*/ 14 h 94"/>
                  <a:gd name="T60" fmla="*/ 401 w 453"/>
                  <a:gd name="T61" fmla="*/ 24 h 94"/>
                  <a:gd name="T62" fmla="*/ 425 w 453"/>
                  <a:gd name="T63" fmla="*/ 36 h 94"/>
                  <a:gd name="T64" fmla="*/ 445 w 453"/>
                  <a:gd name="T65" fmla="*/ 50 h 94"/>
                  <a:gd name="T66" fmla="*/ 451 w 453"/>
                  <a:gd name="T67" fmla="*/ 68 h 94"/>
                  <a:gd name="T68" fmla="*/ 453 w 453"/>
                  <a:gd name="T69" fmla="*/ 80 h 94"/>
                  <a:gd name="T70" fmla="*/ 449 w 453"/>
                  <a:gd name="T71" fmla="*/ 90 h 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3"/>
                  <a:gd name="T109" fmla="*/ 0 h 94"/>
                  <a:gd name="T110" fmla="*/ 453 w 453"/>
                  <a:gd name="T111" fmla="*/ 94 h 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3" h="94">
                    <a:moveTo>
                      <a:pt x="447" y="92"/>
                    </a:moveTo>
                    <a:lnTo>
                      <a:pt x="443" y="86"/>
                    </a:lnTo>
                    <a:lnTo>
                      <a:pt x="435" y="80"/>
                    </a:lnTo>
                    <a:lnTo>
                      <a:pt x="427" y="74"/>
                    </a:lnTo>
                    <a:lnTo>
                      <a:pt x="417" y="68"/>
                    </a:lnTo>
                    <a:lnTo>
                      <a:pt x="407" y="64"/>
                    </a:lnTo>
                    <a:lnTo>
                      <a:pt x="395" y="58"/>
                    </a:lnTo>
                    <a:lnTo>
                      <a:pt x="383" y="52"/>
                    </a:lnTo>
                    <a:lnTo>
                      <a:pt x="367" y="50"/>
                    </a:lnTo>
                    <a:lnTo>
                      <a:pt x="353" y="44"/>
                    </a:lnTo>
                    <a:lnTo>
                      <a:pt x="337" y="42"/>
                    </a:lnTo>
                    <a:lnTo>
                      <a:pt x="319" y="40"/>
                    </a:lnTo>
                    <a:lnTo>
                      <a:pt x="301" y="36"/>
                    </a:lnTo>
                    <a:lnTo>
                      <a:pt x="283" y="34"/>
                    </a:lnTo>
                    <a:lnTo>
                      <a:pt x="267" y="32"/>
                    </a:lnTo>
                    <a:lnTo>
                      <a:pt x="244" y="32"/>
                    </a:lnTo>
                    <a:lnTo>
                      <a:pt x="224" y="32"/>
                    </a:lnTo>
                    <a:lnTo>
                      <a:pt x="204" y="32"/>
                    </a:lnTo>
                    <a:lnTo>
                      <a:pt x="184" y="32"/>
                    </a:lnTo>
                    <a:lnTo>
                      <a:pt x="166" y="34"/>
                    </a:lnTo>
                    <a:lnTo>
                      <a:pt x="148" y="36"/>
                    </a:lnTo>
                    <a:lnTo>
                      <a:pt x="130" y="40"/>
                    </a:lnTo>
                    <a:lnTo>
                      <a:pt x="112" y="42"/>
                    </a:lnTo>
                    <a:lnTo>
                      <a:pt x="96" y="46"/>
                    </a:lnTo>
                    <a:lnTo>
                      <a:pt x="82" y="50"/>
                    </a:lnTo>
                    <a:lnTo>
                      <a:pt x="66" y="54"/>
                    </a:lnTo>
                    <a:lnTo>
                      <a:pt x="54" y="60"/>
                    </a:lnTo>
                    <a:lnTo>
                      <a:pt x="42" y="64"/>
                    </a:lnTo>
                    <a:lnTo>
                      <a:pt x="32" y="68"/>
                    </a:lnTo>
                    <a:lnTo>
                      <a:pt x="24" y="74"/>
                    </a:lnTo>
                    <a:lnTo>
                      <a:pt x="14" y="80"/>
                    </a:lnTo>
                    <a:lnTo>
                      <a:pt x="8" y="86"/>
                    </a:lnTo>
                    <a:lnTo>
                      <a:pt x="4" y="94"/>
                    </a:lnTo>
                    <a:lnTo>
                      <a:pt x="2" y="90"/>
                    </a:lnTo>
                    <a:lnTo>
                      <a:pt x="0" y="86"/>
                    </a:lnTo>
                    <a:lnTo>
                      <a:pt x="0" y="80"/>
                    </a:lnTo>
                    <a:lnTo>
                      <a:pt x="0" y="78"/>
                    </a:lnTo>
                    <a:lnTo>
                      <a:pt x="0" y="68"/>
                    </a:lnTo>
                    <a:lnTo>
                      <a:pt x="4" y="60"/>
                    </a:lnTo>
                    <a:lnTo>
                      <a:pt x="8" y="52"/>
                    </a:lnTo>
                    <a:lnTo>
                      <a:pt x="16" y="46"/>
                    </a:lnTo>
                    <a:lnTo>
                      <a:pt x="24" y="40"/>
                    </a:lnTo>
                    <a:lnTo>
                      <a:pt x="36" y="32"/>
                    </a:lnTo>
                    <a:lnTo>
                      <a:pt x="50" y="26"/>
                    </a:lnTo>
                    <a:lnTo>
                      <a:pt x="66" y="22"/>
                    </a:lnTo>
                    <a:lnTo>
                      <a:pt x="80" y="16"/>
                    </a:lnTo>
                    <a:lnTo>
                      <a:pt x="96" y="12"/>
                    </a:lnTo>
                    <a:lnTo>
                      <a:pt x="116" y="8"/>
                    </a:lnTo>
                    <a:lnTo>
                      <a:pt x="136" y="4"/>
                    </a:lnTo>
                    <a:lnTo>
                      <a:pt x="156" y="2"/>
                    </a:lnTo>
                    <a:lnTo>
                      <a:pt x="180" y="0"/>
                    </a:lnTo>
                    <a:lnTo>
                      <a:pt x="202" y="0"/>
                    </a:lnTo>
                    <a:lnTo>
                      <a:pt x="224" y="0"/>
                    </a:lnTo>
                    <a:lnTo>
                      <a:pt x="246" y="0"/>
                    </a:lnTo>
                    <a:lnTo>
                      <a:pt x="271" y="0"/>
                    </a:lnTo>
                    <a:lnTo>
                      <a:pt x="295" y="2"/>
                    </a:lnTo>
                    <a:lnTo>
                      <a:pt x="313" y="4"/>
                    </a:lnTo>
                    <a:lnTo>
                      <a:pt x="333" y="6"/>
                    </a:lnTo>
                    <a:lnTo>
                      <a:pt x="353" y="10"/>
                    </a:lnTo>
                    <a:lnTo>
                      <a:pt x="369" y="14"/>
                    </a:lnTo>
                    <a:lnTo>
                      <a:pt x="387" y="20"/>
                    </a:lnTo>
                    <a:lnTo>
                      <a:pt x="401" y="24"/>
                    </a:lnTo>
                    <a:lnTo>
                      <a:pt x="415" y="32"/>
                    </a:lnTo>
                    <a:lnTo>
                      <a:pt x="425" y="36"/>
                    </a:lnTo>
                    <a:lnTo>
                      <a:pt x="435" y="44"/>
                    </a:lnTo>
                    <a:lnTo>
                      <a:pt x="445" y="50"/>
                    </a:lnTo>
                    <a:lnTo>
                      <a:pt x="447" y="60"/>
                    </a:lnTo>
                    <a:lnTo>
                      <a:pt x="451" y="68"/>
                    </a:lnTo>
                    <a:lnTo>
                      <a:pt x="453" y="76"/>
                    </a:lnTo>
                    <a:lnTo>
                      <a:pt x="453" y="80"/>
                    </a:lnTo>
                    <a:lnTo>
                      <a:pt x="451" y="86"/>
                    </a:lnTo>
                    <a:lnTo>
                      <a:pt x="449" y="90"/>
                    </a:lnTo>
                    <a:lnTo>
                      <a:pt x="447" y="92"/>
                    </a:lnTo>
                    <a:close/>
                  </a:path>
                </a:pathLst>
              </a:custGeom>
              <a:solidFill>
                <a:srgbClr val="FEFE98"/>
              </a:solidFill>
              <a:ln w="0">
                <a:solidFill>
                  <a:srgbClr val="FFFFFF"/>
                </a:solidFill>
                <a:round/>
                <a:headEnd/>
                <a:tailEnd/>
              </a:ln>
            </p:spPr>
            <p:txBody>
              <a:bodyPr/>
              <a:lstStyle/>
              <a:p>
                <a:endParaRPr lang="zh-CN" altLang="en-US" sz="1400" b="0" dirty="0">
                  <a:solidFill>
                    <a:srgbClr val="000000"/>
                  </a:solidFill>
                  <a:latin typeface="微软雅黑" pitchFamily="34" charset="-122"/>
                </a:endParaRPr>
              </a:p>
            </p:txBody>
          </p:sp>
          <p:sp>
            <p:nvSpPr>
              <p:cNvPr id="1941" name="Freeform 1765"/>
              <p:cNvSpPr>
                <a:spLocks/>
              </p:cNvSpPr>
              <p:nvPr/>
            </p:nvSpPr>
            <p:spPr bwMode="auto">
              <a:xfrm>
                <a:off x="950" y="1488"/>
                <a:ext cx="453" cy="94"/>
              </a:xfrm>
              <a:custGeom>
                <a:avLst/>
                <a:gdLst>
                  <a:gd name="T0" fmla="*/ 443 w 453"/>
                  <a:gd name="T1" fmla="*/ 86 h 94"/>
                  <a:gd name="T2" fmla="*/ 427 w 453"/>
                  <a:gd name="T3" fmla="*/ 74 h 94"/>
                  <a:gd name="T4" fmla="*/ 407 w 453"/>
                  <a:gd name="T5" fmla="*/ 64 h 94"/>
                  <a:gd name="T6" fmla="*/ 383 w 453"/>
                  <a:gd name="T7" fmla="*/ 52 h 94"/>
                  <a:gd name="T8" fmla="*/ 353 w 453"/>
                  <a:gd name="T9" fmla="*/ 44 h 94"/>
                  <a:gd name="T10" fmla="*/ 319 w 453"/>
                  <a:gd name="T11" fmla="*/ 40 h 94"/>
                  <a:gd name="T12" fmla="*/ 283 w 453"/>
                  <a:gd name="T13" fmla="*/ 34 h 94"/>
                  <a:gd name="T14" fmla="*/ 244 w 453"/>
                  <a:gd name="T15" fmla="*/ 32 h 94"/>
                  <a:gd name="T16" fmla="*/ 204 w 453"/>
                  <a:gd name="T17" fmla="*/ 32 h 94"/>
                  <a:gd name="T18" fmla="*/ 166 w 453"/>
                  <a:gd name="T19" fmla="*/ 34 h 94"/>
                  <a:gd name="T20" fmla="*/ 130 w 453"/>
                  <a:gd name="T21" fmla="*/ 40 h 94"/>
                  <a:gd name="T22" fmla="*/ 96 w 453"/>
                  <a:gd name="T23" fmla="*/ 46 h 94"/>
                  <a:gd name="T24" fmla="*/ 66 w 453"/>
                  <a:gd name="T25" fmla="*/ 54 h 94"/>
                  <a:gd name="T26" fmla="*/ 42 w 453"/>
                  <a:gd name="T27" fmla="*/ 64 h 94"/>
                  <a:gd name="T28" fmla="*/ 24 w 453"/>
                  <a:gd name="T29" fmla="*/ 74 h 94"/>
                  <a:gd name="T30" fmla="*/ 8 w 453"/>
                  <a:gd name="T31" fmla="*/ 86 h 94"/>
                  <a:gd name="T32" fmla="*/ 2 w 453"/>
                  <a:gd name="T33" fmla="*/ 90 h 94"/>
                  <a:gd name="T34" fmla="*/ 0 w 453"/>
                  <a:gd name="T35" fmla="*/ 80 h 94"/>
                  <a:gd name="T36" fmla="*/ 0 w 453"/>
                  <a:gd name="T37" fmla="*/ 68 h 94"/>
                  <a:gd name="T38" fmla="*/ 8 w 453"/>
                  <a:gd name="T39" fmla="*/ 52 h 94"/>
                  <a:gd name="T40" fmla="*/ 24 w 453"/>
                  <a:gd name="T41" fmla="*/ 40 h 94"/>
                  <a:gd name="T42" fmla="*/ 50 w 453"/>
                  <a:gd name="T43" fmla="*/ 26 h 94"/>
                  <a:gd name="T44" fmla="*/ 80 w 453"/>
                  <a:gd name="T45" fmla="*/ 16 h 94"/>
                  <a:gd name="T46" fmla="*/ 116 w 453"/>
                  <a:gd name="T47" fmla="*/ 8 h 94"/>
                  <a:gd name="T48" fmla="*/ 156 w 453"/>
                  <a:gd name="T49" fmla="*/ 2 h 94"/>
                  <a:gd name="T50" fmla="*/ 202 w 453"/>
                  <a:gd name="T51" fmla="*/ 0 h 94"/>
                  <a:gd name="T52" fmla="*/ 246 w 453"/>
                  <a:gd name="T53" fmla="*/ 0 h 94"/>
                  <a:gd name="T54" fmla="*/ 295 w 453"/>
                  <a:gd name="T55" fmla="*/ 2 h 94"/>
                  <a:gd name="T56" fmla="*/ 333 w 453"/>
                  <a:gd name="T57" fmla="*/ 6 h 94"/>
                  <a:gd name="T58" fmla="*/ 369 w 453"/>
                  <a:gd name="T59" fmla="*/ 14 h 94"/>
                  <a:gd name="T60" fmla="*/ 401 w 453"/>
                  <a:gd name="T61" fmla="*/ 24 h 94"/>
                  <a:gd name="T62" fmla="*/ 425 w 453"/>
                  <a:gd name="T63" fmla="*/ 36 h 94"/>
                  <a:gd name="T64" fmla="*/ 445 w 453"/>
                  <a:gd name="T65" fmla="*/ 50 h 94"/>
                  <a:gd name="T66" fmla="*/ 451 w 453"/>
                  <a:gd name="T67" fmla="*/ 68 h 94"/>
                  <a:gd name="T68" fmla="*/ 453 w 453"/>
                  <a:gd name="T69" fmla="*/ 80 h 94"/>
                  <a:gd name="T70" fmla="*/ 449 w 453"/>
                  <a:gd name="T71" fmla="*/ 90 h 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3"/>
                  <a:gd name="T109" fmla="*/ 0 h 94"/>
                  <a:gd name="T110" fmla="*/ 453 w 453"/>
                  <a:gd name="T111" fmla="*/ 94 h 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3" h="94">
                    <a:moveTo>
                      <a:pt x="447" y="92"/>
                    </a:moveTo>
                    <a:lnTo>
                      <a:pt x="443" y="86"/>
                    </a:lnTo>
                    <a:lnTo>
                      <a:pt x="435" y="80"/>
                    </a:lnTo>
                    <a:lnTo>
                      <a:pt x="427" y="74"/>
                    </a:lnTo>
                    <a:lnTo>
                      <a:pt x="417" y="68"/>
                    </a:lnTo>
                    <a:lnTo>
                      <a:pt x="407" y="64"/>
                    </a:lnTo>
                    <a:lnTo>
                      <a:pt x="395" y="58"/>
                    </a:lnTo>
                    <a:lnTo>
                      <a:pt x="383" y="52"/>
                    </a:lnTo>
                    <a:lnTo>
                      <a:pt x="367" y="50"/>
                    </a:lnTo>
                    <a:lnTo>
                      <a:pt x="353" y="44"/>
                    </a:lnTo>
                    <a:lnTo>
                      <a:pt x="337" y="42"/>
                    </a:lnTo>
                    <a:lnTo>
                      <a:pt x="319" y="40"/>
                    </a:lnTo>
                    <a:lnTo>
                      <a:pt x="301" y="36"/>
                    </a:lnTo>
                    <a:lnTo>
                      <a:pt x="283" y="34"/>
                    </a:lnTo>
                    <a:lnTo>
                      <a:pt x="267" y="32"/>
                    </a:lnTo>
                    <a:lnTo>
                      <a:pt x="244" y="32"/>
                    </a:lnTo>
                    <a:lnTo>
                      <a:pt x="224" y="32"/>
                    </a:lnTo>
                    <a:lnTo>
                      <a:pt x="204" y="32"/>
                    </a:lnTo>
                    <a:lnTo>
                      <a:pt x="184" y="32"/>
                    </a:lnTo>
                    <a:lnTo>
                      <a:pt x="166" y="34"/>
                    </a:lnTo>
                    <a:lnTo>
                      <a:pt x="148" y="36"/>
                    </a:lnTo>
                    <a:lnTo>
                      <a:pt x="130" y="40"/>
                    </a:lnTo>
                    <a:lnTo>
                      <a:pt x="112" y="42"/>
                    </a:lnTo>
                    <a:lnTo>
                      <a:pt x="96" y="46"/>
                    </a:lnTo>
                    <a:lnTo>
                      <a:pt x="82" y="50"/>
                    </a:lnTo>
                    <a:lnTo>
                      <a:pt x="66" y="54"/>
                    </a:lnTo>
                    <a:lnTo>
                      <a:pt x="54" y="60"/>
                    </a:lnTo>
                    <a:lnTo>
                      <a:pt x="42" y="64"/>
                    </a:lnTo>
                    <a:lnTo>
                      <a:pt x="32" y="68"/>
                    </a:lnTo>
                    <a:lnTo>
                      <a:pt x="24" y="74"/>
                    </a:lnTo>
                    <a:lnTo>
                      <a:pt x="14" y="80"/>
                    </a:lnTo>
                    <a:lnTo>
                      <a:pt x="8" y="86"/>
                    </a:lnTo>
                    <a:lnTo>
                      <a:pt x="4" y="94"/>
                    </a:lnTo>
                    <a:lnTo>
                      <a:pt x="2" y="90"/>
                    </a:lnTo>
                    <a:lnTo>
                      <a:pt x="0" y="86"/>
                    </a:lnTo>
                    <a:lnTo>
                      <a:pt x="0" y="80"/>
                    </a:lnTo>
                    <a:lnTo>
                      <a:pt x="0" y="78"/>
                    </a:lnTo>
                    <a:lnTo>
                      <a:pt x="0" y="68"/>
                    </a:lnTo>
                    <a:lnTo>
                      <a:pt x="4" y="60"/>
                    </a:lnTo>
                    <a:lnTo>
                      <a:pt x="8" y="52"/>
                    </a:lnTo>
                    <a:lnTo>
                      <a:pt x="16" y="46"/>
                    </a:lnTo>
                    <a:lnTo>
                      <a:pt x="24" y="40"/>
                    </a:lnTo>
                    <a:lnTo>
                      <a:pt x="36" y="32"/>
                    </a:lnTo>
                    <a:lnTo>
                      <a:pt x="50" y="26"/>
                    </a:lnTo>
                    <a:lnTo>
                      <a:pt x="66" y="22"/>
                    </a:lnTo>
                    <a:lnTo>
                      <a:pt x="80" y="16"/>
                    </a:lnTo>
                    <a:lnTo>
                      <a:pt x="96" y="12"/>
                    </a:lnTo>
                    <a:lnTo>
                      <a:pt x="116" y="8"/>
                    </a:lnTo>
                    <a:lnTo>
                      <a:pt x="136" y="4"/>
                    </a:lnTo>
                    <a:lnTo>
                      <a:pt x="156" y="2"/>
                    </a:lnTo>
                    <a:lnTo>
                      <a:pt x="180" y="0"/>
                    </a:lnTo>
                    <a:lnTo>
                      <a:pt x="202" y="0"/>
                    </a:lnTo>
                    <a:lnTo>
                      <a:pt x="224" y="0"/>
                    </a:lnTo>
                    <a:lnTo>
                      <a:pt x="246" y="0"/>
                    </a:lnTo>
                    <a:lnTo>
                      <a:pt x="271" y="0"/>
                    </a:lnTo>
                    <a:lnTo>
                      <a:pt x="295" y="2"/>
                    </a:lnTo>
                    <a:lnTo>
                      <a:pt x="313" y="4"/>
                    </a:lnTo>
                    <a:lnTo>
                      <a:pt x="333" y="6"/>
                    </a:lnTo>
                    <a:lnTo>
                      <a:pt x="353" y="10"/>
                    </a:lnTo>
                    <a:lnTo>
                      <a:pt x="369" y="14"/>
                    </a:lnTo>
                    <a:lnTo>
                      <a:pt x="387" y="20"/>
                    </a:lnTo>
                    <a:lnTo>
                      <a:pt x="401" y="24"/>
                    </a:lnTo>
                    <a:lnTo>
                      <a:pt x="415" y="32"/>
                    </a:lnTo>
                    <a:lnTo>
                      <a:pt x="425" y="36"/>
                    </a:lnTo>
                    <a:lnTo>
                      <a:pt x="435" y="44"/>
                    </a:lnTo>
                    <a:lnTo>
                      <a:pt x="445" y="50"/>
                    </a:lnTo>
                    <a:lnTo>
                      <a:pt x="447" y="60"/>
                    </a:lnTo>
                    <a:lnTo>
                      <a:pt x="451" y="68"/>
                    </a:lnTo>
                    <a:lnTo>
                      <a:pt x="453" y="76"/>
                    </a:lnTo>
                    <a:lnTo>
                      <a:pt x="453" y="80"/>
                    </a:lnTo>
                    <a:lnTo>
                      <a:pt x="451" y="86"/>
                    </a:lnTo>
                    <a:lnTo>
                      <a:pt x="449" y="90"/>
                    </a:lnTo>
                    <a:lnTo>
                      <a:pt x="447" y="92"/>
                    </a:lnTo>
                    <a:close/>
                  </a:path>
                </a:pathLst>
              </a:custGeom>
              <a:solidFill>
                <a:srgbClr val="000000"/>
              </a:solidFill>
              <a:ln w="9525">
                <a:noFill/>
                <a:round/>
                <a:headEnd/>
                <a:tailEnd/>
              </a:ln>
            </p:spPr>
            <p:txBody>
              <a:bodyPr/>
              <a:lstStyle/>
              <a:p>
                <a:endParaRPr lang="zh-CN" altLang="en-US" sz="1400" b="0" dirty="0">
                  <a:solidFill>
                    <a:srgbClr val="000000"/>
                  </a:solidFill>
                  <a:latin typeface="微软雅黑" pitchFamily="34" charset="-122"/>
                </a:endParaRPr>
              </a:p>
            </p:txBody>
          </p:sp>
          <p:sp>
            <p:nvSpPr>
              <p:cNvPr id="1942" name="Rectangle 1766"/>
              <p:cNvSpPr>
                <a:spLocks noChangeArrowheads="1"/>
              </p:cNvSpPr>
              <p:nvPr/>
            </p:nvSpPr>
            <p:spPr bwMode="auto">
              <a:xfrm>
                <a:off x="950" y="1488"/>
                <a:ext cx="2" cy="9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43" name="Rectangle 1767"/>
              <p:cNvSpPr>
                <a:spLocks noChangeArrowheads="1"/>
              </p:cNvSpPr>
              <p:nvPr/>
            </p:nvSpPr>
            <p:spPr bwMode="auto">
              <a:xfrm>
                <a:off x="952" y="1488"/>
                <a:ext cx="2" cy="9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44" name="Rectangle 1768"/>
              <p:cNvSpPr>
                <a:spLocks noChangeArrowheads="1"/>
              </p:cNvSpPr>
              <p:nvPr/>
            </p:nvSpPr>
            <p:spPr bwMode="auto">
              <a:xfrm>
                <a:off x="954" y="1488"/>
                <a:ext cx="4" cy="9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45" name="Rectangle 1769"/>
              <p:cNvSpPr>
                <a:spLocks noChangeArrowheads="1"/>
              </p:cNvSpPr>
              <p:nvPr/>
            </p:nvSpPr>
            <p:spPr bwMode="auto">
              <a:xfrm>
                <a:off x="958" y="1488"/>
                <a:ext cx="2" cy="9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46" name="Rectangle 1770"/>
              <p:cNvSpPr>
                <a:spLocks noChangeArrowheads="1"/>
              </p:cNvSpPr>
              <p:nvPr/>
            </p:nvSpPr>
            <p:spPr bwMode="auto">
              <a:xfrm>
                <a:off x="960" y="1488"/>
                <a:ext cx="2" cy="96"/>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47" name="Rectangle 1771"/>
              <p:cNvSpPr>
                <a:spLocks noChangeArrowheads="1"/>
              </p:cNvSpPr>
              <p:nvPr/>
            </p:nvSpPr>
            <p:spPr bwMode="auto">
              <a:xfrm>
                <a:off x="962" y="1488"/>
                <a:ext cx="2" cy="96"/>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sp>
          <p:nvSpPr>
            <p:cNvPr id="1562" name="Rectangle 1773"/>
            <p:cNvSpPr>
              <a:spLocks noChangeArrowheads="1"/>
            </p:cNvSpPr>
            <p:nvPr/>
          </p:nvSpPr>
          <p:spPr bwMode="auto">
            <a:xfrm>
              <a:off x="964" y="1488"/>
              <a:ext cx="2" cy="96"/>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63" name="Rectangle 1774"/>
            <p:cNvSpPr>
              <a:spLocks noChangeArrowheads="1"/>
            </p:cNvSpPr>
            <p:nvPr/>
          </p:nvSpPr>
          <p:spPr bwMode="auto">
            <a:xfrm>
              <a:off x="966" y="1488"/>
              <a:ext cx="2" cy="96"/>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64" name="Rectangle 1775"/>
            <p:cNvSpPr>
              <a:spLocks noChangeArrowheads="1"/>
            </p:cNvSpPr>
            <p:nvPr/>
          </p:nvSpPr>
          <p:spPr bwMode="auto">
            <a:xfrm>
              <a:off x="968" y="1488"/>
              <a:ext cx="4" cy="96"/>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65" name="Rectangle 1776"/>
            <p:cNvSpPr>
              <a:spLocks noChangeArrowheads="1"/>
            </p:cNvSpPr>
            <p:nvPr/>
          </p:nvSpPr>
          <p:spPr bwMode="auto">
            <a:xfrm>
              <a:off x="972" y="1488"/>
              <a:ext cx="2" cy="96"/>
            </a:xfrm>
            <a:prstGeom prst="rect">
              <a:avLst/>
            </a:prstGeom>
            <a:solidFill>
              <a:srgbClr val="FBFB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66" name="Rectangle 1777"/>
            <p:cNvSpPr>
              <a:spLocks noChangeArrowheads="1"/>
            </p:cNvSpPr>
            <p:nvPr/>
          </p:nvSpPr>
          <p:spPr bwMode="auto">
            <a:xfrm>
              <a:off x="974" y="1488"/>
              <a:ext cx="2" cy="96"/>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67" name="Rectangle 1778"/>
            <p:cNvSpPr>
              <a:spLocks noChangeArrowheads="1"/>
            </p:cNvSpPr>
            <p:nvPr/>
          </p:nvSpPr>
          <p:spPr bwMode="auto">
            <a:xfrm>
              <a:off x="976" y="1488"/>
              <a:ext cx="2" cy="96"/>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68" name="Rectangle 1779"/>
            <p:cNvSpPr>
              <a:spLocks noChangeArrowheads="1"/>
            </p:cNvSpPr>
            <p:nvPr/>
          </p:nvSpPr>
          <p:spPr bwMode="auto">
            <a:xfrm>
              <a:off x="978" y="1488"/>
              <a:ext cx="2" cy="96"/>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69" name="Rectangle 1780"/>
            <p:cNvSpPr>
              <a:spLocks noChangeArrowheads="1"/>
            </p:cNvSpPr>
            <p:nvPr/>
          </p:nvSpPr>
          <p:spPr bwMode="auto">
            <a:xfrm>
              <a:off x="980" y="1488"/>
              <a:ext cx="4" cy="96"/>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70" name="Rectangle 1781"/>
            <p:cNvSpPr>
              <a:spLocks noChangeArrowheads="1"/>
            </p:cNvSpPr>
            <p:nvPr/>
          </p:nvSpPr>
          <p:spPr bwMode="auto">
            <a:xfrm>
              <a:off x="984" y="1488"/>
              <a:ext cx="2" cy="96"/>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71" name="Rectangle 1782"/>
            <p:cNvSpPr>
              <a:spLocks noChangeArrowheads="1"/>
            </p:cNvSpPr>
            <p:nvPr/>
          </p:nvSpPr>
          <p:spPr bwMode="auto">
            <a:xfrm>
              <a:off x="986" y="1488"/>
              <a:ext cx="2" cy="96"/>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72" name="Rectangle 1783"/>
            <p:cNvSpPr>
              <a:spLocks noChangeArrowheads="1"/>
            </p:cNvSpPr>
            <p:nvPr/>
          </p:nvSpPr>
          <p:spPr bwMode="auto">
            <a:xfrm>
              <a:off x="988" y="1488"/>
              <a:ext cx="2" cy="96"/>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73" name="Rectangle 1784"/>
            <p:cNvSpPr>
              <a:spLocks noChangeArrowheads="1"/>
            </p:cNvSpPr>
            <p:nvPr/>
          </p:nvSpPr>
          <p:spPr bwMode="auto">
            <a:xfrm>
              <a:off x="990" y="1488"/>
              <a:ext cx="2" cy="96"/>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74" name="Rectangle 1785"/>
            <p:cNvSpPr>
              <a:spLocks noChangeArrowheads="1"/>
            </p:cNvSpPr>
            <p:nvPr/>
          </p:nvSpPr>
          <p:spPr bwMode="auto">
            <a:xfrm>
              <a:off x="992" y="1488"/>
              <a:ext cx="2" cy="96"/>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75" name="Rectangle 1786"/>
            <p:cNvSpPr>
              <a:spLocks noChangeArrowheads="1"/>
            </p:cNvSpPr>
            <p:nvPr/>
          </p:nvSpPr>
          <p:spPr bwMode="auto">
            <a:xfrm>
              <a:off x="994" y="1488"/>
              <a:ext cx="4" cy="96"/>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76" name="Rectangle 1787"/>
            <p:cNvSpPr>
              <a:spLocks noChangeArrowheads="1"/>
            </p:cNvSpPr>
            <p:nvPr/>
          </p:nvSpPr>
          <p:spPr bwMode="auto">
            <a:xfrm>
              <a:off x="998" y="1488"/>
              <a:ext cx="2" cy="96"/>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77" name="Rectangle 1788"/>
            <p:cNvSpPr>
              <a:spLocks noChangeArrowheads="1"/>
            </p:cNvSpPr>
            <p:nvPr/>
          </p:nvSpPr>
          <p:spPr bwMode="auto">
            <a:xfrm>
              <a:off x="1000" y="1488"/>
              <a:ext cx="2" cy="96"/>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78" name="Rectangle 1789"/>
            <p:cNvSpPr>
              <a:spLocks noChangeArrowheads="1"/>
            </p:cNvSpPr>
            <p:nvPr/>
          </p:nvSpPr>
          <p:spPr bwMode="auto">
            <a:xfrm>
              <a:off x="1002" y="1488"/>
              <a:ext cx="2" cy="96"/>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79" name="Rectangle 1790"/>
            <p:cNvSpPr>
              <a:spLocks noChangeArrowheads="1"/>
            </p:cNvSpPr>
            <p:nvPr/>
          </p:nvSpPr>
          <p:spPr bwMode="auto">
            <a:xfrm>
              <a:off x="1004" y="1488"/>
              <a:ext cx="2" cy="96"/>
            </a:xfrm>
            <a:prstGeom prst="rect">
              <a:avLst/>
            </a:prstGeom>
            <a:solidFill>
              <a:srgbClr val="F1F1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80" name="Rectangle 1791"/>
            <p:cNvSpPr>
              <a:spLocks noChangeArrowheads="1"/>
            </p:cNvSpPr>
            <p:nvPr/>
          </p:nvSpPr>
          <p:spPr bwMode="auto">
            <a:xfrm>
              <a:off x="1006" y="1488"/>
              <a:ext cx="4" cy="96"/>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81" name="Rectangle 1792"/>
            <p:cNvSpPr>
              <a:spLocks noChangeArrowheads="1"/>
            </p:cNvSpPr>
            <p:nvPr/>
          </p:nvSpPr>
          <p:spPr bwMode="auto">
            <a:xfrm>
              <a:off x="1010" y="1488"/>
              <a:ext cx="2" cy="96"/>
            </a:xfrm>
            <a:prstGeom prst="rect">
              <a:avLst/>
            </a:prstGeom>
            <a:solidFill>
              <a:srgbClr val="EFEF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82" name="Rectangle 1793"/>
            <p:cNvSpPr>
              <a:spLocks noChangeArrowheads="1"/>
            </p:cNvSpPr>
            <p:nvPr/>
          </p:nvSpPr>
          <p:spPr bwMode="auto">
            <a:xfrm>
              <a:off x="1012" y="1488"/>
              <a:ext cx="2" cy="96"/>
            </a:xfrm>
            <a:prstGeom prst="rect">
              <a:avLst/>
            </a:prstGeom>
            <a:solidFill>
              <a:srgbClr val="EDED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83" name="Rectangle 1794"/>
            <p:cNvSpPr>
              <a:spLocks noChangeArrowheads="1"/>
            </p:cNvSpPr>
            <p:nvPr/>
          </p:nvSpPr>
          <p:spPr bwMode="auto">
            <a:xfrm>
              <a:off x="1014" y="1488"/>
              <a:ext cx="2" cy="96"/>
            </a:xfrm>
            <a:prstGeom prst="rect">
              <a:avLst/>
            </a:prstGeom>
            <a:solidFill>
              <a:srgbClr val="ECEC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84" name="Rectangle 1795"/>
            <p:cNvSpPr>
              <a:spLocks noChangeArrowheads="1"/>
            </p:cNvSpPr>
            <p:nvPr/>
          </p:nvSpPr>
          <p:spPr bwMode="auto">
            <a:xfrm>
              <a:off x="1016" y="1488"/>
              <a:ext cx="2" cy="96"/>
            </a:xfrm>
            <a:prstGeom prst="rect">
              <a:avLst/>
            </a:prstGeom>
            <a:solidFill>
              <a:srgbClr val="EBEB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85" name="Rectangle 1796"/>
            <p:cNvSpPr>
              <a:spLocks noChangeArrowheads="1"/>
            </p:cNvSpPr>
            <p:nvPr/>
          </p:nvSpPr>
          <p:spPr bwMode="auto">
            <a:xfrm>
              <a:off x="1018" y="1488"/>
              <a:ext cx="2" cy="96"/>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86" name="Rectangle 1797"/>
            <p:cNvSpPr>
              <a:spLocks noChangeArrowheads="1"/>
            </p:cNvSpPr>
            <p:nvPr/>
          </p:nvSpPr>
          <p:spPr bwMode="auto">
            <a:xfrm>
              <a:off x="1020" y="1488"/>
              <a:ext cx="4" cy="96"/>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87" name="Rectangle 1798"/>
            <p:cNvSpPr>
              <a:spLocks noChangeArrowheads="1"/>
            </p:cNvSpPr>
            <p:nvPr/>
          </p:nvSpPr>
          <p:spPr bwMode="auto">
            <a:xfrm>
              <a:off x="1024" y="1488"/>
              <a:ext cx="2" cy="96"/>
            </a:xfrm>
            <a:prstGeom prst="rect">
              <a:avLst/>
            </a:prstGeom>
            <a:solidFill>
              <a:srgbClr val="E7E7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88" name="Rectangle 1799"/>
            <p:cNvSpPr>
              <a:spLocks noChangeArrowheads="1"/>
            </p:cNvSpPr>
            <p:nvPr/>
          </p:nvSpPr>
          <p:spPr bwMode="auto">
            <a:xfrm>
              <a:off x="1026" y="1488"/>
              <a:ext cx="2" cy="96"/>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89" name="Rectangle 1800"/>
            <p:cNvSpPr>
              <a:spLocks noChangeArrowheads="1"/>
            </p:cNvSpPr>
            <p:nvPr/>
          </p:nvSpPr>
          <p:spPr bwMode="auto">
            <a:xfrm>
              <a:off x="1028" y="1488"/>
              <a:ext cx="2" cy="96"/>
            </a:xfrm>
            <a:prstGeom prst="rect">
              <a:avLst/>
            </a:prstGeom>
            <a:solidFill>
              <a:srgbClr val="E4E4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90" name="Rectangle 1801"/>
            <p:cNvSpPr>
              <a:spLocks noChangeArrowheads="1"/>
            </p:cNvSpPr>
            <p:nvPr/>
          </p:nvSpPr>
          <p:spPr bwMode="auto">
            <a:xfrm>
              <a:off x="1030" y="1488"/>
              <a:ext cx="2" cy="96"/>
            </a:xfrm>
            <a:prstGeom prst="rect">
              <a:avLst/>
            </a:prstGeom>
            <a:solidFill>
              <a:srgbClr val="E3E38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91" name="Rectangle 1802"/>
            <p:cNvSpPr>
              <a:spLocks noChangeArrowheads="1"/>
            </p:cNvSpPr>
            <p:nvPr/>
          </p:nvSpPr>
          <p:spPr bwMode="auto">
            <a:xfrm>
              <a:off x="1032" y="1488"/>
              <a:ext cx="4" cy="96"/>
            </a:xfrm>
            <a:prstGeom prst="rect">
              <a:avLst/>
            </a:prstGeom>
            <a:solidFill>
              <a:srgbClr val="E1E1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92" name="Rectangle 1803"/>
            <p:cNvSpPr>
              <a:spLocks noChangeArrowheads="1"/>
            </p:cNvSpPr>
            <p:nvPr/>
          </p:nvSpPr>
          <p:spPr bwMode="auto">
            <a:xfrm>
              <a:off x="1036" y="1488"/>
              <a:ext cx="2" cy="96"/>
            </a:xfrm>
            <a:prstGeom prst="rect">
              <a:avLst/>
            </a:prstGeom>
            <a:solidFill>
              <a:srgbClr val="DEDE8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93" name="Rectangle 1804"/>
            <p:cNvSpPr>
              <a:spLocks noChangeArrowheads="1"/>
            </p:cNvSpPr>
            <p:nvPr/>
          </p:nvSpPr>
          <p:spPr bwMode="auto">
            <a:xfrm>
              <a:off x="1038" y="1488"/>
              <a:ext cx="2" cy="96"/>
            </a:xfrm>
            <a:prstGeom prst="rect">
              <a:avLst/>
            </a:prstGeom>
            <a:solidFill>
              <a:srgbClr val="DDDD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94" name="Rectangle 1805"/>
            <p:cNvSpPr>
              <a:spLocks noChangeArrowheads="1"/>
            </p:cNvSpPr>
            <p:nvPr/>
          </p:nvSpPr>
          <p:spPr bwMode="auto">
            <a:xfrm>
              <a:off x="1040" y="1488"/>
              <a:ext cx="2" cy="96"/>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95" name="Rectangle 1806"/>
            <p:cNvSpPr>
              <a:spLocks noChangeArrowheads="1"/>
            </p:cNvSpPr>
            <p:nvPr/>
          </p:nvSpPr>
          <p:spPr bwMode="auto">
            <a:xfrm>
              <a:off x="1042" y="1488"/>
              <a:ext cx="2" cy="96"/>
            </a:xfrm>
            <a:prstGeom prst="rect">
              <a:avLst/>
            </a:prstGeom>
            <a:solidFill>
              <a:srgbClr val="DADA8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96" name="Rectangle 1807"/>
            <p:cNvSpPr>
              <a:spLocks noChangeArrowheads="1"/>
            </p:cNvSpPr>
            <p:nvPr/>
          </p:nvSpPr>
          <p:spPr bwMode="auto">
            <a:xfrm>
              <a:off x="1044" y="1488"/>
              <a:ext cx="2" cy="96"/>
            </a:xfrm>
            <a:prstGeom prst="rect">
              <a:avLst/>
            </a:prstGeom>
            <a:solidFill>
              <a:srgbClr val="D8D8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97" name="Rectangle 1808"/>
            <p:cNvSpPr>
              <a:spLocks noChangeArrowheads="1"/>
            </p:cNvSpPr>
            <p:nvPr/>
          </p:nvSpPr>
          <p:spPr bwMode="auto">
            <a:xfrm>
              <a:off x="1046" y="1488"/>
              <a:ext cx="4" cy="96"/>
            </a:xfrm>
            <a:prstGeom prst="rect">
              <a:avLst/>
            </a:prstGeom>
            <a:solidFill>
              <a:srgbClr val="D6D68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98" name="Rectangle 1809"/>
            <p:cNvSpPr>
              <a:spLocks noChangeArrowheads="1"/>
            </p:cNvSpPr>
            <p:nvPr/>
          </p:nvSpPr>
          <p:spPr bwMode="auto">
            <a:xfrm>
              <a:off x="1050" y="1488"/>
              <a:ext cx="2" cy="96"/>
            </a:xfrm>
            <a:prstGeom prst="rect">
              <a:avLst/>
            </a:prstGeom>
            <a:solidFill>
              <a:srgbClr val="D4D4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99" name="Rectangle 1810"/>
            <p:cNvSpPr>
              <a:spLocks noChangeArrowheads="1"/>
            </p:cNvSpPr>
            <p:nvPr/>
          </p:nvSpPr>
          <p:spPr bwMode="auto">
            <a:xfrm>
              <a:off x="1052" y="1488"/>
              <a:ext cx="2" cy="96"/>
            </a:xfrm>
            <a:prstGeom prst="rect">
              <a:avLst/>
            </a:prstGeom>
            <a:solidFill>
              <a:srgbClr val="D2D27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00" name="Rectangle 1811"/>
            <p:cNvSpPr>
              <a:spLocks noChangeArrowheads="1"/>
            </p:cNvSpPr>
            <p:nvPr/>
          </p:nvSpPr>
          <p:spPr bwMode="auto">
            <a:xfrm>
              <a:off x="1054" y="1488"/>
              <a:ext cx="2" cy="96"/>
            </a:xfrm>
            <a:prstGeom prst="rect">
              <a:avLst/>
            </a:prstGeom>
            <a:solidFill>
              <a:srgbClr val="D0D0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01" name="Rectangle 1812"/>
            <p:cNvSpPr>
              <a:spLocks noChangeArrowheads="1"/>
            </p:cNvSpPr>
            <p:nvPr/>
          </p:nvSpPr>
          <p:spPr bwMode="auto">
            <a:xfrm>
              <a:off x="1056" y="1488"/>
              <a:ext cx="2" cy="96"/>
            </a:xfrm>
            <a:prstGeom prst="rect">
              <a:avLst/>
            </a:prstGeom>
            <a:solidFill>
              <a:srgbClr val="CFCF7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02" name="Rectangle 1813"/>
            <p:cNvSpPr>
              <a:spLocks noChangeArrowheads="1"/>
            </p:cNvSpPr>
            <p:nvPr/>
          </p:nvSpPr>
          <p:spPr bwMode="auto">
            <a:xfrm>
              <a:off x="1058" y="1488"/>
              <a:ext cx="4" cy="96"/>
            </a:xfrm>
            <a:prstGeom prst="rect">
              <a:avLst/>
            </a:prstGeom>
            <a:solidFill>
              <a:srgbClr val="CCCC7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03" name="Rectangle 1814"/>
            <p:cNvSpPr>
              <a:spLocks noChangeArrowheads="1"/>
            </p:cNvSpPr>
            <p:nvPr/>
          </p:nvSpPr>
          <p:spPr bwMode="auto">
            <a:xfrm>
              <a:off x="1062" y="1488"/>
              <a:ext cx="2" cy="96"/>
            </a:xfrm>
            <a:prstGeom prst="rect">
              <a:avLst/>
            </a:prstGeom>
            <a:solidFill>
              <a:srgbClr val="C9C9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04" name="Rectangle 1815"/>
            <p:cNvSpPr>
              <a:spLocks noChangeArrowheads="1"/>
            </p:cNvSpPr>
            <p:nvPr/>
          </p:nvSpPr>
          <p:spPr bwMode="auto">
            <a:xfrm>
              <a:off x="1064" y="1488"/>
              <a:ext cx="2" cy="96"/>
            </a:xfrm>
            <a:prstGeom prst="rect">
              <a:avLst/>
            </a:prstGeom>
            <a:solidFill>
              <a:srgbClr val="C8C8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05" name="Rectangle 1816"/>
            <p:cNvSpPr>
              <a:spLocks noChangeArrowheads="1"/>
            </p:cNvSpPr>
            <p:nvPr/>
          </p:nvSpPr>
          <p:spPr bwMode="auto">
            <a:xfrm>
              <a:off x="1066" y="1488"/>
              <a:ext cx="2" cy="96"/>
            </a:xfrm>
            <a:prstGeom prst="rect">
              <a:avLst/>
            </a:prstGeom>
            <a:solidFill>
              <a:srgbClr val="C6C67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06" name="Rectangle 1817"/>
            <p:cNvSpPr>
              <a:spLocks noChangeArrowheads="1"/>
            </p:cNvSpPr>
            <p:nvPr/>
          </p:nvSpPr>
          <p:spPr bwMode="auto">
            <a:xfrm>
              <a:off x="1068" y="1488"/>
              <a:ext cx="2" cy="96"/>
            </a:xfrm>
            <a:prstGeom prst="rect">
              <a:avLst/>
            </a:prstGeom>
            <a:solidFill>
              <a:srgbClr val="C4C47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07" name="Rectangle 1818"/>
            <p:cNvSpPr>
              <a:spLocks noChangeArrowheads="1"/>
            </p:cNvSpPr>
            <p:nvPr/>
          </p:nvSpPr>
          <p:spPr bwMode="auto">
            <a:xfrm>
              <a:off x="1070" y="1488"/>
              <a:ext cx="2" cy="96"/>
            </a:xfrm>
            <a:prstGeom prst="rect">
              <a:avLst/>
            </a:prstGeom>
            <a:solidFill>
              <a:srgbClr val="C2C2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08" name="Rectangle 1819"/>
            <p:cNvSpPr>
              <a:spLocks noChangeArrowheads="1"/>
            </p:cNvSpPr>
            <p:nvPr/>
          </p:nvSpPr>
          <p:spPr bwMode="auto">
            <a:xfrm>
              <a:off x="1072" y="1488"/>
              <a:ext cx="4" cy="96"/>
            </a:xfrm>
            <a:prstGeom prst="rect">
              <a:avLst/>
            </a:prstGeom>
            <a:solidFill>
              <a:srgbClr val="C0C07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09" name="Rectangle 1820"/>
            <p:cNvSpPr>
              <a:spLocks noChangeArrowheads="1"/>
            </p:cNvSpPr>
            <p:nvPr/>
          </p:nvSpPr>
          <p:spPr bwMode="auto">
            <a:xfrm>
              <a:off x="1076" y="1488"/>
              <a:ext cx="2" cy="96"/>
            </a:xfrm>
            <a:prstGeom prst="rect">
              <a:avLst/>
            </a:prstGeom>
            <a:solidFill>
              <a:srgbClr val="BCBC7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10" name="Rectangle 1821"/>
            <p:cNvSpPr>
              <a:spLocks noChangeArrowheads="1"/>
            </p:cNvSpPr>
            <p:nvPr/>
          </p:nvSpPr>
          <p:spPr bwMode="auto">
            <a:xfrm>
              <a:off x="1078" y="1488"/>
              <a:ext cx="2" cy="96"/>
            </a:xfrm>
            <a:prstGeom prst="rect">
              <a:avLst/>
            </a:prstGeom>
            <a:solidFill>
              <a:srgbClr val="BBBB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11" name="Rectangle 1822"/>
            <p:cNvSpPr>
              <a:spLocks noChangeArrowheads="1"/>
            </p:cNvSpPr>
            <p:nvPr/>
          </p:nvSpPr>
          <p:spPr bwMode="auto">
            <a:xfrm>
              <a:off x="1080" y="1488"/>
              <a:ext cx="2" cy="96"/>
            </a:xfrm>
            <a:prstGeom prst="rect">
              <a:avLst/>
            </a:prstGeom>
            <a:solidFill>
              <a:srgbClr val="B9B96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12" name="Rectangle 1823"/>
            <p:cNvSpPr>
              <a:spLocks noChangeArrowheads="1"/>
            </p:cNvSpPr>
            <p:nvPr/>
          </p:nvSpPr>
          <p:spPr bwMode="auto">
            <a:xfrm>
              <a:off x="1082" y="1488"/>
              <a:ext cx="2" cy="96"/>
            </a:xfrm>
            <a:prstGeom prst="rect">
              <a:avLst/>
            </a:prstGeom>
            <a:solidFill>
              <a:srgbClr val="B7B7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13" name="Rectangle 1824"/>
            <p:cNvSpPr>
              <a:spLocks noChangeArrowheads="1"/>
            </p:cNvSpPr>
            <p:nvPr/>
          </p:nvSpPr>
          <p:spPr bwMode="auto">
            <a:xfrm>
              <a:off x="1084" y="1488"/>
              <a:ext cx="4" cy="96"/>
            </a:xfrm>
            <a:prstGeom prst="rect">
              <a:avLst/>
            </a:prstGeom>
            <a:solidFill>
              <a:srgbClr val="B4B4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14" name="Rectangle 1825"/>
            <p:cNvSpPr>
              <a:spLocks noChangeArrowheads="1"/>
            </p:cNvSpPr>
            <p:nvPr/>
          </p:nvSpPr>
          <p:spPr bwMode="auto">
            <a:xfrm>
              <a:off x="1088" y="1488"/>
              <a:ext cx="2" cy="96"/>
            </a:xfrm>
            <a:prstGeom prst="rect">
              <a:avLst/>
            </a:prstGeom>
            <a:solidFill>
              <a:srgbClr val="B2B26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15" name="Rectangle 1826"/>
            <p:cNvSpPr>
              <a:spLocks noChangeArrowheads="1"/>
            </p:cNvSpPr>
            <p:nvPr/>
          </p:nvSpPr>
          <p:spPr bwMode="auto">
            <a:xfrm>
              <a:off x="1090" y="1488"/>
              <a:ext cx="2" cy="96"/>
            </a:xfrm>
            <a:prstGeom prst="rect">
              <a:avLst/>
            </a:prstGeom>
            <a:solidFill>
              <a:srgbClr val="AFAF6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16" name="Rectangle 1827"/>
            <p:cNvSpPr>
              <a:spLocks noChangeArrowheads="1"/>
            </p:cNvSpPr>
            <p:nvPr/>
          </p:nvSpPr>
          <p:spPr bwMode="auto">
            <a:xfrm>
              <a:off x="1092" y="1488"/>
              <a:ext cx="2" cy="96"/>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17" name="Rectangle 1828"/>
            <p:cNvSpPr>
              <a:spLocks noChangeArrowheads="1"/>
            </p:cNvSpPr>
            <p:nvPr/>
          </p:nvSpPr>
          <p:spPr bwMode="auto">
            <a:xfrm>
              <a:off x="1094" y="1488"/>
              <a:ext cx="2" cy="96"/>
            </a:xfrm>
            <a:prstGeom prst="rect">
              <a:avLst/>
            </a:prstGeom>
            <a:solidFill>
              <a:srgbClr val="ACAC6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18" name="Rectangle 1829"/>
            <p:cNvSpPr>
              <a:spLocks noChangeArrowheads="1"/>
            </p:cNvSpPr>
            <p:nvPr/>
          </p:nvSpPr>
          <p:spPr bwMode="auto">
            <a:xfrm>
              <a:off x="1096" y="1488"/>
              <a:ext cx="2" cy="96"/>
            </a:xfrm>
            <a:prstGeom prst="rect">
              <a:avLst/>
            </a:prstGeom>
            <a:solidFill>
              <a:srgbClr val="AAAA6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19" name="Rectangle 1830"/>
            <p:cNvSpPr>
              <a:spLocks noChangeArrowheads="1"/>
            </p:cNvSpPr>
            <p:nvPr/>
          </p:nvSpPr>
          <p:spPr bwMode="auto">
            <a:xfrm>
              <a:off x="1098" y="1488"/>
              <a:ext cx="4" cy="96"/>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20" name="Rectangle 1831"/>
            <p:cNvSpPr>
              <a:spLocks noChangeArrowheads="1"/>
            </p:cNvSpPr>
            <p:nvPr/>
          </p:nvSpPr>
          <p:spPr bwMode="auto">
            <a:xfrm>
              <a:off x="1102" y="1488"/>
              <a:ext cx="2" cy="96"/>
            </a:xfrm>
            <a:prstGeom prst="rect">
              <a:avLst/>
            </a:prstGeom>
            <a:solidFill>
              <a:srgbClr val="A5A56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21" name="Rectangle 1832"/>
            <p:cNvSpPr>
              <a:spLocks noChangeArrowheads="1"/>
            </p:cNvSpPr>
            <p:nvPr/>
          </p:nvSpPr>
          <p:spPr bwMode="auto">
            <a:xfrm>
              <a:off x="1104" y="1488"/>
              <a:ext cx="2" cy="96"/>
            </a:xfrm>
            <a:prstGeom prst="rect">
              <a:avLst/>
            </a:prstGeom>
            <a:solidFill>
              <a:srgbClr val="A3A3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22" name="Rectangle 1833"/>
            <p:cNvSpPr>
              <a:spLocks noChangeArrowheads="1"/>
            </p:cNvSpPr>
            <p:nvPr/>
          </p:nvSpPr>
          <p:spPr bwMode="auto">
            <a:xfrm>
              <a:off x="1106" y="1488"/>
              <a:ext cx="2" cy="96"/>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23" name="Rectangle 1834"/>
            <p:cNvSpPr>
              <a:spLocks noChangeArrowheads="1"/>
            </p:cNvSpPr>
            <p:nvPr/>
          </p:nvSpPr>
          <p:spPr bwMode="auto">
            <a:xfrm>
              <a:off x="1108" y="1488"/>
              <a:ext cx="2" cy="96"/>
            </a:xfrm>
            <a:prstGeom prst="rect">
              <a:avLst/>
            </a:prstGeom>
            <a:solidFill>
              <a:srgbClr val="A0A0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24" name="Rectangle 1835"/>
            <p:cNvSpPr>
              <a:spLocks noChangeArrowheads="1"/>
            </p:cNvSpPr>
            <p:nvPr/>
          </p:nvSpPr>
          <p:spPr bwMode="auto">
            <a:xfrm>
              <a:off x="1110" y="1488"/>
              <a:ext cx="4" cy="96"/>
            </a:xfrm>
            <a:prstGeom prst="rect">
              <a:avLst/>
            </a:prstGeom>
            <a:solidFill>
              <a:srgbClr val="9E9E5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25" name="Rectangle 1836"/>
            <p:cNvSpPr>
              <a:spLocks noChangeArrowheads="1"/>
            </p:cNvSpPr>
            <p:nvPr/>
          </p:nvSpPr>
          <p:spPr bwMode="auto">
            <a:xfrm>
              <a:off x="1114" y="1488"/>
              <a:ext cx="2" cy="96"/>
            </a:xfrm>
            <a:prstGeom prst="rect">
              <a:avLst/>
            </a:prstGeom>
            <a:solidFill>
              <a:srgbClr val="9B9B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26" name="Rectangle 1837"/>
            <p:cNvSpPr>
              <a:spLocks noChangeArrowheads="1"/>
            </p:cNvSpPr>
            <p:nvPr/>
          </p:nvSpPr>
          <p:spPr bwMode="auto">
            <a:xfrm>
              <a:off x="1116" y="1488"/>
              <a:ext cx="2" cy="96"/>
            </a:xfrm>
            <a:prstGeom prst="rect">
              <a:avLst/>
            </a:prstGeom>
            <a:solidFill>
              <a:srgbClr val="9A9A5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27" name="Rectangle 1838"/>
            <p:cNvSpPr>
              <a:spLocks noChangeArrowheads="1"/>
            </p:cNvSpPr>
            <p:nvPr/>
          </p:nvSpPr>
          <p:spPr bwMode="auto">
            <a:xfrm>
              <a:off x="1118" y="1488"/>
              <a:ext cx="2" cy="96"/>
            </a:xfrm>
            <a:prstGeom prst="rect">
              <a:avLst/>
            </a:prstGeom>
            <a:solidFill>
              <a:srgbClr val="9898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28" name="Rectangle 1839"/>
            <p:cNvSpPr>
              <a:spLocks noChangeArrowheads="1"/>
            </p:cNvSpPr>
            <p:nvPr/>
          </p:nvSpPr>
          <p:spPr bwMode="auto">
            <a:xfrm>
              <a:off x="1120" y="1488"/>
              <a:ext cx="2" cy="96"/>
            </a:xfrm>
            <a:prstGeom prst="rect">
              <a:avLst/>
            </a:prstGeom>
            <a:solidFill>
              <a:srgbClr val="9797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29" name="Rectangle 1840"/>
            <p:cNvSpPr>
              <a:spLocks noChangeArrowheads="1"/>
            </p:cNvSpPr>
            <p:nvPr/>
          </p:nvSpPr>
          <p:spPr bwMode="auto">
            <a:xfrm>
              <a:off x="1122" y="1488"/>
              <a:ext cx="2" cy="96"/>
            </a:xfrm>
            <a:prstGeom prst="rect">
              <a:avLst/>
            </a:prstGeom>
            <a:solidFill>
              <a:srgbClr val="9595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30" name="Rectangle 1841"/>
            <p:cNvSpPr>
              <a:spLocks noChangeArrowheads="1"/>
            </p:cNvSpPr>
            <p:nvPr/>
          </p:nvSpPr>
          <p:spPr bwMode="auto">
            <a:xfrm>
              <a:off x="1124" y="1488"/>
              <a:ext cx="4" cy="96"/>
            </a:xfrm>
            <a:prstGeom prst="rect">
              <a:avLst/>
            </a:prstGeom>
            <a:solidFill>
              <a:srgbClr val="9393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31" name="Rectangle 1842"/>
            <p:cNvSpPr>
              <a:spLocks noChangeArrowheads="1"/>
            </p:cNvSpPr>
            <p:nvPr/>
          </p:nvSpPr>
          <p:spPr bwMode="auto">
            <a:xfrm>
              <a:off x="1128" y="1488"/>
              <a:ext cx="2" cy="96"/>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32" name="Rectangle 1843"/>
            <p:cNvSpPr>
              <a:spLocks noChangeArrowheads="1"/>
            </p:cNvSpPr>
            <p:nvPr/>
          </p:nvSpPr>
          <p:spPr bwMode="auto">
            <a:xfrm>
              <a:off x="1130" y="1488"/>
              <a:ext cx="2" cy="96"/>
            </a:xfrm>
            <a:prstGeom prst="rect">
              <a:avLst/>
            </a:prstGeom>
            <a:solidFill>
              <a:srgbClr val="9090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33" name="Rectangle 1844"/>
            <p:cNvSpPr>
              <a:spLocks noChangeArrowheads="1"/>
            </p:cNvSpPr>
            <p:nvPr/>
          </p:nvSpPr>
          <p:spPr bwMode="auto">
            <a:xfrm>
              <a:off x="1132" y="1488"/>
              <a:ext cx="2" cy="96"/>
            </a:xfrm>
            <a:prstGeom prst="rect">
              <a:avLst/>
            </a:prstGeom>
            <a:solidFill>
              <a:srgbClr val="8F8F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34" name="Rectangle 1845"/>
            <p:cNvSpPr>
              <a:spLocks noChangeArrowheads="1"/>
            </p:cNvSpPr>
            <p:nvPr/>
          </p:nvSpPr>
          <p:spPr bwMode="auto">
            <a:xfrm>
              <a:off x="1134" y="1488"/>
              <a:ext cx="2" cy="96"/>
            </a:xfrm>
            <a:prstGeom prst="rect">
              <a:avLst/>
            </a:prstGeom>
            <a:solidFill>
              <a:srgbClr val="8E8E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35" name="Rectangle 1846"/>
            <p:cNvSpPr>
              <a:spLocks noChangeArrowheads="1"/>
            </p:cNvSpPr>
            <p:nvPr/>
          </p:nvSpPr>
          <p:spPr bwMode="auto">
            <a:xfrm>
              <a:off x="1136" y="1488"/>
              <a:ext cx="4" cy="96"/>
            </a:xfrm>
            <a:prstGeom prst="rect">
              <a:avLst/>
            </a:prstGeom>
            <a:solidFill>
              <a:srgbClr val="8C8C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36" name="Rectangle 1847"/>
            <p:cNvSpPr>
              <a:spLocks noChangeArrowheads="1"/>
            </p:cNvSpPr>
            <p:nvPr/>
          </p:nvSpPr>
          <p:spPr bwMode="auto">
            <a:xfrm>
              <a:off x="1140" y="1488"/>
              <a:ext cx="2" cy="96"/>
            </a:xfrm>
            <a:prstGeom prst="rect">
              <a:avLst/>
            </a:prstGeom>
            <a:solidFill>
              <a:srgbClr val="8A8A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37" name="Rectangle 1848"/>
            <p:cNvSpPr>
              <a:spLocks noChangeArrowheads="1"/>
            </p:cNvSpPr>
            <p:nvPr/>
          </p:nvSpPr>
          <p:spPr bwMode="auto">
            <a:xfrm>
              <a:off x="1142" y="1488"/>
              <a:ext cx="2" cy="96"/>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38" name="Rectangle 1849"/>
            <p:cNvSpPr>
              <a:spLocks noChangeArrowheads="1"/>
            </p:cNvSpPr>
            <p:nvPr/>
          </p:nvSpPr>
          <p:spPr bwMode="auto">
            <a:xfrm>
              <a:off x="1144" y="1488"/>
              <a:ext cx="2" cy="96"/>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39" name="Rectangle 1850"/>
            <p:cNvSpPr>
              <a:spLocks noChangeArrowheads="1"/>
            </p:cNvSpPr>
            <p:nvPr/>
          </p:nvSpPr>
          <p:spPr bwMode="auto">
            <a:xfrm>
              <a:off x="1146" y="1488"/>
              <a:ext cx="2" cy="96"/>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40" name="Rectangle 1851"/>
            <p:cNvSpPr>
              <a:spLocks noChangeArrowheads="1"/>
            </p:cNvSpPr>
            <p:nvPr/>
          </p:nvSpPr>
          <p:spPr bwMode="auto">
            <a:xfrm>
              <a:off x="1148" y="1488"/>
              <a:ext cx="2" cy="96"/>
            </a:xfrm>
            <a:prstGeom prst="rect">
              <a:avLst/>
            </a:prstGeom>
            <a:solidFill>
              <a:srgbClr val="8787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41" name="Rectangle 1852"/>
            <p:cNvSpPr>
              <a:spLocks noChangeArrowheads="1"/>
            </p:cNvSpPr>
            <p:nvPr/>
          </p:nvSpPr>
          <p:spPr bwMode="auto">
            <a:xfrm>
              <a:off x="1150" y="1488"/>
              <a:ext cx="4" cy="96"/>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42" name="Rectangle 1853"/>
            <p:cNvSpPr>
              <a:spLocks noChangeArrowheads="1"/>
            </p:cNvSpPr>
            <p:nvPr/>
          </p:nvSpPr>
          <p:spPr bwMode="auto">
            <a:xfrm>
              <a:off x="1154" y="1488"/>
              <a:ext cx="2" cy="96"/>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43" name="Rectangle 1854"/>
            <p:cNvSpPr>
              <a:spLocks noChangeArrowheads="1"/>
            </p:cNvSpPr>
            <p:nvPr/>
          </p:nvSpPr>
          <p:spPr bwMode="auto">
            <a:xfrm>
              <a:off x="1156" y="1488"/>
              <a:ext cx="2" cy="96"/>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44" name="Rectangle 1855"/>
            <p:cNvSpPr>
              <a:spLocks noChangeArrowheads="1"/>
            </p:cNvSpPr>
            <p:nvPr/>
          </p:nvSpPr>
          <p:spPr bwMode="auto">
            <a:xfrm>
              <a:off x="1158" y="1488"/>
              <a:ext cx="2" cy="96"/>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45" name="Rectangle 1856"/>
            <p:cNvSpPr>
              <a:spLocks noChangeArrowheads="1"/>
            </p:cNvSpPr>
            <p:nvPr/>
          </p:nvSpPr>
          <p:spPr bwMode="auto">
            <a:xfrm>
              <a:off x="1160" y="1488"/>
              <a:ext cx="2" cy="96"/>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46" name="Rectangle 1857"/>
            <p:cNvSpPr>
              <a:spLocks noChangeArrowheads="1"/>
            </p:cNvSpPr>
            <p:nvPr/>
          </p:nvSpPr>
          <p:spPr bwMode="auto">
            <a:xfrm>
              <a:off x="1162" y="1488"/>
              <a:ext cx="4" cy="96"/>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47" name="Rectangle 1858"/>
            <p:cNvSpPr>
              <a:spLocks noChangeArrowheads="1"/>
            </p:cNvSpPr>
            <p:nvPr/>
          </p:nvSpPr>
          <p:spPr bwMode="auto">
            <a:xfrm>
              <a:off x="1166" y="1488"/>
              <a:ext cx="2" cy="96"/>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48" name="Rectangle 1859"/>
            <p:cNvSpPr>
              <a:spLocks noChangeArrowheads="1"/>
            </p:cNvSpPr>
            <p:nvPr/>
          </p:nvSpPr>
          <p:spPr bwMode="auto">
            <a:xfrm>
              <a:off x="1168" y="1488"/>
              <a:ext cx="2" cy="96"/>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49" name="Rectangle 1860"/>
            <p:cNvSpPr>
              <a:spLocks noChangeArrowheads="1"/>
            </p:cNvSpPr>
            <p:nvPr/>
          </p:nvSpPr>
          <p:spPr bwMode="auto">
            <a:xfrm>
              <a:off x="1170" y="1488"/>
              <a:ext cx="2" cy="96"/>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50" name="Rectangle 1861"/>
            <p:cNvSpPr>
              <a:spLocks noChangeArrowheads="1"/>
            </p:cNvSpPr>
            <p:nvPr/>
          </p:nvSpPr>
          <p:spPr bwMode="auto">
            <a:xfrm>
              <a:off x="1172" y="1488"/>
              <a:ext cx="2" cy="96"/>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51" name="Rectangle 1862"/>
            <p:cNvSpPr>
              <a:spLocks noChangeArrowheads="1"/>
            </p:cNvSpPr>
            <p:nvPr/>
          </p:nvSpPr>
          <p:spPr bwMode="auto">
            <a:xfrm>
              <a:off x="1174" y="1488"/>
              <a:ext cx="2" cy="96"/>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52" name="Rectangle 1863"/>
            <p:cNvSpPr>
              <a:spLocks noChangeArrowheads="1"/>
            </p:cNvSpPr>
            <p:nvPr/>
          </p:nvSpPr>
          <p:spPr bwMode="auto">
            <a:xfrm>
              <a:off x="1176" y="1488"/>
              <a:ext cx="4" cy="96"/>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53" name="Rectangle 1864"/>
            <p:cNvSpPr>
              <a:spLocks noChangeArrowheads="1"/>
            </p:cNvSpPr>
            <p:nvPr/>
          </p:nvSpPr>
          <p:spPr bwMode="auto">
            <a:xfrm>
              <a:off x="1180" y="1488"/>
              <a:ext cx="2" cy="96"/>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54" name="Rectangle 1865"/>
            <p:cNvSpPr>
              <a:spLocks noChangeArrowheads="1"/>
            </p:cNvSpPr>
            <p:nvPr/>
          </p:nvSpPr>
          <p:spPr bwMode="auto">
            <a:xfrm>
              <a:off x="1182" y="1488"/>
              <a:ext cx="2" cy="96"/>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55" name="Rectangle 1866"/>
            <p:cNvSpPr>
              <a:spLocks noChangeArrowheads="1"/>
            </p:cNvSpPr>
            <p:nvPr/>
          </p:nvSpPr>
          <p:spPr bwMode="auto">
            <a:xfrm>
              <a:off x="1184" y="1488"/>
              <a:ext cx="2" cy="96"/>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56" name="Rectangle 1867"/>
            <p:cNvSpPr>
              <a:spLocks noChangeArrowheads="1"/>
            </p:cNvSpPr>
            <p:nvPr/>
          </p:nvSpPr>
          <p:spPr bwMode="auto">
            <a:xfrm>
              <a:off x="1186" y="1488"/>
              <a:ext cx="2" cy="96"/>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57" name="Rectangle 1868"/>
            <p:cNvSpPr>
              <a:spLocks noChangeArrowheads="1"/>
            </p:cNvSpPr>
            <p:nvPr/>
          </p:nvSpPr>
          <p:spPr bwMode="auto">
            <a:xfrm>
              <a:off x="1188" y="1488"/>
              <a:ext cx="4" cy="96"/>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58" name="Rectangle 1869"/>
            <p:cNvSpPr>
              <a:spLocks noChangeArrowheads="1"/>
            </p:cNvSpPr>
            <p:nvPr/>
          </p:nvSpPr>
          <p:spPr bwMode="auto">
            <a:xfrm>
              <a:off x="1192" y="1488"/>
              <a:ext cx="2" cy="96"/>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59" name="Rectangle 1870"/>
            <p:cNvSpPr>
              <a:spLocks noChangeArrowheads="1"/>
            </p:cNvSpPr>
            <p:nvPr/>
          </p:nvSpPr>
          <p:spPr bwMode="auto">
            <a:xfrm>
              <a:off x="1194" y="1488"/>
              <a:ext cx="2" cy="96"/>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60" name="Rectangle 1871"/>
            <p:cNvSpPr>
              <a:spLocks noChangeArrowheads="1"/>
            </p:cNvSpPr>
            <p:nvPr/>
          </p:nvSpPr>
          <p:spPr bwMode="auto">
            <a:xfrm>
              <a:off x="1196" y="1488"/>
              <a:ext cx="2" cy="96"/>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61" name="Rectangle 1872"/>
            <p:cNvSpPr>
              <a:spLocks noChangeArrowheads="1"/>
            </p:cNvSpPr>
            <p:nvPr/>
          </p:nvSpPr>
          <p:spPr bwMode="auto">
            <a:xfrm>
              <a:off x="1198" y="1488"/>
              <a:ext cx="3" cy="96"/>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62" name="Rectangle 1873"/>
            <p:cNvSpPr>
              <a:spLocks noChangeArrowheads="1"/>
            </p:cNvSpPr>
            <p:nvPr/>
          </p:nvSpPr>
          <p:spPr bwMode="auto">
            <a:xfrm>
              <a:off x="1201" y="1488"/>
              <a:ext cx="4" cy="96"/>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63" name="Rectangle 1874"/>
            <p:cNvSpPr>
              <a:spLocks noChangeArrowheads="1"/>
            </p:cNvSpPr>
            <p:nvPr/>
          </p:nvSpPr>
          <p:spPr bwMode="auto">
            <a:xfrm>
              <a:off x="1205" y="1488"/>
              <a:ext cx="2" cy="96"/>
            </a:xfrm>
            <a:prstGeom prst="rect">
              <a:avLst/>
            </a:prstGeom>
            <a:solidFill>
              <a:srgbClr val="8787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64" name="Rectangle 1875"/>
            <p:cNvSpPr>
              <a:spLocks noChangeArrowheads="1"/>
            </p:cNvSpPr>
            <p:nvPr/>
          </p:nvSpPr>
          <p:spPr bwMode="auto">
            <a:xfrm>
              <a:off x="1207" y="1488"/>
              <a:ext cx="2" cy="96"/>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65" name="Rectangle 1876"/>
            <p:cNvSpPr>
              <a:spLocks noChangeArrowheads="1"/>
            </p:cNvSpPr>
            <p:nvPr/>
          </p:nvSpPr>
          <p:spPr bwMode="auto">
            <a:xfrm>
              <a:off x="1209" y="1488"/>
              <a:ext cx="2" cy="96"/>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66" name="Rectangle 1877"/>
            <p:cNvSpPr>
              <a:spLocks noChangeArrowheads="1"/>
            </p:cNvSpPr>
            <p:nvPr/>
          </p:nvSpPr>
          <p:spPr bwMode="auto">
            <a:xfrm>
              <a:off x="1211" y="1488"/>
              <a:ext cx="2" cy="96"/>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67" name="Rectangle 1878"/>
            <p:cNvSpPr>
              <a:spLocks noChangeArrowheads="1"/>
            </p:cNvSpPr>
            <p:nvPr/>
          </p:nvSpPr>
          <p:spPr bwMode="auto">
            <a:xfrm>
              <a:off x="1213" y="1488"/>
              <a:ext cx="2" cy="96"/>
            </a:xfrm>
            <a:prstGeom prst="rect">
              <a:avLst/>
            </a:prstGeom>
            <a:solidFill>
              <a:srgbClr val="8A8A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68" name="Rectangle 1879"/>
            <p:cNvSpPr>
              <a:spLocks noChangeArrowheads="1"/>
            </p:cNvSpPr>
            <p:nvPr/>
          </p:nvSpPr>
          <p:spPr bwMode="auto">
            <a:xfrm>
              <a:off x="1215" y="1488"/>
              <a:ext cx="4" cy="96"/>
            </a:xfrm>
            <a:prstGeom prst="rect">
              <a:avLst/>
            </a:prstGeom>
            <a:solidFill>
              <a:srgbClr val="8C8C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69" name="Rectangle 1880"/>
            <p:cNvSpPr>
              <a:spLocks noChangeArrowheads="1"/>
            </p:cNvSpPr>
            <p:nvPr/>
          </p:nvSpPr>
          <p:spPr bwMode="auto">
            <a:xfrm>
              <a:off x="1219" y="1488"/>
              <a:ext cx="2" cy="96"/>
            </a:xfrm>
            <a:prstGeom prst="rect">
              <a:avLst/>
            </a:prstGeom>
            <a:solidFill>
              <a:srgbClr val="8E8E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70" name="Rectangle 1881"/>
            <p:cNvSpPr>
              <a:spLocks noChangeArrowheads="1"/>
            </p:cNvSpPr>
            <p:nvPr/>
          </p:nvSpPr>
          <p:spPr bwMode="auto">
            <a:xfrm>
              <a:off x="1221" y="1488"/>
              <a:ext cx="2" cy="96"/>
            </a:xfrm>
            <a:prstGeom prst="rect">
              <a:avLst/>
            </a:prstGeom>
            <a:solidFill>
              <a:srgbClr val="8F8F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71" name="Rectangle 1882"/>
            <p:cNvSpPr>
              <a:spLocks noChangeArrowheads="1"/>
            </p:cNvSpPr>
            <p:nvPr/>
          </p:nvSpPr>
          <p:spPr bwMode="auto">
            <a:xfrm>
              <a:off x="1223" y="1488"/>
              <a:ext cx="2" cy="96"/>
            </a:xfrm>
            <a:prstGeom prst="rect">
              <a:avLst/>
            </a:prstGeom>
            <a:solidFill>
              <a:srgbClr val="9090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72" name="Rectangle 1883"/>
            <p:cNvSpPr>
              <a:spLocks noChangeArrowheads="1"/>
            </p:cNvSpPr>
            <p:nvPr/>
          </p:nvSpPr>
          <p:spPr bwMode="auto">
            <a:xfrm>
              <a:off x="1225" y="1488"/>
              <a:ext cx="2" cy="96"/>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73" name="Rectangle 1884"/>
            <p:cNvSpPr>
              <a:spLocks noChangeArrowheads="1"/>
            </p:cNvSpPr>
            <p:nvPr/>
          </p:nvSpPr>
          <p:spPr bwMode="auto">
            <a:xfrm>
              <a:off x="1227" y="1488"/>
              <a:ext cx="4" cy="96"/>
            </a:xfrm>
            <a:prstGeom prst="rect">
              <a:avLst/>
            </a:prstGeom>
            <a:solidFill>
              <a:srgbClr val="9393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74" name="Rectangle 1885"/>
            <p:cNvSpPr>
              <a:spLocks noChangeArrowheads="1"/>
            </p:cNvSpPr>
            <p:nvPr/>
          </p:nvSpPr>
          <p:spPr bwMode="auto">
            <a:xfrm>
              <a:off x="1231" y="1488"/>
              <a:ext cx="2" cy="96"/>
            </a:xfrm>
            <a:prstGeom prst="rect">
              <a:avLst/>
            </a:prstGeom>
            <a:solidFill>
              <a:srgbClr val="9595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75" name="Rectangle 1886"/>
            <p:cNvSpPr>
              <a:spLocks noChangeArrowheads="1"/>
            </p:cNvSpPr>
            <p:nvPr/>
          </p:nvSpPr>
          <p:spPr bwMode="auto">
            <a:xfrm>
              <a:off x="1233" y="1488"/>
              <a:ext cx="2" cy="96"/>
            </a:xfrm>
            <a:prstGeom prst="rect">
              <a:avLst/>
            </a:prstGeom>
            <a:solidFill>
              <a:srgbClr val="9797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76" name="Rectangle 1887"/>
            <p:cNvSpPr>
              <a:spLocks noChangeArrowheads="1"/>
            </p:cNvSpPr>
            <p:nvPr/>
          </p:nvSpPr>
          <p:spPr bwMode="auto">
            <a:xfrm>
              <a:off x="1235" y="1488"/>
              <a:ext cx="2" cy="96"/>
            </a:xfrm>
            <a:prstGeom prst="rect">
              <a:avLst/>
            </a:prstGeom>
            <a:solidFill>
              <a:srgbClr val="9898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77" name="Rectangle 1888"/>
            <p:cNvSpPr>
              <a:spLocks noChangeArrowheads="1"/>
            </p:cNvSpPr>
            <p:nvPr/>
          </p:nvSpPr>
          <p:spPr bwMode="auto">
            <a:xfrm>
              <a:off x="1237" y="1488"/>
              <a:ext cx="2" cy="96"/>
            </a:xfrm>
            <a:prstGeom prst="rect">
              <a:avLst/>
            </a:prstGeom>
            <a:solidFill>
              <a:srgbClr val="9A9A5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78" name="Rectangle 1889"/>
            <p:cNvSpPr>
              <a:spLocks noChangeArrowheads="1"/>
            </p:cNvSpPr>
            <p:nvPr/>
          </p:nvSpPr>
          <p:spPr bwMode="auto">
            <a:xfrm>
              <a:off x="1239" y="1488"/>
              <a:ext cx="2" cy="96"/>
            </a:xfrm>
            <a:prstGeom prst="rect">
              <a:avLst/>
            </a:prstGeom>
            <a:solidFill>
              <a:srgbClr val="9B9B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79" name="Rectangle 1890"/>
            <p:cNvSpPr>
              <a:spLocks noChangeArrowheads="1"/>
            </p:cNvSpPr>
            <p:nvPr/>
          </p:nvSpPr>
          <p:spPr bwMode="auto">
            <a:xfrm>
              <a:off x="1241" y="1488"/>
              <a:ext cx="4" cy="96"/>
            </a:xfrm>
            <a:prstGeom prst="rect">
              <a:avLst/>
            </a:prstGeom>
            <a:solidFill>
              <a:srgbClr val="9E9E5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80" name="Rectangle 1891"/>
            <p:cNvSpPr>
              <a:spLocks noChangeArrowheads="1"/>
            </p:cNvSpPr>
            <p:nvPr/>
          </p:nvSpPr>
          <p:spPr bwMode="auto">
            <a:xfrm>
              <a:off x="1245" y="1488"/>
              <a:ext cx="2" cy="96"/>
            </a:xfrm>
            <a:prstGeom prst="rect">
              <a:avLst/>
            </a:prstGeom>
            <a:solidFill>
              <a:srgbClr val="A0A0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81" name="Rectangle 1892"/>
            <p:cNvSpPr>
              <a:spLocks noChangeArrowheads="1"/>
            </p:cNvSpPr>
            <p:nvPr/>
          </p:nvSpPr>
          <p:spPr bwMode="auto">
            <a:xfrm>
              <a:off x="1247" y="1488"/>
              <a:ext cx="2" cy="96"/>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82" name="Rectangle 1893"/>
            <p:cNvSpPr>
              <a:spLocks noChangeArrowheads="1"/>
            </p:cNvSpPr>
            <p:nvPr/>
          </p:nvSpPr>
          <p:spPr bwMode="auto">
            <a:xfrm>
              <a:off x="1249" y="1488"/>
              <a:ext cx="2" cy="96"/>
            </a:xfrm>
            <a:prstGeom prst="rect">
              <a:avLst/>
            </a:prstGeom>
            <a:solidFill>
              <a:srgbClr val="A3A3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83" name="Rectangle 1894"/>
            <p:cNvSpPr>
              <a:spLocks noChangeArrowheads="1"/>
            </p:cNvSpPr>
            <p:nvPr/>
          </p:nvSpPr>
          <p:spPr bwMode="auto">
            <a:xfrm>
              <a:off x="1251" y="1488"/>
              <a:ext cx="2" cy="96"/>
            </a:xfrm>
            <a:prstGeom prst="rect">
              <a:avLst/>
            </a:prstGeom>
            <a:solidFill>
              <a:srgbClr val="A5A56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84" name="Rectangle 1895"/>
            <p:cNvSpPr>
              <a:spLocks noChangeArrowheads="1"/>
            </p:cNvSpPr>
            <p:nvPr/>
          </p:nvSpPr>
          <p:spPr bwMode="auto">
            <a:xfrm>
              <a:off x="1253" y="1488"/>
              <a:ext cx="4" cy="96"/>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85" name="Rectangle 1896"/>
            <p:cNvSpPr>
              <a:spLocks noChangeArrowheads="1"/>
            </p:cNvSpPr>
            <p:nvPr/>
          </p:nvSpPr>
          <p:spPr bwMode="auto">
            <a:xfrm>
              <a:off x="1257" y="1488"/>
              <a:ext cx="2" cy="96"/>
            </a:xfrm>
            <a:prstGeom prst="rect">
              <a:avLst/>
            </a:prstGeom>
            <a:solidFill>
              <a:srgbClr val="AAAA6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86" name="Rectangle 1897"/>
            <p:cNvSpPr>
              <a:spLocks noChangeArrowheads="1"/>
            </p:cNvSpPr>
            <p:nvPr/>
          </p:nvSpPr>
          <p:spPr bwMode="auto">
            <a:xfrm>
              <a:off x="1259" y="1488"/>
              <a:ext cx="2" cy="96"/>
            </a:xfrm>
            <a:prstGeom prst="rect">
              <a:avLst/>
            </a:prstGeom>
            <a:solidFill>
              <a:srgbClr val="ACAC6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87" name="Rectangle 1898"/>
            <p:cNvSpPr>
              <a:spLocks noChangeArrowheads="1"/>
            </p:cNvSpPr>
            <p:nvPr/>
          </p:nvSpPr>
          <p:spPr bwMode="auto">
            <a:xfrm>
              <a:off x="1261" y="1488"/>
              <a:ext cx="2" cy="96"/>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88" name="Rectangle 1899"/>
            <p:cNvSpPr>
              <a:spLocks noChangeArrowheads="1"/>
            </p:cNvSpPr>
            <p:nvPr/>
          </p:nvSpPr>
          <p:spPr bwMode="auto">
            <a:xfrm>
              <a:off x="1263" y="1488"/>
              <a:ext cx="2" cy="96"/>
            </a:xfrm>
            <a:prstGeom prst="rect">
              <a:avLst/>
            </a:prstGeom>
            <a:solidFill>
              <a:srgbClr val="AFAF6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89" name="Rectangle 1900"/>
            <p:cNvSpPr>
              <a:spLocks noChangeArrowheads="1"/>
            </p:cNvSpPr>
            <p:nvPr/>
          </p:nvSpPr>
          <p:spPr bwMode="auto">
            <a:xfrm>
              <a:off x="1265" y="1488"/>
              <a:ext cx="2" cy="96"/>
            </a:xfrm>
            <a:prstGeom prst="rect">
              <a:avLst/>
            </a:prstGeom>
            <a:solidFill>
              <a:srgbClr val="B2B26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90" name="Rectangle 1901"/>
            <p:cNvSpPr>
              <a:spLocks noChangeArrowheads="1"/>
            </p:cNvSpPr>
            <p:nvPr/>
          </p:nvSpPr>
          <p:spPr bwMode="auto">
            <a:xfrm>
              <a:off x="1267" y="1488"/>
              <a:ext cx="4" cy="96"/>
            </a:xfrm>
            <a:prstGeom prst="rect">
              <a:avLst/>
            </a:prstGeom>
            <a:solidFill>
              <a:srgbClr val="B4B4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91" name="Rectangle 1902"/>
            <p:cNvSpPr>
              <a:spLocks noChangeArrowheads="1"/>
            </p:cNvSpPr>
            <p:nvPr/>
          </p:nvSpPr>
          <p:spPr bwMode="auto">
            <a:xfrm>
              <a:off x="1271" y="1488"/>
              <a:ext cx="2" cy="96"/>
            </a:xfrm>
            <a:prstGeom prst="rect">
              <a:avLst/>
            </a:prstGeom>
            <a:solidFill>
              <a:srgbClr val="B7B7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92" name="Rectangle 1903"/>
            <p:cNvSpPr>
              <a:spLocks noChangeArrowheads="1"/>
            </p:cNvSpPr>
            <p:nvPr/>
          </p:nvSpPr>
          <p:spPr bwMode="auto">
            <a:xfrm>
              <a:off x="1273" y="1488"/>
              <a:ext cx="2" cy="96"/>
            </a:xfrm>
            <a:prstGeom prst="rect">
              <a:avLst/>
            </a:prstGeom>
            <a:solidFill>
              <a:srgbClr val="B9B96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93" name="Rectangle 1904"/>
            <p:cNvSpPr>
              <a:spLocks noChangeArrowheads="1"/>
            </p:cNvSpPr>
            <p:nvPr/>
          </p:nvSpPr>
          <p:spPr bwMode="auto">
            <a:xfrm>
              <a:off x="1275" y="1488"/>
              <a:ext cx="2" cy="96"/>
            </a:xfrm>
            <a:prstGeom prst="rect">
              <a:avLst/>
            </a:prstGeom>
            <a:solidFill>
              <a:srgbClr val="BBBB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94" name="Rectangle 1905"/>
            <p:cNvSpPr>
              <a:spLocks noChangeArrowheads="1"/>
            </p:cNvSpPr>
            <p:nvPr/>
          </p:nvSpPr>
          <p:spPr bwMode="auto">
            <a:xfrm>
              <a:off x="1277" y="1488"/>
              <a:ext cx="2" cy="96"/>
            </a:xfrm>
            <a:prstGeom prst="rect">
              <a:avLst/>
            </a:prstGeom>
            <a:solidFill>
              <a:srgbClr val="BCBC7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95" name="Rectangle 1906"/>
            <p:cNvSpPr>
              <a:spLocks noChangeArrowheads="1"/>
            </p:cNvSpPr>
            <p:nvPr/>
          </p:nvSpPr>
          <p:spPr bwMode="auto">
            <a:xfrm>
              <a:off x="1279" y="1488"/>
              <a:ext cx="4" cy="96"/>
            </a:xfrm>
            <a:prstGeom prst="rect">
              <a:avLst/>
            </a:prstGeom>
            <a:solidFill>
              <a:srgbClr val="C0C07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96" name="Rectangle 1907"/>
            <p:cNvSpPr>
              <a:spLocks noChangeArrowheads="1"/>
            </p:cNvSpPr>
            <p:nvPr/>
          </p:nvSpPr>
          <p:spPr bwMode="auto">
            <a:xfrm>
              <a:off x="1283" y="1488"/>
              <a:ext cx="2" cy="96"/>
            </a:xfrm>
            <a:prstGeom prst="rect">
              <a:avLst/>
            </a:prstGeom>
            <a:solidFill>
              <a:srgbClr val="C2C2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97" name="Rectangle 1908"/>
            <p:cNvSpPr>
              <a:spLocks noChangeArrowheads="1"/>
            </p:cNvSpPr>
            <p:nvPr/>
          </p:nvSpPr>
          <p:spPr bwMode="auto">
            <a:xfrm>
              <a:off x="1285" y="1488"/>
              <a:ext cx="2" cy="96"/>
            </a:xfrm>
            <a:prstGeom prst="rect">
              <a:avLst/>
            </a:prstGeom>
            <a:solidFill>
              <a:srgbClr val="C4C47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98" name="Rectangle 1909"/>
            <p:cNvSpPr>
              <a:spLocks noChangeArrowheads="1"/>
            </p:cNvSpPr>
            <p:nvPr/>
          </p:nvSpPr>
          <p:spPr bwMode="auto">
            <a:xfrm>
              <a:off x="1287" y="1488"/>
              <a:ext cx="2" cy="96"/>
            </a:xfrm>
            <a:prstGeom prst="rect">
              <a:avLst/>
            </a:prstGeom>
            <a:solidFill>
              <a:srgbClr val="C6C67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99" name="Rectangle 1910"/>
            <p:cNvSpPr>
              <a:spLocks noChangeArrowheads="1"/>
            </p:cNvSpPr>
            <p:nvPr/>
          </p:nvSpPr>
          <p:spPr bwMode="auto">
            <a:xfrm>
              <a:off x="1289" y="1488"/>
              <a:ext cx="2" cy="96"/>
            </a:xfrm>
            <a:prstGeom prst="rect">
              <a:avLst/>
            </a:prstGeom>
            <a:solidFill>
              <a:srgbClr val="C8C8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00" name="Rectangle 1911"/>
            <p:cNvSpPr>
              <a:spLocks noChangeArrowheads="1"/>
            </p:cNvSpPr>
            <p:nvPr/>
          </p:nvSpPr>
          <p:spPr bwMode="auto">
            <a:xfrm>
              <a:off x="1291" y="1488"/>
              <a:ext cx="2" cy="96"/>
            </a:xfrm>
            <a:prstGeom prst="rect">
              <a:avLst/>
            </a:prstGeom>
            <a:solidFill>
              <a:srgbClr val="C9C9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01" name="Rectangle 1912"/>
            <p:cNvSpPr>
              <a:spLocks noChangeArrowheads="1"/>
            </p:cNvSpPr>
            <p:nvPr/>
          </p:nvSpPr>
          <p:spPr bwMode="auto">
            <a:xfrm>
              <a:off x="1293" y="1488"/>
              <a:ext cx="4" cy="96"/>
            </a:xfrm>
            <a:prstGeom prst="rect">
              <a:avLst/>
            </a:prstGeom>
            <a:solidFill>
              <a:srgbClr val="CCCC7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02" name="Rectangle 1913"/>
            <p:cNvSpPr>
              <a:spLocks noChangeArrowheads="1"/>
            </p:cNvSpPr>
            <p:nvPr/>
          </p:nvSpPr>
          <p:spPr bwMode="auto">
            <a:xfrm>
              <a:off x="1297" y="1488"/>
              <a:ext cx="2" cy="96"/>
            </a:xfrm>
            <a:prstGeom prst="rect">
              <a:avLst/>
            </a:prstGeom>
            <a:solidFill>
              <a:srgbClr val="CFCF7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03" name="Rectangle 1914"/>
            <p:cNvSpPr>
              <a:spLocks noChangeArrowheads="1"/>
            </p:cNvSpPr>
            <p:nvPr/>
          </p:nvSpPr>
          <p:spPr bwMode="auto">
            <a:xfrm>
              <a:off x="1299" y="1488"/>
              <a:ext cx="2" cy="96"/>
            </a:xfrm>
            <a:prstGeom prst="rect">
              <a:avLst/>
            </a:prstGeom>
            <a:solidFill>
              <a:srgbClr val="D0D0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04" name="Rectangle 1915"/>
            <p:cNvSpPr>
              <a:spLocks noChangeArrowheads="1"/>
            </p:cNvSpPr>
            <p:nvPr/>
          </p:nvSpPr>
          <p:spPr bwMode="auto">
            <a:xfrm>
              <a:off x="1301" y="1488"/>
              <a:ext cx="2" cy="96"/>
            </a:xfrm>
            <a:prstGeom prst="rect">
              <a:avLst/>
            </a:prstGeom>
            <a:solidFill>
              <a:srgbClr val="D2D27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05" name="Rectangle 1916"/>
            <p:cNvSpPr>
              <a:spLocks noChangeArrowheads="1"/>
            </p:cNvSpPr>
            <p:nvPr/>
          </p:nvSpPr>
          <p:spPr bwMode="auto">
            <a:xfrm>
              <a:off x="1303" y="1488"/>
              <a:ext cx="2" cy="96"/>
            </a:xfrm>
            <a:prstGeom prst="rect">
              <a:avLst/>
            </a:prstGeom>
            <a:solidFill>
              <a:srgbClr val="D4D4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06" name="Rectangle 1917"/>
            <p:cNvSpPr>
              <a:spLocks noChangeArrowheads="1"/>
            </p:cNvSpPr>
            <p:nvPr/>
          </p:nvSpPr>
          <p:spPr bwMode="auto">
            <a:xfrm>
              <a:off x="1305" y="1488"/>
              <a:ext cx="4" cy="96"/>
            </a:xfrm>
            <a:prstGeom prst="rect">
              <a:avLst/>
            </a:prstGeom>
            <a:solidFill>
              <a:srgbClr val="D6D68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07" name="Rectangle 1918"/>
            <p:cNvSpPr>
              <a:spLocks noChangeArrowheads="1"/>
            </p:cNvSpPr>
            <p:nvPr/>
          </p:nvSpPr>
          <p:spPr bwMode="auto">
            <a:xfrm>
              <a:off x="1309" y="1488"/>
              <a:ext cx="2" cy="96"/>
            </a:xfrm>
            <a:prstGeom prst="rect">
              <a:avLst/>
            </a:prstGeom>
            <a:solidFill>
              <a:srgbClr val="D8D8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08" name="Rectangle 1919"/>
            <p:cNvSpPr>
              <a:spLocks noChangeArrowheads="1"/>
            </p:cNvSpPr>
            <p:nvPr/>
          </p:nvSpPr>
          <p:spPr bwMode="auto">
            <a:xfrm>
              <a:off x="1311" y="1488"/>
              <a:ext cx="2" cy="96"/>
            </a:xfrm>
            <a:prstGeom prst="rect">
              <a:avLst/>
            </a:prstGeom>
            <a:solidFill>
              <a:srgbClr val="DADA8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09" name="Rectangle 1920"/>
            <p:cNvSpPr>
              <a:spLocks noChangeArrowheads="1"/>
            </p:cNvSpPr>
            <p:nvPr/>
          </p:nvSpPr>
          <p:spPr bwMode="auto">
            <a:xfrm>
              <a:off x="1313" y="1488"/>
              <a:ext cx="2" cy="96"/>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10" name="Rectangle 1921"/>
            <p:cNvSpPr>
              <a:spLocks noChangeArrowheads="1"/>
            </p:cNvSpPr>
            <p:nvPr/>
          </p:nvSpPr>
          <p:spPr bwMode="auto">
            <a:xfrm>
              <a:off x="1315" y="1488"/>
              <a:ext cx="2" cy="96"/>
            </a:xfrm>
            <a:prstGeom prst="rect">
              <a:avLst/>
            </a:prstGeom>
            <a:solidFill>
              <a:srgbClr val="DDDD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11" name="Rectangle 1922"/>
            <p:cNvSpPr>
              <a:spLocks noChangeArrowheads="1"/>
            </p:cNvSpPr>
            <p:nvPr/>
          </p:nvSpPr>
          <p:spPr bwMode="auto">
            <a:xfrm>
              <a:off x="1317" y="1488"/>
              <a:ext cx="2" cy="96"/>
            </a:xfrm>
            <a:prstGeom prst="rect">
              <a:avLst/>
            </a:prstGeom>
            <a:solidFill>
              <a:srgbClr val="DEDE8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12" name="Rectangle 1923"/>
            <p:cNvSpPr>
              <a:spLocks noChangeArrowheads="1"/>
            </p:cNvSpPr>
            <p:nvPr/>
          </p:nvSpPr>
          <p:spPr bwMode="auto">
            <a:xfrm>
              <a:off x="1319" y="1488"/>
              <a:ext cx="4" cy="96"/>
            </a:xfrm>
            <a:prstGeom prst="rect">
              <a:avLst/>
            </a:prstGeom>
            <a:solidFill>
              <a:srgbClr val="E1E1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13" name="Rectangle 1924"/>
            <p:cNvSpPr>
              <a:spLocks noChangeArrowheads="1"/>
            </p:cNvSpPr>
            <p:nvPr/>
          </p:nvSpPr>
          <p:spPr bwMode="auto">
            <a:xfrm>
              <a:off x="1323" y="1488"/>
              <a:ext cx="2" cy="96"/>
            </a:xfrm>
            <a:prstGeom prst="rect">
              <a:avLst/>
            </a:prstGeom>
            <a:solidFill>
              <a:srgbClr val="E3E38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14" name="Rectangle 1925"/>
            <p:cNvSpPr>
              <a:spLocks noChangeArrowheads="1"/>
            </p:cNvSpPr>
            <p:nvPr/>
          </p:nvSpPr>
          <p:spPr bwMode="auto">
            <a:xfrm>
              <a:off x="1325" y="1488"/>
              <a:ext cx="2" cy="96"/>
            </a:xfrm>
            <a:prstGeom prst="rect">
              <a:avLst/>
            </a:prstGeom>
            <a:solidFill>
              <a:srgbClr val="E4E4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15" name="Rectangle 1926"/>
            <p:cNvSpPr>
              <a:spLocks noChangeArrowheads="1"/>
            </p:cNvSpPr>
            <p:nvPr/>
          </p:nvSpPr>
          <p:spPr bwMode="auto">
            <a:xfrm>
              <a:off x="1327" y="1488"/>
              <a:ext cx="2" cy="96"/>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16" name="Rectangle 1927"/>
            <p:cNvSpPr>
              <a:spLocks noChangeArrowheads="1"/>
            </p:cNvSpPr>
            <p:nvPr/>
          </p:nvSpPr>
          <p:spPr bwMode="auto">
            <a:xfrm>
              <a:off x="1329" y="1488"/>
              <a:ext cx="2" cy="96"/>
            </a:xfrm>
            <a:prstGeom prst="rect">
              <a:avLst/>
            </a:prstGeom>
            <a:solidFill>
              <a:srgbClr val="E7E7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17" name="Rectangle 1928"/>
            <p:cNvSpPr>
              <a:spLocks noChangeArrowheads="1"/>
            </p:cNvSpPr>
            <p:nvPr/>
          </p:nvSpPr>
          <p:spPr bwMode="auto">
            <a:xfrm>
              <a:off x="1331" y="1488"/>
              <a:ext cx="4" cy="96"/>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18" name="Rectangle 1929"/>
            <p:cNvSpPr>
              <a:spLocks noChangeArrowheads="1"/>
            </p:cNvSpPr>
            <p:nvPr/>
          </p:nvSpPr>
          <p:spPr bwMode="auto">
            <a:xfrm>
              <a:off x="1335" y="1488"/>
              <a:ext cx="2" cy="96"/>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19" name="Rectangle 1930"/>
            <p:cNvSpPr>
              <a:spLocks noChangeArrowheads="1"/>
            </p:cNvSpPr>
            <p:nvPr/>
          </p:nvSpPr>
          <p:spPr bwMode="auto">
            <a:xfrm>
              <a:off x="1337" y="1488"/>
              <a:ext cx="2" cy="96"/>
            </a:xfrm>
            <a:prstGeom prst="rect">
              <a:avLst/>
            </a:prstGeom>
            <a:solidFill>
              <a:srgbClr val="EBEB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20" name="Rectangle 1931"/>
            <p:cNvSpPr>
              <a:spLocks noChangeArrowheads="1"/>
            </p:cNvSpPr>
            <p:nvPr/>
          </p:nvSpPr>
          <p:spPr bwMode="auto">
            <a:xfrm>
              <a:off x="1339" y="1488"/>
              <a:ext cx="2" cy="96"/>
            </a:xfrm>
            <a:prstGeom prst="rect">
              <a:avLst/>
            </a:prstGeom>
            <a:solidFill>
              <a:srgbClr val="ECEC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21" name="Rectangle 1932"/>
            <p:cNvSpPr>
              <a:spLocks noChangeArrowheads="1"/>
            </p:cNvSpPr>
            <p:nvPr/>
          </p:nvSpPr>
          <p:spPr bwMode="auto">
            <a:xfrm>
              <a:off x="1341" y="1488"/>
              <a:ext cx="2" cy="96"/>
            </a:xfrm>
            <a:prstGeom prst="rect">
              <a:avLst/>
            </a:prstGeom>
            <a:solidFill>
              <a:srgbClr val="EDED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22" name="Rectangle 1933"/>
            <p:cNvSpPr>
              <a:spLocks noChangeArrowheads="1"/>
            </p:cNvSpPr>
            <p:nvPr/>
          </p:nvSpPr>
          <p:spPr bwMode="auto">
            <a:xfrm>
              <a:off x="1343" y="1488"/>
              <a:ext cx="2" cy="96"/>
            </a:xfrm>
            <a:prstGeom prst="rect">
              <a:avLst/>
            </a:prstGeom>
            <a:solidFill>
              <a:srgbClr val="EFEF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23" name="Rectangle 1934"/>
            <p:cNvSpPr>
              <a:spLocks noChangeArrowheads="1"/>
            </p:cNvSpPr>
            <p:nvPr/>
          </p:nvSpPr>
          <p:spPr bwMode="auto">
            <a:xfrm>
              <a:off x="1345" y="1488"/>
              <a:ext cx="4" cy="96"/>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24" name="Rectangle 1935"/>
            <p:cNvSpPr>
              <a:spLocks noChangeArrowheads="1"/>
            </p:cNvSpPr>
            <p:nvPr/>
          </p:nvSpPr>
          <p:spPr bwMode="auto">
            <a:xfrm>
              <a:off x="1349" y="1488"/>
              <a:ext cx="2" cy="96"/>
            </a:xfrm>
            <a:prstGeom prst="rect">
              <a:avLst/>
            </a:prstGeom>
            <a:solidFill>
              <a:srgbClr val="F1F1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25" name="Rectangle 1936"/>
            <p:cNvSpPr>
              <a:spLocks noChangeArrowheads="1"/>
            </p:cNvSpPr>
            <p:nvPr/>
          </p:nvSpPr>
          <p:spPr bwMode="auto">
            <a:xfrm>
              <a:off x="1351" y="1488"/>
              <a:ext cx="2" cy="96"/>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26" name="Rectangle 1937"/>
            <p:cNvSpPr>
              <a:spLocks noChangeArrowheads="1"/>
            </p:cNvSpPr>
            <p:nvPr/>
          </p:nvSpPr>
          <p:spPr bwMode="auto">
            <a:xfrm>
              <a:off x="1353" y="1488"/>
              <a:ext cx="2" cy="96"/>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27" name="Rectangle 1938"/>
            <p:cNvSpPr>
              <a:spLocks noChangeArrowheads="1"/>
            </p:cNvSpPr>
            <p:nvPr/>
          </p:nvSpPr>
          <p:spPr bwMode="auto">
            <a:xfrm>
              <a:off x="1355" y="1488"/>
              <a:ext cx="2" cy="96"/>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28" name="Rectangle 1939"/>
            <p:cNvSpPr>
              <a:spLocks noChangeArrowheads="1"/>
            </p:cNvSpPr>
            <p:nvPr/>
          </p:nvSpPr>
          <p:spPr bwMode="auto">
            <a:xfrm>
              <a:off x="1357" y="1488"/>
              <a:ext cx="4" cy="96"/>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29" name="Rectangle 1940"/>
            <p:cNvSpPr>
              <a:spLocks noChangeArrowheads="1"/>
            </p:cNvSpPr>
            <p:nvPr/>
          </p:nvSpPr>
          <p:spPr bwMode="auto">
            <a:xfrm>
              <a:off x="1361" y="1488"/>
              <a:ext cx="2" cy="96"/>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30" name="Rectangle 1941"/>
            <p:cNvSpPr>
              <a:spLocks noChangeArrowheads="1"/>
            </p:cNvSpPr>
            <p:nvPr/>
          </p:nvSpPr>
          <p:spPr bwMode="auto">
            <a:xfrm>
              <a:off x="1363" y="1488"/>
              <a:ext cx="2" cy="96"/>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31" name="Rectangle 1942"/>
            <p:cNvSpPr>
              <a:spLocks noChangeArrowheads="1"/>
            </p:cNvSpPr>
            <p:nvPr/>
          </p:nvSpPr>
          <p:spPr bwMode="auto">
            <a:xfrm>
              <a:off x="1365" y="1488"/>
              <a:ext cx="2" cy="96"/>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32" name="Rectangle 1943"/>
            <p:cNvSpPr>
              <a:spLocks noChangeArrowheads="1"/>
            </p:cNvSpPr>
            <p:nvPr/>
          </p:nvSpPr>
          <p:spPr bwMode="auto">
            <a:xfrm>
              <a:off x="1367" y="1488"/>
              <a:ext cx="2" cy="96"/>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33" name="Rectangle 1944"/>
            <p:cNvSpPr>
              <a:spLocks noChangeArrowheads="1"/>
            </p:cNvSpPr>
            <p:nvPr/>
          </p:nvSpPr>
          <p:spPr bwMode="auto">
            <a:xfrm>
              <a:off x="1369" y="1488"/>
              <a:ext cx="2" cy="96"/>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34" name="Rectangle 1945"/>
            <p:cNvSpPr>
              <a:spLocks noChangeArrowheads="1"/>
            </p:cNvSpPr>
            <p:nvPr/>
          </p:nvSpPr>
          <p:spPr bwMode="auto">
            <a:xfrm>
              <a:off x="1371" y="1488"/>
              <a:ext cx="4" cy="96"/>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35" name="Rectangle 1946"/>
            <p:cNvSpPr>
              <a:spLocks noChangeArrowheads="1"/>
            </p:cNvSpPr>
            <p:nvPr/>
          </p:nvSpPr>
          <p:spPr bwMode="auto">
            <a:xfrm>
              <a:off x="1375" y="1488"/>
              <a:ext cx="2" cy="96"/>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36" name="Rectangle 1947"/>
            <p:cNvSpPr>
              <a:spLocks noChangeArrowheads="1"/>
            </p:cNvSpPr>
            <p:nvPr/>
          </p:nvSpPr>
          <p:spPr bwMode="auto">
            <a:xfrm>
              <a:off x="1377" y="1488"/>
              <a:ext cx="2" cy="96"/>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37" name="Rectangle 1948"/>
            <p:cNvSpPr>
              <a:spLocks noChangeArrowheads="1"/>
            </p:cNvSpPr>
            <p:nvPr/>
          </p:nvSpPr>
          <p:spPr bwMode="auto">
            <a:xfrm>
              <a:off x="1379" y="1488"/>
              <a:ext cx="2" cy="96"/>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38" name="Rectangle 1949"/>
            <p:cNvSpPr>
              <a:spLocks noChangeArrowheads="1"/>
            </p:cNvSpPr>
            <p:nvPr/>
          </p:nvSpPr>
          <p:spPr bwMode="auto">
            <a:xfrm>
              <a:off x="1381" y="1488"/>
              <a:ext cx="2" cy="96"/>
            </a:xfrm>
            <a:prstGeom prst="rect">
              <a:avLst/>
            </a:prstGeom>
            <a:solidFill>
              <a:srgbClr val="FBFB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39" name="Rectangle 1950"/>
            <p:cNvSpPr>
              <a:spLocks noChangeArrowheads="1"/>
            </p:cNvSpPr>
            <p:nvPr/>
          </p:nvSpPr>
          <p:spPr bwMode="auto">
            <a:xfrm>
              <a:off x="1383" y="1488"/>
              <a:ext cx="4" cy="96"/>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40" name="Rectangle 1951"/>
            <p:cNvSpPr>
              <a:spLocks noChangeArrowheads="1"/>
            </p:cNvSpPr>
            <p:nvPr/>
          </p:nvSpPr>
          <p:spPr bwMode="auto">
            <a:xfrm>
              <a:off x="1387" y="1488"/>
              <a:ext cx="2" cy="96"/>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41" name="Rectangle 1952"/>
            <p:cNvSpPr>
              <a:spLocks noChangeArrowheads="1"/>
            </p:cNvSpPr>
            <p:nvPr/>
          </p:nvSpPr>
          <p:spPr bwMode="auto">
            <a:xfrm>
              <a:off x="1389" y="1488"/>
              <a:ext cx="2" cy="96"/>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42" name="Rectangle 1953"/>
            <p:cNvSpPr>
              <a:spLocks noChangeArrowheads="1"/>
            </p:cNvSpPr>
            <p:nvPr/>
          </p:nvSpPr>
          <p:spPr bwMode="auto">
            <a:xfrm>
              <a:off x="1391" y="1488"/>
              <a:ext cx="2" cy="96"/>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43" name="Rectangle 1954"/>
            <p:cNvSpPr>
              <a:spLocks noChangeArrowheads="1"/>
            </p:cNvSpPr>
            <p:nvPr/>
          </p:nvSpPr>
          <p:spPr bwMode="auto">
            <a:xfrm>
              <a:off x="1393" y="1488"/>
              <a:ext cx="2" cy="96"/>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44" name="Rectangle 1955"/>
            <p:cNvSpPr>
              <a:spLocks noChangeArrowheads="1"/>
            </p:cNvSpPr>
            <p:nvPr/>
          </p:nvSpPr>
          <p:spPr bwMode="auto">
            <a:xfrm>
              <a:off x="1395" y="1488"/>
              <a:ext cx="2" cy="9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45" name="Rectangle 1956"/>
            <p:cNvSpPr>
              <a:spLocks noChangeArrowheads="1"/>
            </p:cNvSpPr>
            <p:nvPr/>
          </p:nvSpPr>
          <p:spPr bwMode="auto">
            <a:xfrm>
              <a:off x="1397" y="1488"/>
              <a:ext cx="4" cy="9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46" name="Rectangle 1957"/>
            <p:cNvSpPr>
              <a:spLocks noChangeArrowheads="1"/>
            </p:cNvSpPr>
            <p:nvPr/>
          </p:nvSpPr>
          <p:spPr bwMode="auto">
            <a:xfrm>
              <a:off x="1401" y="1488"/>
              <a:ext cx="2" cy="9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47" name="Rectangle 1958"/>
            <p:cNvSpPr>
              <a:spLocks noChangeArrowheads="1"/>
            </p:cNvSpPr>
            <p:nvPr/>
          </p:nvSpPr>
          <p:spPr bwMode="auto">
            <a:xfrm>
              <a:off x="1403" y="1488"/>
              <a:ext cx="2" cy="9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sp>
        <p:nvSpPr>
          <p:cNvPr id="1948" name="Rectangle 1960"/>
          <p:cNvSpPr>
            <a:spLocks noChangeArrowheads="1"/>
          </p:cNvSpPr>
          <p:nvPr/>
        </p:nvSpPr>
        <p:spPr bwMode="auto">
          <a:xfrm>
            <a:off x="1807502" y="4278313"/>
            <a:ext cx="2650198" cy="461962"/>
          </a:xfrm>
          <a:prstGeom prst="rect">
            <a:avLst/>
          </a:prstGeom>
          <a:solidFill>
            <a:srgbClr val="0019D1"/>
          </a:solidFill>
          <a:ln w="9525">
            <a:solidFill>
              <a:srgbClr val="000000"/>
            </a:solidFill>
            <a:miter lim="800000"/>
            <a:headEnd/>
            <a:tailEnd/>
          </a:ln>
        </p:spPr>
        <p:txBody>
          <a:bodyPr/>
          <a:lstStyle/>
          <a:p>
            <a:endParaRPr lang="zh-CN" altLang="en-US" sz="1400" b="0" dirty="0">
              <a:solidFill>
                <a:srgbClr val="000000"/>
              </a:solidFill>
              <a:latin typeface="微软雅黑" pitchFamily="34" charset="-122"/>
            </a:endParaRPr>
          </a:p>
        </p:txBody>
      </p:sp>
      <p:sp>
        <p:nvSpPr>
          <p:cNvPr id="1949" name="Rectangle 1962"/>
          <p:cNvSpPr>
            <a:spLocks noChangeArrowheads="1"/>
          </p:cNvSpPr>
          <p:nvPr/>
        </p:nvSpPr>
        <p:spPr bwMode="auto">
          <a:xfrm>
            <a:off x="2906448" y="4397375"/>
            <a:ext cx="512961" cy="276999"/>
          </a:xfrm>
          <a:prstGeom prst="rect">
            <a:avLst/>
          </a:prstGeom>
          <a:noFill/>
          <a:ln w="9525">
            <a:noFill/>
            <a:miter lim="800000"/>
            <a:headEnd/>
            <a:tailEnd/>
          </a:ln>
        </p:spPr>
        <p:txBody>
          <a:bodyPr wrap="none" lIns="0" tIns="0" rIns="0" bIns="0">
            <a:spAutoFit/>
          </a:bodyPr>
          <a:lstStyle/>
          <a:p>
            <a:pPr eaLnBrk="0" hangingPunct="0"/>
            <a:r>
              <a:rPr lang="en-US" altLang="zh-CN" sz="1800" b="0" dirty="0">
                <a:solidFill>
                  <a:srgbClr val="C0C0C0"/>
                </a:solidFill>
                <a:latin typeface="微软雅黑" pitchFamily="34" charset="-122"/>
              </a:rPr>
              <a:t>MRP</a:t>
            </a:r>
            <a:endParaRPr lang="en-US" altLang="zh-CN" sz="1800" b="0" dirty="0">
              <a:solidFill>
                <a:srgbClr val="000000"/>
              </a:solidFill>
              <a:latin typeface="微软雅黑" pitchFamily="34" charset="-122"/>
            </a:endParaRPr>
          </a:p>
        </p:txBody>
      </p:sp>
      <p:sp>
        <p:nvSpPr>
          <p:cNvPr id="1950" name="Rectangle 1963"/>
          <p:cNvSpPr>
            <a:spLocks noChangeArrowheads="1"/>
          </p:cNvSpPr>
          <p:nvPr/>
        </p:nvSpPr>
        <p:spPr bwMode="auto">
          <a:xfrm>
            <a:off x="2896129" y="4387850"/>
            <a:ext cx="512961" cy="276999"/>
          </a:xfrm>
          <a:prstGeom prst="rect">
            <a:avLst/>
          </a:prstGeom>
          <a:noFill/>
          <a:ln w="9525">
            <a:noFill/>
            <a:miter lim="800000"/>
            <a:headEnd/>
            <a:tailEnd/>
          </a:ln>
        </p:spPr>
        <p:txBody>
          <a:bodyPr wrap="none" lIns="0" tIns="0" rIns="0" bIns="0">
            <a:spAutoFit/>
          </a:bodyPr>
          <a:lstStyle/>
          <a:p>
            <a:pPr eaLnBrk="0" hangingPunct="0"/>
            <a:r>
              <a:rPr lang="en-US" altLang="zh-CN" sz="1800" b="0" dirty="0">
                <a:solidFill>
                  <a:srgbClr val="FFFFFF"/>
                </a:solidFill>
                <a:latin typeface="微软雅黑" pitchFamily="34" charset="-122"/>
              </a:rPr>
              <a:t>MRP</a:t>
            </a:r>
            <a:endParaRPr lang="en-US" altLang="zh-CN" sz="1800" b="0" dirty="0">
              <a:solidFill>
                <a:srgbClr val="000000"/>
              </a:solidFill>
              <a:latin typeface="微软雅黑" pitchFamily="34" charset="-122"/>
            </a:endParaRPr>
          </a:p>
        </p:txBody>
      </p:sp>
      <p:grpSp>
        <p:nvGrpSpPr>
          <p:cNvPr id="1951" name="Group 1979"/>
          <p:cNvGrpSpPr>
            <a:grpSpLocks/>
          </p:cNvGrpSpPr>
          <p:nvPr/>
        </p:nvGrpSpPr>
        <p:grpSpPr bwMode="auto">
          <a:xfrm>
            <a:off x="2361275" y="2836864"/>
            <a:ext cx="1485900" cy="1025525"/>
            <a:chOff x="707" y="1787"/>
            <a:chExt cx="864" cy="646"/>
          </a:xfrm>
        </p:grpSpPr>
        <p:sp>
          <p:nvSpPr>
            <p:cNvPr id="1952" name="Rectangle 1964"/>
            <p:cNvSpPr>
              <a:spLocks noChangeArrowheads="1"/>
            </p:cNvSpPr>
            <p:nvPr/>
          </p:nvSpPr>
          <p:spPr bwMode="auto">
            <a:xfrm>
              <a:off x="707" y="1787"/>
              <a:ext cx="864" cy="646"/>
            </a:xfrm>
            <a:prstGeom prst="rect">
              <a:avLst/>
            </a:prstGeom>
            <a:no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53" name="Freeform 1965"/>
            <p:cNvSpPr>
              <a:spLocks/>
            </p:cNvSpPr>
            <p:nvPr/>
          </p:nvSpPr>
          <p:spPr bwMode="auto">
            <a:xfrm>
              <a:off x="832" y="2124"/>
              <a:ext cx="615" cy="104"/>
            </a:xfrm>
            <a:custGeom>
              <a:avLst/>
              <a:gdLst>
                <a:gd name="T0" fmla="*/ 192 w 615"/>
                <a:gd name="T1" fmla="*/ 0 h 104"/>
                <a:gd name="T2" fmla="*/ 0 w 615"/>
                <a:gd name="T3" fmla="*/ 104 h 104"/>
                <a:gd name="T4" fmla="*/ 537 w 615"/>
                <a:gd name="T5" fmla="*/ 104 h 104"/>
                <a:gd name="T6" fmla="*/ 615 w 615"/>
                <a:gd name="T7" fmla="*/ 0 h 104"/>
                <a:gd name="T8" fmla="*/ 192 w 615"/>
                <a:gd name="T9" fmla="*/ 0 h 104"/>
                <a:gd name="T10" fmla="*/ 0 60000 65536"/>
                <a:gd name="T11" fmla="*/ 0 60000 65536"/>
                <a:gd name="T12" fmla="*/ 0 60000 65536"/>
                <a:gd name="T13" fmla="*/ 0 60000 65536"/>
                <a:gd name="T14" fmla="*/ 0 60000 65536"/>
                <a:gd name="T15" fmla="*/ 0 w 615"/>
                <a:gd name="T16" fmla="*/ 0 h 104"/>
                <a:gd name="T17" fmla="*/ 615 w 615"/>
                <a:gd name="T18" fmla="*/ 104 h 104"/>
              </a:gdLst>
              <a:ahLst/>
              <a:cxnLst>
                <a:cxn ang="T10">
                  <a:pos x="T0" y="T1"/>
                </a:cxn>
                <a:cxn ang="T11">
                  <a:pos x="T2" y="T3"/>
                </a:cxn>
                <a:cxn ang="T12">
                  <a:pos x="T4" y="T5"/>
                </a:cxn>
                <a:cxn ang="T13">
                  <a:pos x="T6" y="T7"/>
                </a:cxn>
                <a:cxn ang="T14">
                  <a:pos x="T8" y="T9"/>
                </a:cxn>
              </a:cxnLst>
              <a:rect l="T15" t="T16" r="T17" b="T18"/>
              <a:pathLst>
                <a:path w="615" h="104">
                  <a:moveTo>
                    <a:pt x="192" y="0"/>
                  </a:moveTo>
                  <a:lnTo>
                    <a:pt x="0" y="104"/>
                  </a:lnTo>
                  <a:lnTo>
                    <a:pt x="537" y="104"/>
                  </a:lnTo>
                  <a:lnTo>
                    <a:pt x="615" y="0"/>
                  </a:lnTo>
                  <a:lnTo>
                    <a:pt x="192" y="0"/>
                  </a:lnTo>
                  <a:close/>
                </a:path>
              </a:pathLst>
            </a:custGeom>
            <a:solidFill>
              <a:srgbClr val="114FFB"/>
            </a:solidFill>
            <a:ln w="9525">
              <a:noFill/>
              <a:round/>
              <a:headEnd/>
              <a:tailEnd/>
            </a:ln>
          </p:spPr>
          <p:txBody>
            <a:bodyPr/>
            <a:lstStyle/>
            <a:p>
              <a:endParaRPr lang="zh-CN" altLang="en-US" sz="1400" b="0" dirty="0">
                <a:solidFill>
                  <a:srgbClr val="000000"/>
                </a:solidFill>
                <a:latin typeface="微软雅黑" pitchFamily="34" charset="-122"/>
              </a:endParaRPr>
            </a:p>
          </p:txBody>
        </p:sp>
        <p:sp>
          <p:nvSpPr>
            <p:cNvPr id="1954" name="Freeform 1966"/>
            <p:cNvSpPr>
              <a:spLocks/>
            </p:cNvSpPr>
            <p:nvPr/>
          </p:nvSpPr>
          <p:spPr bwMode="auto">
            <a:xfrm>
              <a:off x="1369" y="2128"/>
              <a:ext cx="78" cy="237"/>
            </a:xfrm>
            <a:custGeom>
              <a:avLst/>
              <a:gdLst>
                <a:gd name="T0" fmla="*/ 0 w 78"/>
                <a:gd name="T1" fmla="*/ 100 h 237"/>
                <a:gd name="T2" fmla="*/ 0 w 78"/>
                <a:gd name="T3" fmla="*/ 237 h 237"/>
                <a:gd name="T4" fmla="*/ 78 w 78"/>
                <a:gd name="T5" fmla="*/ 100 h 237"/>
                <a:gd name="T6" fmla="*/ 78 w 78"/>
                <a:gd name="T7" fmla="*/ 0 h 237"/>
                <a:gd name="T8" fmla="*/ 0 w 78"/>
                <a:gd name="T9" fmla="*/ 100 h 237"/>
                <a:gd name="T10" fmla="*/ 0 60000 65536"/>
                <a:gd name="T11" fmla="*/ 0 60000 65536"/>
                <a:gd name="T12" fmla="*/ 0 60000 65536"/>
                <a:gd name="T13" fmla="*/ 0 60000 65536"/>
                <a:gd name="T14" fmla="*/ 0 60000 65536"/>
                <a:gd name="T15" fmla="*/ 0 w 78"/>
                <a:gd name="T16" fmla="*/ 0 h 237"/>
                <a:gd name="T17" fmla="*/ 78 w 78"/>
                <a:gd name="T18" fmla="*/ 237 h 237"/>
              </a:gdLst>
              <a:ahLst/>
              <a:cxnLst>
                <a:cxn ang="T10">
                  <a:pos x="T0" y="T1"/>
                </a:cxn>
                <a:cxn ang="T11">
                  <a:pos x="T2" y="T3"/>
                </a:cxn>
                <a:cxn ang="T12">
                  <a:pos x="T4" y="T5"/>
                </a:cxn>
                <a:cxn ang="T13">
                  <a:pos x="T6" y="T7"/>
                </a:cxn>
                <a:cxn ang="T14">
                  <a:pos x="T8" y="T9"/>
                </a:cxn>
              </a:cxnLst>
              <a:rect l="T15" t="T16" r="T17" b="T18"/>
              <a:pathLst>
                <a:path w="78" h="237">
                  <a:moveTo>
                    <a:pt x="0" y="100"/>
                  </a:moveTo>
                  <a:lnTo>
                    <a:pt x="0" y="237"/>
                  </a:lnTo>
                  <a:lnTo>
                    <a:pt x="78" y="100"/>
                  </a:lnTo>
                  <a:lnTo>
                    <a:pt x="78" y="0"/>
                  </a:lnTo>
                  <a:lnTo>
                    <a:pt x="0" y="100"/>
                  </a:lnTo>
                  <a:close/>
                </a:path>
              </a:pathLst>
            </a:custGeom>
            <a:solidFill>
              <a:srgbClr val="063DE8"/>
            </a:solidFill>
            <a:ln w="9525">
              <a:noFill/>
              <a:round/>
              <a:headEnd/>
              <a:tailEnd/>
            </a:ln>
          </p:spPr>
          <p:txBody>
            <a:bodyPr/>
            <a:lstStyle/>
            <a:p>
              <a:endParaRPr lang="zh-CN" altLang="en-US" sz="1400" b="0" dirty="0">
                <a:solidFill>
                  <a:srgbClr val="000000"/>
                </a:solidFill>
                <a:latin typeface="微软雅黑" pitchFamily="34" charset="-122"/>
              </a:endParaRPr>
            </a:p>
          </p:txBody>
        </p:sp>
        <p:sp>
          <p:nvSpPr>
            <p:cNvPr id="1955" name="Rectangle 1967"/>
            <p:cNvSpPr>
              <a:spLocks noChangeArrowheads="1"/>
            </p:cNvSpPr>
            <p:nvPr/>
          </p:nvSpPr>
          <p:spPr bwMode="auto">
            <a:xfrm>
              <a:off x="986" y="2058"/>
              <a:ext cx="152" cy="170"/>
            </a:xfrm>
            <a:prstGeom prst="rect">
              <a:avLst/>
            </a:prstGeom>
            <a:solidFill>
              <a:srgbClr val="C1CEF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56" name="Freeform 1968"/>
            <p:cNvSpPr>
              <a:spLocks/>
            </p:cNvSpPr>
            <p:nvPr/>
          </p:nvSpPr>
          <p:spPr bwMode="auto">
            <a:xfrm>
              <a:off x="1178" y="1855"/>
              <a:ext cx="193" cy="34"/>
            </a:xfrm>
            <a:custGeom>
              <a:avLst/>
              <a:gdLst>
                <a:gd name="T0" fmla="*/ 0 w 193"/>
                <a:gd name="T1" fmla="*/ 34 h 34"/>
                <a:gd name="T2" fmla="*/ 115 w 193"/>
                <a:gd name="T3" fmla="*/ 34 h 34"/>
                <a:gd name="T4" fmla="*/ 193 w 193"/>
                <a:gd name="T5" fmla="*/ 0 h 34"/>
                <a:gd name="T6" fmla="*/ 77 w 193"/>
                <a:gd name="T7" fmla="*/ 0 h 34"/>
                <a:gd name="T8" fmla="*/ 0 w 193"/>
                <a:gd name="T9" fmla="*/ 34 h 34"/>
                <a:gd name="T10" fmla="*/ 0 60000 65536"/>
                <a:gd name="T11" fmla="*/ 0 60000 65536"/>
                <a:gd name="T12" fmla="*/ 0 60000 65536"/>
                <a:gd name="T13" fmla="*/ 0 60000 65536"/>
                <a:gd name="T14" fmla="*/ 0 60000 65536"/>
                <a:gd name="T15" fmla="*/ 0 w 193"/>
                <a:gd name="T16" fmla="*/ 0 h 34"/>
                <a:gd name="T17" fmla="*/ 193 w 193"/>
                <a:gd name="T18" fmla="*/ 34 h 34"/>
              </a:gdLst>
              <a:ahLst/>
              <a:cxnLst>
                <a:cxn ang="T10">
                  <a:pos x="T0" y="T1"/>
                </a:cxn>
                <a:cxn ang="T11">
                  <a:pos x="T2" y="T3"/>
                </a:cxn>
                <a:cxn ang="T12">
                  <a:pos x="T4" y="T5"/>
                </a:cxn>
                <a:cxn ang="T13">
                  <a:pos x="T6" y="T7"/>
                </a:cxn>
                <a:cxn ang="T14">
                  <a:pos x="T8" y="T9"/>
                </a:cxn>
              </a:cxnLst>
              <a:rect l="T15" t="T16" r="T17" b="T18"/>
              <a:pathLst>
                <a:path w="193" h="34">
                  <a:moveTo>
                    <a:pt x="0" y="34"/>
                  </a:moveTo>
                  <a:lnTo>
                    <a:pt x="115" y="34"/>
                  </a:lnTo>
                  <a:lnTo>
                    <a:pt x="193" y="0"/>
                  </a:lnTo>
                  <a:lnTo>
                    <a:pt x="77" y="0"/>
                  </a:lnTo>
                  <a:lnTo>
                    <a:pt x="0" y="34"/>
                  </a:lnTo>
                  <a:close/>
                </a:path>
              </a:pathLst>
            </a:custGeom>
            <a:solidFill>
              <a:srgbClr val="114FFB"/>
            </a:solidFill>
            <a:ln w="9525">
              <a:noFill/>
              <a:round/>
              <a:headEnd/>
              <a:tailEnd/>
            </a:ln>
          </p:spPr>
          <p:txBody>
            <a:bodyPr/>
            <a:lstStyle/>
            <a:p>
              <a:endParaRPr lang="zh-CN" altLang="en-US" sz="1400" b="0" dirty="0">
                <a:solidFill>
                  <a:srgbClr val="000000"/>
                </a:solidFill>
                <a:latin typeface="微软雅黑" pitchFamily="34" charset="-122"/>
              </a:endParaRPr>
            </a:p>
          </p:txBody>
        </p:sp>
        <p:sp>
          <p:nvSpPr>
            <p:cNvPr id="1957" name="Freeform 1969"/>
            <p:cNvSpPr>
              <a:spLocks/>
            </p:cNvSpPr>
            <p:nvPr/>
          </p:nvSpPr>
          <p:spPr bwMode="auto">
            <a:xfrm>
              <a:off x="1293" y="1855"/>
              <a:ext cx="78" cy="373"/>
            </a:xfrm>
            <a:custGeom>
              <a:avLst/>
              <a:gdLst>
                <a:gd name="T0" fmla="*/ 0 w 78"/>
                <a:gd name="T1" fmla="*/ 32 h 373"/>
                <a:gd name="T2" fmla="*/ 0 w 78"/>
                <a:gd name="T3" fmla="*/ 373 h 373"/>
                <a:gd name="T4" fmla="*/ 78 w 78"/>
                <a:gd name="T5" fmla="*/ 271 h 373"/>
                <a:gd name="T6" fmla="*/ 78 w 78"/>
                <a:gd name="T7" fmla="*/ 0 h 373"/>
                <a:gd name="T8" fmla="*/ 0 w 78"/>
                <a:gd name="T9" fmla="*/ 32 h 373"/>
                <a:gd name="T10" fmla="*/ 0 60000 65536"/>
                <a:gd name="T11" fmla="*/ 0 60000 65536"/>
                <a:gd name="T12" fmla="*/ 0 60000 65536"/>
                <a:gd name="T13" fmla="*/ 0 60000 65536"/>
                <a:gd name="T14" fmla="*/ 0 60000 65536"/>
                <a:gd name="T15" fmla="*/ 0 w 78"/>
                <a:gd name="T16" fmla="*/ 0 h 373"/>
                <a:gd name="T17" fmla="*/ 78 w 78"/>
                <a:gd name="T18" fmla="*/ 373 h 373"/>
              </a:gdLst>
              <a:ahLst/>
              <a:cxnLst>
                <a:cxn ang="T10">
                  <a:pos x="T0" y="T1"/>
                </a:cxn>
                <a:cxn ang="T11">
                  <a:pos x="T2" y="T3"/>
                </a:cxn>
                <a:cxn ang="T12">
                  <a:pos x="T4" y="T5"/>
                </a:cxn>
                <a:cxn ang="T13">
                  <a:pos x="T6" y="T7"/>
                </a:cxn>
                <a:cxn ang="T14">
                  <a:pos x="T8" y="T9"/>
                </a:cxn>
              </a:cxnLst>
              <a:rect l="T15" t="T16" r="T17" b="T18"/>
              <a:pathLst>
                <a:path w="78" h="373">
                  <a:moveTo>
                    <a:pt x="0" y="32"/>
                  </a:moveTo>
                  <a:lnTo>
                    <a:pt x="0" y="373"/>
                  </a:lnTo>
                  <a:lnTo>
                    <a:pt x="78" y="271"/>
                  </a:lnTo>
                  <a:lnTo>
                    <a:pt x="78" y="0"/>
                  </a:lnTo>
                  <a:lnTo>
                    <a:pt x="0" y="32"/>
                  </a:lnTo>
                  <a:close/>
                </a:path>
              </a:pathLst>
            </a:custGeom>
            <a:solidFill>
              <a:srgbClr val="063DE8"/>
            </a:solidFill>
            <a:ln w="9525">
              <a:noFill/>
              <a:round/>
              <a:headEnd/>
              <a:tailEnd/>
            </a:ln>
          </p:spPr>
          <p:txBody>
            <a:bodyPr/>
            <a:lstStyle/>
            <a:p>
              <a:endParaRPr lang="zh-CN" altLang="en-US" sz="1400" b="0" dirty="0">
                <a:solidFill>
                  <a:srgbClr val="000000"/>
                </a:solidFill>
                <a:latin typeface="微软雅黑" pitchFamily="34" charset="-122"/>
              </a:endParaRPr>
            </a:p>
          </p:txBody>
        </p:sp>
        <p:sp>
          <p:nvSpPr>
            <p:cNvPr id="1958" name="Freeform 1970"/>
            <p:cNvSpPr>
              <a:spLocks/>
            </p:cNvSpPr>
            <p:nvPr/>
          </p:nvSpPr>
          <p:spPr bwMode="auto">
            <a:xfrm>
              <a:off x="986" y="2024"/>
              <a:ext cx="192" cy="34"/>
            </a:xfrm>
            <a:custGeom>
              <a:avLst/>
              <a:gdLst>
                <a:gd name="T0" fmla="*/ 0 w 192"/>
                <a:gd name="T1" fmla="*/ 34 h 34"/>
                <a:gd name="T2" fmla="*/ 154 w 192"/>
                <a:gd name="T3" fmla="*/ 34 h 34"/>
                <a:gd name="T4" fmla="*/ 192 w 192"/>
                <a:gd name="T5" fmla="*/ 0 h 34"/>
                <a:gd name="T6" fmla="*/ 76 w 192"/>
                <a:gd name="T7" fmla="*/ 0 h 34"/>
                <a:gd name="T8" fmla="*/ 0 w 192"/>
                <a:gd name="T9" fmla="*/ 34 h 34"/>
                <a:gd name="T10" fmla="*/ 0 60000 65536"/>
                <a:gd name="T11" fmla="*/ 0 60000 65536"/>
                <a:gd name="T12" fmla="*/ 0 60000 65536"/>
                <a:gd name="T13" fmla="*/ 0 60000 65536"/>
                <a:gd name="T14" fmla="*/ 0 60000 65536"/>
                <a:gd name="T15" fmla="*/ 0 w 192"/>
                <a:gd name="T16" fmla="*/ 0 h 34"/>
                <a:gd name="T17" fmla="*/ 192 w 192"/>
                <a:gd name="T18" fmla="*/ 34 h 34"/>
              </a:gdLst>
              <a:ahLst/>
              <a:cxnLst>
                <a:cxn ang="T10">
                  <a:pos x="T0" y="T1"/>
                </a:cxn>
                <a:cxn ang="T11">
                  <a:pos x="T2" y="T3"/>
                </a:cxn>
                <a:cxn ang="T12">
                  <a:pos x="T4" y="T5"/>
                </a:cxn>
                <a:cxn ang="T13">
                  <a:pos x="T6" y="T7"/>
                </a:cxn>
                <a:cxn ang="T14">
                  <a:pos x="T8" y="T9"/>
                </a:cxn>
              </a:cxnLst>
              <a:rect l="T15" t="T16" r="T17" b="T18"/>
              <a:pathLst>
                <a:path w="192" h="34">
                  <a:moveTo>
                    <a:pt x="0" y="34"/>
                  </a:moveTo>
                  <a:lnTo>
                    <a:pt x="154" y="34"/>
                  </a:lnTo>
                  <a:lnTo>
                    <a:pt x="192" y="0"/>
                  </a:lnTo>
                  <a:lnTo>
                    <a:pt x="76" y="0"/>
                  </a:lnTo>
                  <a:lnTo>
                    <a:pt x="0" y="34"/>
                  </a:lnTo>
                  <a:close/>
                </a:path>
              </a:pathLst>
            </a:custGeom>
            <a:solidFill>
              <a:srgbClr val="114FFB"/>
            </a:solidFill>
            <a:ln w="9525">
              <a:noFill/>
              <a:round/>
              <a:headEnd/>
              <a:tailEnd/>
            </a:ln>
          </p:spPr>
          <p:txBody>
            <a:bodyPr/>
            <a:lstStyle/>
            <a:p>
              <a:endParaRPr lang="zh-CN" altLang="en-US" sz="1400" b="0" dirty="0">
                <a:solidFill>
                  <a:srgbClr val="000000"/>
                </a:solidFill>
                <a:latin typeface="微软雅黑" pitchFamily="34" charset="-122"/>
              </a:endParaRPr>
            </a:p>
          </p:txBody>
        </p:sp>
        <p:sp>
          <p:nvSpPr>
            <p:cNvPr id="1959" name="Freeform 1971"/>
            <p:cNvSpPr>
              <a:spLocks/>
            </p:cNvSpPr>
            <p:nvPr/>
          </p:nvSpPr>
          <p:spPr bwMode="auto">
            <a:xfrm>
              <a:off x="1138" y="2024"/>
              <a:ext cx="40" cy="204"/>
            </a:xfrm>
            <a:custGeom>
              <a:avLst/>
              <a:gdLst>
                <a:gd name="T0" fmla="*/ 0 w 40"/>
                <a:gd name="T1" fmla="*/ 34 h 204"/>
                <a:gd name="T2" fmla="*/ 0 w 40"/>
                <a:gd name="T3" fmla="*/ 204 h 204"/>
                <a:gd name="T4" fmla="*/ 40 w 40"/>
                <a:gd name="T5" fmla="*/ 170 h 204"/>
                <a:gd name="T6" fmla="*/ 40 w 40"/>
                <a:gd name="T7" fmla="*/ 0 h 204"/>
                <a:gd name="T8" fmla="*/ 0 w 40"/>
                <a:gd name="T9" fmla="*/ 34 h 204"/>
                <a:gd name="T10" fmla="*/ 0 60000 65536"/>
                <a:gd name="T11" fmla="*/ 0 60000 65536"/>
                <a:gd name="T12" fmla="*/ 0 60000 65536"/>
                <a:gd name="T13" fmla="*/ 0 60000 65536"/>
                <a:gd name="T14" fmla="*/ 0 60000 65536"/>
                <a:gd name="T15" fmla="*/ 0 w 40"/>
                <a:gd name="T16" fmla="*/ 0 h 204"/>
                <a:gd name="T17" fmla="*/ 40 w 40"/>
                <a:gd name="T18" fmla="*/ 204 h 204"/>
              </a:gdLst>
              <a:ahLst/>
              <a:cxnLst>
                <a:cxn ang="T10">
                  <a:pos x="T0" y="T1"/>
                </a:cxn>
                <a:cxn ang="T11">
                  <a:pos x="T2" y="T3"/>
                </a:cxn>
                <a:cxn ang="T12">
                  <a:pos x="T4" y="T5"/>
                </a:cxn>
                <a:cxn ang="T13">
                  <a:pos x="T6" y="T7"/>
                </a:cxn>
                <a:cxn ang="T14">
                  <a:pos x="T8" y="T9"/>
                </a:cxn>
              </a:cxnLst>
              <a:rect l="T15" t="T16" r="T17" b="T18"/>
              <a:pathLst>
                <a:path w="40" h="204">
                  <a:moveTo>
                    <a:pt x="0" y="34"/>
                  </a:moveTo>
                  <a:lnTo>
                    <a:pt x="0" y="204"/>
                  </a:lnTo>
                  <a:lnTo>
                    <a:pt x="40" y="170"/>
                  </a:lnTo>
                  <a:lnTo>
                    <a:pt x="40" y="0"/>
                  </a:lnTo>
                  <a:lnTo>
                    <a:pt x="0" y="34"/>
                  </a:lnTo>
                  <a:close/>
                </a:path>
              </a:pathLst>
            </a:custGeom>
            <a:solidFill>
              <a:srgbClr val="063DE8"/>
            </a:solidFill>
            <a:ln w="9525">
              <a:noFill/>
              <a:round/>
              <a:headEnd/>
              <a:tailEnd/>
            </a:ln>
          </p:spPr>
          <p:txBody>
            <a:bodyPr/>
            <a:lstStyle/>
            <a:p>
              <a:endParaRPr lang="zh-CN" altLang="en-US" sz="1400" b="0" dirty="0">
                <a:solidFill>
                  <a:srgbClr val="000000"/>
                </a:solidFill>
                <a:latin typeface="微软雅黑" pitchFamily="34" charset="-122"/>
              </a:endParaRPr>
            </a:p>
          </p:txBody>
        </p:sp>
        <p:sp>
          <p:nvSpPr>
            <p:cNvPr id="1960" name="Freeform 1972"/>
            <p:cNvSpPr>
              <a:spLocks/>
            </p:cNvSpPr>
            <p:nvPr/>
          </p:nvSpPr>
          <p:spPr bwMode="auto">
            <a:xfrm>
              <a:off x="870" y="1887"/>
              <a:ext cx="268" cy="34"/>
            </a:xfrm>
            <a:custGeom>
              <a:avLst/>
              <a:gdLst>
                <a:gd name="T0" fmla="*/ 0 w 268"/>
                <a:gd name="T1" fmla="*/ 34 h 34"/>
                <a:gd name="T2" fmla="*/ 230 w 268"/>
                <a:gd name="T3" fmla="*/ 34 h 34"/>
                <a:gd name="T4" fmla="*/ 268 w 268"/>
                <a:gd name="T5" fmla="*/ 0 h 34"/>
                <a:gd name="T6" fmla="*/ 76 w 268"/>
                <a:gd name="T7" fmla="*/ 0 h 34"/>
                <a:gd name="T8" fmla="*/ 0 w 268"/>
                <a:gd name="T9" fmla="*/ 34 h 34"/>
                <a:gd name="T10" fmla="*/ 0 60000 65536"/>
                <a:gd name="T11" fmla="*/ 0 60000 65536"/>
                <a:gd name="T12" fmla="*/ 0 60000 65536"/>
                <a:gd name="T13" fmla="*/ 0 60000 65536"/>
                <a:gd name="T14" fmla="*/ 0 60000 65536"/>
                <a:gd name="T15" fmla="*/ 0 w 268"/>
                <a:gd name="T16" fmla="*/ 0 h 34"/>
                <a:gd name="T17" fmla="*/ 268 w 268"/>
                <a:gd name="T18" fmla="*/ 34 h 34"/>
              </a:gdLst>
              <a:ahLst/>
              <a:cxnLst>
                <a:cxn ang="T10">
                  <a:pos x="T0" y="T1"/>
                </a:cxn>
                <a:cxn ang="T11">
                  <a:pos x="T2" y="T3"/>
                </a:cxn>
                <a:cxn ang="T12">
                  <a:pos x="T4" y="T5"/>
                </a:cxn>
                <a:cxn ang="T13">
                  <a:pos x="T6" y="T7"/>
                </a:cxn>
                <a:cxn ang="T14">
                  <a:pos x="T8" y="T9"/>
                </a:cxn>
              </a:cxnLst>
              <a:rect l="T15" t="T16" r="T17" b="T18"/>
              <a:pathLst>
                <a:path w="268" h="34">
                  <a:moveTo>
                    <a:pt x="0" y="34"/>
                  </a:moveTo>
                  <a:lnTo>
                    <a:pt x="230" y="34"/>
                  </a:lnTo>
                  <a:lnTo>
                    <a:pt x="268" y="0"/>
                  </a:lnTo>
                  <a:lnTo>
                    <a:pt x="76" y="0"/>
                  </a:lnTo>
                  <a:lnTo>
                    <a:pt x="0" y="34"/>
                  </a:lnTo>
                  <a:close/>
                </a:path>
              </a:pathLst>
            </a:custGeom>
            <a:solidFill>
              <a:srgbClr val="114FFB"/>
            </a:solidFill>
            <a:ln w="9525">
              <a:noFill/>
              <a:round/>
              <a:headEnd/>
              <a:tailEnd/>
            </a:ln>
          </p:spPr>
          <p:txBody>
            <a:bodyPr/>
            <a:lstStyle/>
            <a:p>
              <a:endParaRPr lang="zh-CN" altLang="en-US" sz="1400" b="0" dirty="0">
                <a:solidFill>
                  <a:srgbClr val="000000"/>
                </a:solidFill>
                <a:latin typeface="微软雅黑" pitchFamily="34" charset="-122"/>
              </a:endParaRPr>
            </a:p>
          </p:txBody>
        </p:sp>
        <p:sp>
          <p:nvSpPr>
            <p:cNvPr id="1961" name="Freeform 1973"/>
            <p:cNvSpPr>
              <a:spLocks/>
            </p:cNvSpPr>
            <p:nvPr/>
          </p:nvSpPr>
          <p:spPr bwMode="auto">
            <a:xfrm>
              <a:off x="1100" y="1887"/>
              <a:ext cx="38" cy="171"/>
            </a:xfrm>
            <a:custGeom>
              <a:avLst/>
              <a:gdLst>
                <a:gd name="T0" fmla="*/ 0 w 38"/>
                <a:gd name="T1" fmla="*/ 34 h 171"/>
                <a:gd name="T2" fmla="*/ 0 w 38"/>
                <a:gd name="T3" fmla="*/ 171 h 171"/>
                <a:gd name="T4" fmla="*/ 38 w 38"/>
                <a:gd name="T5" fmla="*/ 137 h 171"/>
                <a:gd name="T6" fmla="*/ 38 w 38"/>
                <a:gd name="T7" fmla="*/ 0 h 171"/>
                <a:gd name="T8" fmla="*/ 0 w 38"/>
                <a:gd name="T9" fmla="*/ 34 h 171"/>
                <a:gd name="T10" fmla="*/ 0 60000 65536"/>
                <a:gd name="T11" fmla="*/ 0 60000 65536"/>
                <a:gd name="T12" fmla="*/ 0 60000 65536"/>
                <a:gd name="T13" fmla="*/ 0 60000 65536"/>
                <a:gd name="T14" fmla="*/ 0 60000 65536"/>
                <a:gd name="T15" fmla="*/ 0 w 38"/>
                <a:gd name="T16" fmla="*/ 0 h 171"/>
                <a:gd name="T17" fmla="*/ 38 w 38"/>
                <a:gd name="T18" fmla="*/ 171 h 171"/>
              </a:gdLst>
              <a:ahLst/>
              <a:cxnLst>
                <a:cxn ang="T10">
                  <a:pos x="T0" y="T1"/>
                </a:cxn>
                <a:cxn ang="T11">
                  <a:pos x="T2" y="T3"/>
                </a:cxn>
                <a:cxn ang="T12">
                  <a:pos x="T4" y="T5"/>
                </a:cxn>
                <a:cxn ang="T13">
                  <a:pos x="T6" y="T7"/>
                </a:cxn>
                <a:cxn ang="T14">
                  <a:pos x="T8" y="T9"/>
                </a:cxn>
              </a:cxnLst>
              <a:rect l="T15" t="T16" r="T17" b="T18"/>
              <a:pathLst>
                <a:path w="38" h="171">
                  <a:moveTo>
                    <a:pt x="0" y="34"/>
                  </a:moveTo>
                  <a:lnTo>
                    <a:pt x="0" y="171"/>
                  </a:lnTo>
                  <a:lnTo>
                    <a:pt x="38" y="137"/>
                  </a:lnTo>
                  <a:lnTo>
                    <a:pt x="38" y="0"/>
                  </a:lnTo>
                  <a:lnTo>
                    <a:pt x="0" y="34"/>
                  </a:lnTo>
                  <a:close/>
                </a:path>
              </a:pathLst>
            </a:custGeom>
            <a:solidFill>
              <a:srgbClr val="063DE8"/>
            </a:solidFill>
            <a:ln w="9525">
              <a:noFill/>
              <a:round/>
              <a:headEnd/>
              <a:tailEnd/>
            </a:ln>
          </p:spPr>
          <p:txBody>
            <a:bodyPr/>
            <a:lstStyle/>
            <a:p>
              <a:endParaRPr lang="zh-CN" altLang="en-US" sz="1400" b="0" dirty="0">
                <a:solidFill>
                  <a:srgbClr val="000000"/>
                </a:solidFill>
                <a:latin typeface="微软雅黑" pitchFamily="34" charset="-122"/>
              </a:endParaRPr>
            </a:p>
          </p:txBody>
        </p:sp>
        <p:sp>
          <p:nvSpPr>
            <p:cNvPr id="1962" name="Rectangle 1974"/>
            <p:cNvSpPr>
              <a:spLocks noChangeArrowheads="1"/>
            </p:cNvSpPr>
            <p:nvPr/>
          </p:nvSpPr>
          <p:spPr bwMode="auto">
            <a:xfrm>
              <a:off x="1178" y="1887"/>
              <a:ext cx="115" cy="341"/>
            </a:xfrm>
            <a:prstGeom prst="rect">
              <a:avLst/>
            </a:prstGeom>
            <a:solidFill>
              <a:srgbClr val="C1CEF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63" name="Rectangle 1975"/>
            <p:cNvSpPr>
              <a:spLocks noChangeArrowheads="1"/>
            </p:cNvSpPr>
            <p:nvPr/>
          </p:nvSpPr>
          <p:spPr bwMode="auto">
            <a:xfrm>
              <a:off x="832" y="2228"/>
              <a:ext cx="539" cy="137"/>
            </a:xfrm>
            <a:prstGeom prst="rect">
              <a:avLst/>
            </a:prstGeom>
            <a:solidFill>
              <a:srgbClr val="618FF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64" name="Rectangle 1976"/>
            <p:cNvSpPr>
              <a:spLocks noChangeArrowheads="1"/>
            </p:cNvSpPr>
            <p:nvPr/>
          </p:nvSpPr>
          <p:spPr bwMode="auto">
            <a:xfrm>
              <a:off x="978" y="2245"/>
              <a:ext cx="239" cy="155"/>
            </a:xfrm>
            <a:prstGeom prst="rect">
              <a:avLst/>
            </a:prstGeom>
            <a:noFill/>
            <a:ln w="9525">
              <a:noFill/>
              <a:miter lim="800000"/>
              <a:headEnd/>
              <a:tailEnd/>
            </a:ln>
          </p:spPr>
          <p:txBody>
            <a:bodyPr wrap="none" lIns="0" tIns="0" rIns="0" bIns="0">
              <a:spAutoFit/>
            </a:bodyPr>
            <a:lstStyle/>
            <a:p>
              <a:pPr eaLnBrk="0" hangingPunct="0"/>
              <a:r>
                <a:rPr lang="zh-CN" altLang="en-US" sz="1600" b="0" dirty="0">
                  <a:solidFill>
                    <a:srgbClr val="000000"/>
                  </a:solidFill>
                  <a:latin typeface="微软雅黑" pitchFamily="34" charset="-122"/>
                </a:rPr>
                <a:t>物料</a:t>
              </a:r>
              <a:endParaRPr lang="zh-CN" altLang="en-US" sz="1800" b="0" dirty="0">
                <a:solidFill>
                  <a:srgbClr val="000000"/>
                </a:solidFill>
                <a:latin typeface="微软雅黑" pitchFamily="34" charset="-122"/>
              </a:endParaRPr>
            </a:p>
          </p:txBody>
        </p:sp>
        <p:sp>
          <p:nvSpPr>
            <p:cNvPr id="1965" name="Rectangle 1977"/>
            <p:cNvSpPr>
              <a:spLocks noChangeArrowheads="1"/>
            </p:cNvSpPr>
            <p:nvPr/>
          </p:nvSpPr>
          <p:spPr bwMode="auto">
            <a:xfrm>
              <a:off x="974" y="2241"/>
              <a:ext cx="239" cy="155"/>
            </a:xfrm>
            <a:prstGeom prst="rect">
              <a:avLst/>
            </a:prstGeom>
            <a:noFill/>
            <a:ln w="9525">
              <a:noFill/>
              <a:miter lim="800000"/>
              <a:headEnd/>
              <a:tailEnd/>
            </a:ln>
          </p:spPr>
          <p:txBody>
            <a:bodyPr wrap="none" lIns="0" tIns="0" rIns="0" bIns="0">
              <a:spAutoFit/>
            </a:bodyPr>
            <a:lstStyle/>
            <a:p>
              <a:pPr eaLnBrk="0" hangingPunct="0"/>
              <a:r>
                <a:rPr lang="zh-CN" altLang="en-US" sz="1600" b="0" dirty="0">
                  <a:solidFill>
                    <a:srgbClr val="FFFFFF"/>
                  </a:solidFill>
                  <a:latin typeface="微软雅黑" pitchFamily="34" charset="-122"/>
                </a:rPr>
                <a:t>物料</a:t>
              </a:r>
              <a:endParaRPr lang="zh-CN" altLang="en-US" sz="1800" b="0" dirty="0">
                <a:solidFill>
                  <a:srgbClr val="000000"/>
                </a:solidFill>
                <a:latin typeface="微软雅黑" pitchFamily="34" charset="-122"/>
              </a:endParaRPr>
            </a:p>
          </p:txBody>
        </p:sp>
        <p:sp>
          <p:nvSpPr>
            <p:cNvPr id="1966" name="Rectangle 1978"/>
            <p:cNvSpPr>
              <a:spLocks noChangeArrowheads="1"/>
            </p:cNvSpPr>
            <p:nvPr/>
          </p:nvSpPr>
          <p:spPr bwMode="auto">
            <a:xfrm>
              <a:off x="870" y="1921"/>
              <a:ext cx="232" cy="137"/>
            </a:xfrm>
            <a:prstGeom prst="rect">
              <a:avLst/>
            </a:prstGeom>
            <a:solidFill>
              <a:srgbClr val="618FFD"/>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sp>
        <p:nvSpPr>
          <p:cNvPr id="1967" name="Rectangle 1982"/>
          <p:cNvSpPr>
            <a:spLocks noChangeArrowheads="1"/>
          </p:cNvSpPr>
          <p:nvPr/>
        </p:nvSpPr>
        <p:spPr bwMode="auto">
          <a:xfrm>
            <a:off x="5448300" y="4953001"/>
            <a:ext cx="1282402" cy="307777"/>
          </a:xfrm>
          <a:prstGeom prst="rect">
            <a:avLst/>
          </a:prstGeom>
          <a:noFill/>
          <a:ln w="9525">
            <a:noFill/>
            <a:miter lim="800000"/>
            <a:headEnd/>
            <a:tailEnd/>
          </a:ln>
        </p:spPr>
        <p:txBody>
          <a:bodyPr wrap="none" lIns="0" tIns="0" rIns="0" bIns="0">
            <a:spAutoFit/>
          </a:bodyPr>
          <a:lstStyle/>
          <a:p>
            <a:pPr eaLnBrk="0" hangingPunct="0">
              <a:defRPr/>
            </a:pPr>
            <a:r>
              <a:rPr lang="zh-CN" altLang="en-US" b="0" dirty="0">
                <a:solidFill>
                  <a:srgbClr val="000000"/>
                </a:solidFill>
                <a:latin typeface="微软雅黑" panose="020B0503020204020204" pitchFamily="34" charset="-122"/>
              </a:rPr>
              <a:t>计划边际码</a:t>
            </a:r>
            <a:endParaRPr lang="zh-CN" altLang="en-US" b="0" dirty="0">
              <a:solidFill>
                <a:srgbClr val="FFFFFF"/>
              </a:solidFill>
              <a:effectLst>
                <a:outerShdw blurRad="38100" dist="38100" dir="2700000" algn="tl">
                  <a:srgbClr val="C0C0C0"/>
                </a:outerShdw>
              </a:effectLst>
              <a:latin typeface="微软雅黑" panose="020B0503020204020204" pitchFamily="34" charset="-122"/>
            </a:endParaRPr>
          </a:p>
        </p:txBody>
      </p:sp>
      <p:sp>
        <p:nvSpPr>
          <p:cNvPr id="1968" name="Rectangle 1983"/>
          <p:cNvSpPr>
            <a:spLocks noChangeArrowheads="1"/>
          </p:cNvSpPr>
          <p:nvPr/>
        </p:nvSpPr>
        <p:spPr bwMode="auto">
          <a:xfrm>
            <a:off x="5118100" y="4953001"/>
            <a:ext cx="68930" cy="307777"/>
          </a:xfrm>
          <a:prstGeom prst="rect">
            <a:avLst/>
          </a:prstGeom>
          <a:noFill/>
          <a:ln w="9525">
            <a:noFill/>
            <a:miter lim="800000"/>
            <a:headEnd/>
            <a:tailEnd/>
          </a:ln>
        </p:spPr>
        <p:txBody>
          <a:bodyPr wrap="none" lIns="0" tIns="0" rIns="0" bIns="0">
            <a:spAutoFit/>
          </a:bodyPr>
          <a:lstStyle/>
          <a:p>
            <a:pPr eaLnBrk="0" hangingPunct="0"/>
            <a:r>
              <a:rPr lang="en-US" altLang="zh-CN" b="0" dirty="0">
                <a:solidFill>
                  <a:srgbClr val="0019D1"/>
                </a:solidFill>
                <a:latin typeface="微软雅黑" panose="020B0503020204020204" pitchFamily="34" charset="-122"/>
              </a:rPr>
              <a:t>l</a:t>
            </a:r>
            <a:endParaRPr lang="en-US" altLang="zh-CN" b="0" dirty="0">
              <a:solidFill>
                <a:srgbClr val="000000"/>
              </a:solidFill>
              <a:latin typeface="微软雅黑" panose="020B0503020204020204" pitchFamily="34" charset="-122"/>
            </a:endParaRPr>
          </a:p>
        </p:txBody>
      </p:sp>
    </p:spTree>
    <p:extLst>
      <p:ext uri="{BB962C8B-B14F-4D97-AF65-F5344CB8AC3E}">
        <p14:creationId xmlns:p14="http://schemas.microsoft.com/office/powerpoint/2010/main" val="298664654"/>
      </p:ext>
    </p:extLst>
  </p:cSld>
  <p:clrMapOvr>
    <a:masterClrMapping/>
  </p:clrMapOvr>
  <p:transition>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4422913"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物料主数据</a:t>
            </a:r>
            <a:r>
              <a:rPr kumimoji="0" lang="en-US" altLang="zh-CN"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a:t>
            </a:r>
            <a:r>
              <a:rPr kumimoji="0" lang="zh-CN" altLang="en-US"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关键数据</a:t>
            </a:r>
            <a:r>
              <a:rPr kumimoji="0" lang="en-US" altLang="zh-CN"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MRP1</a:t>
            </a:r>
            <a:r>
              <a:rPr kumimoji="0" lang="zh-CN" altLang="en-US"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视图</a:t>
            </a:r>
            <a:endParaRPr kumimoji="0" lang="zh-CN" altLang="en-US" sz="2000" b="1" i="0" u="none" strike="noStrike" kern="1200" cap="none" spc="0" normalizeH="0" baseline="0" noProof="0" dirty="0">
              <a:ln>
                <a:noFill/>
              </a:ln>
              <a:solidFill>
                <a:prstClr val="black"/>
              </a:solidFill>
              <a:effectLst/>
              <a:uLnTx/>
              <a:uFillTx/>
              <a:latin typeface="宋体" charset="-122"/>
              <a:ea typeface="微软雅黑" pitchFamily="34" charset="-122"/>
              <a:cs typeface="+mn-cs"/>
            </a:endParaRPr>
          </a:p>
        </p:txBody>
      </p:sp>
      <p:sp>
        <p:nvSpPr>
          <p:cNvPr id="1969" name="Rectangle 2"/>
          <p:cNvSpPr>
            <a:spLocks noChangeArrowheads="1"/>
          </p:cNvSpPr>
          <p:nvPr/>
        </p:nvSpPr>
        <p:spPr bwMode="auto">
          <a:xfrm>
            <a:off x="190743" y="852698"/>
            <a:ext cx="9389985" cy="5411623"/>
          </a:xfrm>
          <a:prstGeom prst="rect">
            <a:avLst/>
          </a:prstGeom>
          <a:noFill/>
          <a:ln w="9525">
            <a:noFill/>
            <a:miter lim="800000"/>
            <a:headEnd/>
            <a:tailEnd/>
          </a:ln>
        </p:spPr>
        <p:txBody>
          <a:bodyPr lIns="92075" tIns="46038" rIns="92075" bIns="46038"/>
          <a:lstStyle/>
          <a:p>
            <a:pPr marL="400050" indent="-400050" eaLnBrk="0" hangingPunct="0">
              <a:lnSpc>
                <a:spcPct val="120000"/>
              </a:lnSpc>
              <a:spcBef>
                <a:spcPct val="30000"/>
              </a:spcBef>
            </a:pPr>
            <a:endParaRPr lang="en-US" altLang="zh-CN" b="0" dirty="0">
              <a:solidFill>
                <a:srgbClr val="000000"/>
              </a:solidFill>
              <a:latin typeface="微软雅黑" pitchFamily="34" charset="-122"/>
            </a:endParaRPr>
          </a:p>
          <a:p>
            <a:pPr marL="914400" lvl="1" indent="-342900" eaLnBrk="0" hangingPunct="0">
              <a:lnSpc>
                <a:spcPct val="150000"/>
              </a:lnSpc>
              <a:spcBef>
                <a:spcPct val="30000"/>
              </a:spcBef>
              <a:buClr>
                <a:srgbClr val="C00000"/>
              </a:buClr>
              <a:buSzPct val="80000"/>
              <a:buFont typeface="Wingdings" pitchFamily="2" charset="2"/>
              <a:buChar char="u"/>
            </a:pPr>
            <a:r>
              <a:rPr lang="en-US" altLang="zh-CN" b="0" dirty="0">
                <a:solidFill>
                  <a:srgbClr val="000000"/>
                </a:solidFill>
                <a:latin typeface="微软雅黑" pitchFamily="34" charset="-122"/>
              </a:rPr>
              <a:t>MRP </a:t>
            </a:r>
            <a:r>
              <a:rPr lang="zh-CN" altLang="en-US" b="0" dirty="0">
                <a:solidFill>
                  <a:srgbClr val="000000"/>
                </a:solidFill>
                <a:latin typeface="微软雅黑" pitchFamily="34" charset="-122"/>
              </a:rPr>
              <a:t>类型</a:t>
            </a:r>
            <a:r>
              <a:rPr lang="en-US" altLang="zh-CN" b="0" dirty="0">
                <a:solidFill>
                  <a:srgbClr val="000000"/>
                </a:solidFill>
                <a:latin typeface="微软雅黑" pitchFamily="34" charset="-122"/>
              </a:rPr>
              <a:t>: </a:t>
            </a:r>
            <a:r>
              <a:rPr lang="zh-CN" altLang="en-US" b="0" dirty="0" smtClean="0">
                <a:solidFill>
                  <a:srgbClr val="000000"/>
                </a:solidFill>
                <a:latin typeface="微软雅黑" pitchFamily="34" charset="-122"/>
              </a:rPr>
              <a:t>确定计划物料计划过程的代码，决</a:t>
            </a:r>
            <a:r>
              <a:rPr lang="zh-CN" altLang="en-US" b="0" dirty="0">
                <a:solidFill>
                  <a:srgbClr val="000000"/>
                </a:solidFill>
                <a:latin typeface="微软雅黑" pitchFamily="34" charset="-122"/>
              </a:rPr>
              <a:t>定物料是否计划及怎样执行</a:t>
            </a:r>
          </a:p>
          <a:p>
            <a:pPr marL="1314450" lvl="2" indent="-228600" eaLnBrk="0" hangingPunct="0">
              <a:lnSpc>
                <a:spcPct val="150000"/>
              </a:lnSpc>
              <a:spcBef>
                <a:spcPct val="30000"/>
              </a:spcBef>
              <a:buClr>
                <a:srgbClr val="83C2E5">
                  <a:lumMod val="90000"/>
                </a:srgbClr>
              </a:buClr>
              <a:buSzPct val="80000"/>
              <a:buFont typeface="Wingdings" pitchFamily="2" charset="2"/>
              <a:buChar char="p"/>
            </a:pPr>
            <a:r>
              <a:rPr lang="en-US" altLang="zh-CN" b="0" dirty="0">
                <a:solidFill>
                  <a:srgbClr val="000000"/>
                </a:solidFill>
                <a:latin typeface="微软雅黑" pitchFamily="34" charset="-122"/>
              </a:rPr>
              <a:t>MPS </a:t>
            </a:r>
            <a:r>
              <a:rPr lang="zh-CN" altLang="en-US" b="0" dirty="0">
                <a:solidFill>
                  <a:srgbClr val="000000"/>
                </a:solidFill>
                <a:latin typeface="微软雅黑" pitchFamily="34" charset="-122"/>
              </a:rPr>
              <a:t>项目</a:t>
            </a:r>
            <a:r>
              <a:rPr lang="en-US" altLang="zh-CN" b="0" dirty="0">
                <a:solidFill>
                  <a:srgbClr val="000000"/>
                </a:solidFill>
                <a:latin typeface="微软雅黑" pitchFamily="34" charset="-122"/>
              </a:rPr>
              <a:t>: M0, MRP </a:t>
            </a:r>
            <a:r>
              <a:rPr lang="zh-CN" altLang="en-US" b="0" dirty="0">
                <a:solidFill>
                  <a:srgbClr val="000000"/>
                </a:solidFill>
                <a:latin typeface="微软雅黑" pitchFamily="34" charset="-122"/>
              </a:rPr>
              <a:t>项目</a:t>
            </a:r>
            <a:r>
              <a:rPr lang="en-US" altLang="zh-CN" b="0" dirty="0">
                <a:solidFill>
                  <a:srgbClr val="000000"/>
                </a:solidFill>
                <a:latin typeface="微软雅黑" pitchFamily="34" charset="-122"/>
              </a:rPr>
              <a:t>: PD</a:t>
            </a:r>
          </a:p>
          <a:p>
            <a:pPr marL="914400" lvl="1" indent="-342900" eaLnBrk="0" hangingPunct="0">
              <a:lnSpc>
                <a:spcPct val="150000"/>
              </a:lnSpc>
              <a:spcBef>
                <a:spcPct val="30000"/>
              </a:spcBef>
              <a:buClr>
                <a:srgbClr val="C00000"/>
              </a:buClr>
              <a:buSzPct val="80000"/>
              <a:buFont typeface="Wingdings" pitchFamily="2" charset="2"/>
              <a:buChar char="u"/>
            </a:pPr>
            <a:r>
              <a:rPr lang="en-US" altLang="zh-CN" b="0" dirty="0">
                <a:solidFill>
                  <a:srgbClr val="000000"/>
                </a:solidFill>
                <a:latin typeface="微软雅黑" pitchFamily="34" charset="-122"/>
              </a:rPr>
              <a:t>MRP</a:t>
            </a:r>
            <a:r>
              <a:rPr lang="zh-CN" altLang="en-US" b="0" dirty="0">
                <a:solidFill>
                  <a:srgbClr val="000000"/>
                </a:solidFill>
                <a:latin typeface="微软雅黑" pitchFamily="34" charset="-122"/>
              </a:rPr>
              <a:t>控制者：物料需求计划责任人，在</a:t>
            </a:r>
            <a:r>
              <a:rPr lang="en-US" altLang="zh-CN" b="0" dirty="0">
                <a:solidFill>
                  <a:srgbClr val="000000"/>
                </a:solidFill>
                <a:latin typeface="微软雅黑" pitchFamily="34" charset="-122"/>
              </a:rPr>
              <a:t>SAP</a:t>
            </a:r>
            <a:r>
              <a:rPr lang="zh-CN" altLang="en-US" b="0" dirty="0">
                <a:solidFill>
                  <a:srgbClr val="000000"/>
                </a:solidFill>
                <a:latin typeface="微软雅黑" pitchFamily="34" charset="-122"/>
              </a:rPr>
              <a:t>中作为关键字段为生产计划</a:t>
            </a:r>
            <a:r>
              <a:rPr lang="zh-CN" altLang="en-US" b="0" dirty="0" smtClean="0">
                <a:solidFill>
                  <a:srgbClr val="000000"/>
                </a:solidFill>
                <a:latin typeface="微软雅黑" pitchFamily="34" charset="-122"/>
              </a:rPr>
              <a:t>进</a:t>
            </a:r>
            <a:endParaRPr lang="en-US" altLang="zh-CN" b="0" dirty="0" smtClean="0">
              <a:solidFill>
                <a:srgbClr val="000000"/>
              </a:solidFill>
              <a:latin typeface="微软雅黑" pitchFamily="34" charset="-122"/>
            </a:endParaRPr>
          </a:p>
          <a:p>
            <a:pPr marL="914400" lvl="1" indent="-342900" eaLnBrk="0" hangingPunct="0">
              <a:lnSpc>
                <a:spcPct val="150000"/>
              </a:lnSpc>
              <a:spcBef>
                <a:spcPct val="30000"/>
              </a:spcBef>
              <a:buClr>
                <a:srgbClr val="C00000"/>
              </a:buClr>
              <a:buSzPct val="80000"/>
            </a:pPr>
            <a:r>
              <a:rPr lang="en-US" altLang="zh-CN" b="0" dirty="0" smtClean="0">
                <a:solidFill>
                  <a:srgbClr val="000000"/>
                </a:solidFill>
                <a:latin typeface="微软雅黑" pitchFamily="34" charset="-122"/>
              </a:rPr>
              <a:t>                           </a:t>
            </a:r>
            <a:r>
              <a:rPr lang="zh-CN" altLang="en-US" b="0" dirty="0" smtClean="0">
                <a:solidFill>
                  <a:srgbClr val="000000"/>
                </a:solidFill>
                <a:latin typeface="微软雅黑" pitchFamily="34" charset="-122"/>
              </a:rPr>
              <a:t>行</a:t>
            </a:r>
            <a:r>
              <a:rPr lang="zh-CN" altLang="en-US" b="0" dirty="0">
                <a:solidFill>
                  <a:srgbClr val="000000"/>
                </a:solidFill>
                <a:latin typeface="微软雅黑" pitchFamily="34" charset="-122"/>
              </a:rPr>
              <a:t>分析和统计</a:t>
            </a:r>
          </a:p>
          <a:p>
            <a:pPr marL="914400" lvl="1" indent="-342900" eaLnBrk="0" hangingPunct="0">
              <a:lnSpc>
                <a:spcPct val="150000"/>
              </a:lnSpc>
              <a:spcBef>
                <a:spcPct val="30000"/>
              </a:spcBef>
              <a:buClr>
                <a:srgbClr val="C00000"/>
              </a:buClr>
              <a:buSzPct val="80000"/>
              <a:buFont typeface="Wingdings" pitchFamily="2" charset="2"/>
              <a:buChar char="u"/>
            </a:pPr>
            <a:r>
              <a:rPr lang="zh-CN" altLang="en-US" b="0" dirty="0">
                <a:solidFill>
                  <a:srgbClr val="000000"/>
                </a:solidFill>
                <a:latin typeface="微软雅黑" pitchFamily="34" charset="-122"/>
              </a:rPr>
              <a:t>批量类型：决定单个订单批量大小及为批量管理提供控制</a:t>
            </a:r>
          </a:p>
          <a:p>
            <a:pPr marL="1314450" lvl="2" indent="-228600" eaLnBrk="0" hangingPunct="0">
              <a:lnSpc>
                <a:spcPct val="150000"/>
              </a:lnSpc>
              <a:spcBef>
                <a:spcPct val="30000"/>
              </a:spcBef>
              <a:buClr>
                <a:srgbClr val="83C2E5">
                  <a:lumMod val="90000"/>
                </a:srgbClr>
              </a:buClr>
              <a:buSzPct val="80000"/>
              <a:buFont typeface="Wingdings" pitchFamily="2" charset="2"/>
              <a:buChar char="p"/>
            </a:pPr>
            <a:r>
              <a:rPr lang="en-US" altLang="zh-CN" b="0" dirty="0">
                <a:solidFill>
                  <a:srgbClr val="000000"/>
                </a:solidFill>
                <a:latin typeface="微软雅黑" pitchFamily="34" charset="-122"/>
              </a:rPr>
              <a:t>EX:  </a:t>
            </a:r>
            <a:r>
              <a:rPr lang="zh-CN" altLang="en-US" b="0" dirty="0">
                <a:solidFill>
                  <a:srgbClr val="000000"/>
                </a:solidFill>
                <a:latin typeface="微软雅黑" pitchFamily="34" charset="-122"/>
              </a:rPr>
              <a:t>直接按批订货量</a:t>
            </a:r>
          </a:p>
          <a:p>
            <a:pPr marL="1314450" lvl="2" indent="-228600" eaLnBrk="0" hangingPunct="0">
              <a:lnSpc>
                <a:spcPct val="150000"/>
              </a:lnSpc>
              <a:spcBef>
                <a:spcPct val="30000"/>
              </a:spcBef>
              <a:buClr>
                <a:srgbClr val="83C2E5">
                  <a:lumMod val="90000"/>
                </a:srgbClr>
              </a:buClr>
              <a:buSzPct val="80000"/>
              <a:buFont typeface="Wingdings" pitchFamily="2" charset="2"/>
              <a:buChar char="p"/>
            </a:pPr>
            <a:r>
              <a:rPr lang="en-US" altLang="zh-CN" b="0" dirty="0">
                <a:solidFill>
                  <a:srgbClr val="000000"/>
                </a:solidFill>
                <a:latin typeface="微软雅黑" pitchFamily="34" charset="-122"/>
              </a:rPr>
              <a:t>FX:  </a:t>
            </a:r>
            <a:r>
              <a:rPr lang="zh-CN" altLang="en-US" b="0" dirty="0">
                <a:solidFill>
                  <a:srgbClr val="000000"/>
                </a:solidFill>
                <a:latin typeface="微软雅黑" pitchFamily="34" charset="-122"/>
              </a:rPr>
              <a:t>固定批量</a:t>
            </a:r>
          </a:p>
          <a:p>
            <a:pPr marL="1314450" lvl="2" indent="-228600" eaLnBrk="0" hangingPunct="0">
              <a:lnSpc>
                <a:spcPct val="150000"/>
              </a:lnSpc>
              <a:spcBef>
                <a:spcPct val="30000"/>
              </a:spcBef>
              <a:buClr>
                <a:srgbClr val="83C2E5">
                  <a:lumMod val="90000"/>
                </a:srgbClr>
              </a:buClr>
              <a:buSzPct val="80000"/>
              <a:buFont typeface="Wingdings" pitchFamily="2" charset="2"/>
              <a:buChar char="p"/>
            </a:pPr>
            <a:r>
              <a:rPr lang="en-US" altLang="zh-CN" b="0" dirty="0">
                <a:solidFill>
                  <a:srgbClr val="000000"/>
                </a:solidFill>
                <a:latin typeface="微软雅黑" pitchFamily="34" charset="-122"/>
              </a:rPr>
              <a:t>WB:  </a:t>
            </a:r>
            <a:r>
              <a:rPr lang="zh-CN" altLang="en-US" b="0" dirty="0">
                <a:solidFill>
                  <a:srgbClr val="000000"/>
                </a:solidFill>
                <a:latin typeface="微软雅黑" pitchFamily="34" charset="-122"/>
              </a:rPr>
              <a:t>周批量</a:t>
            </a:r>
          </a:p>
          <a:p>
            <a:pPr marL="1314450" lvl="2" indent="-228600" eaLnBrk="0" hangingPunct="0">
              <a:lnSpc>
                <a:spcPct val="150000"/>
              </a:lnSpc>
              <a:spcBef>
                <a:spcPct val="30000"/>
              </a:spcBef>
              <a:buClr>
                <a:srgbClr val="83C2E5">
                  <a:lumMod val="90000"/>
                </a:srgbClr>
              </a:buClr>
              <a:buSzPct val="80000"/>
              <a:buFont typeface="Wingdings" pitchFamily="2" charset="2"/>
              <a:buChar char="p"/>
            </a:pPr>
            <a:r>
              <a:rPr lang="en-US" altLang="zh-CN" b="0" dirty="0">
                <a:solidFill>
                  <a:srgbClr val="000000"/>
                </a:solidFill>
                <a:latin typeface="Times New Roman" pitchFamily="18" charset="0"/>
              </a:rPr>
              <a:t>……</a:t>
            </a:r>
            <a:endParaRPr lang="en-US" altLang="zh-CN" b="0" dirty="0">
              <a:solidFill>
                <a:srgbClr val="000000"/>
              </a:solidFill>
              <a:latin typeface="微软雅黑" pitchFamily="34" charset="-122"/>
            </a:endParaRPr>
          </a:p>
        </p:txBody>
      </p:sp>
    </p:spTree>
    <p:extLst>
      <p:ext uri="{BB962C8B-B14F-4D97-AF65-F5344CB8AC3E}">
        <p14:creationId xmlns:p14="http://schemas.microsoft.com/office/powerpoint/2010/main" val="2266431823"/>
      </p:ext>
    </p:extLst>
  </p:cSld>
  <p:clrMapOvr>
    <a:masterClrMapping/>
  </p:clrMapOvr>
  <p:transition>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4422913"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物料主数据</a:t>
            </a:r>
            <a:r>
              <a:rPr kumimoji="0" lang="en-US" altLang="zh-CN"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-MRP1</a:t>
            </a:r>
            <a:r>
              <a:rPr kumimoji="0" lang="zh-CN" altLang="en-US"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视图关键字段位置</a:t>
            </a:r>
            <a:endParaRPr kumimoji="0" lang="zh-CN" altLang="en-US" sz="2000" b="1" i="0" u="none" strike="noStrike" kern="1200" cap="none" spc="0" normalizeH="0" baseline="0" noProof="0" dirty="0">
              <a:ln>
                <a:noFill/>
              </a:ln>
              <a:solidFill>
                <a:prstClr val="black"/>
              </a:solidFill>
              <a:effectLst/>
              <a:uLnTx/>
              <a:uFillTx/>
              <a:latin typeface="宋体" charset="-122"/>
              <a:ea typeface="微软雅黑" pitchFamily="34" charset="-122"/>
              <a:cs typeface="+mn-cs"/>
            </a:endParaRPr>
          </a:p>
        </p:txBody>
      </p:sp>
      <p:pic>
        <p:nvPicPr>
          <p:cNvPr id="2" name="图片 1"/>
          <p:cNvPicPr>
            <a:picLocks noChangeAspect="1"/>
          </p:cNvPicPr>
          <p:nvPr/>
        </p:nvPicPr>
        <p:blipFill>
          <a:blip r:embed="rId3"/>
          <a:stretch>
            <a:fillRect/>
          </a:stretch>
        </p:blipFill>
        <p:spPr>
          <a:xfrm>
            <a:off x="0" y="705679"/>
            <a:ext cx="6689035" cy="5112599"/>
          </a:xfrm>
          <a:prstGeom prst="rect">
            <a:avLst/>
          </a:prstGeom>
        </p:spPr>
      </p:pic>
      <p:pic>
        <p:nvPicPr>
          <p:cNvPr id="3" name="图片 2"/>
          <p:cNvPicPr>
            <a:picLocks noChangeAspect="1"/>
          </p:cNvPicPr>
          <p:nvPr/>
        </p:nvPicPr>
        <p:blipFill>
          <a:blip r:embed="rId4"/>
          <a:stretch>
            <a:fillRect/>
          </a:stretch>
        </p:blipFill>
        <p:spPr>
          <a:xfrm>
            <a:off x="6784285" y="521957"/>
            <a:ext cx="2400300" cy="3905250"/>
          </a:xfrm>
          <a:prstGeom prst="rect">
            <a:avLst/>
          </a:prstGeom>
        </p:spPr>
      </p:pic>
      <p:pic>
        <p:nvPicPr>
          <p:cNvPr id="4" name="图片 3"/>
          <p:cNvPicPr>
            <a:picLocks noChangeAspect="1"/>
          </p:cNvPicPr>
          <p:nvPr/>
        </p:nvPicPr>
        <p:blipFill>
          <a:blip r:embed="rId5"/>
          <a:stretch>
            <a:fillRect/>
          </a:stretch>
        </p:blipFill>
        <p:spPr>
          <a:xfrm>
            <a:off x="9001500" y="2579682"/>
            <a:ext cx="3162300" cy="3743325"/>
          </a:xfrm>
          <a:prstGeom prst="rect">
            <a:avLst/>
          </a:prstGeom>
        </p:spPr>
      </p:pic>
      <p:sp>
        <p:nvSpPr>
          <p:cNvPr id="7" name="矩形 6"/>
          <p:cNvSpPr/>
          <p:nvPr/>
        </p:nvSpPr>
        <p:spPr bwMode="auto">
          <a:xfrm>
            <a:off x="6778487" y="1152939"/>
            <a:ext cx="2103745" cy="288235"/>
          </a:xfrm>
          <a:prstGeom prst="rect">
            <a:avLst/>
          </a:prstGeom>
          <a:noFill/>
          <a:ln w="28575">
            <a:solidFill>
              <a:srgbClr val="FF0000"/>
            </a:solidFill>
            <a:round/>
            <a:headEnd type="triangle" w="sm" len="med"/>
            <a:tailEnd type="triangle" w="sm" len="med"/>
          </a:ln>
          <a:extLst/>
        </p:spPr>
        <p:txBody>
          <a:bodyPr rtlCol="0" anchor="ctr"/>
          <a:lstStyle/>
          <a:p>
            <a:pPr algn="ctr"/>
            <a:endParaRPr lang="zh-CN" altLang="en-US"/>
          </a:p>
        </p:txBody>
      </p:sp>
      <p:sp>
        <p:nvSpPr>
          <p:cNvPr id="8" name="矩形 7"/>
          <p:cNvSpPr/>
          <p:nvPr/>
        </p:nvSpPr>
        <p:spPr bwMode="auto">
          <a:xfrm>
            <a:off x="6778487" y="2538511"/>
            <a:ext cx="1888435" cy="234506"/>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9" name="矩形 8"/>
          <p:cNvSpPr/>
          <p:nvPr/>
        </p:nvSpPr>
        <p:spPr bwMode="auto">
          <a:xfrm>
            <a:off x="6778487" y="3870354"/>
            <a:ext cx="1759226" cy="274263"/>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14" name="矩形 13"/>
          <p:cNvSpPr/>
          <p:nvPr/>
        </p:nvSpPr>
        <p:spPr bwMode="auto">
          <a:xfrm>
            <a:off x="9014715" y="3629502"/>
            <a:ext cx="2309229" cy="2693505"/>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15" name="矩形 14"/>
          <p:cNvSpPr/>
          <p:nvPr/>
        </p:nvSpPr>
        <p:spPr bwMode="auto">
          <a:xfrm>
            <a:off x="178904" y="3629502"/>
            <a:ext cx="2852531" cy="240852"/>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16" name="矩形 15"/>
          <p:cNvSpPr/>
          <p:nvPr/>
        </p:nvSpPr>
        <p:spPr bwMode="auto">
          <a:xfrm>
            <a:off x="3279913" y="4005470"/>
            <a:ext cx="1938130" cy="228600"/>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cxnSp>
        <p:nvCxnSpPr>
          <p:cNvPr id="18" name="直接箭头连接符 17"/>
          <p:cNvCxnSpPr/>
          <p:nvPr/>
        </p:nvCxnSpPr>
        <p:spPr>
          <a:xfrm flipH="1">
            <a:off x="1719470" y="1441174"/>
            <a:ext cx="5128591" cy="21883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4" idx="1"/>
          </p:cNvCxnSpPr>
          <p:nvPr/>
        </p:nvCxnSpPr>
        <p:spPr>
          <a:xfrm flipH="1" flipV="1">
            <a:off x="5218043" y="4234070"/>
            <a:ext cx="3796672" cy="7421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747456"/>
      </p:ext>
    </p:extLst>
  </p:cSld>
  <p:clrMapOvr>
    <a:masterClrMapping/>
  </p:clrMapOvr>
  <p:transition>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4422913"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物料主数据</a:t>
            </a:r>
            <a:r>
              <a:rPr kumimoji="0" lang="en-US" altLang="zh-CN"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-MRP1</a:t>
            </a:r>
            <a:r>
              <a:rPr kumimoji="0" lang="zh-CN" altLang="en-US"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视图关键字段位置</a:t>
            </a:r>
            <a:endParaRPr kumimoji="0" lang="zh-CN" altLang="en-US" sz="2000" b="1" i="0" u="none" strike="noStrike" kern="1200" cap="none" spc="0" normalizeH="0" baseline="0" noProof="0" dirty="0">
              <a:ln>
                <a:noFill/>
              </a:ln>
              <a:solidFill>
                <a:prstClr val="black"/>
              </a:solidFill>
              <a:effectLst/>
              <a:uLnTx/>
              <a:uFillTx/>
              <a:latin typeface="宋体" charset="-122"/>
              <a:ea typeface="微软雅黑" pitchFamily="34" charset="-122"/>
              <a:cs typeface="+mn-cs"/>
            </a:endParaRPr>
          </a:p>
        </p:txBody>
      </p:sp>
      <p:pic>
        <p:nvPicPr>
          <p:cNvPr id="2" name="图片 1"/>
          <p:cNvPicPr>
            <a:picLocks noChangeAspect="1"/>
          </p:cNvPicPr>
          <p:nvPr/>
        </p:nvPicPr>
        <p:blipFill>
          <a:blip r:embed="rId3"/>
          <a:stretch>
            <a:fillRect/>
          </a:stretch>
        </p:blipFill>
        <p:spPr>
          <a:xfrm>
            <a:off x="0" y="705679"/>
            <a:ext cx="6689035" cy="5112599"/>
          </a:xfrm>
          <a:prstGeom prst="rect">
            <a:avLst/>
          </a:prstGeom>
        </p:spPr>
      </p:pic>
      <p:pic>
        <p:nvPicPr>
          <p:cNvPr id="6" name="图片 5"/>
          <p:cNvPicPr>
            <a:picLocks noChangeAspect="1"/>
          </p:cNvPicPr>
          <p:nvPr/>
        </p:nvPicPr>
        <p:blipFill>
          <a:blip r:embed="rId4"/>
          <a:stretch>
            <a:fillRect/>
          </a:stretch>
        </p:blipFill>
        <p:spPr>
          <a:xfrm>
            <a:off x="6822799" y="0"/>
            <a:ext cx="4629150" cy="6419850"/>
          </a:xfrm>
          <a:prstGeom prst="rect">
            <a:avLst/>
          </a:prstGeom>
        </p:spPr>
      </p:pic>
      <p:sp>
        <p:nvSpPr>
          <p:cNvPr id="7" name="矩形 6"/>
          <p:cNvSpPr/>
          <p:nvPr/>
        </p:nvSpPr>
        <p:spPr bwMode="auto">
          <a:xfrm>
            <a:off x="6822799" y="626165"/>
            <a:ext cx="3434384" cy="298174"/>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8" name="矩形 7"/>
          <p:cNvSpPr/>
          <p:nvPr/>
        </p:nvSpPr>
        <p:spPr bwMode="auto">
          <a:xfrm>
            <a:off x="6822799" y="1222513"/>
            <a:ext cx="3841888" cy="288235"/>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9" name="矩形 8"/>
          <p:cNvSpPr/>
          <p:nvPr/>
        </p:nvSpPr>
        <p:spPr bwMode="auto">
          <a:xfrm>
            <a:off x="6822799" y="1766547"/>
            <a:ext cx="3841888" cy="258418"/>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10" name="矩形 9"/>
          <p:cNvSpPr/>
          <p:nvPr/>
        </p:nvSpPr>
        <p:spPr bwMode="auto">
          <a:xfrm>
            <a:off x="6822799" y="3906078"/>
            <a:ext cx="3543714" cy="308113"/>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11" name="矩形 10"/>
          <p:cNvSpPr/>
          <p:nvPr/>
        </p:nvSpPr>
        <p:spPr bwMode="auto">
          <a:xfrm>
            <a:off x="6822799" y="4711148"/>
            <a:ext cx="3553653" cy="815009"/>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12" name="矩形 11"/>
          <p:cNvSpPr/>
          <p:nvPr/>
        </p:nvSpPr>
        <p:spPr bwMode="auto">
          <a:xfrm>
            <a:off x="178904" y="4611757"/>
            <a:ext cx="3051313" cy="457200"/>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cxnSp>
        <p:nvCxnSpPr>
          <p:cNvPr id="14" name="直接箭头连接符 13"/>
          <p:cNvCxnSpPr/>
          <p:nvPr/>
        </p:nvCxnSpPr>
        <p:spPr>
          <a:xfrm flipH="1">
            <a:off x="1858617" y="2633870"/>
            <a:ext cx="4964182" cy="19778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916036"/>
      </p:ext>
    </p:extLst>
  </p:cSld>
  <p:clrMapOvr>
    <a:masterClrMapping/>
  </p:clrMapOvr>
  <p:transition>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4422913"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物料主数据</a:t>
            </a:r>
            <a:r>
              <a:rPr kumimoji="0" lang="en-US" altLang="zh-CN"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a:t>
            </a:r>
            <a:r>
              <a:rPr kumimoji="0" lang="zh-CN" altLang="en-US"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关键数据</a:t>
            </a:r>
            <a:r>
              <a:rPr kumimoji="0" lang="en-US" altLang="zh-CN"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MRP2</a:t>
            </a:r>
            <a:endParaRPr kumimoji="0" lang="zh-CN" altLang="en-US" sz="2000" b="1" i="0" u="none" strike="noStrike" kern="1200" cap="none" spc="0" normalizeH="0" baseline="0" noProof="0" dirty="0">
              <a:ln>
                <a:noFill/>
              </a:ln>
              <a:solidFill>
                <a:prstClr val="black"/>
              </a:solidFill>
              <a:effectLst/>
              <a:uLnTx/>
              <a:uFillTx/>
              <a:latin typeface="宋体" charset="-122"/>
              <a:ea typeface="微软雅黑" pitchFamily="34" charset="-122"/>
              <a:cs typeface="+mn-cs"/>
            </a:endParaRPr>
          </a:p>
        </p:txBody>
      </p:sp>
      <p:sp>
        <p:nvSpPr>
          <p:cNvPr id="6" name="Rectangle 3"/>
          <p:cNvSpPr txBox="1">
            <a:spLocks noChangeArrowheads="1"/>
          </p:cNvSpPr>
          <p:nvPr/>
        </p:nvSpPr>
        <p:spPr>
          <a:xfrm>
            <a:off x="341201" y="803653"/>
            <a:ext cx="8775504" cy="5638089"/>
          </a:xfrm>
          <a:prstGeom prst="rect">
            <a:avLst/>
          </a:prstGeom>
          <a:noFill/>
        </p:spPr>
        <p:txBody>
          <a:bodyPr/>
          <a:lstStyle>
            <a:lvl1pPr marL="342840" indent="-342840" algn="l" rtl="0" eaLnBrk="0" fontAlgn="base" hangingPunct="0">
              <a:spcBef>
                <a:spcPct val="20000"/>
              </a:spcBef>
              <a:spcAft>
                <a:spcPct val="0"/>
              </a:spcAft>
              <a:buSzPct val="120000"/>
              <a:buFont typeface="Arial" charset="0"/>
              <a:buChar char="•"/>
              <a:defRPr kern="1200">
                <a:solidFill>
                  <a:schemeClr val="tx1"/>
                </a:solidFill>
                <a:latin typeface="+mn-lt"/>
                <a:ea typeface="+mn-ea"/>
                <a:cs typeface="+mn-cs"/>
              </a:defRPr>
            </a:lvl1pPr>
            <a:lvl2pPr marL="742820" indent="-285700" algn="l" rtl="0" eaLnBrk="0" fontAlgn="base" hangingPunct="0">
              <a:spcBef>
                <a:spcPct val="20000"/>
              </a:spcBef>
              <a:spcAft>
                <a:spcPct val="0"/>
              </a:spcAft>
              <a:buSzPct val="60000"/>
              <a:buFont typeface="Wingdings" pitchFamily="2" charset="2"/>
              <a:buChar char="p"/>
              <a:defRPr sz="1600" kern="1200">
                <a:solidFill>
                  <a:schemeClr val="tx1"/>
                </a:solidFill>
                <a:latin typeface="+mn-lt"/>
                <a:ea typeface="+mn-ea"/>
                <a:cs typeface="+mn-cs"/>
              </a:defRPr>
            </a:lvl2pPr>
            <a:lvl3pPr marL="1142800" indent="-228560" algn="l" rtl="0" eaLnBrk="0" fontAlgn="base" hangingPunct="0">
              <a:spcBef>
                <a:spcPct val="20000"/>
              </a:spcBef>
              <a:spcAft>
                <a:spcPct val="0"/>
              </a:spcAft>
              <a:buSzPct val="60000"/>
              <a:buFont typeface="Wingdings" pitchFamily="2" charset="2"/>
              <a:buChar char="u"/>
              <a:defRPr sz="1400" kern="1200">
                <a:solidFill>
                  <a:schemeClr val="tx1"/>
                </a:solidFill>
                <a:latin typeface="+mn-lt"/>
                <a:ea typeface="+mn-ea"/>
                <a:cs typeface="+mn-cs"/>
              </a:defRPr>
            </a:lvl3pPr>
            <a:lvl4pPr marL="1599920" indent="-228560" algn="l" rtl="0" eaLnBrk="0" fontAlgn="base" hangingPunct="0">
              <a:spcBef>
                <a:spcPct val="20000"/>
              </a:spcBef>
              <a:spcAft>
                <a:spcPct val="0"/>
              </a:spcAft>
              <a:buFont typeface="Arial" charset="0"/>
              <a:buChar char="–"/>
              <a:defRPr sz="1200" kern="1200">
                <a:solidFill>
                  <a:schemeClr val="tx1"/>
                </a:solidFill>
                <a:latin typeface="+mn-lt"/>
                <a:ea typeface="+mn-ea"/>
                <a:cs typeface="+mn-cs"/>
              </a:defRPr>
            </a:lvl4pPr>
            <a:lvl5pPr marL="2057040" indent="-228560" algn="l" rtl="0" eaLnBrk="0" fontAlgn="base" hangingPunct="0">
              <a:spcBef>
                <a:spcPct val="20000"/>
              </a:spcBef>
              <a:spcAft>
                <a:spcPct val="0"/>
              </a:spcAft>
              <a:buFont typeface="Arial" charset="0"/>
              <a:buChar char="»"/>
              <a:defRPr sz="1200" kern="1200">
                <a:solidFill>
                  <a:schemeClr val="tx1"/>
                </a:solidFill>
                <a:latin typeface="+mn-lt"/>
                <a:ea typeface="+mn-ea"/>
                <a:cs typeface="+mn-cs"/>
              </a:defRPr>
            </a:lvl5pPr>
            <a:lvl6pPr marL="251416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8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0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2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0" fontAlgn="base" latinLnBrk="0" hangingPunct="0">
              <a:lnSpc>
                <a:spcPct val="150000"/>
              </a:lnSpc>
              <a:spcBef>
                <a:spcPct val="20000"/>
              </a:spcBef>
              <a:spcAft>
                <a:spcPct val="0"/>
              </a:spcAft>
              <a:buClr>
                <a:srgbClr val="83C2E5">
                  <a:lumMod val="75000"/>
                </a:srgbClr>
              </a:buClr>
              <a:buSzPct val="120000"/>
              <a:buFont typeface="Wingdings" pitchFamily="2" charset="2"/>
              <a:buChar char="u"/>
              <a:tabLst/>
              <a:defRPr/>
            </a:pPr>
            <a:r>
              <a:rPr kumimoji="0" lang="zh-CN" altLang="en-US" sz="2000" b="0" i="0" u="none" strike="noStrike" kern="1200" cap="none" spc="0" normalizeH="0" baseline="0" noProof="0" smtClean="0">
                <a:ln>
                  <a:noFill/>
                </a:ln>
                <a:solidFill>
                  <a:srgbClr val="000000"/>
                </a:solidFill>
                <a:effectLst/>
                <a:uLnTx/>
                <a:uFillTx/>
                <a:latin typeface="Verdana"/>
                <a:ea typeface="微软雅黑" panose="020B0503020204020204" pitchFamily="34" charset="-122"/>
                <a:cs typeface="+mn-cs"/>
              </a:rPr>
              <a:t>获取类型</a:t>
            </a:r>
            <a:r>
              <a:rPr kumimoji="0" lang="en-US" altLang="zh-CN" sz="2000" b="0" i="0" u="none" strike="noStrike" kern="1200" cap="none" spc="0" normalizeH="0" baseline="0" noProof="0" smtClean="0">
                <a:ln>
                  <a:noFill/>
                </a:ln>
                <a:solidFill>
                  <a:srgbClr val="000000"/>
                </a:solidFill>
                <a:effectLst/>
                <a:uLnTx/>
                <a:uFillTx/>
                <a:latin typeface="Verdana"/>
                <a:ea typeface="微软雅黑" panose="020B0503020204020204" pitchFamily="34" charset="-122"/>
                <a:cs typeface="+mn-cs"/>
              </a:rPr>
              <a:t>:</a:t>
            </a:r>
            <a:r>
              <a:rPr kumimoji="0" lang="zh-CN" altLang="en-US" sz="2000" b="0" i="0" u="none" strike="noStrike" kern="1200" cap="none" spc="0" normalizeH="0" baseline="0" noProof="0" smtClean="0">
                <a:ln>
                  <a:noFill/>
                </a:ln>
                <a:solidFill>
                  <a:srgbClr val="000000"/>
                </a:solidFill>
                <a:effectLst/>
                <a:uLnTx/>
                <a:uFillTx/>
                <a:latin typeface="Verdana"/>
                <a:ea typeface="微软雅黑" panose="020B0503020204020204" pitchFamily="34" charset="-122"/>
                <a:cs typeface="+mn-cs"/>
              </a:rPr>
              <a:t>物料的获取方式，</a:t>
            </a:r>
            <a:r>
              <a:rPr kumimoji="0" lang="en-US" altLang="zh-CN" sz="2000" b="0" i="0" u="none" strike="noStrike" kern="1200" cap="none" spc="0" normalizeH="0" baseline="0" noProof="0" smtClean="0">
                <a:ln>
                  <a:noFill/>
                </a:ln>
                <a:solidFill>
                  <a:srgbClr val="000000"/>
                </a:solidFill>
                <a:effectLst/>
                <a:uLnTx/>
                <a:uFillTx/>
                <a:latin typeface="Verdana"/>
                <a:ea typeface="微软雅黑" panose="020B0503020204020204" pitchFamily="34" charset="-122"/>
                <a:cs typeface="+mn-cs"/>
              </a:rPr>
              <a:t> </a:t>
            </a:r>
            <a:r>
              <a:rPr kumimoji="0" lang="zh-CN" altLang="en-US" sz="2000" b="0" i="0" u="none" strike="noStrike" kern="1200" cap="none" spc="0" normalizeH="0" baseline="0" noProof="0" smtClean="0">
                <a:ln>
                  <a:noFill/>
                </a:ln>
                <a:solidFill>
                  <a:srgbClr val="000000"/>
                </a:solidFill>
                <a:effectLst/>
                <a:uLnTx/>
                <a:uFillTx/>
                <a:latin typeface="Verdana"/>
                <a:ea typeface="微软雅黑" panose="020B0503020204020204" pitchFamily="34" charset="-122"/>
                <a:cs typeface="+mn-cs"/>
              </a:rPr>
              <a:t>决定物料是自制还是外购</a:t>
            </a:r>
          </a:p>
          <a:p>
            <a:pPr marL="742950" marR="0" lvl="1" indent="-285750" algn="l" defTabSz="914400" rtl="0" eaLnBrk="0" fontAlgn="base" latinLnBrk="0" hangingPunct="0">
              <a:lnSpc>
                <a:spcPct val="150000"/>
              </a:lnSpc>
              <a:spcBef>
                <a:spcPct val="20000"/>
              </a:spcBef>
              <a:spcAft>
                <a:spcPct val="0"/>
              </a:spcAft>
              <a:buClrTx/>
              <a:buSzPct val="60000"/>
              <a:buFont typeface="Wingdings" pitchFamily="2" charset="2"/>
              <a:buChar char="p"/>
              <a:tabLst/>
              <a:defRPr/>
            </a:pPr>
            <a:r>
              <a:rPr kumimoji="0" lang="en-US" altLang="zh-CN" sz="2000" b="1" i="0" u="none" strike="noStrike" kern="1200" cap="none" spc="0" normalizeH="0" baseline="0" noProof="0" smtClean="0">
                <a:ln>
                  <a:noFill/>
                </a:ln>
                <a:solidFill>
                  <a:srgbClr val="000000"/>
                </a:solidFill>
                <a:effectLst/>
                <a:uLnTx/>
                <a:uFillTx/>
                <a:latin typeface="Verdana"/>
                <a:ea typeface="微软雅黑" panose="020B0503020204020204" pitchFamily="34" charset="-122"/>
                <a:cs typeface="+mn-cs"/>
              </a:rPr>
              <a:t>E</a:t>
            </a:r>
            <a:r>
              <a:rPr kumimoji="0" lang="zh-CN" altLang="en-US" sz="2000" b="1" i="0" u="none" strike="noStrike" kern="1200" cap="none" spc="0" normalizeH="0" baseline="0" noProof="0" smtClean="0">
                <a:ln>
                  <a:noFill/>
                </a:ln>
                <a:solidFill>
                  <a:srgbClr val="000000"/>
                </a:solidFill>
                <a:effectLst/>
                <a:uLnTx/>
                <a:uFillTx/>
                <a:latin typeface="Verdana"/>
                <a:ea typeface="微软雅黑" panose="020B0503020204020204" pitchFamily="34" charset="-122"/>
                <a:cs typeface="+mn-cs"/>
              </a:rPr>
              <a:t>：自制生产</a:t>
            </a:r>
          </a:p>
          <a:p>
            <a:pPr marL="742950" marR="0" lvl="1" indent="-285750" algn="l" defTabSz="914400" rtl="0" eaLnBrk="0" fontAlgn="base" latinLnBrk="0" hangingPunct="0">
              <a:lnSpc>
                <a:spcPct val="150000"/>
              </a:lnSpc>
              <a:spcBef>
                <a:spcPct val="20000"/>
              </a:spcBef>
              <a:spcAft>
                <a:spcPct val="0"/>
              </a:spcAft>
              <a:buClrTx/>
              <a:buSzPct val="60000"/>
              <a:buFont typeface="Wingdings" pitchFamily="2" charset="2"/>
              <a:buChar char="p"/>
              <a:tabLst/>
              <a:defRPr/>
            </a:pPr>
            <a:r>
              <a:rPr kumimoji="0" lang="en-US" altLang="zh-CN" sz="2000" b="1" i="0" u="none" strike="noStrike" kern="1200" cap="none" spc="0" normalizeH="0" baseline="0" noProof="0" smtClean="0">
                <a:ln>
                  <a:noFill/>
                </a:ln>
                <a:solidFill>
                  <a:srgbClr val="000000"/>
                </a:solidFill>
                <a:effectLst/>
                <a:uLnTx/>
                <a:uFillTx/>
                <a:latin typeface="Verdana"/>
                <a:ea typeface="微软雅黑" panose="020B0503020204020204" pitchFamily="34" charset="-122"/>
                <a:cs typeface="+mn-cs"/>
              </a:rPr>
              <a:t>F</a:t>
            </a:r>
            <a:r>
              <a:rPr kumimoji="0" lang="zh-CN" altLang="en-US" sz="2000" b="1" i="0" u="none" strike="noStrike" kern="1200" cap="none" spc="0" normalizeH="0" baseline="0" noProof="0" smtClean="0">
                <a:ln>
                  <a:noFill/>
                </a:ln>
                <a:solidFill>
                  <a:srgbClr val="000000"/>
                </a:solidFill>
                <a:effectLst/>
                <a:uLnTx/>
                <a:uFillTx/>
                <a:latin typeface="Verdana"/>
                <a:ea typeface="微软雅黑" panose="020B0503020204020204" pitchFamily="34" charset="-122"/>
                <a:cs typeface="+mn-cs"/>
              </a:rPr>
              <a:t>：采购</a:t>
            </a:r>
          </a:p>
          <a:p>
            <a:pPr marL="742950" marR="0" lvl="1" indent="-285750" algn="l" defTabSz="914400" rtl="0" eaLnBrk="0" fontAlgn="base" latinLnBrk="0" hangingPunct="0">
              <a:lnSpc>
                <a:spcPct val="150000"/>
              </a:lnSpc>
              <a:spcBef>
                <a:spcPct val="20000"/>
              </a:spcBef>
              <a:spcAft>
                <a:spcPct val="0"/>
              </a:spcAft>
              <a:buClrTx/>
              <a:buSzPct val="60000"/>
              <a:buFont typeface="Wingdings" pitchFamily="2" charset="2"/>
              <a:buChar char="p"/>
              <a:tabLst/>
              <a:defRPr/>
            </a:pPr>
            <a:r>
              <a:rPr kumimoji="0" lang="en-US" altLang="zh-CN" sz="2000" b="1" i="0" u="none" strike="noStrike" kern="1200" cap="none" spc="0" normalizeH="0" baseline="0" noProof="0" smtClean="0">
                <a:ln>
                  <a:noFill/>
                </a:ln>
                <a:solidFill>
                  <a:srgbClr val="000000"/>
                </a:solidFill>
                <a:effectLst/>
                <a:uLnTx/>
                <a:uFillTx/>
                <a:latin typeface="Verdana"/>
                <a:ea typeface="微软雅黑" panose="020B0503020204020204" pitchFamily="34" charset="-122"/>
                <a:cs typeface="+mn-cs"/>
              </a:rPr>
              <a:t>X:   </a:t>
            </a:r>
            <a:r>
              <a:rPr kumimoji="0" lang="zh-CN" altLang="en-US" sz="2000" b="1" i="0" u="none" strike="noStrike" kern="1200" cap="none" spc="0" normalizeH="0" baseline="0" noProof="0" smtClean="0">
                <a:ln>
                  <a:noFill/>
                </a:ln>
                <a:solidFill>
                  <a:srgbClr val="000000"/>
                </a:solidFill>
                <a:effectLst/>
                <a:uLnTx/>
                <a:uFillTx/>
                <a:latin typeface="Verdana"/>
                <a:ea typeface="微软雅黑" panose="020B0503020204020204" pitchFamily="34" charset="-122"/>
                <a:cs typeface="+mn-cs"/>
              </a:rPr>
              <a:t>两种采购类型</a:t>
            </a:r>
          </a:p>
          <a:p>
            <a:pPr marL="342840" marR="0" lvl="0" indent="-342840" algn="l" defTabSz="914400" rtl="0" eaLnBrk="0" fontAlgn="base" latinLnBrk="0" hangingPunct="0">
              <a:lnSpc>
                <a:spcPct val="150000"/>
              </a:lnSpc>
              <a:spcBef>
                <a:spcPct val="20000"/>
              </a:spcBef>
              <a:spcAft>
                <a:spcPct val="0"/>
              </a:spcAft>
              <a:buClr>
                <a:srgbClr val="83C2E5">
                  <a:lumMod val="75000"/>
                </a:srgbClr>
              </a:buClr>
              <a:buSzPct val="120000"/>
              <a:buFont typeface="Wingdings" pitchFamily="2" charset="2"/>
              <a:buChar char="u"/>
              <a:tabLst/>
              <a:defRPr/>
            </a:pPr>
            <a:r>
              <a:rPr kumimoji="0" lang="zh-CN" altLang="en-US" sz="1800" b="0" i="0" u="none" strike="noStrike" kern="1200" cap="none" spc="0" normalizeH="0" baseline="0" noProof="0" smtClean="0">
                <a:ln>
                  <a:noFill/>
                </a:ln>
                <a:solidFill>
                  <a:srgbClr val="000000"/>
                </a:solidFill>
                <a:effectLst/>
                <a:uLnTx/>
                <a:uFillTx/>
                <a:latin typeface="Verdana"/>
                <a:ea typeface="微软雅黑" panose="020B0503020204020204" pitchFamily="34" charset="-122"/>
                <a:cs typeface="+mn-cs"/>
              </a:rPr>
              <a:t>特殊采购类型：识别特别的计划可能作为内部的制造或外部的采购规则，</a:t>
            </a:r>
            <a:endParaRPr kumimoji="0" lang="en-US" altLang="zh-CN" sz="1800" b="0" i="0" u="none" strike="noStrike" kern="1200" cap="none" spc="0" normalizeH="0" baseline="0" noProof="0" smtClean="0">
              <a:ln>
                <a:noFill/>
              </a:ln>
              <a:solidFill>
                <a:srgbClr val="000000"/>
              </a:solidFill>
              <a:effectLst/>
              <a:uLnTx/>
              <a:uFillTx/>
              <a:latin typeface="Verdana"/>
              <a:ea typeface="微软雅黑" panose="020B0503020204020204" pitchFamily="34" charset="-122"/>
              <a:cs typeface="+mn-cs"/>
            </a:endParaRPr>
          </a:p>
          <a:p>
            <a:pPr marL="342840" marR="0" lvl="0" indent="-342840" algn="l" defTabSz="914400" rtl="0" eaLnBrk="0" fontAlgn="base" latinLnBrk="0" hangingPunct="0">
              <a:lnSpc>
                <a:spcPct val="150000"/>
              </a:lnSpc>
              <a:spcBef>
                <a:spcPct val="20000"/>
              </a:spcBef>
              <a:spcAft>
                <a:spcPct val="0"/>
              </a:spcAft>
              <a:buClr>
                <a:srgbClr val="83C2E5">
                  <a:lumMod val="75000"/>
                </a:srgbClr>
              </a:buClr>
              <a:buSzPct val="120000"/>
              <a:buFont typeface="Arial" charset="0"/>
              <a:buNone/>
              <a:tabLst/>
              <a:defRPr/>
            </a:pPr>
            <a:r>
              <a:rPr kumimoji="0" lang="en-US" altLang="zh-CN" sz="1800" b="0" i="0" u="none" strike="noStrike" kern="1200" cap="none" spc="0" normalizeH="0" baseline="0" noProof="0" smtClean="0">
                <a:ln>
                  <a:noFill/>
                </a:ln>
                <a:solidFill>
                  <a:srgbClr val="000000"/>
                </a:solidFill>
                <a:effectLst/>
                <a:uLnTx/>
                <a:uFillTx/>
                <a:latin typeface="Verdana"/>
                <a:ea typeface="微软雅黑" panose="020B0503020204020204" pitchFamily="34" charset="-122"/>
                <a:cs typeface="+mn-cs"/>
              </a:rPr>
              <a:t>                    </a:t>
            </a:r>
            <a:r>
              <a:rPr kumimoji="0" lang="zh-CN" altLang="en-US" sz="1800" b="0" i="0" u="none" strike="noStrike" kern="1200" cap="none" spc="0" normalizeH="0" baseline="0" noProof="0" smtClean="0">
                <a:ln>
                  <a:noFill/>
                </a:ln>
                <a:solidFill>
                  <a:srgbClr val="000000"/>
                </a:solidFill>
                <a:effectLst/>
                <a:uLnTx/>
                <a:uFillTx/>
                <a:latin typeface="Verdana"/>
                <a:ea typeface="微软雅黑" panose="020B0503020204020204" pitchFamily="34" charset="-122"/>
                <a:cs typeface="+mn-cs"/>
              </a:rPr>
              <a:t>     如虚拟件</a:t>
            </a:r>
            <a:r>
              <a:rPr kumimoji="0" lang="en-US" altLang="zh-CN" sz="1800" b="0" i="0" u="none" strike="noStrike" kern="1200" cap="none" spc="0" normalizeH="0" baseline="0" noProof="0" smtClean="0">
                <a:ln>
                  <a:noFill/>
                </a:ln>
                <a:solidFill>
                  <a:srgbClr val="000000"/>
                </a:solidFill>
                <a:effectLst/>
                <a:uLnTx/>
                <a:uFillTx/>
                <a:latin typeface="Verdana"/>
                <a:ea typeface="微软雅黑" panose="020B0503020204020204" pitchFamily="34" charset="-122"/>
                <a:cs typeface="+mn-cs"/>
              </a:rPr>
              <a:t>(50),</a:t>
            </a:r>
            <a:r>
              <a:rPr kumimoji="0" lang="zh-CN" altLang="en-US" sz="1800" b="0" i="0" u="none" strike="noStrike" kern="1200" cap="none" spc="0" normalizeH="0" baseline="0" noProof="0" smtClean="0">
                <a:ln>
                  <a:noFill/>
                </a:ln>
                <a:solidFill>
                  <a:srgbClr val="000000"/>
                </a:solidFill>
                <a:effectLst/>
                <a:uLnTx/>
                <a:uFillTx/>
                <a:latin typeface="Verdana"/>
                <a:ea typeface="微软雅黑" panose="020B0503020204020204" pitchFamily="34" charset="-122"/>
                <a:cs typeface="+mn-cs"/>
              </a:rPr>
              <a:t>库存转储</a:t>
            </a:r>
            <a:r>
              <a:rPr kumimoji="0" lang="en-US" altLang="zh-CN" sz="1800" b="0" i="0" u="none" strike="noStrike" kern="1200" cap="none" spc="0" normalizeH="0" baseline="0" noProof="0" smtClean="0">
                <a:ln>
                  <a:noFill/>
                </a:ln>
                <a:solidFill>
                  <a:srgbClr val="000000"/>
                </a:solidFill>
                <a:effectLst/>
                <a:uLnTx/>
                <a:uFillTx/>
                <a:latin typeface="Verdana"/>
                <a:ea typeface="微软雅黑" panose="020B0503020204020204" pitchFamily="34" charset="-122"/>
                <a:cs typeface="+mn-cs"/>
              </a:rPr>
              <a:t>(40), </a:t>
            </a:r>
            <a:r>
              <a:rPr kumimoji="0" lang="zh-CN" altLang="zh-CN" sz="1800" b="0" i="0" u="none" strike="noStrike" kern="1200" cap="none" spc="0" normalizeH="0" baseline="0" noProof="0" smtClean="0">
                <a:ln>
                  <a:noFill/>
                </a:ln>
                <a:solidFill>
                  <a:srgbClr val="000000"/>
                </a:solidFill>
                <a:effectLst/>
                <a:uLnTx/>
                <a:uFillTx/>
                <a:latin typeface="Verdana"/>
                <a:ea typeface="微软雅黑" panose="020B0503020204020204" pitchFamily="34" charset="-122"/>
                <a:cs typeface="+mn-cs"/>
              </a:rPr>
              <a:t>跨工厂领料</a:t>
            </a:r>
            <a:r>
              <a:rPr kumimoji="0" lang="en-US" altLang="zh-CN" sz="1800" b="0" i="0" u="none" strike="noStrike" kern="1200" cap="none" spc="0" normalizeH="0" baseline="0" noProof="0" smtClean="0">
                <a:ln>
                  <a:noFill/>
                </a:ln>
                <a:solidFill>
                  <a:srgbClr val="000000"/>
                </a:solidFill>
                <a:effectLst/>
                <a:uLnTx/>
                <a:uFillTx/>
                <a:latin typeface="Verdana"/>
                <a:ea typeface="微软雅黑" panose="020B0503020204020204" pitchFamily="34" charset="-122"/>
                <a:cs typeface="+mn-cs"/>
              </a:rPr>
              <a:t>(70)</a:t>
            </a:r>
          </a:p>
          <a:p>
            <a:pPr marL="342900" marR="0" lvl="0" indent="-342900" algn="l" defTabSz="914400" rtl="0" eaLnBrk="0" fontAlgn="base" latinLnBrk="0" hangingPunct="0">
              <a:lnSpc>
                <a:spcPct val="150000"/>
              </a:lnSpc>
              <a:spcBef>
                <a:spcPct val="20000"/>
              </a:spcBef>
              <a:spcAft>
                <a:spcPct val="0"/>
              </a:spcAft>
              <a:buClr>
                <a:srgbClr val="83C2E5">
                  <a:lumMod val="75000"/>
                </a:srgbClr>
              </a:buClr>
              <a:buSzPct val="120000"/>
              <a:buFont typeface="Wingdings" pitchFamily="2" charset="2"/>
              <a:buChar char="u"/>
              <a:tabLst/>
              <a:defRPr/>
            </a:pPr>
            <a:r>
              <a:rPr kumimoji="0" lang="zh-CN" altLang="en-US" sz="2000" b="0" i="0" u="none" strike="noStrike" kern="1200" cap="none" spc="0" normalizeH="0" baseline="0" noProof="0" smtClean="0">
                <a:ln>
                  <a:noFill/>
                </a:ln>
                <a:solidFill>
                  <a:srgbClr val="000000"/>
                </a:solidFill>
                <a:effectLst/>
                <a:uLnTx/>
                <a:uFillTx/>
                <a:latin typeface="Verdana"/>
                <a:ea typeface="微软雅黑" panose="020B0503020204020204" pitchFamily="34" charset="-122"/>
                <a:cs typeface="+mn-cs"/>
              </a:rPr>
              <a:t>自制生产时间：生产经济批量所需的工作日，可用于生产排程</a:t>
            </a:r>
            <a:endParaRPr kumimoji="0" lang="en-US" altLang="zh-CN" sz="2000" b="0" i="0" u="none" strike="noStrike" kern="1200" cap="none" spc="0" normalizeH="0" baseline="0" noProof="0" smtClean="0">
              <a:ln>
                <a:noFill/>
              </a:ln>
              <a:solidFill>
                <a:srgbClr val="000000"/>
              </a:solidFill>
              <a:effectLst/>
              <a:uLnTx/>
              <a:uFillTx/>
              <a:latin typeface="Verdana"/>
              <a:ea typeface="微软雅黑" panose="020B0503020204020204" pitchFamily="34" charset="-122"/>
              <a:cs typeface="+mn-cs"/>
            </a:endParaRPr>
          </a:p>
          <a:p>
            <a:pPr marL="342900" marR="0" lvl="0" indent="-342900" algn="l" defTabSz="914400" rtl="0" eaLnBrk="0" fontAlgn="base" latinLnBrk="0" hangingPunct="0">
              <a:lnSpc>
                <a:spcPct val="150000"/>
              </a:lnSpc>
              <a:spcBef>
                <a:spcPct val="20000"/>
              </a:spcBef>
              <a:spcAft>
                <a:spcPct val="0"/>
              </a:spcAft>
              <a:buClr>
                <a:srgbClr val="83C2E5">
                  <a:lumMod val="75000"/>
                </a:srgbClr>
              </a:buClr>
              <a:buSzPct val="120000"/>
              <a:buFont typeface="Wingdings" pitchFamily="2" charset="2"/>
              <a:buChar char="u"/>
              <a:tabLst/>
              <a:defRPr/>
            </a:pPr>
            <a:r>
              <a:rPr kumimoji="0" lang="zh-CN" altLang="en-US" sz="2000" b="0" i="0" u="none" strike="noStrike" kern="1200" cap="none" spc="0" normalizeH="0" baseline="0" noProof="0" smtClean="0">
                <a:ln>
                  <a:noFill/>
                </a:ln>
                <a:solidFill>
                  <a:srgbClr val="000000"/>
                </a:solidFill>
                <a:effectLst/>
                <a:uLnTx/>
                <a:uFillTx/>
                <a:latin typeface="Verdana"/>
                <a:ea typeface="微软雅黑" panose="020B0503020204020204" pitchFamily="34" charset="-122"/>
                <a:cs typeface="+mn-cs"/>
              </a:rPr>
              <a:t>计划交货时间：外购物料的采购提前期，以工作日计算</a:t>
            </a:r>
            <a:endParaRPr kumimoji="0" lang="en-US" altLang="zh-CN" sz="2000" b="0" i="0" u="none" strike="noStrike" kern="1200" cap="none" spc="0" normalizeH="0" baseline="0" noProof="0" smtClean="0">
              <a:ln>
                <a:noFill/>
              </a:ln>
              <a:solidFill>
                <a:srgbClr val="000000"/>
              </a:solidFill>
              <a:effectLst/>
              <a:uLnTx/>
              <a:uFillTx/>
              <a:latin typeface="Verdana"/>
              <a:ea typeface="微软雅黑" panose="020B0503020204020204" pitchFamily="34" charset="-122"/>
              <a:cs typeface="+mn-cs"/>
            </a:endParaRPr>
          </a:p>
          <a:p>
            <a:pPr marL="342900" marR="0" lvl="0" indent="-342900" algn="l" defTabSz="914400" rtl="0" eaLnBrk="0" fontAlgn="base" latinLnBrk="0" hangingPunct="0">
              <a:lnSpc>
                <a:spcPct val="150000"/>
              </a:lnSpc>
              <a:spcBef>
                <a:spcPct val="20000"/>
              </a:spcBef>
              <a:spcAft>
                <a:spcPct val="0"/>
              </a:spcAft>
              <a:buClr>
                <a:srgbClr val="83C2E5">
                  <a:lumMod val="75000"/>
                </a:srgbClr>
              </a:buClr>
              <a:buSzPct val="120000"/>
              <a:buFont typeface="Wingdings" pitchFamily="2" charset="2"/>
              <a:buChar char="u"/>
              <a:tabLst/>
              <a:defRPr/>
            </a:pPr>
            <a:r>
              <a:rPr kumimoji="0" lang="zh-CN" altLang="en-US" sz="1800" b="0" i="0" u="none" strike="noStrike" kern="1200" cap="none" spc="0" normalizeH="0" baseline="0" noProof="0" smtClean="0">
                <a:ln>
                  <a:noFill/>
                </a:ln>
                <a:solidFill>
                  <a:srgbClr val="000000"/>
                </a:solidFill>
                <a:effectLst/>
                <a:uLnTx/>
                <a:uFillTx/>
                <a:latin typeface="Verdana"/>
                <a:ea typeface="微软雅黑" panose="020B0503020204020204" pitchFamily="34" charset="-122"/>
                <a:cs typeface="+mn-cs"/>
              </a:rPr>
              <a:t>收货</a:t>
            </a:r>
            <a:r>
              <a:rPr kumimoji="0" lang="zh-CN" altLang="en-US" sz="2000" b="0" i="0" u="none" strike="noStrike" kern="1200" cap="none" spc="0" normalizeH="0" baseline="0" noProof="0" smtClean="0">
                <a:ln>
                  <a:noFill/>
                </a:ln>
                <a:solidFill>
                  <a:srgbClr val="000000"/>
                </a:solidFill>
                <a:effectLst/>
                <a:uLnTx/>
                <a:uFillTx/>
                <a:latin typeface="Verdana"/>
                <a:ea typeface="微软雅黑" panose="020B0503020204020204" pitchFamily="34" charset="-122"/>
                <a:cs typeface="+mn-cs"/>
              </a:rPr>
              <a:t>处理时间：接收物料到转入合格仓库的工作日</a:t>
            </a:r>
            <a:endParaRPr kumimoji="0" lang="en-US" altLang="zh-CN" sz="2000" b="0" i="0" u="none" strike="noStrike" kern="1200" cap="none" spc="0" normalizeH="0" baseline="0" noProof="0" smtClean="0">
              <a:ln>
                <a:noFill/>
              </a:ln>
              <a:solidFill>
                <a:srgbClr val="000000"/>
              </a:solidFill>
              <a:effectLst/>
              <a:uLnTx/>
              <a:uFillTx/>
              <a:latin typeface="Verdana"/>
              <a:ea typeface="微软雅黑" panose="020B0503020204020204" pitchFamily="34" charset="-122"/>
              <a:cs typeface="+mn-cs"/>
            </a:endParaRPr>
          </a:p>
          <a:p>
            <a:pPr marL="342900" marR="0" lvl="0" indent="-342900" algn="l" defTabSz="914400" rtl="0" eaLnBrk="0" fontAlgn="base" latinLnBrk="0" hangingPunct="0">
              <a:lnSpc>
                <a:spcPct val="150000"/>
              </a:lnSpc>
              <a:spcBef>
                <a:spcPct val="20000"/>
              </a:spcBef>
              <a:spcAft>
                <a:spcPct val="0"/>
              </a:spcAft>
              <a:buClr>
                <a:srgbClr val="83C2E5">
                  <a:lumMod val="75000"/>
                </a:srgbClr>
              </a:buClr>
              <a:buSzPct val="120000"/>
              <a:buFont typeface="Wingdings" pitchFamily="2" charset="2"/>
              <a:buChar char="u"/>
              <a:tabLst/>
              <a:defRPr/>
            </a:pPr>
            <a:r>
              <a:rPr kumimoji="0" lang="zh-CN" altLang="en-US" sz="2000" b="0" i="0" u="none" strike="noStrike" kern="1200" cap="none" spc="0" normalizeH="0" baseline="0" noProof="0" smtClean="0">
                <a:ln>
                  <a:noFill/>
                </a:ln>
                <a:solidFill>
                  <a:srgbClr val="000000"/>
                </a:solidFill>
                <a:effectLst/>
                <a:uLnTx/>
                <a:uFillTx/>
                <a:latin typeface="Verdana"/>
                <a:ea typeface="微软雅黑" panose="020B0503020204020204" pitchFamily="34" charset="-122"/>
                <a:cs typeface="+mn-cs"/>
              </a:rPr>
              <a:t>计划边际码</a:t>
            </a:r>
            <a:r>
              <a:rPr kumimoji="0" lang="en-US" altLang="zh-CN" sz="2000" b="0" i="0" u="none" strike="noStrike" kern="1200" cap="none" spc="0" normalizeH="0" baseline="0" noProof="0" smtClean="0">
                <a:ln>
                  <a:noFill/>
                </a:ln>
                <a:solidFill>
                  <a:srgbClr val="000000"/>
                </a:solidFill>
                <a:effectLst/>
                <a:uLnTx/>
                <a:uFillTx/>
                <a:latin typeface="Verdana"/>
                <a:ea typeface="微软雅黑" panose="020B0503020204020204" pitchFamily="34" charset="-122"/>
                <a:cs typeface="+mn-cs"/>
              </a:rPr>
              <a:t>: </a:t>
            </a:r>
            <a:r>
              <a:rPr kumimoji="0" lang="zh-CN" altLang="en-US" sz="2000" b="0" i="0" u="none" strike="noStrike" kern="1200" cap="none" spc="0" normalizeH="0" baseline="0" noProof="0" smtClean="0">
                <a:ln>
                  <a:noFill/>
                </a:ln>
                <a:solidFill>
                  <a:srgbClr val="000000"/>
                </a:solidFill>
                <a:effectLst/>
                <a:uLnTx/>
                <a:uFillTx/>
                <a:latin typeface="Verdana"/>
                <a:ea typeface="微软雅黑" panose="020B0503020204020204" pitchFamily="34" charset="-122"/>
                <a:cs typeface="+mn-cs"/>
              </a:rPr>
              <a:t>系统进行生产排程的一个缓冲参数，如生产前后缓冲时间</a:t>
            </a:r>
            <a:endParaRPr kumimoji="0" lang="zh-CN" altLang="en-US" sz="2000" b="0" i="0" u="none" strike="noStrike" kern="1200" cap="none" spc="0" normalizeH="0" baseline="0" noProof="0" dirty="0" smtClean="0">
              <a:ln>
                <a:noFill/>
              </a:ln>
              <a:solidFill>
                <a:srgbClr val="000000"/>
              </a:solidFill>
              <a:effectLst/>
              <a:uLnTx/>
              <a:uFillTx/>
              <a:latin typeface="Verdana"/>
              <a:ea typeface="微软雅黑" panose="020B0503020204020204" pitchFamily="34" charset="-122"/>
              <a:cs typeface="+mn-cs"/>
            </a:endParaRPr>
          </a:p>
        </p:txBody>
      </p:sp>
    </p:spTree>
    <p:extLst>
      <p:ext uri="{BB962C8B-B14F-4D97-AF65-F5344CB8AC3E}">
        <p14:creationId xmlns:p14="http://schemas.microsoft.com/office/powerpoint/2010/main" val="735224076"/>
      </p:ext>
    </p:extLst>
  </p:cSld>
  <p:clrMapOvr>
    <a:masterClrMapping/>
  </p:clrMapOvr>
  <p:transition>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4422913"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物料主数据</a:t>
            </a:r>
            <a:r>
              <a:rPr kumimoji="0" lang="en-US" altLang="zh-CN"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-MRP2</a:t>
            </a:r>
            <a:r>
              <a:rPr kumimoji="0" lang="zh-CN" altLang="en-US"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视图关键字段位置</a:t>
            </a:r>
            <a:endParaRPr kumimoji="0" lang="zh-CN" altLang="en-US" sz="2000" b="1" i="0" u="none" strike="noStrike" kern="1200" cap="none" spc="0" normalizeH="0" baseline="0" noProof="0" dirty="0">
              <a:ln>
                <a:noFill/>
              </a:ln>
              <a:solidFill>
                <a:prstClr val="black"/>
              </a:solidFill>
              <a:effectLst/>
              <a:uLnTx/>
              <a:uFillTx/>
              <a:latin typeface="宋体" charset="-122"/>
              <a:ea typeface="微软雅黑" pitchFamily="34" charset="-122"/>
              <a:cs typeface="+mn-cs"/>
            </a:endParaRPr>
          </a:p>
        </p:txBody>
      </p:sp>
      <p:pic>
        <p:nvPicPr>
          <p:cNvPr id="2" name="图片 1"/>
          <p:cNvPicPr>
            <a:picLocks noChangeAspect="1"/>
          </p:cNvPicPr>
          <p:nvPr/>
        </p:nvPicPr>
        <p:blipFill>
          <a:blip r:embed="rId2"/>
          <a:stretch>
            <a:fillRect/>
          </a:stretch>
        </p:blipFill>
        <p:spPr>
          <a:xfrm>
            <a:off x="178904" y="685799"/>
            <a:ext cx="7296886" cy="5550797"/>
          </a:xfrm>
          <a:prstGeom prst="rect">
            <a:avLst/>
          </a:prstGeom>
        </p:spPr>
      </p:pic>
      <p:sp>
        <p:nvSpPr>
          <p:cNvPr id="3" name="矩形 2"/>
          <p:cNvSpPr/>
          <p:nvPr/>
        </p:nvSpPr>
        <p:spPr bwMode="auto">
          <a:xfrm>
            <a:off x="327991" y="2494722"/>
            <a:ext cx="2062369" cy="208721"/>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4" name="矩形 3"/>
          <p:cNvSpPr/>
          <p:nvPr/>
        </p:nvSpPr>
        <p:spPr bwMode="auto">
          <a:xfrm>
            <a:off x="327991" y="2782957"/>
            <a:ext cx="2037522" cy="268356"/>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6" name="矩形 5"/>
          <p:cNvSpPr/>
          <p:nvPr/>
        </p:nvSpPr>
        <p:spPr bwMode="auto">
          <a:xfrm>
            <a:off x="3806687" y="2703443"/>
            <a:ext cx="2117035" cy="258418"/>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8" name="矩形 7"/>
          <p:cNvSpPr/>
          <p:nvPr/>
        </p:nvSpPr>
        <p:spPr bwMode="auto">
          <a:xfrm>
            <a:off x="397565" y="4522304"/>
            <a:ext cx="2146852" cy="228600"/>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9" name="矩形 8"/>
          <p:cNvSpPr/>
          <p:nvPr/>
        </p:nvSpPr>
        <p:spPr bwMode="auto">
          <a:xfrm>
            <a:off x="3806687" y="4512366"/>
            <a:ext cx="2206487" cy="278295"/>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10" name="矩形 9"/>
          <p:cNvSpPr/>
          <p:nvPr/>
        </p:nvSpPr>
        <p:spPr bwMode="auto">
          <a:xfrm>
            <a:off x="397565" y="4790661"/>
            <a:ext cx="2146852" cy="248478"/>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11" name="矩形 10"/>
          <p:cNvSpPr/>
          <p:nvPr/>
        </p:nvSpPr>
        <p:spPr bwMode="auto">
          <a:xfrm>
            <a:off x="327991" y="5635487"/>
            <a:ext cx="3240157" cy="278296"/>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pic>
        <p:nvPicPr>
          <p:cNvPr id="12" name="图片 11"/>
          <p:cNvPicPr>
            <a:picLocks noChangeAspect="1"/>
          </p:cNvPicPr>
          <p:nvPr/>
        </p:nvPicPr>
        <p:blipFill>
          <a:blip r:embed="rId3"/>
          <a:stretch>
            <a:fillRect/>
          </a:stretch>
        </p:blipFill>
        <p:spPr>
          <a:xfrm>
            <a:off x="6428040" y="622852"/>
            <a:ext cx="2095500" cy="2209800"/>
          </a:xfrm>
          <a:prstGeom prst="rect">
            <a:avLst/>
          </a:prstGeom>
        </p:spPr>
      </p:pic>
      <p:pic>
        <p:nvPicPr>
          <p:cNvPr id="13" name="图片 12"/>
          <p:cNvPicPr>
            <a:picLocks noChangeAspect="1"/>
          </p:cNvPicPr>
          <p:nvPr/>
        </p:nvPicPr>
        <p:blipFill>
          <a:blip r:embed="rId4"/>
          <a:stretch>
            <a:fillRect/>
          </a:stretch>
        </p:blipFill>
        <p:spPr>
          <a:xfrm>
            <a:off x="8553358" y="675860"/>
            <a:ext cx="3619500" cy="5695950"/>
          </a:xfrm>
          <a:prstGeom prst="rect">
            <a:avLst/>
          </a:prstGeom>
        </p:spPr>
      </p:pic>
      <p:cxnSp>
        <p:nvCxnSpPr>
          <p:cNvPr id="15" name="直接箭头连接符 14"/>
          <p:cNvCxnSpPr/>
          <p:nvPr/>
        </p:nvCxnSpPr>
        <p:spPr>
          <a:xfrm flipH="1">
            <a:off x="1610466" y="1162878"/>
            <a:ext cx="4817574" cy="13318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flipV="1">
            <a:off x="2365513" y="3051313"/>
            <a:ext cx="6158027" cy="1789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049967"/>
      </p:ext>
    </p:extLst>
  </p:cSld>
  <p:clrMapOvr>
    <a:masterClrMapping/>
  </p:clrMapOvr>
  <p:transition>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4422913"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物料主数据</a:t>
            </a:r>
            <a:r>
              <a:rPr kumimoji="0" lang="en-US" altLang="zh-CN"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-MRP2</a:t>
            </a:r>
            <a:r>
              <a:rPr kumimoji="0" lang="zh-CN" altLang="en-US"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视图关键字段位置</a:t>
            </a:r>
            <a:endParaRPr kumimoji="0" lang="zh-CN" altLang="en-US" sz="2000" b="1" i="0" u="none" strike="noStrike" kern="1200" cap="none" spc="0" normalizeH="0" baseline="0" noProof="0" dirty="0">
              <a:ln>
                <a:noFill/>
              </a:ln>
              <a:solidFill>
                <a:prstClr val="black"/>
              </a:solidFill>
              <a:effectLst/>
              <a:uLnTx/>
              <a:uFillTx/>
              <a:latin typeface="宋体" charset="-122"/>
              <a:ea typeface="微软雅黑" pitchFamily="34" charset="-122"/>
              <a:cs typeface="+mn-cs"/>
            </a:endParaRPr>
          </a:p>
        </p:txBody>
      </p:sp>
      <p:pic>
        <p:nvPicPr>
          <p:cNvPr id="2" name="图片 1"/>
          <p:cNvPicPr>
            <a:picLocks noChangeAspect="1"/>
          </p:cNvPicPr>
          <p:nvPr/>
        </p:nvPicPr>
        <p:blipFill>
          <a:blip r:embed="rId3"/>
          <a:stretch>
            <a:fillRect/>
          </a:stretch>
        </p:blipFill>
        <p:spPr>
          <a:xfrm>
            <a:off x="178904" y="685799"/>
            <a:ext cx="7296886" cy="5550797"/>
          </a:xfrm>
          <a:prstGeom prst="rect">
            <a:avLst/>
          </a:prstGeom>
        </p:spPr>
      </p:pic>
      <p:sp>
        <p:nvSpPr>
          <p:cNvPr id="3" name="矩形 2"/>
          <p:cNvSpPr/>
          <p:nvPr/>
        </p:nvSpPr>
        <p:spPr bwMode="auto">
          <a:xfrm>
            <a:off x="327991" y="2494722"/>
            <a:ext cx="2062369" cy="208721"/>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4" name="矩形 3"/>
          <p:cNvSpPr/>
          <p:nvPr/>
        </p:nvSpPr>
        <p:spPr bwMode="auto">
          <a:xfrm>
            <a:off x="327991" y="2782957"/>
            <a:ext cx="2037522" cy="268356"/>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6" name="矩形 5"/>
          <p:cNvSpPr/>
          <p:nvPr/>
        </p:nvSpPr>
        <p:spPr bwMode="auto">
          <a:xfrm>
            <a:off x="3806687" y="2703443"/>
            <a:ext cx="2117035" cy="258418"/>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8" name="矩形 7"/>
          <p:cNvSpPr/>
          <p:nvPr/>
        </p:nvSpPr>
        <p:spPr bwMode="auto">
          <a:xfrm>
            <a:off x="397565" y="4522304"/>
            <a:ext cx="2146852" cy="228600"/>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9" name="矩形 8"/>
          <p:cNvSpPr/>
          <p:nvPr/>
        </p:nvSpPr>
        <p:spPr bwMode="auto">
          <a:xfrm>
            <a:off x="3806687" y="4512366"/>
            <a:ext cx="2206487" cy="278295"/>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10" name="矩形 9"/>
          <p:cNvSpPr/>
          <p:nvPr/>
        </p:nvSpPr>
        <p:spPr bwMode="auto">
          <a:xfrm>
            <a:off x="397565" y="4790661"/>
            <a:ext cx="2146852" cy="248478"/>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11" name="矩形 10"/>
          <p:cNvSpPr/>
          <p:nvPr/>
        </p:nvSpPr>
        <p:spPr bwMode="auto">
          <a:xfrm>
            <a:off x="327991" y="5635487"/>
            <a:ext cx="3240157" cy="278296"/>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pic>
        <p:nvPicPr>
          <p:cNvPr id="7" name="图片 6"/>
          <p:cNvPicPr>
            <a:picLocks noChangeAspect="1"/>
          </p:cNvPicPr>
          <p:nvPr/>
        </p:nvPicPr>
        <p:blipFill>
          <a:blip r:embed="rId4"/>
          <a:stretch>
            <a:fillRect/>
          </a:stretch>
        </p:blipFill>
        <p:spPr>
          <a:xfrm>
            <a:off x="7949003" y="685799"/>
            <a:ext cx="3154570" cy="5764696"/>
          </a:xfrm>
          <a:prstGeom prst="rect">
            <a:avLst/>
          </a:prstGeom>
        </p:spPr>
      </p:pic>
      <p:cxnSp>
        <p:nvCxnSpPr>
          <p:cNvPr id="15" name="直接箭头连接符 14"/>
          <p:cNvCxnSpPr/>
          <p:nvPr/>
        </p:nvCxnSpPr>
        <p:spPr>
          <a:xfrm flipH="1">
            <a:off x="6013174" y="2494722"/>
            <a:ext cx="2027583" cy="367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984833"/>
      </p:ext>
    </p:extLst>
  </p:cSld>
  <p:clrMapOvr>
    <a:masterClrMapping/>
  </p:clrMapOvr>
  <p:transition>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4422913"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物料主数据</a:t>
            </a:r>
            <a:r>
              <a:rPr kumimoji="0" lang="en-US" altLang="zh-CN"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a:t>
            </a:r>
            <a:r>
              <a:rPr kumimoji="0" lang="zh-CN" altLang="en-US"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关键数据</a:t>
            </a:r>
            <a:r>
              <a:rPr kumimoji="0" lang="en-US" altLang="zh-CN"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MRP3</a:t>
            </a:r>
            <a:r>
              <a:rPr kumimoji="0" lang="zh-CN" altLang="en-US"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视图</a:t>
            </a:r>
            <a:endParaRPr kumimoji="0" lang="zh-CN" altLang="en-US" sz="2000" b="1" i="0" u="none" strike="noStrike" kern="1200" cap="none" spc="0" normalizeH="0" baseline="0" noProof="0" dirty="0">
              <a:ln>
                <a:noFill/>
              </a:ln>
              <a:solidFill>
                <a:prstClr val="black"/>
              </a:solidFill>
              <a:effectLst/>
              <a:uLnTx/>
              <a:uFillTx/>
              <a:latin typeface="宋体" charset="-122"/>
              <a:ea typeface="微软雅黑" pitchFamily="34" charset="-122"/>
              <a:cs typeface="+mn-cs"/>
            </a:endParaRPr>
          </a:p>
        </p:txBody>
      </p:sp>
      <p:sp>
        <p:nvSpPr>
          <p:cNvPr id="7" name="Rectangle 3"/>
          <p:cNvSpPr txBox="1">
            <a:spLocks noChangeArrowheads="1"/>
          </p:cNvSpPr>
          <p:nvPr/>
        </p:nvSpPr>
        <p:spPr>
          <a:xfrm>
            <a:off x="464024" y="1062961"/>
            <a:ext cx="6784975" cy="4232370"/>
          </a:xfrm>
          <a:prstGeom prst="rect">
            <a:avLst/>
          </a:prstGeom>
          <a:noFill/>
        </p:spPr>
        <p:txBody>
          <a:bodyPr/>
          <a:lstStyle>
            <a:lvl1pPr marL="342840" indent="-342840" algn="l" rtl="0" eaLnBrk="0" fontAlgn="base" hangingPunct="0">
              <a:spcBef>
                <a:spcPct val="20000"/>
              </a:spcBef>
              <a:spcAft>
                <a:spcPct val="0"/>
              </a:spcAft>
              <a:buSzPct val="120000"/>
              <a:buFont typeface="Arial" charset="0"/>
              <a:buChar char="•"/>
              <a:defRPr kern="1200">
                <a:solidFill>
                  <a:schemeClr val="tx1"/>
                </a:solidFill>
                <a:latin typeface="+mn-lt"/>
                <a:ea typeface="+mn-ea"/>
                <a:cs typeface="+mn-cs"/>
              </a:defRPr>
            </a:lvl1pPr>
            <a:lvl2pPr marL="742820" indent="-285700" algn="l" rtl="0" eaLnBrk="0" fontAlgn="base" hangingPunct="0">
              <a:spcBef>
                <a:spcPct val="20000"/>
              </a:spcBef>
              <a:spcAft>
                <a:spcPct val="0"/>
              </a:spcAft>
              <a:buSzPct val="60000"/>
              <a:buFont typeface="Wingdings" pitchFamily="2" charset="2"/>
              <a:buChar char="p"/>
              <a:defRPr sz="1600" kern="1200">
                <a:solidFill>
                  <a:schemeClr val="tx1"/>
                </a:solidFill>
                <a:latin typeface="+mn-lt"/>
                <a:ea typeface="+mn-ea"/>
                <a:cs typeface="+mn-cs"/>
              </a:defRPr>
            </a:lvl2pPr>
            <a:lvl3pPr marL="1142800" indent="-228560" algn="l" rtl="0" eaLnBrk="0" fontAlgn="base" hangingPunct="0">
              <a:spcBef>
                <a:spcPct val="20000"/>
              </a:spcBef>
              <a:spcAft>
                <a:spcPct val="0"/>
              </a:spcAft>
              <a:buSzPct val="60000"/>
              <a:buFont typeface="Wingdings" pitchFamily="2" charset="2"/>
              <a:buChar char="u"/>
              <a:defRPr sz="1400" kern="1200">
                <a:solidFill>
                  <a:schemeClr val="tx1"/>
                </a:solidFill>
                <a:latin typeface="+mn-lt"/>
                <a:ea typeface="+mn-ea"/>
                <a:cs typeface="+mn-cs"/>
              </a:defRPr>
            </a:lvl3pPr>
            <a:lvl4pPr marL="1599920" indent="-228560" algn="l" rtl="0" eaLnBrk="0" fontAlgn="base" hangingPunct="0">
              <a:spcBef>
                <a:spcPct val="20000"/>
              </a:spcBef>
              <a:spcAft>
                <a:spcPct val="0"/>
              </a:spcAft>
              <a:buFont typeface="Arial" charset="0"/>
              <a:buChar char="–"/>
              <a:defRPr sz="1200" kern="1200">
                <a:solidFill>
                  <a:schemeClr val="tx1"/>
                </a:solidFill>
                <a:latin typeface="+mn-lt"/>
                <a:ea typeface="+mn-ea"/>
                <a:cs typeface="+mn-cs"/>
              </a:defRPr>
            </a:lvl4pPr>
            <a:lvl5pPr marL="2057040" indent="-228560" algn="l" rtl="0" eaLnBrk="0" fontAlgn="base" hangingPunct="0">
              <a:spcBef>
                <a:spcPct val="20000"/>
              </a:spcBef>
              <a:spcAft>
                <a:spcPct val="0"/>
              </a:spcAft>
              <a:buFont typeface="Arial" charset="0"/>
              <a:buChar char="»"/>
              <a:defRPr sz="1200" kern="1200">
                <a:solidFill>
                  <a:schemeClr val="tx1"/>
                </a:solidFill>
                <a:latin typeface="+mn-lt"/>
                <a:ea typeface="+mn-ea"/>
                <a:cs typeface="+mn-cs"/>
              </a:defRPr>
            </a:lvl5pPr>
            <a:lvl6pPr marL="251416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8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0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2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1">
                  <a:lumMod val="75000"/>
                </a:schemeClr>
              </a:buClr>
              <a:buFont typeface="Wingdings" pitchFamily="2" charset="2"/>
              <a:buChar char="u"/>
            </a:pPr>
            <a:r>
              <a:rPr lang="zh-CN" altLang="en-US" sz="2000" b="0" dirty="0" smtClean="0">
                <a:latin typeface="微软雅黑" pitchFamily="34" charset="-122"/>
              </a:rPr>
              <a:t>策略组</a:t>
            </a:r>
            <a:r>
              <a:rPr lang="en-US" altLang="zh-CN" sz="2000" b="0" dirty="0" smtClean="0">
                <a:latin typeface="微软雅黑" pitchFamily="34" charset="-122"/>
              </a:rPr>
              <a:t>: </a:t>
            </a:r>
            <a:r>
              <a:rPr lang="zh-CN" altLang="en-US" sz="2000" b="0" dirty="0" smtClean="0">
                <a:latin typeface="微软雅黑" pitchFamily="34" charset="-122"/>
              </a:rPr>
              <a:t>决定物料在整个计划体系中运作模式</a:t>
            </a:r>
          </a:p>
          <a:p>
            <a:pPr lvl="1">
              <a:lnSpc>
                <a:spcPct val="150000"/>
              </a:lnSpc>
            </a:pPr>
            <a:r>
              <a:rPr lang="en-US" altLang="zh-CN" sz="2000" b="0" dirty="0" smtClean="0">
                <a:latin typeface="微软雅黑" pitchFamily="34" charset="-122"/>
              </a:rPr>
              <a:t>10: </a:t>
            </a:r>
            <a:r>
              <a:rPr lang="zh-CN" altLang="en-US" sz="2000" b="0" dirty="0" smtClean="0">
                <a:latin typeface="微软雅黑" pitchFamily="34" charset="-122"/>
              </a:rPr>
              <a:t>按库存生产</a:t>
            </a:r>
          </a:p>
          <a:p>
            <a:pPr lvl="1">
              <a:lnSpc>
                <a:spcPct val="150000"/>
              </a:lnSpc>
            </a:pPr>
            <a:r>
              <a:rPr lang="en-US" altLang="zh-CN" sz="2000" b="0" dirty="0" smtClean="0">
                <a:latin typeface="微软雅黑" pitchFamily="34" charset="-122"/>
              </a:rPr>
              <a:t>20: </a:t>
            </a:r>
            <a:r>
              <a:rPr lang="zh-CN" altLang="en-US" sz="2000" b="0" dirty="0" smtClean="0">
                <a:latin typeface="微软雅黑" pitchFamily="34" charset="-122"/>
              </a:rPr>
              <a:t>按订单生产</a:t>
            </a:r>
          </a:p>
          <a:p>
            <a:pPr lvl="1">
              <a:lnSpc>
                <a:spcPct val="150000"/>
              </a:lnSpc>
            </a:pPr>
            <a:r>
              <a:rPr lang="en-US" altLang="zh-CN" sz="2000" b="0" dirty="0" smtClean="0">
                <a:latin typeface="微软雅黑" pitchFamily="34" charset="-122"/>
              </a:rPr>
              <a:t>40: </a:t>
            </a:r>
            <a:r>
              <a:rPr lang="zh-CN" altLang="en-US" sz="2000" b="0" dirty="0" smtClean="0">
                <a:latin typeface="微软雅黑" pitchFamily="34" charset="-122"/>
              </a:rPr>
              <a:t>具有最终装配</a:t>
            </a:r>
          </a:p>
          <a:p>
            <a:pPr lvl="1">
              <a:lnSpc>
                <a:spcPct val="150000"/>
              </a:lnSpc>
            </a:pPr>
            <a:r>
              <a:rPr lang="en-US" altLang="zh-CN" sz="2000" b="0" dirty="0" smtClean="0">
                <a:latin typeface="微软雅黑" pitchFamily="34" charset="-122"/>
              </a:rPr>
              <a:t>70: </a:t>
            </a:r>
            <a:r>
              <a:rPr lang="zh-CN" altLang="en-US" sz="2000" b="0" dirty="0" smtClean="0">
                <a:latin typeface="微软雅黑" pitchFamily="34" charset="-122"/>
              </a:rPr>
              <a:t>在组装层级进行计划 </a:t>
            </a:r>
          </a:p>
          <a:p>
            <a:pPr>
              <a:lnSpc>
                <a:spcPct val="150000"/>
              </a:lnSpc>
              <a:buClr>
                <a:schemeClr val="accent1">
                  <a:lumMod val="75000"/>
                </a:schemeClr>
              </a:buClr>
              <a:buFont typeface="Wingdings" pitchFamily="2" charset="2"/>
              <a:buChar char="u"/>
            </a:pPr>
            <a:r>
              <a:rPr lang="zh-CN" altLang="en-US" sz="2000" b="0" dirty="0" smtClean="0">
                <a:latin typeface="微软雅黑" pitchFamily="34" charset="-122"/>
              </a:rPr>
              <a:t>消耗模式：销售订单冲销计划独立需求的逻辑模式</a:t>
            </a:r>
          </a:p>
          <a:p>
            <a:pPr>
              <a:lnSpc>
                <a:spcPct val="150000"/>
              </a:lnSpc>
              <a:buClr>
                <a:schemeClr val="accent1">
                  <a:lumMod val="75000"/>
                </a:schemeClr>
              </a:buClr>
              <a:buFont typeface="Wingdings" pitchFamily="2" charset="2"/>
              <a:buChar char="u"/>
            </a:pPr>
            <a:r>
              <a:rPr lang="zh-CN" altLang="en-US" sz="2000" b="0" dirty="0" smtClean="0">
                <a:latin typeface="微软雅黑" pitchFamily="34" charset="-122"/>
              </a:rPr>
              <a:t>可用性检查</a:t>
            </a:r>
            <a:r>
              <a:rPr lang="en-US" altLang="zh-CN" sz="2000" b="0" dirty="0" smtClean="0">
                <a:latin typeface="微软雅黑" pitchFamily="34" charset="-122"/>
              </a:rPr>
              <a:t>: </a:t>
            </a:r>
            <a:r>
              <a:rPr lang="zh-CN" altLang="en-US" sz="2000" b="0" dirty="0" smtClean="0">
                <a:latin typeface="微软雅黑" pitchFamily="34" charset="-122"/>
              </a:rPr>
              <a:t>决定物料检查规则</a:t>
            </a:r>
          </a:p>
          <a:p>
            <a:pPr>
              <a:lnSpc>
                <a:spcPct val="150000"/>
              </a:lnSpc>
            </a:pPr>
            <a:endParaRPr lang="zh-CN" altLang="en-US" sz="2000" b="0" dirty="0" smtClean="0">
              <a:latin typeface="微软雅黑" pitchFamily="34" charset="-122"/>
            </a:endParaRPr>
          </a:p>
        </p:txBody>
      </p:sp>
    </p:spTree>
    <p:extLst>
      <p:ext uri="{BB962C8B-B14F-4D97-AF65-F5344CB8AC3E}">
        <p14:creationId xmlns:p14="http://schemas.microsoft.com/office/powerpoint/2010/main" val="526450520"/>
      </p:ext>
    </p:extLst>
  </p:cSld>
  <p:clrMapOvr>
    <a:masterClrMapping/>
  </p:clrMapOvr>
  <p:transition>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4422913"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物料主数据</a:t>
            </a:r>
            <a:r>
              <a:rPr kumimoji="0" lang="en-US" altLang="zh-CN"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-MRP3</a:t>
            </a:r>
            <a:r>
              <a:rPr kumimoji="0" lang="zh-CN" altLang="en-US"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视图关键字段位置</a:t>
            </a:r>
            <a:endParaRPr kumimoji="0" lang="zh-CN" altLang="en-US" sz="2000" b="1" i="0" u="none" strike="noStrike" kern="1200" cap="none" spc="0" normalizeH="0" baseline="0" noProof="0" dirty="0">
              <a:ln>
                <a:noFill/>
              </a:ln>
              <a:solidFill>
                <a:prstClr val="black"/>
              </a:solidFill>
              <a:effectLst/>
              <a:uLnTx/>
              <a:uFillTx/>
              <a:latin typeface="宋体" charset="-122"/>
              <a:ea typeface="微软雅黑" pitchFamily="34" charset="-122"/>
              <a:cs typeface="+mn-cs"/>
            </a:endParaRPr>
          </a:p>
        </p:txBody>
      </p:sp>
      <p:pic>
        <p:nvPicPr>
          <p:cNvPr id="2" name="图片 1"/>
          <p:cNvPicPr>
            <a:picLocks noChangeAspect="1"/>
          </p:cNvPicPr>
          <p:nvPr/>
        </p:nvPicPr>
        <p:blipFill>
          <a:blip r:embed="rId2"/>
          <a:stretch>
            <a:fillRect/>
          </a:stretch>
        </p:blipFill>
        <p:spPr>
          <a:xfrm>
            <a:off x="178904" y="695737"/>
            <a:ext cx="8014446" cy="5705064"/>
          </a:xfrm>
          <a:prstGeom prst="rect">
            <a:avLst/>
          </a:prstGeom>
        </p:spPr>
      </p:pic>
      <p:sp>
        <p:nvSpPr>
          <p:cNvPr id="3" name="矩形 2"/>
          <p:cNvSpPr/>
          <p:nvPr/>
        </p:nvSpPr>
        <p:spPr bwMode="auto">
          <a:xfrm>
            <a:off x="278296" y="3091070"/>
            <a:ext cx="3101008" cy="904460"/>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pic>
        <p:nvPicPr>
          <p:cNvPr id="7" name="图片 6"/>
          <p:cNvPicPr>
            <a:picLocks noChangeAspect="1"/>
          </p:cNvPicPr>
          <p:nvPr/>
        </p:nvPicPr>
        <p:blipFill>
          <a:blip r:embed="rId3"/>
          <a:stretch>
            <a:fillRect/>
          </a:stretch>
        </p:blipFill>
        <p:spPr>
          <a:xfrm>
            <a:off x="8530673" y="695737"/>
            <a:ext cx="3181350" cy="3667125"/>
          </a:xfrm>
          <a:prstGeom prst="rect">
            <a:avLst/>
          </a:prstGeom>
        </p:spPr>
      </p:pic>
      <p:cxnSp>
        <p:nvCxnSpPr>
          <p:cNvPr id="9" name="直接箭头连接符 8"/>
          <p:cNvCxnSpPr>
            <a:stCxn id="7" idx="1"/>
          </p:cNvCxnSpPr>
          <p:nvPr/>
        </p:nvCxnSpPr>
        <p:spPr>
          <a:xfrm flipH="1">
            <a:off x="2782957" y="2529300"/>
            <a:ext cx="5747716" cy="7704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3474619"/>
      </p:ext>
    </p:extLst>
  </p:cSld>
  <p:clrMapOvr>
    <a:masterClrMapping/>
  </p:clrMapOvr>
  <p:transition>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4422913"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物料主数据</a:t>
            </a:r>
            <a:r>
              <a:rPr kumimoji="0" lang="en-US" altLang="zh-CN"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a:t>
            </a:r>
            <a:r>
              <a:rPr kumimoji="0" lang="zh-CN" altLang="en-US"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关键数据</a:t>
            </a:r>
            <a:r>
              <a:rPr kumimoji="0" lang="en-US" altLang="zh-CN"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MRP4</a:t>
            </a:r>
            <a:r>
              <a:rPr kumimoji="0" lang="zh-CN" altLang="en-US"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视图</a:t>
            </a:r>
            <a:endParaRPr kumimoji="0" lang="zh-CN" altLang="en-US" sz="2000" b="1" i="0" u="none" strike="noStrike" kern="1200" cap="none" spc="0" normalizeH="0" baseline="0" noProof="0" dirty="0">
              <a:ln>
                <a:noFill/>
              </a:ln>
              <a:solidFill>
                <a:prstClr val="black"/>
              </a:solidFill>
              <a:effectLst/>
              <a:uLnTx/>
              <a:uFillTx/>
              <a:latin typeface="宋体" charset="-122"/>
              <a:ea typeface="微软雅黑" pitchFamily="34" charset="-122"/>
              <a:cs typeface="+mn-cs"/>
            </a:endParaRPr>
          </a:p>
        </p:txBody>
      </p:sp>
      <p:sp>
        <p:nvSpPr>
          <p:cNvPr id="6" name="Rectangle 3"/>
          <p:cNvSpPr txBox="1">
            <a:spLocks noChangeArrowheads="1"/>
          </p:cNvSpPr>
          <p:nvPr/>
        </p:nvSpPr>
        <p:spPr>
          <a:xfrm>
            <a:off x="424705" y="1219200"/>
            <a:ext cx="8853487" cy="2930525"/>
          </a:xfrm>
          <a:prstGeom prst="rect">
            <a:avLst/>
          </a:prstGeom>
          <a:noFill/>
        </p:spPr>
        <p:txBody>
          <a:bodyPr/>
          <a:lstStyle>
            <a:lvl1pPr marL="342840" indent="-342840" algn="l" rtl="0" eaLnBrk="0" fontAlgn="base" hangingPunct="0">
              <a:spcBef>
                <a:spcPct val="20000"/>
              </a:spcBef>
              <a:spcAft>
                <a:spcPct val="0"/>
              </a:spcAft>
              <a:buSzPct val="120000"/>
              <a:buFont typeface="Arial" charset="0"/>
              <a:buChar char="•"/>
              <a:defRPr kern="1200">
                <a:solidFill>
                  <a:schemeClr val="tx1"/>
                </a:solidFill>
                <a:latin typeface="+mn-lt"/>
                <a:ea typeface="+mn-ea"/>
                <a:cs typeface="+mn-cs"/>
              </a:defRPr>
            </a:lvl1pPr>
            <a:lvl2pPr marL="742820" indent="-285700" algn="l" rtl="0" eaLnBrk="0" fontAlgn="base" hangingPunct="0">
              <a:spcBef>
                <a:spcPct val="20000"/>
              </a:spcBef>
              <a:spcAft>
                <a:spcPct val="0"/>
              </a:spcAft>
              <a:buSzPct val="60000"/>
              <a:buFont typeface="Wingdings" pitchFamily="2" charset="2"/>
              <a:buChar char="p"/>
              <a:defRPr sz="1600" kern="1200">
                <a:solidFill>
                  <a:schemeClr val="tx1"/>
                </a:solidFill>
                <a:latin typeface="+mn-lt"/>
                <a:ea typeface="+mn-ea"/>
                <a:cs typeface="+mn-cs"/>
              </a:defRPr>
            </a:lvl2pPr>
            <a:lvl3pPr marL="1142800" indent="-228560" algn="l" rtl="0" eaLnBrk="0" fontAlgn="base" hangingPunct="0">
              <a:spcBef>
                <a:spcPct val="20000"/>
              </a:spcBef>
              <a:spcAft>
                <a:spcPct val="0"/>
              </a:spcAft>
              <a:buSzPct val="60000"/>
              <a:buFont typeface="Wingdings" pitchFamily="2" charset="2"/>
              <a:buChar char="u"/>
              <a:defRPr sz="1400" kern="1200">
                <a:solidFill>
                  <a:schemeClr val="tx1"/>
                </a:solidFill>
                <a:latin typeface="+mn-lt"/>
                <a:ea typeface="+mn-ea"/>
                <a:cs typeface="+mn-cs"/>
              </a:defRPr>
            </a:lvl3pPr>
            <a:lvl4pPr marL="1599920" indent="-228560" algn="l" rtl="0" eaLnBrk="0" fontAlgn="base" hangingPunct="0">
              <a:spcBef>
                <a:spcPct val="20000"/>
              </a:spcBef>
              <a:spcAft>
                <a:spcPct val="0"/>
              </a:spcAft>
              <a:buFont typeface="Arial" charset="0"/>
              <a:buChar char="–"/>
              <a:defRPr sz="1200" kern="1200">
                <a:solidFill>
                  <a:schemeClr val="tx1"/>
                </a:solidFill>
                <a:latin typeface="+mn-lt"/>
                <a:ea typeface="+mn-ea"/>
                <a:cs typeface="+mn-cs"/>
              </a:defRPr>
            </a:lvl4pPr>
            <a:lvl5pPr marL="2057040" indent="-228560" algn="l" rtl="0" eaLnBrk="0" fontAlgn="base" hangingPunct="0">
              <a:spcBef>
                <a:spcPct val="20000"/>
              </a:spcBef>
              <a:spcAft>
                <a:spcPct val="0"/>
              </a:spcAft>
              <a:buFont typeface="Arial" charset="0"/>
              <a:buChar char="»"/>
              <a:defRPr sz="1200" kern="1200">
                <a:solidFill>
                  <a:schemeClr val="tx1"/>
                </a:solidFill>
                <a:latin typeface="+mn-lt"/>
                <a:ea typeface="+mn-ea"/>
                <a:cs typeface="+mn-cs"/>
              </a:defRPr>
            </a:lvl5pPr>
            <a:lvl6pPr marL="251416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8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0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20" indent="-228560"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0" fontAlgn="base" latinLnBrk="0" hangingPunct="0">
              <a:lnSpc>
                <a:spcPct val="160000"/>
              </a:lnSpc>
              <a:spcBef>
                <a:spcPct val="20000"/>
              </a:spcBef>
              <a:spcAft>
                <a:spcPct val="0"/>
              </a:spcAft>
              <a:buClr>
                <a:srgbClr val="83C2E5">
                  <a:lumMod val="75000"/>
                </a:srgbClr>
              </a:buClr>
              <a:buSzPct val="120000"/>
              <a:buFont typeface="Wingdings" pitchFamily="2" charset="2"/>
              <a:buChar char="u"/>
              <a:tabLst/>
              <a:defRPr/>
            </a:pPr>
            <a:r>
              <a:rPr kumimoji="0" lang="zh-CN" altLang="en-US" sz="2000" b="0" i="0" u="none" strike="noStrike" kern="1200" cap="none" spc="0" normalizeH="0" baseline="0" noProof="0" dirty="0" smtClean="0">
                <a:ln>
                  <a:noFill/>
                </a:ln>
                <a:solidFill>
                  <a:srgbClr val="000000"/>
                </a:solidFill>
                <a:effectLst/>
                <a:uLnTx/>
                <a:uFillTx/>
                <a:latin typeface="Verdana"/>
                <a:ea typeface="微软雅黑" panose="020B0503020204020204" pitchFamily="34" charset="-122"/>
                <a:cs typeface="+mn-cs"/>
              </a:rPr>
              <a:t>独立</a:t>
            </a:r>
            <a:r>
              <a:rPr kumimoji="0" lang="en-US" altLang="zh-CN" sz="2000" b="0" i="0" u="none" strike="noStrike" kern="1200" cap="none" spc="0" normalizeH="0" baseline="0" noProof="0" dirty="0" smtClean="0">
                <a:ln>
                  <a:noFill/>
                </a:ln>
                <a:solidFill>
                  <a:srgbClr val="000000"/>
                </a:solidFill>
                <a:effectLst/>
                <a:uLnTx/>
                <a:uFillTx/>
                <a:latin typeface="Verdana"/>
                <a:ea typeface="微软雅黑" panose="020B0503020204020204" pitchFamily="34" charset="-122"/>
                <a:cs typeface="+mn-cs"/>
              </a:rPr>
              <a:t>/</a:t>
            </a:r>
            <a:r>
              <a:rPr kumimoji="0" lang="zh-CN" altLang="en-US" sz="2000" b="0" i="0" u="none" strike="noStrike" kern="1200" cap="none" spc="0" normalizeH="0" baseline="0" noProof="0" dirty="0" smtClean="0">
                <a:ln>
                  <a:noFill/>
                </a:ln>
                <a:solidFill>
                  <a:srgbClr val="000000"/>
                </a:solidFill>
                <a:effectLst/>
                <a:uLnTx/>
                <a:uFillTx/>
                <a:latin typeface="Verdana"/>
                <a:ea typeface="微软雅黑" panose="020B0503020204020204" pitchFamily="34" charset="-122"/>
                <a:cs typeface="+mn-cs"/>
              </a:rPr>
              <a:t>集中</a:t>
            </a:r>
            <a:r>
              <a:rPr kumimoji="0" lang="en-US" altLang="zh-CN" sz="2000" b="0" i="0" u="none" strike="noStrike" kern="1200" cap="none" spc="0" normalizeH="0" baseline="0" noProof="0" dirty="0" smtClean="0">
                <a:ln>
                  <a:noFill/>
                </a:ln>
                <a:solidFill>
                  <a:srgbClr val="000000"/>
                </a:solidFill>
                <a:effectLst/>
                <a:uLnTx/>
                <a:uFillTx/>
                <a:latin typeface="Verdana"/>
                <a:ea typeface="微软雅黑" panose="020B0503020204020204" pitchFamily="34" charset="-122"/>
                <a:cs typeface="+mn-cs"/>
              </a:rPr>
              <a:t>: </a:t>
            </a:r>
            <a:r>
              <a:rPr kumimoji="0" lang="zh-CN" altLang="en-US" sz="2000" b="0" i="0" u="none" strike="noStrike" kern="1200" cap="none" spc="0" normalizeH="0" baseline="0" noProof="0" dirty="0" smtClean="0">
                <a:ln>
                  <a:noFill/>
                </a:ln>
                <a:solidFill>
                  <a:srgbClr val="000000"/>
                </a:solidFill>
                <a:effectLst/>
                <a:uLnTx/>
                <a:uFillTx/>
                <a:latin typeface="Verdana"/>
                <a:ea typeface="微软雅黑" panose="020B0503020204020204" pitchFamily="34" charset="-122"/>
                <a:cs typeface="+mn-cs"/>
              </a:rPr>
              <a:t>指定非独立需求的需求标识，决定物料作为</a:t>
            </a:r>
            <a:r>
              <a:rPr kumimoji="0" lang="en-US" altLang="zh-CN" sz="2000" b="0" i="0" u="none" strike="noStrike" kern="1200" cap="none" spc="0" normalizeH="0" baseline="0" noProof="0" dirty="0" smtClean="0">
                <a:ln>
                  <a:noFill/>
                </a:ln>
                <a:solidFill>
                  <a:srgbClr val="000000"/>
                </a:solidFill>
                <a:effectLst/>
                <a:uLnTx/>
                <a:uFillTx/>
                <a:latin typeface="Verdana"/>
                <a:ea typeface="微软雅黑" panose="020B0503020204020204" pitchFamily="34" charset="-122"/>
                <a:cs typeface="+mn-cs"/>
              </a:rPr>
              <a:t>BOM</a:t>
            </a:r>
            <a:r>
              <a:rPr kumimoji="0" lang="zh-CN" altLang="en-US" sz="2000" b="0" i="0" u="none" strike="noStrike" kern="1200" cap="none" spc="0" normalizeH="0" baseline="0" noProof="0" dirty="0" smtClean="0">
                <a:ln>
                  <a:noFill/>
                </a:ln>
                <a:solidFill>
                  <a:srgbClr val="000000"/>
                </a:solidFill>
                <a:effectLst/>
                <a:uLnTx/>
                <a:uFillTx/>
                <a:latin typeface="Verdana"/>
                <a:ea typeface="微软雅黑" panose="020B0503020204020204" pitchFamily="34" charset="-122"/>
                <a:cs typeface="+mn-cs"/>
              </a:rPr>
              <a:t>组件时在</a:t>
            </a:r>
            <a:r>
              <a:rPr kumimoji="0" lang="en-US" altLang="zh-CN" sz="2000" b="0" i="0" u="none" strike="noStrike" kern="1200" cap="none" spc="0" normalizeH="0" baseline="0" noProof="0" dirty="0" smtClean="0">
                <a:ln>
                  <a:noFill/>
                </a:ln>
                <a:solidFill>
                  <a:srgbClr val="000000"/>
                </a:solidFill>
                <a:effectLst/>
                <a:uLnTx/>
                <a:uFillTx/>
                <a:latin typeface="Verdana"/>
                <a:ea typeface="微软雅黑" panose="020B0503020204020204" pitchFamily="34" charset="-122"/>
                <a:cs typeface="+mn-cs"/>
              </a:rPr>
              <a:t>MRP</a:t>
            </a:r>
          </a:p>
          <a:p>
            <a:pPr marL="342900" marR="0" lvl="0" indent="-342900" algn="l" defTabSz="914400" rtl="0" eaLnBrk="0" fontAlgn="base" latinLnBrk="0" hangingPunct="0">
              <a:lnSpc>
                <a:spcPct val="160000"/>
              </a:lnSpc>
              <a:spcBef>
                <a:spcPct val="20000"/>
              </a:spcBef>
              <a:spcAft>
                <a:spcPct val="0"/>
              </a:spcAft>
              <a:buClr>
                <a:srgbClr val="83C2E5">
                  <a:lumMod val="75000"/>
                </a:srgbClr>
              </a:buClr>
              <a:buSzPct val="120000"/>
              <a:buFont typeface="Arial" charset="0"/>
              <a:buNone/>
              <a:tabLst/>
              <a:defRPr/>
            </a:pPr>
            <a:r>
              <a:rPr kumimoji="0" lang="en-US" altLang="zh-CN" sz="1800" b="0" i="0" u="none" strike="noStrike" kern="1200" cap="none" spc="0" normalizeH="0" baseline="0" noProof="0" dirty="0" smtClean="0">
                <a:ln>
                  <a:noFill/>
                </a:ln>
                <a:solidFill>
                  <a:srgbClr val="000000"/>
                </a:solidFill>
                <a:effectLst/>
                <a:uLnTx/>
                <a:uFillTx/>
                <a:latin typeface="Verdana"/>
                <a:ea typeface="微软雅黑" panose="020B0503020204020204" pitchFamily="34" charset="-122"/>
                <a:cs typeface="+mn-cs"/>
              </a:rPr>
              <a:t>                  </a:t>
            </a:r>
            <a:r>
              <a:rPr kumimoji="0" lang="en-US" altLang="zh-CN" sz="2000" b="0" i="0" u="none" strike="noStrike" kern="1200" cap="none" spc="0" normalizeH="0" baseline="0" noProof="0" dirty="0" smtClean="0">
                <a:ln>
                  <a:noFill/>
                </a:ln>
                <a:solidFill>
                  <a:srgbClr val="000000"/>
                </a:solidFill>
                <a:effectLst/>
                <a:uLnTx/>
                <a:uFillTx/>
                <a:latin typeface="Verdana"/>
                <a:ea typeface="微软雅黑" panose="020B0503020204020204" pitchFamily="34" charset="-122"/>
                <a:cs typeface="+mn-cs"/>
              </a:rPr>
              <a:t> </a:t>
            </a:r>
            <a:r>
              <a:rPr kumimoji="0" lang="zh-CN" altLang="en-US" sz="2000" b="0" i="0" u="none" strike="noStrike" kern="1200" cap="none" spc="0" normalizeH="0" baseline="0" noProof="0" dirty="0" smtClean="0">
                <a:ln>
                  <a:noFill/>
                </a:ln>
                <a:solidFill>
                  <a:srgbClr val="000000"/>
                </a:solidFill>
                <a:effectLst/>
                <a:uLnTx/>
                <a:uFillTx/>
                <a:latin typeface="Verdana"/>
                <a:ea typeface="微软雅黑" panose="020B0503020204020204" pitchFamily="34" charset="-122"/>
                <a:cs typeface="+mn-cs"/>
              </a:rPr>
              <a:t>过程中产生的计划方式</a:t>
            </a:r>
          </a:p>
          <a:p>
            <a:pPr marL="742950" marR="0" lvl="1" indent="-285750" algn="l" defTabSz="914400" rtl="0" eaLnBrk="0" fontAlgn="base" latinLnBrk="0" hangingPunct="0">
              <a:lnSpc>
                <a:spcPct val="160000"/>
              </a:lnSpc>
              <a:spcBef>
                <a:spcPct val="20000"/>
              </a:spcBef>
              <a:spcAft>
                <a:spcPct val="0"/>
              </a:spcAft>
              <a:buClrTx/>
              <a:buSzPct val="60000"/>
              <a:buFont typeface="Wingdings" pitchFamily="2" charset="2"/>
              <a:buChar char="p"/>
              <a:tabLst/>
              <a:defRPr/>
            </a:pPr>
            <a:r>
              <a:rPr kumimoji="0" lang="en-US" altLang="zh-CN" sz="2000" b="0" i="0" u="none" strike="noStrike" kern="1200" cap="none" spc="0" normalizeH="0" baseline="0" noProof="0" dirty="0" smtClean="0">
                <a:ln>
                  <a:noFill/>
                </a:ln>
                <a:solidFill>
                  <a:srgbClr val="000000"/>
                </a:solidFill>
                <a:effectLst/>
                <a:uLnTx/>
                <a:uFillTx/>
                <a:latin typeface="Verdana"/>
                <a:ea typeface="微软雅黑" panose="020B0503020204020204" pitchFamily="34" charset="-122"/>
                <a:cs typeface="+mn-cs"/>
              </a:rPr>
              <a:t>1:  </a:t>
            </a:r>
            <a:r>
              <a:rPr kumimoji="0" lang="zh-CN" altLang="en-US" sz="2000" b="0" i="0" u="none" strike="noStrike" kern="1200" cap="none" spc="0" normalizeH="0" baseline="0" noProof="0" dirty="0" smtClean="0">
                <a:ln>
                  <a:noFill/>
                </a:ln>
                <a:solidFill>
                  <a:srgbClr val="000000"/>
                </a:solidFill>
                <a:effectLst/>
                <a:uLnTx/>
                <a:uFillTx/>
                <a:latin typeface="Verdana"/>
                <a:ea typeface="微软雅黑" panose="020B0503020204020204" pitchFamily="34" charset="-122"/>
                <a:cs typeface="+mn-cs"/>
              </a:rPr>
              <a:t>独立需求</a:t>
            </a:r>
          </a:p>
          <a:p>
            <a:pPr marL="742950" marR="0" lvl="1" indent="-285750" algn="l" defTabSz="914400" rtl="0" eaLnBrk="0" fontAlgn="base" latinLnBrk="0" hangingPunct="0">
              <a:lnSpc>
                <a:spcPct val="160000"/>
              </a:lnSpc>
              <a:spcBef>
                <a:spcPct val="20000"/>
              </a:spcBef>
              <a:spcAft>
                <a:spcPct val="0"/>
              </a:spcAft>
              <a:buClrTx/>
              <a:buSzPct val="60000"/>
              <a:buFont typeface="Wingdings" pitchFamily="2" charset="2"/>
              <a:buChar char="p"/>
              <a:tabLst/>
              <a:defRPr/>
            </a:pPr>
            <a:r>
              <a:rPr kumimoji="0" lang="en-US" altLang="zh-CN" sz="2000" b="0" i="0" u="none" strike="noStrike" kern="1200" cap="none" spc="0" normalizeH="0" baseline="0" noProof="0" dirty="0" smtClean="0">
                <a:ln>
                  <a:noFill/>
                </a:ln>
                <a:solidFill>
                  <a:srgbClr val="000000"/>
                </a:solidFill>
                <a:effectLst/>
                <a:uLnTx/>
                <a:uFillTx/>
                <a:latin typeface="Verdana"/>
                <a:ea typeface="微软雅黑" panose="020B0503020204020204" pitchFamily="34" charset="-122"/>
                <a:cs typeface="+mn-cs"/>
              </a:rPr>
              <a:t>2:  </a:t>
            </a:r>
            <a:r>
              <a:rPr kumimoji="0" lang="zh-CN" altLang="en-US" sz="2000" b="0" i="0" u="none" strike="noStrike" kern="1200" cap="none" spc="0" normalizeH="0" baseline="0" noProof="0" dirty="0" smtClean="0">
                <a:ln>
                  <a:noFill/>
                </a:ln>
                <a:solidFill>
                  <a:srgbClr val="000000"/>
                </a:solidFill>
                <a:effectLst/>
                <a:uLnTx/>
                <a:uFillTx/>
                <a:latin typeface="Verdana"/>
                <a:ea typeface="微软雅黑" panose="020B0503020204020204" pitchFamily="34" charset="-122"/>
                <a:cs typeface="+mn-cs"/>
              </a:rPr>
              <a:t>集中需求</a:t>
            </a:r>
          </a:p>
        </p:txBody>
      </p:sp>
    </p:spTree>
    <p:extLst>
      <p:ext uri="{BB962C8B-B14F-4D97-AF65-F5344CB8AC3E}">
        <p14:creationId xmlns:p14="http://schemas.microsoft.com/office/powerpoint/2010/main" val="3469262684"/>
      </p:ext>
    </p:extLst>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10466" y="-797923"/>
            <a:ext cx="4050250" cy="426095"/>
          </a:xfrm>
        </p:spPr>
        <p:txBody>
          <a:bodyPr/>
          <a:lstStyle/>
          <a:p>
            <a:pPr lvl="0"/>
            <a:r>
              <a:rPr lang="en-US" altLang="zh-CN" b="1" kern="0" dirty="0" smtClean="0">
                <a:solidFill>
                  <a:srgbClr val="0066FF"/>
                </a:solidFill>
              </a:rPr>
              <a:t>2</a:t>
            </a:r>
            <a:r>
              <a:rPr lang="zh-CN" altLang="en-US" b="1" kern="0" dirty="0" smtClean="0">
                <a:solidFill>
                  <a:srgbClr val="0066FF"/>
                </a:solidFill>
              </a:rPr>
              <a:t>、流程优化</a:t>
            </a:r>
            <a:r>
              <a:rPr lang="en-US" altLang="zh-CN" b="1" kern="0" dirty="0" smtClean="0">
                <a:solidFill>
                  <a:srgbClr val="0066FF"/>
                </a:solidFill>
              </a:rPr>
              <a:t>-</a:t>
            </a:r>
            <a:r>
              <a:rPr lang="zh-CN" altLang="en-US" b="1" kern="0" dirty="0" smtClean="0">
                <a:solidFill>
                  <a:srgbClr val="0066FF"/>
                </a:solidFill>
              </a:rPr>
              <a:t>总括（</a:t>
            </a:r>
            <a:r>
              <a:rPr lang="en-US" altLang="zh-CN" b="1" kern="0" dirty="0" smtClean="0">
                <a:solidFill>
                  <a:srgbClr val="0066FF"/>
                </a:solidFill>
              </a:rPr>
              <a:t>1/4</a:t>
            </a:r>
            <a:r>
              <a:rPr lang="zh-CN" altLang="en-US" b="1" kern="0" dirty="0" smtClean="0">
                <a:solidFill>
                  <a:srgbClr val="0066FF"/>
                </a:solidFill>
              </a:rPr>
              <a:t>）</a:t>
            </a:r>
            <a:endParaRPr lang="zh-CN" altLang="en-US" dirty="0"/>
          </a:p>
        </p:txBody>
      </p:sp>
      <p:sp>
        <p:nvSpPr>
          <p:cNvPr id="72" name="矩形 3"/>
          <p:cNvSpPr>
            <a:spLocks noChangeArrowheads="1"/>
          </p:cNvSpPr>
          <p:nvPr/>
        </p:nvSpPr>
        <p:spPr bwMode="auto">
          <a:xfrm>
            <a:off x="2208710" y="1557166"/>
            <a:ext cx="7505134" cy="1436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21" tIns="25711" rIns="51421" bIns="25711">
            <a:spAutoFit/>
          </a:bodyPr>
          <a:lstStyle/>
          <a:p>
            <a:pPr>
              <a:lnSpc>
                <a:spcPct val="150000"/>
              </a:lnSpc>
              <a:spcBef>
                <a:spcPct val="0"/>
              </a:spcBef>
              <a:buFont typeface="Arial" charset="0"/>
              <a:buNone/>
            </a:pPr>
            <a:r>
              <a:rPr lang="zh-CN" altLang="en-US" dirty="0">
                <a:solidFill>
                  <a:srgbClr val="0070C0"/>
                </a:solidFill>
                <a:latin typeface="Arial" panose="020B0604020202020204" pitchFamily="34" charset="0"/>
                <a:cs typeface="Arial" panose="020B0604020202020204" pitchFamily="34" charset="0"/>
              </a:rPr>
              <a:t>在制定生产计划方面切不可忘记“管理周期” 。“管理周期”指的是“</a:t>
            </a:r>
            <a:r>
              <a:rPr lang="en-US" altLang="zh-CN" dirty="0">
                <a:solidFill>
                  <a:srgbClr val="0070C0"/>
                </a:solidFill>
                <a:latin typeface="Arial" panose="020B0604020202020204" pitchFamily="34" charset="0"/>
                <a:cs typeface="Arial" panose="020B0604020202020204" pitchFamily="34" charset="0"/>
              </a:rPr>
              <a:t>PLAN        DO        SEE         PLAN</a:t>
            </a:r>
            <a:r>
              <a:rPr lang="zh-CN" altLang="en-US" dirty="0">
                <a:solidFill>
                  <a:srgbClr val="0070C0"/>
                </a:solidFill>
                <a:latin typeface="Arial" panose="020B0604020202020204" pitchFamily="34" charset="0"/>
                <a:cs typeface="Arial" panose="020B0604020202020204" pitchFamily="34" charset="0"/>
              </a:rPr>
              <a:t>”这一连续流程</a:t>
            </a:r>
            <a:r>
              <a:rPr lang="zh-CN" altLang="en-US" dirty="0" smtClean="0">
                <a:solidFill>
                  <a:srgbClr val="0070C0"/>
                </a:solidFill>
                <a:latin typeface="Arial" panose="020B0604020202020204" pitchFamily="34" charset="0"/>
                <a:cs typeface="Arial" panose="020B0604020202020204" pitchFamily="34" charset="0"/>
              </a:rPr>
              <a:t>。与项目管理的</a:t>
            </a:r>
            <a:r>
              <a:rPr lang="en-US" altLang="zh-CN" dirty="0" smtClean="0">
                <a:solidFill>
                  <a:srgbClr val="0070C0"/>
                </a:solidFill>
                <a:latin typeface="Arial" panose="020B0604020202020204" pitchFamily="34" charset="0"/>
                <a:cs typeface="Arial" panose="020B0604020202020204" pitchFamily="34" charset="0"/>
              </a:rPr>
              <a:t>PDCA</a:t>
            </a:r>
            <a:r>
              <a:rPr lang="zh-CN" altLang="en-US" dirty="0" smtClean="0">
                <a:solidFill>
                  <a:srgbClr val="0070C0"/>
                </a:solidFill>
                <a:latin typeface="Arial" panose="020B0604020202020204" pitchFamily="34" charset="0"/>
                <a:cs typeface="Arial" panose="020B0604020202020204" pitchFamily="34" charset="0"/>
              </a:rPr>
              <a:t>类似。</a:t>
            </a:r>
            <a:endParaRPr lang="zh-CN" altLang="en-US" dirty="0">
              <a:solidFill>
                <a:srgbClr val="0070C0"/>
              </a:solidFill>
              <a:latin typeface="Arial" panose="020B0604020202020204" pitchFamily="34" charset="0"/>
              <a:cs typeface="Arial" panose="020B0604020202020204" pitchFamily="34" charset="0"/>
            </a:endParaRPr>
          </a:p>
        </p:txBody>
      </p:sp>
      <p:sp>
        <p:nvSpPr>
          <p:cNvPr id="4" name="TextBox 3"/>
          <p:cNvSpPr txBox="1"/>
          <p:nvPr/>
        </p:nvSpPr>
        <p:spPr>
          <a:xfrm>
            <a:off x="1800762" y="952628"/>
            <a:ext cx="8291534" cy="400110"/>
          </a:xfrm>
          <a:prstGeom prst="rect">
            <a:avLst/>
          </a:prstGeom>
          <a:noFill/>
        </p:spPr>
        <p:txBody>
          <a:bodyPr wrap="square" rtlCol="0">
            <a:spAutoFit/>
          </a:bodyPr>
          <a:lstStyle/>
          <a:p>
            <a:pPr marL="342900" indent="-342900">
              <a:buFont typeface="Wingdings" panose="05000000000000000000" pitchFamily="2" charset="2"/>
              <a:buChar char="l"/>
            </a:pPr>
            <a:r>
              <a:rPr lang="zh-CN" altLang="en-US" dirty="0"/>
              <a:t>生产计划的管理周期</a:t>
            </a:r>
          </a:p>
        </p:txBody>
      </p:sp>
      <p:sp>
        <p:nvSpPr>
          <p:cNvPr id="23" name="灯片编号占位符 2"/>
          <p:cNvSpPr txBox="1">
            <a:spLocks/>
          </p:cNvSpPr>
          <p:nvPr/>
        </p:nvSpPr>
        <p:spPr>
          <a:xfrm>
            <a:off x="5817325" y="7375206"/>
            <a:ext cx="550114" cy="307922"/>
          </a:xfrm>
          <a:prstGeom prst="rect">
            <a:avLst/>
          </a:prstGeom>
        </p:spPr>
        <p:txBody>
          <a:bodyPr anchor="ctr"/>
          <a:lstStyle>
            <a:defPPr>
              <a:defRPr lang="zh-CN"/>
            </a:defPPr>
            <a:lvl1pPr algn="l" rtl="0" fontAlgn="base">
              <a:spcBef>
                <a:spcPct val="0"/>
              </a:spcBef>
              <a:spcAft>
                <a:spcPct val="0"/>
              </a:spcAft>
              <a:defRPr sz="2000" b="1" kern="1200">
                <a:solidFill>
                  <a:schemeClr val="tx1"/>
                </a:solidFill>
                <a:latin typeface="宋体" charset="-122"/>
                <a:ea typeface="微软雅黑" pitchFamily="34" charset="-122"/>
                <a:cs typeface="+mn-cs"/>
              </a:defRPr>
            </a:lvl1pPr>
            <a:lvl2pPr marL="457200" algn="l" rtl="0" fontAlgn="base">
              <a:spcBef>
                <a:spcPct val="0"/>
              </a:spcBef>
              <a:spcAft>
                <a:spcPct val="0"/>
              </a:spcAft>
              <a:defRPr sz="2000" b="1" kern="1200">
                <a:solidFill>
                  <a:schemeClr val="tx1"/>
                </a:solidFill>
                <a:latin typeface="宋体" charset="-122"/>
                <a:ea typeface="微软雅黑" pitchFamily="34" charset="-122"/>
                <a:cs typeface="+mn-cs"/>
              </a:defRPr>
            </a:lvl2pPr>
            <a:lvl3pPr marL="914400" algn="l" rtl="0" fontAlgn="base">
              <a:spcBef>
                <a:spcPct val="0"/>
              </a:spcBef>
              <a:spcAft>
                <a:spcPct val="0"/>
              </a:spcAft>
              <a:defRPr sz="2000" b="1" kern="1200">
                <a:solidFill>
                  <a:schemeClr val="tx1"/>
                </a:solidFill>
                <a:latin typeface="宋体" charset="-122"/>
                <a:ea typeface="微软雅黑" pitchFamily="34" charset="-122"/>
                <a:cs typeface="+mn-cs"/>
              </a:defRPr>
            </a:lvl3pPr>
            <a:lvl4pPr marL="1371600" algn="l" rtl="0" fontAlgn="base">
              <a:spcBef>
                <a:spcPct val="0"/>
              </a:spcBef>
              <a:spcAft>
                <a:spcPct val="0"/>
              </a:spcAft>
              <a:defRPr sz="2000" b="1" kern="1200">
                <a:solidFill>
                  <a:schemeClr val="tx1"/>
                </a:solidFill>
                <a:latin typeface="宋体" charset="-122"/>
                <a:ea typeface="微软雅黑" pitchFamily="34" charset="-122"/>
                <a:cs typeface="+mn-cs"/>
              </a:defRPr>
            </a:lvl4pPr>
            <a:lvl5pPr marL="1828800" algn="l" rtl="0" fontAlgn="base">
              <a:spcBef>
                <a:spcPct val="0"/>
              </a:spcBef>
              <a:spcAft>
                <a:spcPct val="0"/>
              </a:spcAft>
              <a:defRPr sz="2000" b="1" kern="1200">
                <a:solidFill>
                  <a:schemeClr val="tx1"/>
                </a:solidFill>
                <a:latin typeface="宋体" charset="-122"/>
                <a:ea typeface="微软雅黑" pitchFamily="34" charset="-122"/>
                <a:cs typeface="+mn-cs"/>
              </a:defRPr>
            </a:lvl5pPr>
            <a:lvl6pPr marL="2286000" algn="l" defTabSz="914400" rtl="0" eaLnBrk="1" latinLnBrk="0" hangingPunct="1">
              <a:defRPr sz="2000" b="1" kern="1200">
                <a:solidFill>
                  <a:schemeClr val="tx1"/>
                </a:solidFill>
                <a:latin typeface="宋体" charset="-122"/>
                <a:ea typeface="微软雅黑" pitchFamily="34" charset="-122"/>
                <a:cs typeface="+mn-cs"/>
              </a:defRPr>
            </a:lvl6pPr>
            <a:lvl7pPr marL="2743200" algn="l" defTabSz="914400" rtl="0" eaLnBrk="1" latinLnBrk="0" hangingPunct="1">
              <a:defRPr sz="2000" b="1" kern="1200">
                <a:solidFill>
                  <a:schemeClr val="tx1"/>
                </a:solidFill>
                <a:latin typeface="宋体" charset="-122"/>
                <a:ea typeface="微软雅黑" pitchFamily="34" charset="-122"/>
                <a:cs typeface="+mn-cs"/>
              </a:defRPr>
            </a:lvl7pPr>
            <a:lvl8pPr marL="3200400" algn="l" defTabSz="914400" rtl="0" eaLnBrk="1" latinLnBrk="0" hangingPunct="1">
              <a:defRPr sz="2000" b="1" kern="1200">
                <a:solidFill>
                  <a:schemeClr val="tx1"/>
                </a:solidFill>
                <a:latin typeface="宋体" charset="-122"/>
                <a:ea typeface="微软雅黑" pitchFamily="34" charset="-122"/>
                <a:cs typeface="+mn-cs"/>
              </a:defRPr>
            </a:lvl8pPr>
            <a:lvl9pPr marL="3657600" algn="l" defTabSz="914400" rtl="0" eaLnBrk="1" latinLnBrk="0" hangingPunct="1">
              <a:defRPr sz="2000" b="1" kern="1200">
                <a:solidFill>
                  <a:schemeClr val="tx1"/>
                </a:solidFill>
                <a:latin typeface="宋体" charset="-122"/>
                <a:ea typeface="微软雅黑" pitchFamily="34" charset="-122"/>
                <a:cs typeface="+mn-cs"/>
              </a:defRPr>
            </a:lvl9pPr>
          </a:lstStyle>
          <a:p>
            <a:pPr algn="ctr">
              <a:defRPr/>
            </a:pPr>
            <a:fld id="{FD5CFB8C-A705-4638-BE88-97AA16A635C1}" type="slidenum">
              <a:rPr lang="zh-CN" altLang="en-US"/>
              <a:pPr algn="ctr">
                <a:defRPr/>
              </a:pPr>
              <a:t>5</a:t>
            </a:fld>
            <a:endParaRPr lang="zh-CN" altLang="en-US" dirty="0"/>
          </a:p>
        </p:txBody>
      </p:sp>
      <p:cxnSp>
        <p:nvCxnSpPr>
          <p:cNvPr id="10" name="直接箭头连接符 9"/>
          <p:cNvCxnSpPr/>
          <p:nvPr/>
        </p:nvCxnSpPr>
        <p:spPr>
          <a:xfrm>
            <a:off x="3790122" y="2286000"/>
            <a:ext cx="4373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4712034" y="2286000"/>
            <a:ext cx="4373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817325" y="2286000"/>
            <a:ext cx="4373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椭圆 11"/>
          <p:cNvSpPr/>
          <p:nvPr/>
        </p:nvSpPr>
        <p:spPr bwMode="auto">
          <a:xfrm>
            <a:off x="4237386" y="3031508"/>
            <a:ext cx="1761653" cy="805070"/>
          </a:xfrm>
          <a:prstGeom prst="ellipse">
            <a:avLst/>
          </a:prstGeom>
          <a:solidFill>
            <a:srgbClr val="FFC000"/>
          </a:solidFill>
          <a:ln w="28575">
            <a:solidFill>
              <a:schemeClr val="accent2">
                <a:lumMod val="20000"/>
                <a:lumOff val="80000"/>
              </a:schemeClr>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PLAN</a:t>
            </a:r>
            <a:endParaRPr lang="zh-CN" altLang="en-US" dirty="0"/>
          </a:p>
        </p:txBody>
      </p:sp>
      <p:sp>
        <p:nvSpPr>
          <p:cNvPr id="19" name="椭圆 18"/>
          <p:cNvSpPr/>
          <p:nvPr/>
        </p:nvSpPr>
        <p:spPr bwMode="auto">
          <a:xfrm>
            <a:off x="2393790" y="4651515"/>
            <a:ext cx="1761653" cy="805070"/>
          </a:xfrm>
          <a:prstGeom prst="ellipse">
            <a:avLst/>
          </a:prstGeom>
          <a:solidFill>
            <a:srgbClr val="92D050"/>
          </a:solidFill>
          <a:ln w="28575">
            <a:solidFill>
              <a:schemeClr val="accent2">
                <a:lumMod val="20000"/>
                <a:lumOff val="80000"/>
              </a:schemeClr>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DO</a:t>
            </a:r>
            <a:endParaRPr lang="zh-CN" altLang="en-US" dirty="0"/>
          </a:p>
        </p:txBody>
      </p:sp>
      <p:sp>
        <p:nvSpPr>
          <p:cNvPr id="20" name="椭圆 19"/>
          <p:cNvSpPr/>
          <p:nvPr/>
        </p:nvSpPr>
        <p:spPr bwMode="auto">
          <a:xfrm>
            <a:off x="6232722" y="4651515"/>
            <a:ext cx="1761653" cy="805070"/>
          </a:xfrm>
          <a:prstGeom prst="ellipse">
            <a:avLst/>
          </a:prstGeom>
          <a:solidFill>
            <a:srgbClr val="FF0000"/>
          </a:solidFill>
          <a:ln w="28575">
            <a:solidFill>
              <a:schemeClr val="accent6">
                <a:lumMod val="60000"/>
                <a:lumOff val="40000"/>
              </a:schemeClr>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SEE</a:t>
            </a:r>
            <a:endParaRPr lang="zh-CN" altLang="en-US" dirty="0"/>
          </a:p>
        </p:txBody>
      </p:sp>
      <p:sp>
        <p:nvSpPr>
          <p:cNvPr id="35" name="矩形 34"/>
          <p:cNvSpPr/>
          <p:nvPr/>
        </p:nvSpPr>
        <p:spPr bwMode="auto">
          <a:xfrm>
            <a:off x="8541027" y="5456585"/>
            <a:ext cx="1263035" cy="675861"/>
          </a:xfrm>
          <a:prstGeom prst="rect">
            <a:avLst/>
          </a:prstGeom>
          <a:solidFill>
            <a:srgbClr val="C0504D"/>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SEE</a:t>
            </a:r>
            <a:r>
              <a:rPr lang="zh-CN" altLang="en-US" sz="1800" dirty="0"/>
              <a:t>最为</a:t>
            </a:r>
            <a:endParaRPr lang="en-US" altLang="zh-CN" sz="1800" dirty="0"/>
          </a:p>
          <a:p>
            <a:pPr algn="ctr"/>
            <a:r>
              <a:rPr lang="zh-CN" altLang="en-US" sz="1800" dirty="0"/>
              <a:t>重要</a:t>
            </a:r>
          </a:p>
        </p:txBody>
      </p:sp>
      <p:cxnSp>
        <p:nvCxnSpPr>
          <p:cNvPr id="40" name="肘形连接符 39"/>
          <p:cNvCxnSpPr>
            <a:stCxn id="35" idx="0"/>
          </p:cNvCxnSpPr>
          <p:nvPr/>
        </p:nvCxnSpPr>
        <p:spPr>
          <a:xfrm rot="16200000" flipV="1">
            <a:off x="8436857" y="4720897"/>
            <a:ext cx="402534" cy="106884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肘形连接符 43"/>
          <p:cNvCxnSpPr>
            <a:stCxn id="20" idx="0"/>
            <a:endCxn id="12" idx="6"/>
          </p:cNvCxnSpPr>
          <p:nvPr/>
        </p:nvCxnSpPr>
        <p:spPr>
          <a:xfrm rot="16200000" flipV="1">
            <a:off x="5947558" y="3485524"/>
            <a:ext cx="1217472" cy="1114510"/>
          </a:xfrm>
          <a:prstGeom prst="bentConnector2">
            <a:avLst/>
          </a:prstGeom>
          <a:ln w="5715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肘形连接符 45"/>
          <p:cNvCxnSpPr>
            <a:stCxn id="12" idx="2"/>
            <a:endCxn id="19" idx="0"/>
          </p:cNvCxnSpPr>
          <p:nvPr/>
        </p:nvCxnSpPr>
        <p:spPr>
          <a:xfrm rot="10800000" flipV="1">
            <a:off x="3274618" y="3434043"/>
            <a:ext cx="962769" cy="1217472"/>
          </a:xfrm>
          <a:prstGeom prst="bentConnector2">
            <a:avLst/>
          </a:prstGeom>
          <a:ln w="5715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肘形连接符 47"/>
          <p:cNvCxnSpPr>
            <a:stCxn id="19" idx="4"/>
            <a:endCxn id="20" idx="4"/>
          </p:cNvCxnSpPr>
          <p:nvPr/>
        </p:nvCxnSpPr>
        <p:spPr>
          <a:xfrm rot="16200000" flipH="1">
            <a:off x="5194083" y="3537119"/>
            <a:ext cx="12700" cy="3838932"/>
          </a:xfrm>
          <a:prstGeom prst="bentConnector3">
            <a:avLst>
              <a:gd name="adj1" fmla="val 4200000"/>
            </a:avLst>
          </a:prstGeom>
          <a:ln w="57150">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62059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4422913"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物料主数据</a:t>
            </a:r>
            <a:r>
              <a:rPr kumimoji="0" lang="en-US" altLang="zh-CN"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-MRP4</a:t>
            </a:r>
            <a:r>
              <a:rPr kumimoji="0" lang="zh-CN" altLang="en-US"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视图关键字段位置</a:t>
            </a:r>
            <a:endParaRPr kumimoji="0" lang="zh-CN" altLang="en-US" sz="2000" b="1" i="0" u="none" strike="noStrike" kern="1200" cap="none" spc="0" normalizeH="0" baseline="0" noProof="0" dirty="0">
              <a:ln>
                <a:noFill/>
              </a:ln>
              <a:solidFill>
                <a:prstClr val="black"/>
              </a:solidFill>
              <a:effectLst/>
              <a:uLnTx/>
              <a:uFillTx/>
              <a:latin typeface="宋体" charset="-122"/>
              <a:ea typeface="微软雅黑" pitchFamily="34" charset="-122"/>
              <a:cs typeface="+mn-cs"/>
            </a:endParaRPr>
          </a:p>
        </p:txBody>
      </p:sp>
      <p:pic>
        <p:nvPicPr>
          <p:cNvPr id="2" name="图片 1"/>
          <p:cNvPicPr>
            <a:picLocks noChangeAspect="1"/>
          </p:cNvPicPr>
          <p:nvPr/>
        </p:nvPicPr>
        <p:blipFill>
          <a:blip r:embed="rId2"/>
          <a:stretch>
            <a:fillRect/>
          </a:stretch>
        </p:blipFill>
        <p:spPr>
          <a:xfrm>
            <a:off x="198503" y="687431"/>
            <a:ext cx="8156060" cy="5747354"/>
          </a:xfrm>
          <a:prstGeom prst="rect">
            <a:avLst/>
          </a:prstGeom>
        </p:spPr>
      </p:pic>
      <p:pic>
        <p:nvPicPr>
          <p:cNvPr id="3" name="图片 2"/>
          <p:cNvPicPr>
            <a:picLocks noChangeAspect="1"/>
          </p:cNvPicPr>
          <p:nvPr/>
        </p:nvPicPr>
        <p:blipFill rotWithShape="1">
          <a:blip r:embed="rId3"/>
          <a:srcRect r="26345"/>
          <a:stretch/>
        </p:blipFill>
        <p:spPr>
          <a:xfrm>
            <a:off x="8470003" y="1930676"/>
            <a:ext cx="3486772" cy="1943100"/>
          </a:xfrm>
          <a:prstGeom prst="rect">
            <a:avLst/>
          </a:prstGeom>
        </p:spPr>
      </p:pic>
      <p:sp>
        <p:nvSpPr>
          <p:cNvPr id="4" name="矩形 3"/>
          <p:cNvSpPr/>
          <p:nvPr/>
        </p:nvSpPr>
        <p:spPr bwMode="auto">
          <a:xfrm>
            <a:off x="308113" y="3260035"/>
            <a:ext cx="2226365" cy="298174"/>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Tree>
    <p:extLst>
      <p:ext uri="{BB962C8B-B14F-4D97-AF65-F5344CB8AC3E}">
        <p14:creationId xmlns:p14="http://schemas.microsoft.com/office/powerpoint/2010/main" val="1464641206"/>
      </p:ext>
    </p:extLst>
  </p:cSld>
  <p:clrMapOvr>
    <a:masterClrMapping/>
  </p:clrMapOvr>
  <p:transition>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4422913" cy="400110"/>
          </a:xfrm>
          <a:prstGeom prst="rect">
            <a:avLst/>
          </a:prstGeom>
          <a:noFill/>
        </p:spPr>
        <p:txBody>
          <a:bodyPr wrap="square" rtlCol="0">
            <a:spAutoFit/>
          </a:bodyPr>
          <a:lstStyle/>
          <a:p>
            <a:r>
              <a:rPr kumimoji="0" lang="zh-CN" altLang="en-US"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物料主数据</a:t>
            </a:r>
            <a:r>
              <a:rPr lang="en-US" altLang="zh-CN" dirty="0" smtClean="0">
                <a:latin typeface="微软雅黑"/>
                <a:ea typeface="微软雅黑"/>
                <a:cs typeface="微软雅黑"/>
                <a:sym typeface="Arial" charset="0"/>
              </a:rPr>
              <a:t>MRP</a:t>
            </a:r>
            <a:r>
              <a:rPr lang="zh-CN" altLang="en-US" dirty="0">
                <a:latin typeface="微软雅黑"/>
                <a:ea typeface="微软雅黑"/>
                <a:cs typeface="微软雅黑"/>
                <a:sym typeface="Arial" charset="0"/>
              </a:rPr>
              <a:t>工作计划</a:t>
            </a:r>
            <a:r>
              <a:rPr lang="zh-CN" altLang="en-US" dirty="0" smtClean="0">
                <a:latin typeface="微软雅黑"/>
                <a:ea typeface="微软雅黑"/>
                <a:cs typeface="微软雅黑"/>
                <a:sym typeface="Arial" charset="0"/>
              </a:rPr>
              <a:t>视图</a:t>
            </a:r>
            <a:endParaRPr lang="zh-CN" altLang="en-US" dirty="0">
              <a:latin typeface="微软雅黑"/>
              <a:ea typeface="微软雅黑"/>
              <a:cs typeface="微软雅黑"/>
              <a:sym typeface="Arial" charset="0"/>
            </a:endParaRPr>
          </a:p>
        </p:txBody>
      </p:sp>
      <p:sp>
        <p:nvSpPr>
          <p:cNvPr id="7" name="Rectangle 29"/>
          <p:cNvSpPr>
            <a:spLocks noChangeArrowheads="1"/>
          </p:cNvSpPr>
          <p:nvPr/>
        </p:nvSpPr>
        <p:spPr bwMode="auto">
          <a:xfrm>
            <a:off x="3875580" y="1348546"/>
            <a:ext cx="1521570" cy="276999"/>
          </a:xfrm>
          <a:prstGeom prst="rect">
            <a:avLst/>
          </a:prstGeom>
          <a:noFill/>
          <a:ln w="9525">
            <a:noFill/>
            <a:miter lim="800000"/>
            <a:headEnd/>
            <a:tailEnd/>
          </a:ln>
        </p:spPr>
        <p:txBody>
          <a:bodyPr wrap="none" lIns="0" tIns="0" rIns="0" bIns="0">
            <a:spAutoFit/>
          </a:bodyPr>
          <a:lstStyle/>
          <a:p>
            <a:pPr marL="363538" indent="-363538" eaLnBrk="0" hangingPunct="0">
              <a:buClr>
                <a:srgbClr val="C00000"/>
              </a:buClr>
              <a:buFont typeface="Wingdings" pitchFamily="2" charset="2"/>
              <a:buChar char="u"/>
            </a:pPr>
            <a:r>
              <a:rPr lang="zh-CN" altLang="en-US" sz="1800" b="0" dirty="0">
                <a:solidFill>
                  <a:srgbClr val="000000"/>
                </a:solidFill>
                <a:latin typeface="微软雅黑" pitchFamily="34" charset="-122"/>
              </a:rPr>
              <a:t>字段示例：</a:t>
            </a:r>
          </a:p>
        </p:txBody>
      </p:sp>
      <p:sp>
        <p:nvSpPr>
          <p:cNvPr id="8" name="Rectangle 30"/>
          <p:cNvSpPr>
            <a:spLocks noChangeArrowheads="1"/>
          </p:cNvSpPr>
          <p:nvPr/>
        </p:nvSpPr>
        <p:spPr bwMode="auto">
          <a:xfrm>
            <a:off x="3933722" y="1986367"/>
            <a:ext cx="173124" cy="276999"/>
          </a:xfrm>
          <a:prstGeom prst="rect">
            <a:avLst/>
          </a:prstGeom>
          <a:noFill/>
          <a:ln w="9525">
            <a:noFill/>
            <a:miter lim="800000"/>
            <a:headEnd/>
            <a:tailEnd/>
          </a:ln>
        </p:spPr>
        <p:txBody>
          <a:bodyPr wrap="none" lIns="0" tIns="0" rIns="0" bIns="0">
            <a:spAutoFit/>
          </a:bodyPr>
          <a:lstStyle/>
          <a:p>
            <a:pPr eaLnBrk="0" hangingPunct="0"/>
            <a:r>
              <a:rPr lang="en-US" altLang="zh-CN" sz="1800" b="0" dirty="0">
                <a:solidFill>
                  <a:srgbClr val="0019D1"/>
                </a:solidFill>
                <a:latin typeface="Wingdings" pitchFamily="2" charset="2"/>
              </a:rPr>
              <a:t>l</a:t>
            </a:r>
            <a:endParaRPr lang="en-US" altLang="zh-CN" sz="1800" b="0" dirty="0">
              <a:solidFill>
                <a:srgbClr val="000000"/>
              </a:solidFill>
              <a:latin typeface="微软雅黑" pitchFamily="34" charset="-122"/>
            </a:endParaRPr>
          </a:p>
        </p:txBody>
      </p:sp>
      <p:sp>
        <p:nvSpPr>
          <p:cNvPr id="9" name="Rectangle 31"/>
          <p:cNvSpPr>
            <a:spLocks noChangeArrowheads="1"/>
          </p:cNvSpPr>
          <p:nvPr/>
        </p:nvSpPr>
        <p:spPr bwMode="auto">
          <a:xfrm>
            <a:off x="4121180" y="2222501"/>
            <a:ext cx="137858" cy="276999"/>
          </a:xfrm>
          <a:prstGeom prst="rect">
            <a:avLst/>
          </a:prstGeom>
          <a:noFill/>
          <a:ln w="9525">
            <a:noFill/>
            <a:miter lim="800000"/>
            <a:headEnd/>
            <a:tailEnd/>
          </a:ln>
        </p:spPr>
        <p:txBody>
          <a:bodyPr wrap="none" lIns="0" tIns="0" rIns="0" bIns="0">
            <a:spAutoFit/>
          </a:bodyPr>
          <a:lstStyle/>
          <a:p>
            <a:pPr eaLnBrk="0" hangingPunct="0"/>
            <a:r>
              <a:rPr lang="en-US" altLang="zh-CN" sz="1800" b="0" dirty="0">
                <a:solidFill>
                  <a:srgbClr val="000000"/>
                </a:solidFill>
                <a:latin typeface="微软雅黑" pitchFamily="34" charset="-122"/>
              </a:rPr>
              <a:t>  </a:t>
            </a:r>
          </a:p>
        </p:txBody>
      </p:sp>
      <p:sp>
        <p:nvSpPr>
          <p:cNvPr id="10" name="Rectangle 32"/>
          <p:cNvSpPr>
            <a:spLocks noChangeArrowheads="1"/>
          </p:cNvSpPr>
          <p:nvPr/>
        </p:nvSpPr>
        <p:spPr bwMode="auto">
          <a:xfrm>
            <a:off x="4284242" y="1897180"/>
            <a:ext cx="5214599" cy="553998"/>
          </a:xfrm>
          <a:prstGeom prst="rect">
            <a:avLst/>
          </a:prstGeom>
          <a:noFill/>
          <a:ln w="9525">
            <a:noFill/>
            <a:miter lim="800000"/>
            <a:headEnd/>
            <a:tailEnd/>
          </a:ln>
        </p:spPr>
        <p:txBody>
          <a:bodyPr wrap="square" lIns="0" tIns="0" rIns="0" bIns="0">
            <a:spAutoFit/>
          </a:bodyPr>
          <a:lstStyle/>
          <a:p>
            <a:pPr eaLnBrk="0" hangingPunct="0"/>
            <a:r>
              <a:rPr lang="zh-CN" altLang="en-US" sz="1800" b="0" dirty="0">
                <a:solidFill>
                  <a:srgbClr val="000000"/>
                </a:solidFill>
                <a:latin typeface="微软雅黑" pitchFamily="34" charset="-122"/>
              </a:rPr>
              <a:t>生产调度</a:t>
            </a:r>
            <a:r>
              <a:rPr lang="zh-CN" altLang="en-US" sz="1800" b="0" dirty="0" smtClean="0">
                <a:solidFill>
                  <a:srgbClr val="000000"/>
                </a:solidFill>
                <a:latin typeface="微软雅黑" pitchFamily="34" charset="-122"/>
              </a:rPr>
              <a:t>员：指定生产调度人员及作生产计划统计</a:t>
            </a:r>
            <a:endParaRPr lang="en-US" altLang="zh-CN" sz="1800" b="0" dirty="0" smtClean="0">
              <a:solidFill>
                <a:srgbClr val="000000"/>
              </a:solidFill>
              <a:latin typeface="微软雅黑" pitchFamily="34" charset="-122"/>
            </a:endParaRPr>
          </a:p>
          <a:p>
            <a:pPr eaLnBrk="0" hangingPunct="0"/>
            <a:r>
              <a:rPr lang="en-US" altLang="zh-CN" sz="1800" b="0" dirty="0" smtClean="0">
                <a:solidFill>
                  <a:srgbClr val="000000"/>
                </a:solidFill>
                <a:latin typeface="微软雅黑" pitchFamily="34" charset="-122"/>
              </a:rPr>
              <a:t>                  </a:t>
            </a:r>
            <a:r>
              <a:rPr lang="zh-CN" altLang="en-US" sz="1800" b="0" dirty="0" smtClean="0">
                <a:solidFill>
                  <a:srgbClr val="000000"/>
                </a:solidFill>
                <a:latin typeface="微软雅黑" pitchFamily="34" charset="-122"/>
              </a:rPr>
              <a:t>  关键字段</a:t>
            </a:r>
            <a:endParaRPr lang="zh-CN" altLang="en-US" sz="1800" b="0" dirty="0">
              <a:solidFill>
                <a:srgbClr val="000000"/>
              </a:solidFill>
              <a:latin typeface="微软雅黑" pitchFamily="34" charset="-122"/>
            </a:endParaRPr>
          </a:p>
        </p:txBody>
      </p:sp>
      <p:sp>
        <p:nvSpPr>
          <p:cNvPr id="11" name="Rectangle 33"/>
          <p:cNvSpPr>
            <a:spLocks noChangeArrowheads="1"/>
          </p:cNvSpPr>
          <p:nvPr/>
        </p:nvSpPr>
        <p:spPr bwMode="auto">
          <a:xfrm>
            <a:off x="3933722" y="2782889"/>
            <a:ext cx="173124" cy="276999"/>
          </a:xfrm>
          <a:prstGeom prst="rect">
            <a:avLst/>
          </a:prstGeom>
          <a:noFill/>
          <a:ln w="9525">
            <a:noFill/>
            <a:miter lim="800000"/>
            <a:headEnd/>
            <a:tailEnd/>
          </a:ln>
        </p:spPr>
        <p:txBody>
          <a:bodyPr wrap="none" lIns="0" tIns="0" rIns="0" bIns="0">
            <a:spAutoFit/>
          </a:bodyPr>
          <a:lstStyle/>
          <a:p>
            <a:pPr eaLnBrk="0" hangingPunct="0"/>
            <a:r>
              <a:rPr lang="en-US" altLang="zh-CN" sz="1800" b="0" dirty="0">
                <a:solidFill>
                  <a:srgbClr val="0019D1"/>
                </a:solidFill>
                <a:latin typeface="Wingdings" pitchFamily="2" charset="2"/>
              </a:rPr>
              <a:t>l</a:t>
            </a:r>
            <a:endParaRPr lang="en-US" altLang="zh-CN" sz="1800" b="0" dirty="0">
              <a:solidFill>
                <a:srgbClr val="000000"/>
              </a:solidFill>
              <a:latin typeface="微软雅黑" pitchFamily="34" charset="-122"/>
            </a:endParaRPr>
          </a:p>
        </p:txBody>
      </p:sp>
      <p:sp>
        <p:nvSpPr>
          <p:cNvPr id="12" name="Rectangle 34"/>
          <p:cNvSpPr>
            <a:spLocks noChangeArrowheads="1"/>
          </p:cNvSpPr>
          <p:nvPr/>
        </p:nvSpPr>
        <p:spPr bwMode="auto">
          <a:xfrm>
            <a:off x="4121180" y="2773364"/>
            <a:ext cx="137858" cy="276999"/>
          </a:xfrm>
          <a:prstGeom prst="rect">
            <a:avLst/>
          </a:prstGeom>
          <a:noFill/>
          <a:ln w="9525">
            <a:noFill/>
            <a:miter lim="800000"/>
            <a:headEnd/>
            <a:tailEnd/>
          </a:ln>
        </p:spPr>
        <p:txBody>
          <a:bodyPr wrap="none" lIns="0" tIns="0" rIns="0" bIns="0">
            <a:spAutoFit/>
          </a:bodyPr>
          <a:lstStyle/>
          <a:p>
            <a:pPr eaLnBrk="0" hangingPunct="0"/>
            <a:r>
              <a:rPr lang="en-US" altLang="zh-CN" sz="1800" b="0" dirty="0">
                <a:solidFill>
                  <a:srgbClr val="000000"/>
                </a:solidFill>
                <a:latin typeface="微软雅黑" pitchFamily="34" charset="-122"/>
              </a:rPr>
              <a:t>  </a:t>
            </a:r>
          </a:p>
        </p:txBody>
      </p:sp>
      <p:sp>
        <p:nvSpPr>
          <p:cNvPr id="13" name="Rectangle 35"/>
          <p:cNvSpPr>
            <a:spLocks noChangeArrowheads="1"/>
          </p:cNvSpPr>
          <p:nvPr/>
        </p:nvSpPr>
        <p:spPr bwMode="auto">
          <a:xfrm>
            <a:off x="4214049" y="2789239"/>
            <a:ext cx="5147243" cy="553998"/>
          </a:xfrm>
          <a:prstGeom prst="rect">
            <a:avLst/>
          </a:prstGeom>
          <a:noFill/>
          <a:ln w="9525">
            <a:noFill/>
            <a:miter lim="800000"/>
            <a:headEnd/>
            <a:tailEnd/>
          </a:ln>
        </p:spPr>
        <p:txBody>
          <a:bodyPr wrap="none" lIns="0" tIns="0" rIns="0" bIns="0">
            <a:spAutoFit/>
          </a:bodyPr>
          <a:lstStyle/>
          <a:p>
            <a:pPr eaLnBrk="0" hangingPunct="0"/>
            <a:r>
              <a:rPr lang="zh-CN" altLang="en-US" sz="1800" b="0" dirty="0" smtClean="0">
                <a:solidFill>
                  <a:srgbClr val="000000"/>
                </a:solidFill>
                <a:latin typeface="微软雅黑" pitchFamily="34" charset="-122"/>
              </a:rPr>
              <a:t>生产计划参数文件：决定订单类型及订单处理方式 </a:t>
            </a:r>
            <a:endParaRPr lang="en-US" altLang="zh-CN" sz="1800" b="0" dirty="0" smtClean="0">
              <a:solidFill>
                <a:srgbClr val="000000"/>
              </a:solidFill>
              <a:latin typeface="微软雅黑" pitchFamily="34" charset="-122"/>
            </a:endParaRPr>
          </a:p>
          <a:p>
            <a:pPr eaLnBrk="0" hangingPunct="0"/>
            <a:r>
              <a:rPr lang="en-US" altLang="zh-CN" sz="1800" b="0" dirty="0" smtClean="0">
                <a:solidFill>
                  <a:srgbClr val="000000"/>
                </a:solidFill>
                <a:latin typeface="微软雅黑" pitchFamily="34" charset="-122"/>
              </a:rPr>
              <a:t>                              </a:t>
            </a:r>
            <a:r>
              <a:rPr lang="zh-CN" altLang="en-US" sz="1800" b="0" dirty="0" smtClean="0">
                <a:solidFill>
                  <a:srgbClr val="000000"/>
                </a:solidFill>
                <a:latin typeface="微软雅黑" pitchFamily="34" charset="-122"/>
              </a:rPr>
              <a:t>等生产参数文件</a:t>
            </a:r>
            <a:endParaRPr lang="zh-CN" altLang="en-US" sz="1800" b="0" dirty="0">
              <a:solidFill>
                <a:srgbClr val="000000"/>
              </a:solidFill>
              <a:latin typeface="微软雅黑" pitchFamily="34" charset="-122"/>
            </a:endParaRPr>
          </a:p>
        </p:txBody>
      </p:sp>
      <p:grpSp>
        <p:nvGrpSpPr>
          <p:cNvPr id="14" name="Group 423"/>
          <p:cNvGrpSpPr>
            <a:grpSpLocks/>
          </p:cNvGrpSpPr>
          <p:nvPr/>
        </p:nvGrpSpPr>
        <p:grpSpPr bwMode="auto">
          <a:xfrm>
            <a:off x="1806029" y="2482851"/>
            <a:ext cx="1442905" cy="1490663"/>
            <a:chOff x="814" y="1564"/>
            <a:chExt cx="825" cy="939"/>
          </a:xfrm>
        </p:grpSpPr>
        <p:grpSp>
          <p:nvGrpSpPr>
            <p:cNvPr id="15" name="Group 236"/>
            <p:cNvGrpSpPr>
              <a:grpSpLocks/>
            </p:cNvGrpSpPr>
            <p:nvPr/>
          </p:nvGrpSpPr>
          <p:grpSpPr bwMode="auto">
            <a:xfrm>
              <a:off x="814" y="1564"/>
              <a:ext cx="825" cy="939"/>
              <a:chOff x="814" y="1564"/>
              <a:chExt cx="825" cy="939"/>
            </a:xfrm>
          </p:grpSpPr>
          <p:sp>
            <p:nvSpPr>
              <p:cNvPr id="202" name="Rectangle 36"/>
              <p:cNvSpPr>
                <a:spLocks noChangeArrowheads="1"/>
              </p:cNvSpPr>
              <p:nvPr/>
            </p:nvSpPr>
            <p:spPr bwMode="auto">
              <a:xfrm>
                <a:off x="814" y="1564"/>
                <a:ext cx="825" cy="4"/>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03" name="Rectangle 37"/>
              <p:cNvSpPr>
                <a:spLocks noChangeArrowheads="1"/>
              </p:cNvSpPr>
              <p:nvPr/>
            </p:nvSpPr>
            <p:spPr bwMode="auto">
              <a:xfrm>
                <a:off x="814" y="1568"/>
                <a:ext cx="825" cy="6"/>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04" name="Rectangle 38"/>
              <p:cNvSpPr>
                <a:spLocks noChangeArrowheads="1"/>
              </p:cNvSpPr>
              <p:nvPr/>
            </p:nvSpPr>
            <p:spPr bwMode="auto">
              <a:xfrm>
                <a:off x="814" y="1574"/>
                <a:ext cx="825" cy="4"/>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05" name="Rectangle 39"/>
              <p:cNvSpPr>
                <a:spLocks noChangeArrowheads="1"/>
              </p:cNvSpPr>
              <p:nvPr/>
            </p:nvSpPr>
            <p:spPr bwMode="auto">
              <a:xfrm>
                <a:off x="814" y="1578"/>
                <a:ext cx="825" cy="6"/>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06" name="Rectangle 40"/>
              <p:cNvSpPr>
                <a:spLocks noChangeArrowheads="1"/>
              </p:cNvSpPr>
              <p:nvPr/>
            </p:nvSpPr>
            <p:spPr bwMode="auto">
              <a:xfrm>
                <a:off x="814" y="1584"/>
                <a:ext cx="825" cy="4"/>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07" name="Rectangle 41"/>
              <p:cNvSpPr>
                <a:spLocks noChangeArrowheads="1"/>
              </p:cNvSpPr>
              <p:nvPr/>
            </p:nvSpPr>
            <p:spPr bwMode="auto">
              <a:xfrm>
                <a:off x="814" y="1588"/>
                <a:ext cx="825" cy="6"/>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08" name="Rectangle 42"/>
              <p:cNvSpPr>
                <a:spLocks noChangeArrowheads="1"/>
              </p:cNvSpPr>
              <p:nvPr/>
            </p:nvSpPr>
            <p:spPr bwMode="auto">
              <a:xfrm>
                <a:off x="814" y="1594"/>
                <a:ext cx="825" cy="4"/>
              </a:xfrm>
              <a:prstGeom prst="rect">
                <a:avLst/>
              </a:prstGeom>
              <a:solidFill>
                <a:srgbClr val="8282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09" name="Rectangle 43"/>
              <p:cNvSpPr>
                <a:spLocks noChangeArrowheads="1"/>
              </p:cNvSpPr>
              <p:nvPr/>
            </p:nvSpPr>
            <p:spPr bwMode="auto">
              <a:xfrm>
                <a:off x="814" y="1598"/>
                <a:ext cx="825" cy="4"/>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10" name="Rectangle 44"/>
              <p:cNvSpPr>
                <a:spLocks noChangeArrowheads="1"/>
              </p:cNvSpPr>
              <p:nvPr/>
            </p:nvSpPr>
            <p:spPr bwMode="auto">
              <a:xfrm>
                <a:off x="814" y="1602"/>
                <a:ext cx="825" cy="6"/>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11" name="Rectangle 45"/>
              <p:cNvSpPr>
                <a:spLocks noChangeArrowheads="1"/>
              </p:cNvSpPr>
              <p:nvPr/>
            </p:nvSpPr>
            <p:spPr bwMode="auto">
              <a:xfrm>
                <a:off x="814" y="1608"/>
                <a:ext cx="825" cy="4"/>
              </a:xfrm>
              <a:prstGeom prst="rect">
                <a:avLst/>
              </a:prstGeom>
              <a:solidFill>
                <a:srgbClr val="8585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12" name="Rectangle 46"/>
              <p:cNvSpPr>
                <a:spLocks noChangeArrowheads="1"/>
              </p:cNvSpPr>
              <p:nvPr/>
            </p:nvSpPr>
            <p:spPr bwMode="auto">
              <a:xfrm>
                <a:off x="814" y="1612"/>
                <a:ext cx="825" cy="6"/>
              </a:xfrm>
              <a:prstGeom prst="rect">
                <a:avLst/>
              </a:prstGeom>
              <a:solidFill>
                <a:srgbClr val="8585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13" name="Rectangle 47"/>
              <p:cNvSpPr>
                <a:spLocks noChangeArrowheads="1"/>
              </p:cNvSpPr>
              <p:nvPr/>
            </p:nvSpPr>
            <p:spPr bwMode="auto">
              <a:xfrm>
                <a:off x="814" y="1618"/>
                <a:ext cx="825" cy="5"/>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14" name="Rectangle 48"/>
              <p:cNvSpPr>
                <a:spLocks noChangeArrowheads="1"/>
              </p:cNvSpPr>
              <p:nvPr/>
            </p:nvSpPr>
            <p:spPr bwMode="auto">
              <a:xfrm>
                <a:off x="814" y="1623"/>
                <a:ext cx="825" cy="6"/>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15" name="Rectangle 49"/>
              <p:cNvSpPr>
                <a:spLocks noChangeArrowheads="1"/>
              </p:cNvSpPr>
              <p:nvPr/>
            </p:nvSpPr>
            <p:spPr bwMode="auto">
              <a:xfrm>
                <a:off x="814" y="1629"/>
                <a:ext cx="825" cy="4"/>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16" name="Rectangle 50"/>
              <p:cNvSpPr>
                <a:spLocks noChangeArrowheads="1"/>
              </p:cNvSpPr>
              <p:nvPr/>
            </p:nvSpPr>
            <p:spPr bwMode="auto">
              <a:xfrm>
                <a:off x="814" y="1633"/>
                <a:ext cx="825" cy="6"/>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17" name="Rectangle 51"/>
              <p:cNvSpPr>
                <a:spLocks noChangeArrowheads="1"/>
              </p:cNvSpPr>
              <p:nvPr/>
            </p:nvSpPr>
            <p:spPr bwMode="auto">
              <a:xfrm>
                <a:off x="814" y="1639"/>
                <a:ext cx="825" cy="4"/>
              </a:xfrm>
              <a:prstGeom prst="rect">
                <a:avLst/>
              </a:prstGeom>
              <a:solidFill>
                <a:srgbClr val="8B8B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18" name="Rectangle 52"/>
              <p:cNvSpPr>
                <a:spLocks noChangeArrowheads="1"/>
              </p:cNvSpPr>
              <p:nvPr/>
            </p:nvSpPr>
            <p:spPr bwMode="auto">
              <a:xfrm>
                <a:off x="814" y="1643"/>
                <a:ext cx="825" cy="4"/>
              </a:xfrm>
              <a:prstGeom prst="rect">
                <a:avLst/>
              </a:prstGeom>
              <a:solidFill>
                <a:srgbClr val="8C8C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19" name="Rectangle 53"/>
              <p:cNvSpPr>
                <a:spLocks noChangeArrowheads="1"/>
              </p:cNvSpPr>
              <p:nvPr/>
            </p:nvSpPr>
            <p:spPr bwMode="auto">
              <a:xfrm>
                <a:off x="814" y="1647"/>
                <a:ext cx="825" cy="6"/>
              </a:xfrm>
              <a:prstGeom prst="rect">
                <a:avLst/>
              </a:prstGeom>
              <a:solidFill>
                <a:srgbClr val="8D8D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20" name="Rectangle 54"/>
              <p:cNvSpPr>
                <a:spLocks noChangeArrowheads="1"/>
              </p:cNvSpPr>
              <p:nvPr/>
            </p:nvSpPr>
            <p:spPr bwMode="auto">
              <a:xfrm>
                <a:off x="814" y="1653"/>
                <a:ext cx="825" cy="4"/>
              </a:xfrm>
              <a:prstGeom prst="rect">
                <a:avLst/>
              </a:prstGeom>
              <a:solidFill>
                <a:srgbClr val="8F8F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21" name="Rectangle 55"/>
              <p:cNvSpPr>
                <a:spLocks noChangeArrowheads="1"/>
              </p:cNvSpPr>
              <p:nvPr/>
            </p:nvSpPr>
            <p:spPr bwMode="auto">
              <a:xfrm>
                <a:off x="814" y="1657"/>
                <a:ext cx="825" cy="6"/>
              </a:xfrm>
              <a:prstGeom prst="rect">
                <a:avLst/>
              </a:prstGeom>
              <a:solidFill>
                <a:srgbClr val="9090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22" name="Rectangle 56"/>
              <p:cNvSpPr>
                <a:spLocks noChangeArrowheads="1"/>
              </p:cNvSpPr>
              <p:nvPr/>
            </p:nvSpPr>
            <p:spPr bwMode="auto">
              <a:xfrm>
                <a:off x="814" y="1663"/>
                <a:ext cx="825" cy="4"/>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23" name="Rectangle 57"/>
              <p:cNvSpPr>
                <a:spLocks noChangeArrowheads="1"/>
              </p:cNvSpPr>
              <p:nvPr/>
            </p:nvSpPr>
            <p:spPr bwMode="auto">
              <a:xfrm>
                <a:off x="814" y="1667"/>
                <a:ext cx="825" cy="6"/>
              </a:xfrm>
              <a:prstGeom prst="rect">
                <a:avLst/>
              </a:prstGeom>
              <a:solidFill>
                <a:srgbClr val="9393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24" name="Rectangle 58"/>
              <p:cNvSpPr>
                <a:spLocks noChangeArrowheads="1"/>
              </p:cNvSpPr>
              <p:nvPr/>
            </p:nvSpPr>
            <p:spPr bwMode="auto">
              <a:xfrm>
                <a:off x="814" y="1673"/>
                <a:ext cx="825" cy="4"/>
              </a:xfrm>
              <a:prstGeom prst="rect">
                <a:avLst/>
              </a:prstGeom>
              <a:solidFill>
                <a:srgbClr val="9595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25" name="Rectangle 59"/>
              <p:cNvSpPr>
                <a:spLocks noChangeArrowheads="1"/>
              </p:cNvSpPr>
              <p:nvPr/>
            </p:nvSpPr>
            <p:spPr bwMode="auto">
              <a:xfrm>
                <a:off x="814" y="1677"/>
                <a:ext cx="825" cy="4"/>
              </a:xfrm>
              <a:prstGeom prst="rect">
                <a:avLst/>
              </a:prstGeom>
              <a:solidFill>
                <a:srgbClr val="9696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26" name="Rectangle 60"/>
              <p:cNvSpPr>
                <a:spLocks noChangeArrowheads="1"/>
              </p:cNvSpPr>
              <p:nvPr/>
            </p:nvSpPr>
            <p:spPr bwMode="auto">
              <a:xfrm>
                <a:off x="814" y="1681"/>
                <a:ext cx="825" cy="6"/>
              </a:xfrm>
              <a:prstGeom prst="rect">
                <a:avLst/>
              </a:prstGeom>
              <a:solidFill>
                <a:srgbClr val="9898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27" name="Rectangle 61"/>
              <p:cNvSpPr>
                <a:spLocks noChangeArrowheads="1"/>
              </p:cNvSpPr>
              <p:nvPr/>
            </p:nvSpPr>
            <p:spPr bwMode="auto">
              <a:xfrm>
                <a:off x="814" y="1687"/>
                <a:ext cx="825" cy="4"/>
              </a:xfrm>
              <a:prstGeom prst="rect">
                <a:avLst/>
              </a:prstGeom>
              <a:solidFill>
                <a:srgbClr val="9A9A5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28" name="Rectangle 62"/>
              <p:cNvSpPr>
                <a:spLocks noChangeArrowheads="1"/>
              </p:cNvSpPr>
              <p:nvPr/>
            </p:nvSpPr>
            <p:spPr bwMode="auto">
              <a:xfrm>
                <a:off x="814" y="1691"/>
                <a:ext cx="825" cy="6"/>
              </a:xfrm>
              <a:prstGeom prst="rect">
                <a:avLst/>
              </a:prstGeom>
              <a:solidFill>
                <a:srgbClr val="9C9C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29" name="Rectangle 63"/>
              <p:cNvSpPr>
                <a:spLocks noChangeArrowheads="1"/>
              </p:cNvSpPr>
              <p:nvPr/>
            </p:nvSpPr>
            <p:spPr bwMode="auto">
              <a:xfrm>
                <a:off x="814" y="1697"/>
                <a:ext cx="825" cy="4"/>
              </a:xfrm>
              <a:prstGeom prst="rect">
                <a:avLst/>
              </a:prstGeom>
              <a:solidFill>
                <a:srgbClr val="9E9E5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30" name="Rectangle 64"/>
              <p:cNvSpPr>
                <a:spLocks noChangeArrowheads="1"/>
              </p:cNvSpPr>
              <p:nvPr/>
            </p:nvSpPr>
            <p:spPr bwMode="auto">
              <a:xfrm>
                <a:off x="814" y="1701"/>
                <a:ext cx="825" cy="6"/>
              </a:xfrm>
              <a:prstGeom prst="rect">
                <a:avLst/>
              </a:prstGeom>
              <a:solidFill>
                <a:srgbClr val="A0A0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31" name="Rectangle 65"/>
              <p:cNvSpPr>
                <a:spLocks noChangeArrowheads="1"/>
              </p:cNvSpPr>
              <p:nvPr/>
            </p:nvSpPr>
            <p:spPr bwMode="auto">
              <a:xfrm>
                <a:off x="814" y="1707"/>
                <a:ext cx="825" cy="4"/>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32" name="Rectangle 66"/>
              <p:cNvSpPr>
                <a:spLocks noChangeArrowheads="1"/>
              </p:cNvSpPr>
              <p:nvPr/>
            </p:nvSpPr>
            <p:spPr bwMode="auto">
              <a:xfrm>
                <a:off x="814" y="1711"/>
                <a:ext cx="825" cy="6"/>
              </a:xfrm>
              <a:prstGeom prst="rect">
                <a:avLst/>
              </a:prstGeom>
              <a:solidFill>
                <a:srgbClr val="A3A3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33" name="Rectangle 67"/>
              <p:cNvSpPr>
                <a:spLocks noChangeArrowheads="1"/>
              </p:cNvSpPr>
              <p:nvPr/>
            </p:nvSpPr>
            <p:spPr bwMode="auto">
              <a:xfrm>
                <a:off x="814" y="1717"/>
                <a:ext cx="825" cy="4"/>
              </a:xfrm>
              <a:prstGeom prst="rect">
                <a:avLst/>
              </a:prstGeom>
              <a:solidFill>
                <a:srgbClr val="A6A66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34" name="Rectangle 68"/>
              <p:cNvSpPr>
                <a:spLocks noChangeArrowheads="1"/>
              </p:cNvSpPr>
              <p:nvPr/>
            </p:nvSpPr>
            <p:spPr bwMode="auto">
              <a:xfrm>
                <a:off x="814" y="1721"/>
                <a:ext cx="825" cy="4"/>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35" name="Rectangle 69"/>
              <p:cNvSpPr>
                <a:spLocks noChangeArrowheads="1"/>
              </p:cNvSpPr>
              <p:nvPr/>
            </p:nvSpPr>
            <p:spPr bwMode="auto">
              <a:xfrm>
                <a:off x="814" y="1725"/>
                <a:ext cx="825" cy="6"/>
              </a:xfrm>
              <a:prstGeom prst="rect">
                <a:avLst/>
              </a:prstGeom>
              <a:solidFill>
                <a:srgbClr val="AAAA6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36" name="Rectangle 70"/>
              <p:cNvSpPr>
                <a:spLocks noChangeArrowheads="1"/>
              </p:cNvSpPr>
              <p:nvPr/>
            </p:nvSpPr>
            <p:spPr bwMode="auto">
              <a:xfrm>
                <a:off x="814" y="1731"/>
                <a:ext cx="825" cy="4"/>
              </a:xfrm>
              <a:prstGeom prst="rect">
                <a:avLst/>
              </a:prstGeom>
              <a:solidFill>
                <a:srgbClr val="ABAB6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37" name="Rectangle 71"/>
              <p:cNvSpPr>
                <a:spLocks noChangeArrowheads="1"/>
              </p:cNvSpPr>
              <p:nvPr/>
            </p:nvSpPr>
            <p:spPr bwMode="auto">
              <a:xfrm>
                <a:off x="814" y="1735"/>
                <a:ext cx="825" cy="6"/>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38" name="Rectangle 72"/>
              <p:cNvSpPr>
                <a:spLocks noChangeArrowheads="1"/>
              </p:cNvSpPr>
              <p:nvPr/>
            </p:nvSpPr>
            <p:spPr bwMode="auto">
              <a:xfrm>
                <a:off x="814" y="1741"/>
                <a:ext cx="825" cy="4"/>
              </a:xfrm>
              <a:prstGeom prst="rect">
                <a:avLst/>
              </a:prstGeom>
              <a:solidFill>
                <a:srgbClr val="B0B06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39" name="Rectangle 73"/>
              <p:cNvSpPr>
                <a:spLocks noChangeArrowheads="1"/>
              </p:cNvSpPr>
              <p:nvPr/>
            </p:nvSpPr>
            <p:spPr bwMode="auto">
              <a:xfrm>
                <a:off x="814" y="1745"/>
                <a:ext cx="825" cy="6"/>
              </a:xfrm>
              <a:prstGeom prst="rect">
                <a:avLst/>
              </a:prstGeom>
              <a:solidFill>
                <a:srgbClr val="B2B26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40" name="Rectangle 74"/>
              <p:cNvSpPr>
                <a:spLocks noChangeArrowheads="1"/>
              </p:cNvSpPr>
              <p:nvPr/>
            </p:nvSpPr>
            <p:spPr bwMode="auto">
              <a:xfrm>
                <a:off x="814" y="1751"/>
                <a:ext cx="825" cy="4"/>
              </a:xfrm>
              <a:prstGeom prst="rect">
                <a:avLst/>
              </a:prstGeom>
              <a:solidFill>
                <a:srgbClr val="B4B4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43" name="Rectangle 75"/>
              <p:cNvSpPr>
                <a:spLocks noChangeArrowheads="1"/>
              </p:cNvSpPr>
              <p:nvPr/>
            </p:nvSpPr>
            <p:spPr bwMode="auto">
              <a:xfrm>
                <a:off x="814" y="1755"/>
                <a:ext cx="825" cy="4"/>
              </a:xfrm>
              <a:prstGeom prst="rect">
                <a:avLst/>
              </a:prstGeom>
              <a:solidFill>
                <a:srgbClr val="B7B76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44" name="Rectangle 76"/>
              <p:cNvSpPr>
                <a:spLocks noChangeArrowheads="1"/>
              </p:cNvSpPr>
              <p:nvPr/>
            </p:nvSpPr>
            <p:spPr bwMode="auto">
              <a:xfrm>
                <a:off x="814" y="1759"/>
                <a:ext cx="825" cy="6"/>
              </a:xfrm>
              <a:prstGeom prst="rect">
                <a:avLst/>
              </a:prstGeom>
              <a:solidFill>
                <a:srgbClr val="B8B8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45" name="Rectangle 77"/>
              <p:cNvSpPr>
                <a:spLocks noChangeArrowheads="1"/>
              </p:cNvSpPr>
              <p:nvPr/>
            </p:nvSpPr>
            <p:spPr bwMode="auto">
              <a:xfrm>
                <a:off x="814" y="1765"/>
                <a:ext cx="825" cy="4"/>
              </a:xfrm>
              <a:prstGeom prst="rect">
                <a:avLst/>
              </a:prstGeom>
              <a:solidFill>
                <a:srgbClr val="BBBB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46" name="Rectangle 78"/>
              <p:cNvSpPr>
                <a:spLocks noChangeArrowheads="1"/>
              </p:cNvSpPr>
              <p:nvPr/>
            </p:nvSpPr>
            <p:spPr bwMode="auto">
              <a:xfrm>
                <a:off x="814" y="1769"/>
                <a:ext cx="825" cy="6"/>
              </a:xfrm>
              <a:prstGeom prst="rect">
                <a:avLst/>
              </a:prstGeom>
              <a:solidFill>
                <a:srgbClr val="BDBD7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47" name="Rectangle 79"/>
              <p:cNvSpPr>
                <a:spLocks noChangeArrowheads="1"/>
              </p:cNvSpPr>
              <p:nvPr/>
            </p:nvSpPr>
            <p:spPr bwMode="auto">
              <a:xfrm>
                <a:off x="814" y="1775"/>
                <a:ext cx="825" cy="4"/>
              </a:xfrm>
              <a:prstGeom prst="rect">
                <a:avLst/>
              </a:prstGeom>
              <a:solidFill>
                <a:srgbClr val="BFBF7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48" name="Rectangle 80"/>
              <p:cNvSpPr>
                <a:spLocks noChangeArrowheads="1"/>
              </p:cNvSpPr>
              <p:nvPr/>
            </p:nvSpPr>
            <p:spPr bwMode="auto">
              <a:xfrm>
                <a:off x="814" y="1779"/>
                <a:ext cx="825" cy="6"/>
              </a:xfrm>
              <a:prstGeom prst="rect">
                <a:avLst/>
              </a:prstGeom>
              <a:solidFill>
                <a:srgbClr val="C1C1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49" name="Rectangle 81"/>
              <p:cNvSpPr>
                <a:spLocks noChangeArrowheads="1"/>
              </p:cNvSpPr>
              <p:nvPr/>
            </p:nvSpPr>
            <p:spPr bwMode="auto">
              <a:xfrm>
                <a:off x="814" y="1785"/>
                <a:ext cx="825" cy="4"/>
              </a:xfrm>
              <a:prstGeom prst="rect">
                <a:avLst/>
              </a:prstGeom>
              <a:solidFill>
                <a:srgbClr val="C4C47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50" name="Rectangle 82"/>
              <p:cNvSpPr>
                <a:spLocks noChangeArrowheads="1"/>
              </p:cNvSpPr>
              <p:nvPr/>
            </p:nvSpPr>
            <p:spPr bwMode="auto">
              <a:xfrm>
                <a:off x="814" y="1789"/>
                <a:ext cx="825" cy="6"/>
              </a:xfrm>
              <a:prstGeom prst="rect">
                <a:avLst/>
              </a:prstGeom>
              <a:solidFill>
                <a:srgbClr val="C6C67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51" name="Rectangle 83"/>
              <p:cNvSpPr>
                <a:spLocks noChangeArrowheads="1"/>
              </p:cNvSpPr>
              <p:nvPr/>
            </p:nvSpPr>
            <p:spPr bwMode="auto">
              <a:xfrm>
                <a:off x="814" y="1795"/>
                <a:ext cx="825" cy="4"/>
              </a:xfrm>
              <a:prstGeom prst="rect">
                <a:avLst/>
              </a:prstGeom>
              <a:solidFill>
                <a:srgbClr val="C8C8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52" name="Rectangle 84"/>
              <p:cNvSpPr>
                <a:spLocks noChangeArrowheads="1"/>
              </p:cNvSpPr>
              <p:nvPr/>
            </p:nvSpPr>
            <p:spPr bwMode="auto">
              <a:xfrm>
                <a:off x="814" y="1799"/>
                <a:ext cx="825" cy="4"/>
              </a:xfrm>
              <a:prstGeom prst="rect">
                <a:avLst/>
              </a:prstGeom>
              <a:solidFill>
                <a:srgbClr val="CACA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53" name="Rectangle 85"/>
              <p:cNvSpPr>
                <a:spLocks noChangeArrowheads="1"/>
              </p:cNvSpPr>
              <p:nvPr/>
            </p:nvSpPr>
            <p:spPr bwMode="auto">
              <a:xfrm>
                <a:off x="814" y="1803"/>
                <a:ext cx="825" cy="6"/>
              </a:xfrm>
              <a:prstGeom prst="rect">
                <a:avLst/>
              </a:prstGeom>
              <a:solidFill>
                <a:srgbClr val="CCCC7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54" name="Rectangle 86"/>
              <p:cNvSpPr>
                <a:spLocks noChangeArrowheads="1"/>
              </p:cNvSpPr>
              <p:nvPr/>
            </p:nvSpPr>
            <p:spPr bwMode="auto">
              <a:xfrm>
                <a:off x="814" y="1809"/>
                <a:ext cx="825" cy="4"/>
              </a:xfrm>
              <a:prstGeom prst="rect">
                <a:avLst/>
              </a:prstGeom>
              <a:solidFill>
                <a:srgbClr val="CECE7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55" name="Rectangle 87"/>
              <p:cNvSpPr>
                <a:spLocks noChangeArrowheads="1"/>
              </p:cNvSpPr>
              <p:nvPr/>
            </p:nvSpPr>
            <p:spPr bwMode="auto">
              <a:xfrm>
                <a:off x="814" y="1813"/>
                <a:ext cx="825" cy="6"/>
              </a:xfrm>
              <a:prstGeom prst="rect">
                <a:avLst/>
              </a:prstGeom>
              <a:solidFill>
                <a:srgbClr val="D0D0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56" name="Rectangle 88"/>
              <p:cNvSpPr>
                <a:spLocks noChangeArrowheads="1"/>
              </p:cNvSpPr>
              <p:nvPr/>
            </p:nvSpPr>
            <p:spPr bwMode="auto">
              <a:xfrm>
                <a:off x="814" y="1819"/>
                <a:ext cx="825" cy="4"/>
              </a:xfrm>
              <a:prstGeom prst="rect">
                <a:avLst/>
              </a:prstGeom>
              <a:solidFill>
                <a:srgbClr val="D3D37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57" name="Rectangle 89"/>
              <p:cNvSpPr>
                <a:spLocks noChangeArrowheads="1"/>
              </p:cNvSpPr>
              <p:nvPr/>
            </p:nvSpPr>
            <p:spPr bwMode="auto">
              <a:xfrm>
                <a:off x="814" y="1823"/>
                <a:ext cx="825" cy="6"/>
              </a:xfrm>
              <a:prstGeom prst="rect">
                <a:avLst/>
              </a:prstGeom>
              <a:solidFill>
                <a:srgbClr val="D4D4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58" name="Rectangle 90"/>
              <p:cNvSpPr>
                <a:spLocks noChangeArrowheads="1"/>
              </p:cNvSpPr>
              <p:nvPr/>
            </p:nvSpPr>
            <p:spPr bwMode="auto">
              <a:xfrm>
                <a:off x="814" y="1829"/>
                <a:ext cx="825" cy="4"/>
              </a:xfrm>
              <a:prstGeom prst="rect">
                <a:avLst/>
              </a:prstGeom>
              <a:solidFill>
                <a:srgbClr val="D6D68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59" name="Rectangle 91"/>
              <p:cNvSpPr>
                <a:spLocks noChangeArrowheads="1"/>
              </p:cNvSpPr>
              <p:nvPr/>
            </p:nvSpPr>
            <p:spPr bwMode="auto">
              <a:xfrm>
                <a:off x="814" y="1833"/>
                <a:ext cx="825" cy="4"/>
              </a:xfrm>
              <a:prstGeom prst="rect">
                <a:avLst/>
              </a:prstGeom>
              <a:solidFill>
                <a:srgbClr val="D8D88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60" name="Rectangle 92"/>
              <p:cNvSpPr>
                <a:spLocks noChangeArrowheads="1"/>
              </p:cNvSpPr>
              <p:nvPr/>
            </p:nvSpPr>
            <p:spPr bwMode="auto">
              <a:xfrm>
                <a:off x="814" y="1837"/>
                <a:ext cx="825" cy="6"/>
              </a:xfrm>
              <a:prstGeom prst="rect">
                <a:avLst/>
              </a:prstGeom>
              <a:solidFill>
                <a:srgbClr val="DADA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61" name="Rectangle 93"/>
              <p:cNvSpPr>
                <a:spLocks noChangeArrowheads="1"/>
              </p:cNvSpPr>
              <p:nvPr/>
            </p:nvSpPr>
            <p:spPr bwMode="auto">
              <a:xfrm>
                <a:off x="814" y="1843"/>
                <a:ext cx="825" cy="4"/>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62" name="Rectangle 94"/>
              <p:cNvSpPr>
                <a:spLocks noChangeArrowheads="1"/>
              </p:cNvSpPr>
              <p:nvPr/>
            </p:nvSpPr>
            <p:spPr bwMode="auto">
              <a:xfrm>
                <a:off x="814" y="1847"/>
                <a:ext cx="825" cy="6"/>
              </a:xfrm>
              <a:prstGeom prst="rect">
                <a:avLst/>
              </a:prstGeom>
              <a:solidFill>
                <a:srgbClr val="DDDD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63" name="Rectangle 95"/>
              <p:cNvSpPr>
                <a:spLocks noChangeArrowheads="1"/>
              </p:cNvSpPr>
              <p:nvPr/>
            </p:nvSpPr>
            <p:spPr bwMode="auto">
              <a:xfrm>
                <a:off x="814" y="1853"/>
                <a:ext cx="825" cy="4"/>
              </a:xfrm>
              <a:prstGeom prst="rect">
                <a:avLst/>
              </a:prstGeom>
              <a:solidFill>
                <a:srgbClr val="DFDF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64" name="Rectangle 96"/>
              <p:cNvSpPr>
                <a:spLocks noChangeArrowheads="1"/>
              </p:cNvSpPr>
              <p:nvPr/>
            </p:nvSpPr>
            <p:spPr bwMode="auto">
              <a:xfrm>
                <a:off x="814" y="1857"/>
                <a:ext cx="825" cy="6"/>
              </a:xfrm>
              <a:prstGeom prst="rect">
                <a:avLst/>
              </a:prstGeom>
              <a:solidFill>
                <a:srgbClr val="E1E1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65" name="Rectangle 97"/>
              <p:cNvSpPr>
                <a:spLocks noChangeArrowheads="1"/>
              </p:cNvSpPr>
              <p:nvPr/>
            </p:nvSpPr>
            <p:spPr bwMode="auto">
              <a:xfrm>
                <a:off x="814" y="1863"/>
                <a:ext cx="825" cy="4"/>
              </a:xfrm>
              <a:prstGeom prst="rect">
                <a:avLst/>
              </a:prstGeom>
              <a:solidFill>
                <a:srgbClr val="E3E38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66" name="Rectangle 98"/>
              <p:cNvSpPr>
                <a:spLocks noChangeArrowheads="1"/>
              </p:cNvSpPr>
              <p:nvPr/>
            </p:nvSpPr>
            <p:spPr bwMode="auto">
              <a:xfrm>
                <a:off x="814" y="1867"/>
                <a:ext cx="825" cy="6"/>
              </a:xfrm>
              <a:prstGeom prst="rect">
                <a:avLst/>
              </a:prstGeom>
              <a:solidFill>
                <a:srgbClr val="E4E4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67" name="Rectangle 99"/>
              <p:cNvSpPr>
                <a:spLocks noChangeArrowheads="1"/>
              </p:cNvSpPr>
              <p:nvPr/>
            </p:nvSpPr>
            <p:spPr bwMode="auto">
              <a:xfrm>
                <a:off x="814" y="1873"/>
                <a:ext cx="825" cy="4"/>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68" name="Rectangle 100"/>
              <p:cNvSpPr>
                <a:spLocks noChangeArrowheads="1"/>
              </p:cNvSpPr>
              <p:nvPr/>
            </p:nvSpPr>
            <p:spPr bwMode="auto">
              <a:xfrm>
                <a:off x="814" y="1877"/>
                <a:ext cx="825" cy="4"/>
              </a:xfrm>
              <a:prstGeom prst="rect">
                <a:avLst/>
              </a:prstGeom>
              <a:solidFill>
                <a:srgbClr val="E7E7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69" name="Rectangle 101"/>
              <p:cNvSpPr>
                <a:spLocks noChangeArrowheads="1"/>
              </p:cNvSpPr>
              <p:nvPr/>
            </p:nvSpPr>
            <p:spPr bwMode="auto">
              <a:xfrm>
                <a:off x="814" y="1881"/>
                <a:ext cx="825" cy="6"/>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70" name="Rectangle 102"/>
              <p:cNvSpPr>
                <a:spLocks noChangeArrowheads="1"/>
              </p:cNvSpPr>
              <p:nvPr/>
            </p:nvSpPr>
            <p:spPr bwMode="auto">
              <a:xfrm>
                <a:off x="814" y="1887"/>
                <a:ext cx="825" cy="4"/>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71" name="Rectangle 103"/>
              <p:cNvSpPr>
                <a:spLocks noChangeArrowheads="1"/>
              </p:cNvSpPr>
              <p:nvPr/>
            </p:nvSpPr>
            <p:spPr bwMode="auto">
              <a:xfrm>
                <a:off x="814" y="1891"/>
                <a:ext cx="825" cy="6"/>
              </a:xfrm>
              <a:prstGeom prst="rect">
                <a:avLst/>
              </a:prstGeom>
              <a:solidFill>
                <a:srgbClr val="EBEB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72" name="Rectangle 104"/>
              <p:cNvSpPr>
                <a:spLocks noChangeArrowheads="1"/>
              </p:cNvSpPr>
              <p:nvPr/>
            </p:nvSpPr>
            <p:spPr bwMode="auto">
              <a:xfrm>
                <a:off x="814" y="1897"/>
                <a:ext cx="825" cy="4"/>
              </a:xfrm>
              <a:prstGeom prst="rect">
                <a:avLst/>
              </a:prstGeom>
              <a:solidFill>
                <a:srgbClr val="ECEC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73" name="Rectangle 105"/>
              <p:cNvSpPr>
                <a:spLocks noChangeArrowheads="1"/>
              </p:cNvSpPr>
              <p:nvPr/>
            </p:nvSpPr>
            <p:spPr bwMode="auto">
              <a:xfrm>
                <a:off x="814" y="1901"/>
                <a:ext cx="825" cy="6"/>
              </a:xfrm>
              <a:prstGeom prst="rect">
                <a:avLst/>
              </a:prstGeom>
              <a:solidFill>
                <a:srgbClr val="EEEE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74" name="Rectangle 106"/>
              <p:cNvSpPr>
                <a:spLocks noChangeArrowheads="1"/>
              </p:cNvSpPr>
              <p:nvPr/>
            </p:nvSpPr>
            <p:spPr bwMode="auto">
              <a:xfrm>
                <a:off x="814" y="1907"/>
                <a:ext cx="825" cy="4"/>
              </a:xfrm>
              <a:prstGeom prst="rect">
                <a:avLst/>
              </a:prstGeom>
              <a:solidFill>
                <a:srgbClr val="EFEF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75" name="Rectangle 107"/>
              <p:cNvSpPr>
                <a:spLocks noChangeArrowheads="1"/>
              </p:cNvSpPr>
              <p:nvPr/>
            </p:nvSpPr>
            <p:spPr bwMode="auto">
              <a:xfrm>
                <a:off x="814" y="1911"/>
                <a:ext cx="825" cy="4"/>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76" name="Rectangle 108"/>
              <p:cNvSpPr>
                <a:spLocks noChangeArrowheads="1"/>
              </p:cNvSpPr>
              <p:nvPr/>
            </p:nvSpPr>
            <p:spPr bwMode="auto">
              <a:xfrm>
                <a:off x="814" y="1915"/>
                <a:ext cx="825" cy="6"/>
              </a:xfrm>
              <a:prstGeom prst="rect">
                <a:avLst/>
              </a:prstGeom>
              <a:solidFill>
                <a:srgbClr val="F1F1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77" name="Rectangle 109"/>
              <p:cNvSpPr>
                <a:spLocks noChangeArrowheads="1"/>
              </p:cNvSpPr>
              <p:nvPr/>
            </p:nvSpPr>
            <p:spPr bwMode="auto">
              <a:xfrm>
                <a:off x="814" y="1921"/>
                <a:ext cx="825" cy="4"/>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78" name="Rectangle 110"/>
              <p:cNvSpPr>
                <a:spLocks noChangeArrowheads="1"/>
              </p:cNvSpPr>
              <p:nvPr/>
            </p:nvSpPr>
            <p:spPr bwMode="auto">
              <a:xfrm>
                <a:off x="814" y="1925"/>
                <a:ext cx="825" cy="6"/>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79" name="Rectangle 111"/>
              <p:cNvSpPr>
                <a:spLocks noChangeArrowheads="1"/>
              </p:cNvSpPr>
              <p:nvPr/>
            </p:nvSpPr>
            <p:spPr bwMode="auto">
              <a:xfrm>
                <a:off x="814" y="1931"/>
                <a:ext cx="825" cy="4"/>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80" name="Rectangle 112"/>
              <p:cNvSpPr>
                <a:spLocks noChangeArrowheads="1"/>
              </p:cNvSpPr>
              <p:nvPr/>
            </p:nvSpPr>
            <p:spPr bwMode="auto">
              <a:xfrm>
                <a:off x="814" y="1935"/>
                <a:ext cx="825" cy="6"/>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81" name="Rectangle 113"/>
              <p:cNvSpPr>
                <a:spLocks noChangeArrowheads="1"/>
              </p:cNvSpPr>
              <p:nvPr/>
            </p:nvSpPr>
            <p:spPr bwMode="auto">
              <a:xfrm>
                <a:off x="814" y="1941"/>
                <a:ext cx="825" cy="4"/>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82" name="Rectangle 114"/>
              <p:cNvSpPr>
                <a:spLocks noChangeArrowheads="1"/>
              </p:cNvSpPr>
              <p:nvPr/>
            </p:nvSpPr>
            <p:spPr bwMode="auto">
              <a:xfrm>
                <a:off x="814" y="1945"/>
                <a:ext cx="825" cy="6"/>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83" name="Rectangle 115"/>
              <p:cNvSpPr>
                <a:spLocks noChangeArrowheads="1"/>
              </p:cNvSpPr>
              <p:nvPr/>
            </p:nvSpPr>
            <p:spPr bwMode="auto">
              <a:xfrm>
                <a:off x="814" y="1951"/>
                <a:ext cx="825" cy="4"/>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84" name="Rectangle 116"/>
              <p:cNvSpPr>
                <a:spLocks noChangeArrowheads="1"/>
              </p:cNvSpPr>
              <p:nvPr/>
            </p:nvSpPr>
            <p:spPr bwMode="auto">
              <a:xfrm>
                <a:off x="814" y="1955"/>
                <a:ext cx="825" cy="4"/>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85" name="Rectangle 117"/>
              <p:cNvSpPr>
                <a:spLocks noChangeArrowheads="1"/>
              </p:cNvSpPr>
              <p:nvPr/>
            </p:nvSpPr>
            <p:spPr bwMode="auto">
              <a:xfrm>
                <a:off x="814" y="1959"/>
                <a:ext cx="825" cy="6"/>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86" name="Rectangle 118"/>
              <p:cNvSpPr>
                <a:spLocks noChangeArrowheads="1"/>
              </p:cNvSpPr>
              <p:nvPr/>
            </p:nvSpPr>
            <p:spPr bwMode="auto">
              <a:xfrm>
                <a:off x="814" y="1965"/>
                <a:ext cx="825" cy="4"/>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87" name="Rectangle 119"/>
              <p:cNvSpPr>
                <a:spLocks noChangeArrowheads="1"/>
              </p:cNvSpPr>
              <p:nvPr/>
            </p:nvSpPr>
            <p:spPr bwMode="auto">
              <a:xfrm>
                <a:off x="814" y="1969"/>
                <a:ext cx="825" cy="6"/>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88" name="Rectangle 120"/>
              <p:cNvSpPr>
                <a:spLocks noChangeArrowheads="1"/>
              </p:cNvSpPr>
              <p:nvPr/>
            </p:nvSpPr>
            <p:spPr bwMode="auto">
              <a:xfrm>
                <a:off x="814" y="1975"/>
                <a:ext cx="825" cy="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89" name="Rectangle 121"/>
              <p:cNvSpPr>
                <a:spLocks noChangeArrowheads="1"/>
              </p:cNvSpPr>
              <p:nvPr/>
            </p:nvSpPr>
            <p:spPr bwMode="auto">
              <a:xfrm>
                <a:off x="814" y="1979"/>
                <a:ext cx="825" cy="7"/>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90" name="Rectangle 122"/>
              <p:cNvSpPr>
                <a:spLocks noChangeArrowheads="1"/>
              </p:cNvSpPr>
              <p:nvPr/>
            </p:nvSpPr>
            <p:spPr bwMode="auto">
              <a:xfrm>
                <a:off x="814" y="1986"/>
                <a:ext cx="825" cy="4"/>
              </a:xfrm>
              <a:prstGeom prst="rect">
                <a:avLst/>
              </a:prstGeom>
              <a:solidFill>
                <a:srgbClr val="FBFB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91" name="Rectangle 123"/>
              <p:cNvSpPr>
                <a:spLocks noChangeArrowheads="1"/>
              </p:cNvSpPr>
              <p:nvPr/>
            </p:nvSpPr>
            <p:spPr bwMode="auto">
              <a:xfrm>
                <a:off x="814" y="1990"/>
                <a:ext cx="825"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92" name="Rectangle 124"/>
              <p:cNvSpPr>
                <a:spLocks noChangeArrowheads="1"/>
              </p:cNvSpPr>
              <p:nvPr/>
            </p:nvSpPr>
            <p:spPr bwMode="auto">
              <a:xfrm>
                <a:off x="814" y="1994"/>
                <a:ext cx="825" cy="6"/>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93" name="Rectangle 125"/>
              <p:cNvSpPr>
                <a:spLocks noChangeArrowheads="1"/>
              </p:cNvSpPr>
              <p:nvPr/>
            </p:nvSpPr>
            <p:spPr bwMode="auto">
              <a:xfrm>
                <a:off x="814" y="2000"/>
                <a:ext cx="825" cy="4"/>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94" name="Rectangle 126"/>
              <p:cNvSpPr>
                <a:spLocks noChangeArrowheads="1"/>
              </p:cNvSpPr>
              <p:nvPr/>
            </p:nvSpPr>
            <p:spPr bwMode="auto">
              <a:xfrm>
                <a:off x="814" y="2004"/>
                <a:ext cx="825" cy="6"/>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95" name="Rectangle 127"/>
              <p:cNvSpPr>
                <a:spLocks noChangeArrowheads="1"/>
              </p:cNvSpPr>
              <p:nvPr/>
            </p:nvSpPr>
            <p:spPr bwMode="auto">
              <a:xfrm>
                <a:off x="814" y="2010"/>
                <a:ext cx="825" cy="4"/>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96" name="Rectangle 128"/>
              <p:cNvSpPr>
                <a:spLocks noChangeArrowheads="1"/>
              </p:cNvSpPr>
              <p:nvPr/>
            </p:nvSpPr>
            <p:spPr bwMode="auto">
              <a:xfrm>
                <a:off x="814" y="2014"/>
                <a:ext cx="825" cy="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97" name="Rectangle 129"/>
              <p:cNvSpPr>
                <a:spLocks noChangeArrowheads="1"/>
              </p:cNvSpPr>
              <p:nvPr/>
            </p:nvSpPr>
            <p:spPr bwMode="auto">
              <a:xfrm>
                <a:off x="814" y="2020"/>
                <a:ext cx="825"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98" name="Rectangle 130"/>
              <p:cNvSpPr>
                <a:spLocks noChangeArrowheads="1"/>
              </p:cNvSpPr>
              <p:nvPr/>
            </p:nvSpPr>
            <p:spPr bwMode="auto">
              <a:xfrm>
                <a:off x="814" y="2024"/>
                <a:ext cx="825" cy="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99" name="Rectangle 131"/>
              <p:cNvSpPr>
                <a:spLocks noChangeArrowheads="1"/>
              </p:cNvSpPr>
              <p:nvPr/>
            </p:nvSpPr>
            <p:spPr bwMode="auto">
              <a:xfrm>
                <a:off x="814" y="2030"/>
                <a:ext cx="825"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00" name="Rectangle 132"/>
              <p:cNvSpPr>
                <a:spLocks noChangeArrowheads="1"/>
              </p:cNvSpPr>
              <p:nvPr/>
            </p:nvSpPr>
            <p:spPr bwMode="auto">
              <a:xfrm>
                <a:off x="814" y="2034"/>
                <a:ext cx="825"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01" name="Rectangle 133"/>
              <p:cNvSpPr>
                <a:spLocks noChangeArrowheads="1"/>
              </p:cNvSpPr>
              <p:nvPr/>
            </p:nvSpPr>
            <p:spPr bwMode="auto">
              <a:xfrm>
                <a:off x="814" y="2038"/>
                <a:ext cx="825" cy="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02" name="Rectangle 134"/>
              <p:cNvSpPr>
                <a:spLocks noChangeArrowheads="1"/>
              </p:cNvSpPr>
              <p:nvPr/>
            </p:nvSpPr>
            <p:spPr bwMode="auto">
              <a:xfrm>
                <a:off x="814" y="2044"/>
                <a:ext cx="825"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03" name="Rectangle 135"/>
              <p:cNvSpPr>
                <a:spLocks noChangeArrowheads="1"/>
              </p:cNvSpPr>
              <p:nvPr/>
            </p:nvSpPr>
            <p:spPr bwMode="auto">
              <a:xfrm>
                <a:off x="814" y="2048"/>
                <a:ext cx="825" cy="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04" name="Rectangle 136"/>
              <p:cNvSpPr>
                <a:spLocks noChangeArrowheads="1"/>
              </p:cNvSpPr>
              <p:nvPr/>
            </p:nvSpPr>
            <p:spPr bwMode="auto">
              <a:xfrm>
                <a:off x="814" y="2054"/>
                <a:ext cx="825" cy="4"/>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05" name="Rectangle 137"/>
              <p:cNvSpPr>
                <a:spLocks noChangeArrowheads="1"/>
              </p:cNvSpPr>
              <p:nvPr/>
            </p:nvSpPr>
            <p:spPr bwMode="auto">
              <a:xfrm>
                <a:off x="814" y="2058"/>
                <a:ext cx="825" cy="6"/>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06" name="Rectangle 138"/>
              <p:cNvSpPr>
                <a:spLocks noChangeArrowheads="1"/>
              </p:cNvSpPr>
              <p:nvPr/>
            </p:nvSpPr>
            <p:spPr bwMode="auto">
              <a:xfrm>
                <a:off x="814" y="2064"/>
                <a:ext cx="825" cy="4"/>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07" name="Rectangle 139"/>
              <p:cNvSpPr>
                <a:spLocks noChangeArrowheads="1"/>
              </p:cNvSpPr>
              <p:nvPr/>
            </p:nvSpPr>
            <p:spPr bwMode="auto">
              <a:xfrm>
                <a:off x="814" y="2068"/>
                <a:ext cx="825"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08" name="Rectangle 140"/>
              <p:cNvSpPr>
                <a:spLocks noChangeArrowheads="1"/>
              </p:cNvSpPr>
              <p:nvPr/>
            </p:nvSpPr>
            <p:spPr bwMode="auto">
              <a:xfrm>
                <a:off x="814" y="2072"/>
                <a:ext cx="825" cy="6"/>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09" name="Rectangle 141"/>
              <p:cNvSpPr>
                <a:spLocks noChangeArrowheads="1"/>
              </p:cNvSpPr>
              <p:nvPr/>
            </p:nvSpPr>
            <p:spPr bwMode="auto">
              <a:xfrm>
                <a:off x="814" y="2078"/>
                <a:ext cx="825" cy="4"/>
              </a:xfrm>
              <a:prstGeom prst="rect">
                <a:avLst/>
              </a:prstGeom>
              <a:solidFill>
                <a:srgbClr val="FBFB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10" name="Rectangle 142"/>
              <p:cNvSpPr>
                <a:spLocks noChangeArrowheads="1"/>
              </p:cNvSpPr>
              <p:nvPr/>
            </p:nvSpPr>
            <p:spPr bwMode="auto">
              <a:xfrm>
                <a:off x="814" y="2082"/>
                <a:ext cx="825" cy="6"/>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11" name="Rectangle 143"/>
              <p:cNvSpPr>
                <a:spLocks noChangeArrowheads="1"/>
              </p:cNvSpPr>
              <p:nvPr/>
            </p:nvSpPr>
            <p:spPr bwMode="auto">
              <a:xfrm>
                <a:off x="814" y="2088"/>
                <a:ext cx="825" cy="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12" name="Rectangle 144"/>
              <p:cNvSpPr>
                <a:spLocks noChangeArrowheads="1"/>
              </p:cNvSpPr>
              <p:nvPr/>
            </p:nvSpPr>
            <p:spPr bwMode="auto">
              <a:xfrm>
                <a:off x="814" y="2092"/>
                <a:ext cx="825" cy="6"/>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13" name="Rectangle 145"/>
              <p:cNvSpPr>
                <a:spLocks noChangeArrowheads="1"/>
              </p:cNvSpPr>
              <p:nvPr/>
            </p:nvSpPr>
            <p:spPr bwMode="auto">
              <a:xfrm>
                <a:off x="814" y="2098"/>
                <a:ext cx="825" cy="4"/>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14" name="Rectangle 146"/>
              <p:cNvSpPr>
                <a:spLocks noChangeArrowheads="1"/>
              </p:cNvSpPr>
              <p:nvPr/>
            </p:nvSpPr>
            <p:spPr bwMode="auto">
              <a:xfrm>
                <a:off x="814" y="2102"/>
                <a:ext cx="825" cy="6"/>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15" name="Rectangle 147"/>
              <p:cNvSpPr>
                <a:spLocks noChangeArrowheads="1"/>
              </p:cNvSpPr>
              <p:nvPr/>
            </p:nvSpPr>
            <p:spPr bwMode="auto">
              <a:xfrm>
                <a:off x="814" y="2108"/>
                <a:ext cx="825" cy="4"/>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16" name="Rectangle 148"/>
              <p:cNvSpPr>
                <a:spLocks noChangeArrowheads="1"/>
              </p:cNvSpPr>
              <p:nvPr/>
            </p:nvSpPr>
            <p:spPr bwMode="auto">
              <a:xfrm>
                <a:off x="814" y="2112"/>
                <a:ext cx="825" cy="4"/>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17" name="Rectangle 149"/>
              <p:cNvSpPr>
                <a:spLocks noChangeArrowheads="1"/>
              </p:cNvSpPr>
              <p:nvPr/>
            </p:nvSpPr>
            <p:spPr bwMode="auto">
              <a:xfrm>
                <a:off x="814" y="2116"/>
                <a:ext cx="825" cy="6"/>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18" name="Rectangle 150"/>
              <p:cNvSpPr>
                <a:spLocks noChangeArrowheads="1"/>
              </p:cNvSpPr>
              <p:nvPr/>
            </p:nvSpPr>
            <p:spPr bwMode="auto">
              <a:xfrm>
                <a:off x="814" y="2122"/>
                <a:ext cx="825" cy="4"/>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19" name="Rectangle 151"/>
              <p:cNvSpPr>
                <a:spLocks noChangeArrowheads="1"/>
              </p:cNvSpPr>
              <p:nvPr/>
            </p:nvSpPr>
            <p:spPr bwMode="auto">
              <a:xfrm>
                <a:off x="814" y="2126"/>
                <a:ext cx="825" cy="6"/>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20" name="Rectangle 152"/>
              <p:cNvSpPr>
                <a:spLocks noChangeArrowheads="1"/>
              </p:cNvSpPr>
              <p:nvPr/>
            </p:nvSpPr>
            <p:spPr bwMode="auto">
              <a:xfrm>
                <a:off x="814" y="2132"/>
                <a:ext cx="825" cy="4"/>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21" name="Rectangle 153"/>
              <p:cNvSpPr>
                <a:spLocks noChangeArrowheads="1"/>
              </p:cNvSpPr>
              <p:nvPr/>
            </p:nvSpPr>
            <p:spPr bwMode="auto">
              <a:xfrm>
                <a:off x="814" y="2136"/>
                <a:ext cx="825" cy="6"/>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22" name="Rectangle 154"/>
              <p:cNvSpPr>
                <a:spLocks noChangeArrowheads="1"/>
              </p:cNvSpPr>
              <p:nvPr/>
            </p:nvSpPr>
            <p:spPr bwMode="auto">
              <a:xfrm>
                <a:off x="814" y="2142"/>
                <a:ext cx="825" cy="4"/>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23" name="Rectangle 155"/>
              <p:cNvSpPr>
                <a:spLocks noChangeArrowheads="1"/>
              </p:cNvSpPr>
              <p:nvPr/>
            </p:nvSpPr>
            <p:spPr bwMode="auto">
              <a:xfrm>
                <a:off x="814" y="2146"/>
                <a:ext cx="825" cy="4"/>
              </a:xfrm>
              <a:prstGeom prst="rect">
                <a:avLst/>
              </a:prstGeom>
              <a:solidFill>
                <a:srgbClr val="F1F1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24" name="Rectangle 156"/>
              <p:cNvSpPr>
                <a:spLocks noChangeArrowheads="1"/>
              </p:cNvSpPr>
              <p:nvPr/>
            </p:nvSpPr>
            <p:spPr bwMode="auto">
              <a:xfrm>
                <a:off x="814" y="2150"/>
                <a:ext cx="825" cy="6"/>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25" name="Rectangle 157"/>
              <p:cNvSpPr>
                <a:spLocks noChangeArrowheads="1"/>
              </p:cNvSpPr>
              <p:nvPr/>
            </p:nvSpPr>
            <p:spPr bwMode="auto">
              <a:xfrm>
                <a:off x="814" y="2156"/>
                <a:ext cx="825" cy="4"/>
              </a:xfrm>
              <a:prstGeom prst="rect">
                <a:avLst/>
              </a:prstGeom>
              <a:solidFill>
                <a:srgbClr val="EFEF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26" name="Rectangle 158"/>
              <p:cNvSpPr>
                <a:spLocks noChangeArrowheads="1"/>
              </p:cNvSpPr>
              <p:nvPr/>
            </p:nvSpPr>
            <p:spPr bwMode="auto">
              <a:xfrm>
                <a:off x="814" y="2160"/>
                <a:ext cx="825" cy="6"/>
              </a:xfrm>
              <a:prstGeom prst="rect">
                <a:avLst/>
              </a:prstGeom>
              <a:solidFill>
                <a:srgbClr val="EEEE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27" name="Rectangle 159"/>
              <p:cNvSpPr>
                <a:spLocks noChangeArrowheads="1"/>
              </p:cNvSpPr>
              <p:nvPr/>
            </p:nvSpPr>
            <p:spPr bwMode="auto">
              <a:xfrm>
                <a:off x="814" y="2166"/>
                <a:ext cx="825" cy="4"/>
              </a:xfrm>
              <a:prstGeom prst="rect">
                <a:avLst/>
              </a:prstGeom>
              <a:solidFill>
                <a:srgbClr val="ECEC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28" name="Rectangle 160"/>
              <p:cNvSpPr>
                <a:spLocks noChangeArrowheads="1"/>
              </p:cNvSpPr>
              <p:nvPr/>
            </p:nvSpPr>
            <p:spPr bwMode="auto">
              <a:xfrm>
                <a:off x="814" y="2170"/>
                <a:ext cx="825" cy="6"/>
              </a:xfrm>
              <a:prstGeom prst="rect">
                <a:avLst/>
              </a:prstGeom>
              <a:solidFill>
                <a:srgbClr val="EBEB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29" name="Rectangle 161"/>
              <p:cNvSpPr>
                <a:spLocks noChangeArrowheads="1"/>
              </p:cNvSpPr>
              <p:nvPr/>
            </p:nvSpPr>
            <p:spPr bwMode="auto">
              <a:xfrm>
                <a:off x="814" y="2176"/>
                <a:ext cx="825" cy="4"/>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30" name="Rectangle 162"/>
              <p:cNvSpPr>
                <a:spLocks noChangeArrowheads="1"/>
              </p:cNvSpPr>
              <p:nvPr/>
            </p:nvSpPr>
            <p:spPr bwMode="auto">
              <a:xfrm>
                <a:off x="814" y="2180"/>
                <a:ext cx="825" cy="6"/>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31" name="Rectangle 163"/>
              <p:cNvSpPr>
                <a:spLocks noChangeArrowheads="1"/>
              </p:cNvSpPr>
              <p:nvPr/>
            </p:nvSpPr>
            <p:spPr bwMode="auto">
              <a:xfrm>
                <a:off x="814" y="2186"/>
                <a:ext cx="825" cy="4"/>
              </a:xfrm>
              <a:prstGeom prst="rect">
                <a:avLst/>
              </a:prstGeom>
              <a:solidFill>
                <a:srgbClr val="E7E7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32" name="Rectangle 164"/>
              <p:cNvSpPr>
                <a:spLocks noChangeArrowheads="1"/>
              </p:cNvSpPr>
              <p:nvPr/>
            </p:nvSpPr>
            <p:spPr bwMode="auto">
              <a:xfrm>
                <a:off x="814" y="2190"/>
                <a:ext cx="825" cy="4"/>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33" name="Rectangle 165"/>
              <p:cNvSpPr>
                <a:spLocks noChangeArrowheads="1"/>
              </p:cNvSpPr>
              <p:nvPr/>
            </p:nvSpPr>
            <p:spPr bwMode="auto">
              <a:xfrm>
                <a:off x="814" y="2194"/>
                <a:ext cx="825" cy="6"/>
              </a:xfrm>
              <a:prstGeom prst="rect">
                <a:avLst/>
              </a:prstGeom>
              <a:solidFill>
                <a:srgbClr val="E4E4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34" name="Rectangle 166"/>
              <p:cNvSpPr>
                <a:spLocks noChangeArrowheads="1"/>
              </p:cNvSpPr>
              <p:nvPr/>
            </p:nvSpPr>
            <p:spPr bwMode="auto">
              <a:xfrm>
                <a:off x="814" y="2200"/>
                <a:ext cx="825" cy="4"/>
              </a:xfrm>
              <a:prstGeom prst="rect">
                <a:avLst/>
              </a:prstGeom>
              <a:solidFill>
                <a:srgbClr val="E3E38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35" name="Rectangle 167"/>
              <p:cNvSpPr>
                <a:spLocks noChangeArrowheads="1"/>
              </p:cNvSpPr>
              <p:nvPr/>
            </p:nvSpPr>
            <p:spPr bwMode="auto">
              <a:xfrm>
                <a:off x="814" y="2204"/>
                <a:ext cx="825" cy="6"/>
              </a:xfrm>
              <a:prstGeom prst="rect">
                <a:avLst/>
              </a:prstGeom>
              <a:solidFill>
                <a:srgbClr val="E1E1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36" name="Rectangle 168"/>
              <p:cNvSpPr>
                <a:spLocks noChangeArrowheads="1"/>
              </p:cNvSpPr>
              <p:nvPr/>
            </p:nvSpPr>
            <p:spPr bwMode="auto">
              <a:xfrm>
                <a:off x="814" y="2210"/>
                <a:ext cx="825" cy="4"/>
              </a:xfrm>
              <a:prstGeom prst="rect">
                <a:avLst/>
              </a:prstGeom>
              <a:solidFill>
                <a:srgbClr val="DFDF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37" name="Rectangle 169"/>
              <p:cNvSpPr>
                <a:spLocks noChangeArrowheads="1"/>
              </p:cNvSpPr>
              <p:nvPr/>
            </p:nvSpPr>
            <p:spPr bwMode="auto">
              <a:xfrm>
                <a:off x="814" y="2214"/>
                <a:ext cx="825" cy="6"/>
              </a:xfrm>
              <a:prstGeom prst="rect">
                <a:avLst/>
              </a:prstGeom>
              <a:solidFill>
                <a:srgbClr val="DDDD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38" name="Rectangle 170"/>
              <p:cNvSpPr>
                <a:spLocks noChangeArrowheads="1"/>
              </p:cNvSpPr>
              <p:nvPr/>
            </p:nvSpPr>
            <p:spPr bwMode="auto">
              <a:xfrm>
                <a:off x="814" y="2220"/>
                <a:ext cx="825" cy="4"/>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39" name="Rectangle 171"/>
              <p:cNvSpPr>
                <a:spLocks noChangeArrowheads="1"/>
              </p:cNvSpPr>
              <p:nvPr/>
            </p:nvSpPr>
            <p:spPr bwMode="auto">
              <a:xfrm>
                <a:off x="814" y="2224"/>
                <a:ext cx="825" cy="4"/>
              </a:xfrm>
              <a:prstGeom prst="rect">
                <a:avLst/>
              </a:prstGeom>
              <a:solidFill>
                <a:srgbClr val="DADA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40" name="Rectangle 172"/>
              <p:cNvSpPr>
                <a:spLocks noChangeArrowheads="1"/>
              </p:cNvSpPr>
              <p:nvPr/>
            </p:nvSpPr>
            <p:spPr bwMode="auto">
              <a:xfrm>
                <a:off x="814" y="2228"/>
                <a:ext cx="825" cy="6"/>
              </a:xfrm>
              <a:prstGeom prst="rect">
                <a:avLst/>
              </a:prstGeom>
              <a:solidFill>
                <a:srgbClr val="D8D8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41" name="Rectangle 173"/>
              <p:cNvSpPr>
                <a:spLocks noChangeArrowheads="1"/>
              </p:cNvSpPr>
              <p:nvPr/>
            </p:nvSpPr>
            <p:spPr bwMode="auto">
              <a:xfrm>
                <a:off x="814" y="2234"/>
                <a:ext cx="825" cy="4"/>
              </a:xfrm>
              <a:prstGeom prst="rect">
                <a:avLst/>
              </a:prstGeom>
              <a:solidFill>
                <a:srgbClr val="D6D68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42" name="Rectangle 174"/>
              <p:cNvSpPr>
                <a:spLocks noChangeArrowheads="1"/>
              </p:cNvSpPr>
              <p:nvPr/>
            </p:nvSpPr>
            <p:spPr bwMode="auto">
              <a:xfrm>
                <a:off x="814" y="2238"/>
                <a:ext cx="825" cy="6"/>
              </a:xfrm>
              <a:prstGeom prst="rect">
                <a:avLst/>
              </a:prstGeom>
              <a:solidFill>
                <a:srgbClr val="D4D4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43" name="Rectangle 175"/>
              <p:cNvSpPr>
                <a:spLocks noChangeArrowheads="1"/>
              </p:cNvSpPr>
              <p:nvPr/>
            </p:nvSpPr>
            <p:spPr bwMode="auto">
              <a:xfrm>
                <a:off x="814" y="2244"/>
                <a:ext cx="825" cy="4"/>
              </a:xfrm>
              <a:prstGeom prst="rect">
                <a:avLst/>
              </a:prstGeom>
              <a:solidFill>
                <a:srgbClr val="D3D37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44" name="Rectangle 176"/>
              <p:cNvSpPr>
                <a:spLocks noChangeArrowheads="1"/>
              </p:cNvSpPr>
              <p:nvPr/>
            </p:nvSpPr>
            <p:spPr bwMode="auto">
              <a:xfrm>
                <a:off x="814" y="2248"/>
                <a:ext cx="825" cy="6"/>
              </a:xfrm>
              <a:prstGeom prst="rect">
                <a:avLst/>
              </a:prstGeom>
              <a:solidFill>
                <a:srgbClr val="D0D0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45" name="Rectangle 177"/>
              <p:cNvSpPr>
                <a:spLocks noChangeArrowheads="1"/>
              </p:cNvSpPr>
              <p:nvPr/>
            </p:nvSpPr>
            <p:spPr bwMode="auto">
              <a:xfrm>
                <a:off x="814" y="2254"/>
                <a:ext cx="825" cy="4"/>
              </a:xfrm>
              <a:prstGeom prst="rect">
                <a:avLst/>
              </a:prstGeom>
              <a:solidFill>
                <a:srgbClr val="CECE7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46" name="Rectangle 178"/>
              <p:cNvSpPr>
                <a:spLocks noChangeArrowheads="1"/>
              </p:cNvSpPr>
              <p:nvPr/>
            </p:nvSpPr>
            <p:spPr bwMode="auto">
              <a:xfrm>
                <a:off x="814" y="2258"/>
                <a:ext cx="825" cy="6"/>
              </a:xfrm>
              <a:prstGeom prst="rect">
                <a:avLst/>
              </a:prstGeom>
              <a:solidFill>
                <a:srgbClr val="CCCC7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47" name="Rectangle 179"/>
              <p:cNvSpPr>
                <a:spLocks noChangeArrowheads="1"/>
              </p:cNvSpPr>
              <p:nvPr/>
            </p:nvSpPr>
            <p:spPr bwMode="auto">
              <a:xfrm>
                <a:off x="814" y="2264"/>
                <a:ext cx="825" cy="4"/>
              </a:xfrm>
              <a:prstGeom prst="rect">
                <a:avLst/>
              </a:prstGeom>
              <a:solidFill>
                <a:srgbClr val="CACA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48" name="Rectangle 180"/>
              <p:cNvSpPr>
                <a:spLocks noChangeArrowheads="1"/>
              </p:cNvSpPr>
              <p:nvPr/>
            </p:nvSpPr>
            <p:spPr bwMode="auto">
              <a:xfrm>
                <a:off x="814" y="2268"/>
                <a:ext cx="825" cy="4"/>
              </a:xfrm>
              <a:prstGeom prst="rect">
                <a:avLst/>
              </a:prstGeom>
              <a:solidFill>
                <a:srgbClr val="C8C8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49" name="Rectangle 181"/>
              <p:cNvSpPr>
                <a:spLocks noChangeArrowheads="1"/>
              </p:cNvSpPr>
              <p:nvPr/>
            </p:nvSpPr>
            <p:spPr bwMode="auto">
              <a:xfrm>
                <a:off x="814" y="2272"/>
                <a:ext cx="825" cy="6"/>
              </a:xfrm>
              <a:prstGeom prst="rect">
                <a:avLst/>
              </a:prstGeom>
              <a:solidFill>
                <a:srgbClr val="C6C67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50" name="Rectangle 182"/>
              <p:cNvSpPr>
                <a:spLocks noChangeArrowheads="1"/>
              </p:cNvSpPr>
              <p:nvPr/>
            </p:nvSpPr>
            <p:spPr bwMode="auto">
              <a:xfrm>
                <a:off x="814" y="2278"/>
                <a:ext cx="825" cy="4"/>
              </a:xfrm>
              <a:prstGeom prst="rect">
                <a:avLst/>
              </a:prstGeom>
              <a:solidFill>
                <a:srgbClr val="C4C47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51" name="Rectangle 183"/>
              <p:cNvSpPr>
                <a:spLocks noChangeArrowheads="1"/>
              </p:cNvSpPr>
              <p:nvPr/>
            </p:nvSpPr>
            <p:spPr bwMode="auto">
              <a:xfrm>
                <a:off x="814" y="2282"/>
                <a:ext cx="825" cy="6"/>
              </a:xfrm>
              <a:prstGeom prst="rect">
                <a:avLst/>
              </a:prstGeom>
              <a:solidFill>
                <a:srgbClr val="C1C1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52" name="Rectangle 184"/>
              <p:cNvSpPr>
                <a:spLocks noChangeArrowheads="1"/>
              </p:cNvSpPr>
              <p:nvPr/>
            </p:nvSpPr>
            <p:spPr bwMode="auto">
              <a:xfrm>
                <a:off x="814" y="2288"/>
                <a:ext cx="825" cy="4"/>
              </a:xfrm>
              <a:prstGeom prst="rect">
                <a:avLst/>
              </a:prstGeom>
              <a:solidFill>
                <a:srgbClr val="BFBF7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53" name="Rectangle 185"/>
              <p:cNvSpPr>
                <a:spLocks noChangeArrowheads="1"/>
              </p:cNvSpPr>
              <p:nvPr/>
            </p:nvSpPr>
            <p:spPr bwMode="auto">
              <a:xfrm>
                <a:off x="814" y="2292"/>
                <a:ext cx="825" cy="6"/>
              </a:xfrm>
              <a:prstGeom prst="rect">
                <a:avLst/>
              </a:prstGeom>
              <a:solidFill>
                <a:srgbClr val="BDBD7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54" name="Rectangle 186"/>
              <p:cNvSpPr>
                <a:spLocks noChangeArrowheads="1"/>
              </p:cNvSpPr>
              <p:nvPr/>
            </p:nvSpPr>
            <p:spPr bwMode="auto">
              <a:xfrm>
                <a:off x="814" y="2298"/>
                <a:ext cx="825" cy="4"/>
              </a:xfrm>
              <a:prstGeom prst="rect">
                <a:avLst/>
              </a:prstGeom>
              <a:solidFill>
                <a:srgbClr val="BBBB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55" name="Rectangle 187"/>
              <p:cNvSpPr>
                <a:spLocks noChangeArrowheads="1"/>
              </p:cNvSpPr>
              <p:nvPr/>
            </p:nvSpPr>
            <p:spPr bwMode="auto">
              <a:xfrm>
                <a:off x="814" y="2302"/>
                <a:ext cx="825" cy="4"/>
              </a:xfrm>
              <a:prstGeom prst="rect">
                <a:avLst/>
              </a:prstGeom>
              <a:solidFill>
                <a:srgbClr val="B9B96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56" name="Rectangle 188"/>
              <p:cNvSpPr>
                <a:spLocks noChangeArrowheads="1"/>
              </p:cNvSpPr>
              <p:nvPr/>
            </p:nvSpPr>
            <p:spPr bwMode="auto">
              <a:xfrm>
                <a:off x="814" y="2306"/>
                <a:ext cx="825" cy="6"/>
              </a:xfrm>
              <a:prstGeom prst="rect">
                <a:avLst/>
              </a:prstGeom>
              <a:solidFill>
                <a:srgbClr val="B7B76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57" name="Rectangle 189"/>
              <p:cNvSpPr>
                <a:spLocks noChangeArrowheads="1"/>
              </p:cNvSpPr>
              <p:nvPr/>
            </p:nvSpPr>
            <p:spPr bwMode="auto">
              <a:xfrm>
                <a:off x="814" y="2312"/>
                <a:ext cx="825" cy="4"/>
              </a:xfrm>
              <a:prstGeom prst="rect">
                <a:avLst/>
              </a:prstGeom>
              <a:solidFill>
                <a:srgbClr val="B4B4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58" name="Rectangle 190"/>
              <p:cNvSpPr>
                <a:spLocks noChangeArrowheads="1"/>
              </p:cNvSpPr>
              <p:nvPr/>
            </p:nvSpPr>
            <p:spPr bwMode="auto">
              <a:xfrm>
                <a:off x="814" y="2316"/>
                <a:ext cx="825" cy="6"/>
              </a:xfrm>
              <a:prstGeom prst="rect">
                <a:avLst/>
              </a:prstGeom>
              <a:solidFill>
                <a:srgbClr val="B2B26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59" name="Rectangle 191"/>
              <p:cNvSpPr>
                <a:spLocks noChangeArrowheads="1"/>
              </p:cNvSpPr>
              <p:nvPr/>
            </p:nvSpPr>
            <p:spPr bwMode="auto">
              <a:xfrm>
                <a:off x="814" y="2322"/>
                <a:ext cx="825" cy="4"/>
              </a:xfrm>
              <a:prstGeom prst="rect">
                <a:avLst/>
              </a:prstGeom>
              <a:solidFill>
                <a:srgbClr val="B0B06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60" name="Rectangle 192"/>
              <p:cNvSpPr>
                <a:spLocks noChangeArrowheads="1"/>
              </p:cNvSpPr>
              <p:nvPr/>
            </p:nvSpPr>
            <p:spPr bwMode="auto">
              <a:xfrm>
                <a:off x="814" y="2326"/>
                <a:ext cx="825" cy="6"/>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61" name="Rectangle 193"/>
              <p:cNvSpPr>
                <a:spLocks noChangeArrowheads="1"/>
              </p:cNvSpPr>
              <p:nvPr/>
            </p:nvSpPr>
            <p:spPr bwMode="auto">
              <a:xfrm>
                <a:off x="814" y="2332"/>
                <a:ext cx="825" cy="4"/>
              </a:xfrm>
              <a:prstGeom prst="rect">
                <a:avLst/>
              </a:prstGeom>
              <a:solidFill>
                <a:srgbClr val="ABAB6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62" name="Rectangle 194"/>
              <p:cNvSpPr>
                <a:spLocks noChangeArrowheads="1"/>
              </p:cNvSpPr>
              <p:nvPr/>
            </p:nvSpPr>
            <p:spPr bwMode="auto">
              <a:xfrm>
                <a:off x="814" y="2336"/>
                <a:ext cx="825" cy="7"/>
              </a:xfrm>
              <a:prstGeom prst="rect">
                <a:avLst/>
              </a:prstGeom>
              <a:solidFill>
                <a:srgbClr val="AAAA6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63" name="Rectangle 195"/>
              <p:cNvSpPr>
                <a:spLocks noChangeArrowheads="1"/>
              </p:cNvSpPr>
              <p:nvPr/>
            </p:nvSpPr>
            <p:spPr bwMode="auto">
              <a:xfrm>
                <a:off x="814" y="2343"/>
                <a:ext cx="825" cy="4"/>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64" name="Rectangle 196"/>
              <p:cNvSpPr>
                <a:spLocks noChangeArrowheads="1"/>
              </p:cNvSpPr>
              <p:nvPr/>
            </p:nvSpPr>
            <p:spPr bwMode="auto">
              <a:xfrm>
                <a:off x="814" y="2347"/>
                <a:ext cx="825" cy="4"/>
              </a:xfrm>
              <a:prstGeom prst="rect">
                <a:avLst/>
              </a:prstGeom>
              <a:solidFill>
                <a:srgbClr val="A6A66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65" name="Rectangle 197"/>
              <p:cNvSpPr>
                <a:spLocks noChangeArrowheads="1"/>
              </p:cNvSpPr>
              <p:nvPr/>
            </p:nvSpPr>
            <p:spPr bwMode="auto">
              <a:xfrm>
                <a:off x="814" y="2351"/>
                <a:ext cx="825" cy="6"/>
              </a:xfrm>
              <a:prstGeom prst="rect">
                <a:avLst/>
              </a:prstGeom>
              <a:solidFill>
                <a:srgbClr val="A3A3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66" name="Rectangle 198"/>
              <p:cNvSpPr>
                <a:spLocks noChangeArrowheads="1"/>
              </p:cNvSpPr>
              <p:nvPr/>
            </p:nvSpPr>
            <p:spPr bwMode="auto">
              <a:xfrm>
                <a:off x="814" y="2357"/>
                <a:ext cx="825" cy="4"/>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67" name="Rectangle 199"/>
              <p:cNvSpPr>
                <a:spLocks noChangeArrowheads="1"/>
              </p:cNvSpPr>
              <p:nvPr/>
            </p:nvSpPr>
            <p:spPr bwMode="auto">
              <a:xfrm>
                <a:off x="814" y="2361"/>
                <a:ext cx="825" cy="6"/>
              </a:xfrm>
              <a:prstGeom prst="rect">
                <a:avLst/>
              </a:prstGeom>
              <a:solidFill>
                <a:srgbClr val="A0A0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68" name="Rectangle 200"/>
              <p:cNvSpPr>
                <a:spLocks noChangeArrowheads="1"/>
              </p:cNvSpPr>
              <p:nvPr/>
            </p:nvSpPr>
            <p:spPr bwMode="auto">
              <a:xfrm>
                <a:off x="814" y="2367"/>
                <a:ext cx="825" cy="4"/>
              </a:xfrm>
              <a:prstGeom prst="rect">
                <a:avLst/>
              </a:prstGeom>
              <a:solidFill>
                <a:srgbClr val="9E9E5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69" name="Rectangle 201"/>
              <p:cNvSpPr>
                <a:spLocks noChangeArrowheads="1"/>
              </p:cNvSpPr>
              <p:nvPr/>
            </p:nvSpPr>
            <p:spPr bwMode="auto">
              <a:xfrm>
                <a:off x="814" y="2371"/>
                <a:ext cx="825" cy="6"/>
              </a:xfrm>
              <a:prstGeom prst="rect">
                <a:avLst/>
              </a:prstGeom>
              <a:solidFill>
                <a:srgbClr val="9C9C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70" name="Rectangle 202"/>
              <p:cNvSpPr>
                <a:spLocks noChangeArrowheads="1"/>
              </p:cNvSpPr>
              <p:nvPr/>
            </p:nvSpPr>
            <p:spPr bwMode="auto">
              <a:xfrm>
                <a:off x="814" y="2377"/>
                <a:ext cx="825" cy="4"/>
              </a:xfrm>
              <a:prstGeom prst="rect">
                <a:avLst/>
              </a:prstGeom>
              <a:solidFill>
                <a:srgbClr val="9A9A5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71" name="Rectangle 203"/>
              <p:cNvSpPr>
                <a:spLocks noChangeArrowheads="1"/>
              </p:cNvSpPr>
              <p:nvPr/>
            </p:nvSpPr>
            <p:spPr bwMode="auto">
              <a:xfrm>
                <a:off x="814" y="2381"/>
                <a:ext cx="825" cy="4"/>
              </a:xfrm>
              <a:prstGeom prst="rect">
                <a:avLst/>
              </a:prstGeom>
              <a:solidFill>
                <a:srgbClr val="9898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72" name="Rectangle 204"/>
              <p:cNvSpPr>
                <a:spLocks noChangeArrowheads="1"/>
              </p:cNvSpPr>
              <p:nvPr/>
            </p:nvSpPr>
            <p:spPr bwMode="auto">
              <a:xfrm>
                <a:off x="814" y="2385"/>
                <a:ext cx="825" cy="6"/>
              </a:xfrm>
              <a:prstGeom prst="rect">
                <a:avLst/>
              </a:prstGeom>
              <a:solidFill>
                <a:srgbClr val="9696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73" name="Rectangle 205"/>
              <p:cNvSpPr>
                <a:spLocks noChangeArrowheads="1"/>
              </p:cNvSpPr>
              <p:nvPr/>
            </p:nvSpPr>
            <p:spPr bwMode="auto">
              <a:xfrm>
                <a:off x="814" y="2391"/>
                <a:ext cx="825" cy="4"/>
              </a:xfrm>
              <a:prstGeom prst="rect">
                <a:avLst/>
              </a:prstGeom>
              <a:solidFill>
                <a:srgbClr val="9595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74" name="Rectangle 206"/>
              <p:cNvSpPr>
                <a:spLocks noChangeArrowheads="1"/>
              </p:cNvSpPr>
              <p:nvPr/>
            </p:nvSpPr>
            <p:spPr bwMode="auto">
              <a:xfrm>
                <a:off x="814" y="2395"/>
                <a:ext cx="825" cy="6"/>
              </a:xfrm>
              <a:prstGeom prst="rect">
                <a:avLst/>
              </a:prstGeom>
              <a:solidFill>
                <a:srgbClr val="9393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75" name="Rectangle 207"/>
              <p:cNvSpPr>
                <a:spLocks noChangeArrowheads="1"/>
              </p:cNvSpPr>
              <p:nvPr/>
            </p:nvSpPr>
            <p:spPr bwMode="auto">
              <a:xfrm>
                <a:off x="814" y="2401"/>
                <a:ext cx="825" cy="4"/>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76" name="Rectangle 208"/>
              <p:cNvSpPr>
                <a:spLocks noChangeArrowheads="1"/>
              </p:cNvSpPr>
              <p:nvPr/>
            </p:nvSpPr>
            <p:spPr bwMode="auto">
              <a:xfrm>
                <a:off x="814" y="2405"/>
                <a:ext cx="825" cy="6"/>
              </a:xfrm>
              <a:prstGeom prst="rect">
                <a:avLst/>
              </a:prstGeom>
              <a:solidFill>
                <a:srgbClr val="9090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77" name="Rectangle 209"/>
              <p:cNvSpPr>
                <a:spLocks noChangeArrowheads="1"/>
              </p:cNvSpPr>
              <p:nvPr/>
            </p:nvSpPr>
            <p:spPr bwMode="auto">
              <a:xfrm>
                <a:off x="814" y="2411"/>
                <a:ext cx="825" cy="4"/>
              </a:xfrm>
              <a:prstGeom prst="rect">
                <a:avLst/>
              </a:prstGeom>
              <a:solidFill>
                <a:srgbClr val="8F8F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78" name="Rectangle 210"/>
              <p:cNvSpPr>
                <a:spLocks noChangeArrowheads="1"/>
              </p:cNvSpPr>
              <p:nvPr/>
            </p:nvSpPr>
            <p:spPr bwMode="auto">
              <a:xfrm>
                <a:off x="814" y="2415"/>
                <a:ext cx="825" cy="6"/>
              </a:xfrm>
              <a:prstGeom prst="rect">
                <a:avLst/>
              </a:prstGeom>
              <a:solidFill>
                <a:srgbClr val="8D8D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79" name="Rectangle 211"/>
              <p:cNvSpPr>
                <a:spLocks noChangeArrowheads="1"/>
              </p:cNvSpPr>
              <p:nvPr/>
            </p:nvSpPr>
            <p:spPr bwMode="auto">
              <a:xfrm>
                <a:off x="814" y="2421"/>
                <a:ext cx="825" cy="4"/>
              </a:xfrm>
              <a:prstGeom prst="rect">
                <a:avLst/>
              </a:prstGeom>
              <a:solidFill>
                <a:srgbClr val="8C8C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80" name="Rectangle 212"/>
              <p:cNvSpPr>
                <a:spLocks noChangeArrowheads="1"/>
              </p:cNvSpPr>
              <p:nvPr/>
            </p:nvSpPr>
            <p:spPr bwMode="auto">
              <a:xfrm>
                <a:off x="814" y="2425"/>
                <a:ext cx="825" cy="4"/>
              </a:xfrm>
              <a:prstGeom prst="rect">
                <a:avLst/>
              </a:prstGeom>
              <a:solidFill>
                <a:srgbClr val="8B8B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81" name="Rectangle 213"/>
              <p:cNvSpPr>
                <a:spLocks noChangeArrowheads="1"/>
              </p:cNvSpPr>
              <p:nvPr/>
            </p:nvSpPr>
            <p:spPr bwMode="auto">
              <a:xfrm>
                <a:off x="814" y="2429"/>
                <a:ext cx="825" cy="6"/>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82" name="Rectangle 214"/>
              <p:cNvSpPr>
                <a:spLocks noChangeArrowheads="1"/>
              </p:cNvSpPr>
              <p:nvPr/>
            </p:nvSpPr>
            <p:spPr bwMode="auto">
              <a:xfrm>
                <a:off x="814" y="2435"/>
                <a:ext cx="825" cy="4"/>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83" name="Rectangle 215"/>
              <p:cNvSpPr>
                <a:spLocks noChangeArrowheads="1"/>
              </p:cNvSpPr>
              <p:nvPr/>
            </p:nvSpPr>
            <p:spPr bwMode="auto">
              <a:xfrm>
                <a:off x="814" y="2439"/>
                <a:ext cx="825" cy="6"/>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84" name="Rectangle 216"/>
              <p:cNvSpPr>
                <a:spLocks noChangeArrowheads="1"/>
              </p:cNvSpPr>
              <p:nvPr/>
            </p:nvSpPr>
            <p:spPr bwMode="auto">
              <a:xfrm>
                <a:off x="814" y="2445"/>
                <a:ext cx="825" cy="4"/>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85" name="Rectangle 217"/>
              <p:cNvSpPr>
                <a:spLocks noChangeArrowheads="1"/>
              </p:cNvSpPr>
              <p:nvPr/>
            </p:nvSpPr>
            <p:spPr bwMode="auto">
              <a:xfrm>
                <a:off x="814" y="2449"/>
                <a:ext cx="825" cy="6"/>
              </a:xfrm>
              <a:prstGeom prst="rect">
                <a:avLst/>
              </a:prstGeom>
              <a:solidFill>
                <a:srgbClr val="8585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86" name="Rectangle 218"/>
              <p:cNvSpPr>
                <a:spLocks noChangeArrowheads="1"/>
              </p:cNvSpPr>
              <p:nvPr/>
            </p:nvSpPr>
            <p:spPr bwMode="auto">
              <a:xfrm>
                <a:off x="814" y="2455"/>
                <a:ext cx="825" cy="4"/>
              </a:xfrm>
              <a:prstGeom prst="rect">
                <a:avLst/>
              </a:prstGeom>
              <a:solidFill>
                <a:srgbClr val="8585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87" name="Rectangle 219"/>
              <p:cNvSpPr>
                <a:spLocks noChangeArrowheads="1"/>
              </p:cNvSpPr>
              <p:nvPr/>
            </p:nvSpPr>
            <p:spPr bwMode="auto">
              <a:xfrm>
                <a:off x="814" y="2459"/>
                <a:ext cx="825" cy="4"/>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88" name="Rectangle 220"/>
              <p:cNvSpPr>
                <a:spLocks noChangeArrowheads="1"/>
              </p:cNvSpPr>
              <p:nvPr/>
            </p:nvSpPr>
            <p:spPr bwMode="auto">
              <a:xfrm>
                <a:off x="814" y="2463"/>
                <a:ext cx="825" cy="6"/>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89" name="Rectangle 221"/>
              <p:cNvSpPr>
                <a:spLocks noChangeArrowheads="1"/>
              </p:cNvSpPr>
              <p:nvPr/>
            </p:nvSpPr>
            <p:spPr bwMode="auto">
              <a:xfrm>
                <a:off x="814" y="2469"/>
                <a:ext cx="825" cy="4"/>
              </a:xfrm>
              <a:prstGeom prst="rect">
                <a:avLst/>
              </a:prstGeom>
              <a:solidFill>
                <a:srgbClr val="8282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90" name="Rectangle 222"/>
              <p:cNvSpPr>
                <a:spLocks noChangeArrowheads="1"/>
              </p:cNvSpPr>
              <p:nvPr/>
            </p:nvSpPr>
            <p:spPr bwMode="auto">
              <a:xfrm>
                <a:off x="814" y="2473"/>
                <a:ext cx="825" cy="6"/>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91" name="Rectangle 223"/>
              <p:cNvSpPr>
                <a:spLocks noChangeArrowheads="1"/>
              </p:cNvSpPr>
              <p:nvPr/>
            </p:nvSpPr>
            <p:spPr bwMode="auto">
              <a:xfrm>
                <a:off x="814" y="2479"/>
                <a:ext cx="825" cy="4"/>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92" name="Rectangle 224"/>
              <p:cNvSpPr>
                <a:spLocks noChangeArrowheads="1"/>
              </p:cNvSpPr>
              <p:nvPr/>
            </p:nvSpPr>
            <p:spPr bwMode="auto">
              <a:xfrm>
                <a:off x="814" y="2483"/>
                <a:ext cx="825" cy="6"/>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93" name="Rectangle 225"/>
              <p:cNvSpPr>
                <a:spLocks noChangeArrowheads="1"/>
              </p:cNvSpPr>
              <p:nvPr/>
            </p:nvSpPr>
            <p:spPr bwMode="auto">
              <a:xfrm>
                <a:off x="814" y="2489"/>
                <a:ext cx="825" cy="4"/>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94" name="Rectangle 226"/>
              <p:cNvSpPr>
                <a:spLocks noChangeArrowheads="1"/>
              </p:cNvSpPr>
              <p:nvPr/>
            </p:nvSpPr>
            <p:spPr bwMode="auto">
              <a:xfrm>
                <a:off x="814" y="2493"/>
                <a:ext cx="825" cy="6"/>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95" name="Rectangle 227"/>
              <p:cNvSpPr>
                <a:spLocks noChangeArrowheads="1"/>
              </p:cNvSpPr>
              <p:nvPr/>
            </p:nvSpPr>
            <p:spPr bwMode="auto">
              <a:xfrm>
                <a:off x="814" y="2499"/>
                <a:ext cx="825" cy="4"/>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96" name="Freeform 228"/>
              <p:cNvSpPr>
                <a:spLocks/>
              </p:cNvSpPr>
              <p:nvPr/>
            </p:nvSpPr>
            <p:spPr bwMode="auto">
              <a:xfrm>
                <a:off x="814" y="1564"/>
                <a:ext cx="823" cy="937"/>
              </a:xfrm>
              <a:custGeom>
                <a:avLst/>
                <a:gdLst>
                  <a:gd name="T0" fmla="*/ 0 w 823"/>
                  <a:gd name="T1" fmla="*/ 0 h 937"/>
                  <a:gd name="T2" fmla="*/ 823 w 823"/>
                  <a:gd name="T3" fmla="*/ 0 h 937"/>
                  <a:gd name="T4" fmla="*/ 823 w 823"/>
                  <a:gd name="T5" fmla="*/ 760 h 937"/>
                  <a:gd name="T6" fmla="*/ 819 w 823"/>
                  <a:gd name="T7" fmla="*/ 779 h 937"/>
                  <a:gd name="T8" fmla="*/ 811 w 823"/>
                  <a:gd name="T9" fmla="*/ 797 h 937"/>
                  <a:gd name="T10" fmla="*/ 801 w 823"/>
                  <a:gd name="T11" fmla="*/ 813 h 937"/>
                  <a:gd name="T12" fmla="*/ 785 w 823"/>
                  <a:gd name="T13" fmla="*/ 831 h 937"/>
                  <a:gd name="T14" fmla="*/ 765 w 823"/>
                  <a:gd name="T15" fmla="*/ 845 h 937"/>
                  <a:gd name="T16" fmla="*/ 741 w 823"/>
                  <a:gd name="T17" fmla="*/ 859 h 937"/>
                  <a:gd name="T18" fmla="*/ 713 w 823"/>
                  <a:gd name="T19" fmla="*/ 873 h 937"/>
                  <a:gd name="T20" fmla="*/ 683 w 823"/>
                  <a:gd name="T21" fmla="*/ 885 h 937"/>
                  <a:gd name="T22" fmla="*/ 649 w 823"/>
                  <a:gd name="T23" fmla="*/ 897 h 937"/>
                  <a:gd name="T24" fmla="*/ 611 w 823"/>
                  <a:gd name="T25" fmla="*/ 907 h 937"/>
                  <a:gd name="T26" fmla="*/ 573 w 823"/>
                  <a:gd name="T27" fmla="*/ 917 h 937"/>
                  <a:gd name="T28" fmla="*/ 531 w 823"/>
                  <a:gd name="T29" fmla="*/ 925 h 937"/>
                  <a:gd name="T30" fmla="*/ 487 w 823"/>
                  <a:gd name="T31" fmla="*/ 931 h 937"/>
                  <a:gd name="T32" fmla="*/ 441 w 823"/>
                  <a:gd name="T33" fmla="*/ 933 h 937"/>
                  <a:gd name="T34" fmla="*/ 395 w 823"/>
                  <a:gd name="T35" fmla="*/ 937 h 937"/>
                  <a:gd name="T36" fmla="*/ 346 w 823"/>
                  <a:gd name="T37" fmla="*/ 937 h 937"/>
                  <a:gd name="T38" fmla="*/ 322 w 823"/>
                  <a:gd name="T39" fmla="*/ 937 h 937"/>
                  <a:gd name="T40" fmla="*/ 298 w 823"/>
                  <a:gd name="T41" fmla="*/ 937 h 937"/>
                  <a:gd name="T42" fmla="*/ 274 w 823"/>
                  <a:gd name="T43" fmla="*/ 935 h 937"/>
                  <a:gd name="T44" fmla="*/ 248 w 823"/>
                  <a:gd name="T45" fmla="*/ 933 h 937"/>
                  <a:gd name="T46" fmla="*/ 226 w 823"/>
                  <a:gd name="T47" fmla="*/ 933 h 937"/>
                  <a:gd name="T48" fmla="*/ 204 w 823"/>
                  <a:gd name="T49" fmla="*/ 931 h 937"/>
                  <a:gd name="T50" fmla="*/ 180 w 823"/>
                  <a:gd name="T51" fmla="*/ 927 h 937"/>
                  <a:gd name="T52" fmla="*/ 158 w 823"/>
                  <a:gd name="T53" fmla="*/ 923 h 937"/>
                  <a:gd name="T54" fmla="*/ 136 w 823"/>
                  <a:gd name="T55" fmla="*/ 917 h 937"/>
                  <a:gd name="T56" fmla="*/ 116 w 823"/>
                  <a:gd name="T57" fmla="*/ 913 h 937"/>
                  <a:gd name="T58" fmla="*/ 96 w 823"/>
                  <a:gd name="T59" fmla="*/ 909 h 937"/>
                  <a:gd name="T60" fmla="*/ 76 w 823"/>
                  <a:gd name="T61" fmla="*/ 905 h 937"/>
                  <a:gd name="T62" fmla="*/ 56 w 823"/>
                  <a:gd name="T63" fmla="*/ 897 h 937"/>
                  <a:gd name="T64" fmla="*/ 38 w 823"/>
                  <a:gd name="T65" fmla="*/ 893 h 937"/>
                  <a:gd name="T66" fmla="*/ 20 w 823"/>
                  <a:gd name="T67" fmla="*/ 885 h 937"/>
                  <a:gd name="T68" fmla="*/ 4 w 823"/>
                  <a:gd name="T69" fmla="*/ 879 h 937"/>
                  <a:gd name="T70" fmla="*/ 0 w 823"/>
                  <a:gd name="T71" fmla="*/ 0 h 9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23"/>
                  <a:gd name="T109" fmla="*/ 0 h 937"/>
                  <a:gd name="T110" fmla="*/ 823 w 823"/>
                  <a:gd name="T111" fmla="*/ 937 h 93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23" h="937">
                    <a:moveTo>
                      <a:pt x="0" y="0"/>
                    </a:moveTo>
                    <a:lnTo>
                      <a:pt x="823" y="0"/>
                    </a:lnTo>
                    <a:lnTo>
                      <a:pt x="823" y="760"/>
                    </a:lnTo>
                    <a:lnTo>
                      <a:pt x="819" y="779"/>
                    </a:lnTo>
                    <a:lnTo>
                      <a:pt x="811" y="797"/>
                    </a:lnTo>
                    <a:lnTo>
                      <a:pt x="801" y="813"/>
                    </a:lnTo>
                    <a:lnTo>
                      <a:pt x="785" y="831"/>
                    </a:lnTo>
                    <a:lnTo>
                      <a:pt x="765" y="845"/>
                    </a:lnTo>
                    <a:lnTo>
                      <a:pt x="741" y="859"/>
                    </a:lnTo>
                    <a:lnTo>
                      <a:pt x="713" y="873"/>
                    </a:lnTo>
                    <a:lnTo>
                      <a:pt x="683" y="885"/>
                    </a:lnTo>
                    <a:lnTo>
                      <a:pt x="649" y="897"/>
                    </a:lnTo>
                    <a:lnTo>
                      <a:pt x="611" y="907"/>
                    </a:lnTo>
                    <a:lnTo>
                      <a:pt x="573" y="917"/>
                    </a:lnTo>
                    <a:lnTo>
                      <a:pt x="531" y="925"/>
                    </a:lnTo>
                    <a:lnTo>
                      <a:pt x="487" y="931"/>
                    </a:lnTo>
                    <a:lnTo>
                      <a:pt x="441" y="933"/>
                    </a:lnTo>
                    <a:lnTo>
                      <a:pt x="395" y="937"/>
                    </a:lnTo>
                    <a:lnTo>
                      <a:pt x="346" y="937"/>
                    </a:lnTo>
                    <a:lnTo>
                      <a:pt x="322" y="937"/>
                    </a:lnTo>
                    <a:lnTo>
                      <a:pt x="298" y="937"/>
                    </a:lnTo>
                    <a:lnTo>
                      <a:pt x="274" y="935"/>
                    </a:lnTo>
                    <a:lnTo>
                      <a:pt x="248" y="933"/>
                    </a:lnTo>
                    <a:lnTo>
                      <a:pt x="226" y="933"/>
                    </a:lnTo>
                    <a:lnTo>
                      <a:pt x="204" y="931"/>
                    </a:lnTo>
                    <a:lnTo>
                      <a:pt x="180" y="927"/>
                    </a:lnTo>
                    <a:lnTo>
                      <a:pt x="158" y="923"/>
                    </a:lnTo>
                    <a:lnTo>
                      <a:pt x="136" y="917"/>
                    </a:lnTo>
                    <a:lnTo>
                      <a:pt x="116" y="913"/>
                    </a:lnTo>
                    <a:lnTo>
                      <a:pt x="96" y="909"/>
                    </a:lnTo>
                    <a:lnTo>
                      <a:pt x="76" y="905"/>
                    </a:lnTo>
                    <a:lnTo>
                      <a:pt x="56" y="897"/>
                    </a:lnTo>
                    <a:lnTo>
                      <a:pt x="38" y="893"/>
                    </a:lnTo>
                    <a:lnTo>
                      <a:pt x="20" y="885"/>
                    </a:lnTo>
                    <a:lnTo>
                      <a:pt x="4" y="879"/>
                    </a:lnTo>
                    <a:lnTo>
                      <a:pt x="0" y="0"/>
                    </a:lnTo>
                    <a:close/>
                  </a:path>
                </a:pathLst>
              </a:custGeom>
              <a:solidFill>
                <a:srgbClr val="7F7F4C"/>
              </a:solidFill>
              <a:ln w="0">
                <a:solidFill>
                  <a:srgbClr val="FFFFFF"/>
                </a:solidFill>
                <a:round/>
                <a:headEnd/>
                <a:tailEnd/>
              </a:ln>
            </p:spPr>
            <p:txBody>
              <a:bodyPr/>
              <a:lstStyle/>
              <a:p>
                <a:endParaRPr lang="zh-CN" altLang="en-US" sz="1400" b="0" dirty="0">
                  <a:solidFill>
                    <a:srgbClr val="000000"/>
                  </a:solidFill>
                  <a:latin typeface="微软雅黑" pitchFamily="34" charset="-122"/>
                </a:endParaRPr>
              </a:p>
            </p:txBody>
          </p:sp>
          <p:sp>
            <p:nvSpPr>
              <p:cNvPr id="397" name="Freeform 229"/>
              <p:cNvSpPr>
                <a:spLocks/>
              </p:cNvSpPr>
              <p:nvPr/>
            </p:nvSpPr>
            <p:spPr bwMode="auto">
              <a:xfrm>
                <a:off x="814" y="1564"/>
                <a:ext cx="823" cy="937"/>
              </a:xfrm>
              <a:custGeom>
                <a:avLst/>
                <a:gdLst>
                  <a:gd name="T0" fmla="*/ 0 w 823"/>
                  <a:gd name="T1" fmla="*/ 0 h 937"/>
                  <a:gd name="T2" fmla="*/ 823 w 823"/>
                  <a:gd name="T3" fmla="*/ 0 h 937"/>
                  <a:gd name="T4" fmla="*/ 823 w 823"/>
                  <a:gd name="T5" fmla="*/ 760 h 937"/>
                  <a:gd name="T6" fmla="*/ 819 w 823"/>
                  <a:gd name="T7" fmla="*/ 779 h 937"/>
                  <a:gd name="T8" fmla="*/ 811 w 823"/>
                  <a:gd name="T9" fmla="*/ 797 h 937"/>
                  <a:gd name="T10" fmla="*/ 801 w 823"/>
                  <a:gd name="T11" fmla="*/ 813 h 937"/>
                  <a:gd name="T12" fmla="*/ 785 w 823"/>
                  <a:gd name="T13" fmla="*/ 831 h 937"/>
                  <a:gd name="T14" fmla="*/ 765 w 823"/>
                  <a:gd name="T15" fmla="*/ 845 h 937"/>
                  <a:gd name="T16" fmla="*/ 741 w 823"/>
                  <a:gd name="T17" fmla="*/ 859 h 937"/>
                  <a:gd name="T18" fmla="*/ 713 w 823"/>
                  <a:gd name="T19" fmla="*/ 873 h 937"/>
                  <a:gd name="T20" fmla="*/ 683 w 823"/>
                  <a:gd name="T21" fmla="*/ 885 h 937"/>
                  <a:gd name="T22" fmla="*/ 649 w 823"/>
                  <a:gd name="T23" fmla="*/ 897 h 937"/>
                  <a:gd name="T24" fmla="*/ 611 w 823"/>
                  <a:gd name="T25" fmla="*/ 907 h 937"/>
                  <a:gd name="T26" fmla="*/ 573 w 823"/>
                  <a:gd name="T27" fmla="*/ 917 h 937"/>
                  <a:gd name="T28" fmla="*/ 531 w 823"/>
                  <a:gd name="T29" fmla="*/ 925 h 937"/>
                  <a:gd name="T30" fmla="*/ 487 w 823"/>
                  <a:gd name="T31" fmla="*/ 931 h 937"/>
                  <a:gd name="T32" fmla="*/ 441 w 823"/>
                  <a:gd name="T33" fmla="*/ 933 h 937"/>
                  <a:gd name="T34" fmla="*/ 395 w 823"/>
                  <a:gd name="T35" fmla="*/ 937 h 937"/>
                  <a:gd name="T36" fmla="*/ 346 w 823"/>
                  <a:gd name="T37" fmla="*/ 937 h 937"/>
                  <a:gd name="T38" fmla="*/ 322 w 823"/>
                  <a:gd name="T39" fmla="*/ 937 h 937"/>
                  <a:gd name="T40" fmla="*/ 298 w 823"/>
                  <a:gd name="T41" fmla="*/ 937 h 937"/>
                  <a:gd name="T42" fmla="*/ 274 w 823"/>
                  <a:gd name="T43" fmla="*/ 935 h 937"/>
                  <a:gd name="T44" fmla="*/ 248 w 823"/>
                  <a:gd name="T45" fmla="*/ 933 h 937"/>
                  <a:gd name="T46" fmla="*/ 226 w 823"/>
                  <a:gd name="T47" fmla="*/ 933 h 937"/>
                  <a:gd name="T48" fmla="*/ 204 w 823"/>
                  <a:gd name="T49" fmla="*/ 931 h 937"/>
                  <a:gd name="T50" fmla="*/ 180 w 823"/>
                  <a:gd name="T51" fmla="*/ 927 h 937"/>
                  <a:gd name="T52" fmla="*/ 158 w 823"/>
                  <a:gd name="T53" fmla="*/ 923 h 937"/>
                  <a:gd name="T54" fmla="*/ 136 w 823"/>
                  <a:gd name="T55" fmla="*/ 917 h 937"/>
                  <a:gd name="T56" fmla="*/ 116 w 823"/>
                  <a:gd name="T57" fmla="*/ 913 h 937"/>
                  <a:gd name="T58" fmla="*/ 96 w 823"/>
                  <a:gd name="T59" fmla="*/ 909 h 937"/>
                  <a:gd name="T60" fmla="*/ 76 w 823"/>
                  <a:gd name="T61" fmla="*/ 905 h 937"/>
                  <a:gd name="T62" fmla="*/ 56 w 823"/>
                  <a:gd name="T63" fmla="*/ 897 h 937"/>
                  <a:gd name="T64" fmla="*/ 38 w 823"/>
                  <a:gd name="T65" fmla="*/ 893 h 937"/>
                  <a:gd name="T66" fmla="*/ 20 w 823"/>
                  <a:gd name="T67" fmla="*/ 885 h 937"/>
                  <a:gd name="T68" fmla="*/ 4 w 823"/>
                  <a:gd name="T69" fmla="*/ 879 h 937"/>
                  <a:gd name="T70" fmla="*/ 0 w 823"/>
                  <a:gd name="T71" fmla="*/ 0 h 9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23"/>
                  <a:gd name="T109" fmla="*/ 0 h 937"/>
                  <a:gd name="T110" fmla="*/ 823 w 823"/>
                  <a:gd name="T111" fmla="*/ 937 h 93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23" h="937">
                    <a:moveTo>
                      <a:pt x="0" y="0"/>
                    </a:moveTo>
                    <a:lnTo>
                      <a:pt x="823" y="0"/>
                    </a:lnTo>
                    <a:lnTo>
                      <a:pt x="823" y="760"/>
                    </a:lnTo>
                    <a:lnTo>
                      <a:pt x="819" y="779"/>
                    </a:lnTo>
                    <a:lnTo>
                      <a:pt x="811" y="797"/>
                    </a:lnTo>
                    <a:lnTo>
                      <a:pt x="801" y="813"/>
                    </a:lnTo>
                    <a:lnTo>
                      <a:pt x="785" y="831"/>
                    </a:lnTo>
                    <a:lnTo>
                      <a:pt x="765" y="845"/>
                    </a:lnTo>
                    <a:lnTo>
                      <a:pt x="741" y="859"/>
                    </a:lnTo>
                    <a:lnTo>
                      <a:pt x="713" y="873"/>
                    </a:lnTo>
                    <a:lnTo>
                      <a:pt x="683" y="885"/>
                    </a:lnTo>
                    <a:lnTo>
                      <a:pt x="649" y="897"/>
                    </a:lnTo>
                    <a:lnTo>
                      <a:pt x="611" y="907"/>
                    </a:lnTo>
                    <a:lnTo>
                      <a:pt x="573" y="917"/>
                    </a:lnTo>
                    <a:lnTo>
                      <a:pt x="531" y="925"/>
                    </a:lnTo>
                    <a:lnTo>
                      <a:pt x="487" y="931"/>
                    </a:lnTo>
                    <a:lnTo>
                      <a:pt x="441" y="933"/>
                    </a:lnTo>
                    <a:lnTo>
                      <a:pt x="395" y="937"/>
                    </a:lnTo>
                    <a:lnTo>
                      <a:pt x="346" y="937"/>
                    </a:lnTo>
                    <a:lnTo>
                      <a:pt x="322" y="937"/>
                    </a:lnTo>
                    <a:lnTo>
                      <a:pt x="298" y="937"/>
                    </a:lnTo>
                    <a:lnTo>
                      <a:pt x="274" y="935"/>
                    </a:lnTo>
                    <a:lnTo>
                      <a:pt x="248" y="933"/>
                    </a:lnTo>
                    <a:lnTo>
                      <a:pt x="226" y="933"/>
                    </a:lnTo>
                    <a:lnTo>
                      <a:pt x="204" y="931"/>
                    </a:lnTo>
                    <a:lnTo>
                      <a:pt x="180" y="927"/>
                    </a:lnTo>
                    <a:lnTo>
                      <a:pt x="158" y="923"/>
                    </a:lnTo>
                    <a:lnTo>
                      <a:pt x="136" y="917"/>
                    </a:lnTo>
                    <a:lnTo>
                      <a:pt x="116" y="913"/>
                    </a:lnTo>
                    <a:lnTo>
                      <a:pt x="96" y="909"/>
                    </a:lnTo>
                    <a:lnTo>
                      <a:pt x="76" y="905"/>
                    </a:lnTo>
                    <a:lnTo>
                      <a:pt x="56" y="897"/>
                    </a:lnTo>
                    <a:lnTo>
                      <a:pt x="38" y="893"/>
                    </a:lnTo>
                    <a:lnTo>
                      <a:pt x="20" y="885"/>
                    </a:lnTo>
                    <a:lnTo>
                      <a:pt x="4" y="879"/>
                    </a:lnTo>
                    <a:lnTo>
                      <a:pt x="0" y="0"/>
                    </a:lnTo>
                    <a:close/>
                  </a:path>
                </a:pathLst>
              </a:custGeom>
              <a:solidFill>
                <a:srgbClr val="000000"/>
              </a:solidFill>
              <a:ln w="9525">
                <a:noFill/>
                <a:round/>
                <a:headEnd/>
                <a:tailEnd/>
              </a:ln>
            </p:spPr>
            <p:txBody>
              <a:bodyPr/>
              <a:lstStyle/>
              <a:p>
                <a:endParaRPr lang="zh-CN" altLang="en-US" sz="1400" b="0" dirty="0">
                  <a:solidFill>
                    <a:srgbClr val="000000"/>
                  </a:solidFill>
                  <a:latin typeface="微软雅黑" pitchFamily="34" charset="-122"/>
                </a:endParaRPr>
              </a:p>
            </p:txBody>
          </p:sp>
          <p:sp>
            <p:nvSpPr>
              <p:cNvPr id="398" name="Rectangle 230"/>
              <p:cNvSpPr>
                <a:spLocks noChangeArrowheads="1"/>
              </p:cNvSpPr>
              <p:nvPr/>
            </p:nvSpPr>
            <p:spPr bwMode="auto">
              <a:xfrm>
                <a:off x="814" y="1564"/>
                <a:ext cx="825" cy="4"/>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99" name="Rectangle 231"/>
              <p:cNvSpPr>
                <a:spLocks noChangeArrowheads="1"/>
              </p:cNvSpPr>
              <p:nvPr/>
            </p:nvSpPr>
            <p:spPr bwMode="auto">
              <a:xfrm>
                <a:off x="814" y="1568"/>
                <a:ext cx="825" cy="6"/>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00" name="Rectangle 232"/>
              <p:cNvSpPr>
                <a:spLocks noChangeArrowheads="1"/>
              </p:cNvSpPr>
              <p:nvPr/>
            </p:nvSpPr>
            <p:spPr bwMode="auto">
              <a:xfrm>
                <a:off x="814" y="1574"/>
                <a:ext cx="825" cy="4"/>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01" name="Rectangle 233"/>
              <p:cNvSpPr>
                <a:spLocks noChangeArrowheads="1"/>
              </p:cNvSpPr>
              <p:nvPr/>
            </p:nvSpPr>
            <p:spPr bwMode="auto">
              <a:xfrm>
                <a:off x="814" y="1578"/>
                <a:ext cx="825" cy="6"/>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02" name="Rectangle 234"/>
              <p:cNvSpPr>
                <a:spLocks noChangeArrowheads="1"/>
              </p:cNvSpPr>
              <p:nvPr/>
            </p:nvSpPr>
            <p:spPr bwMode="auto">
              <a:xfrm>
                <a:off x="814" y="1584"/>
                <a:ext cx="825" cy="4"/>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03" name="Rectangle 235"/>
              <p:cNvSpPr>
                <a:spLocks noChangeArrowheads="1"/>
              </p:cNvSpPr>
              <p:nvPr/>
            </p:nvSpPr>
            <p:spPr bwMode="auto">
              <a:xfrm>
                <a:off x="814" y="1588"/>
                <a:ext cx="825" cy="6"/>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sp>
          <p:nvSpPr>
            <p:cNvPr id="16" name="Rectangle 237"/>
            <p:cNvSpPr>
              <a:spLocks noChangeArrowheads="1"/>
            </p:cNvSpPr>
            <p:nvPr/>
          </p:nvSpPr>
          <p:spPr bwMode="auto">
            <a:xfrm>
              <a:off x="814" y="1594"/>
              <a:ext cx="825" cy="4"/>
            </a:xfrm>
            <a:prstGeom prst="rect">
              <a:avLst/>
            </a:prstGeom>
            <a:solidFill>
              <a:srgbClr val="8282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 name="Rectangle 238"/>
            <p:cNvSpPr>
              <a:spLocks noChangeArrowheads="1"/>
            </p:cNvSpPr>
            <p:nvPr/>
          </p:nvSpPr>
          <p:spPr bwMode="auto">
            <a:xfrm>
              <a:off x="814" y="1598"/>
              <a:ext cx="825" cy="4"/>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 name="Rectangle 239"/>
            <p:cNvSpPr>
              <a:spLocks noChangeArrowheads="1"/>
            </p:cNvSpPr>
            <p:nvPr/>
          </p:nvSpPr>
          <p:spPr bwMode="auto">
            <a:xfrm>
              <a:off x="814" y="1602"/>
              <a:ext cx="825" cy="6"/>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 name="Rectangle 240"/>
            <p:cNvSpPr>
              <a:spLocks noChangeArrowheads="1"/>
            </p:cNvSpPr>
            <p:nvPr/>
          </p:nvSpPr>
          <p:spPr bwMode="auto">
            <a:xfrm>
              <a:off x="814" y="1608"/>
              <a:ext cx="825" cy="4"/>
            </a:xfrm>
            <a:prstGeom prst="rect">
              <a:avLst/>
            </a:prstGeom>
            <a:solidFill>
              <a:srgbClr val="8585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0" name="Rectangle 241"/>
            <p:cNvSpPr>
              <a:spLocks noChangeArrowheads="1"/>
            </p:cNvSpPr>
            <p:nvPr/>
          </p:nvSpPr>
          <p:spPr bwMode="auto">
            <a:xfrm>
              <a:off x="814" y="1612"/>
              <a:ext cx="825" cy="6"/>
            </a:xfrm>
            <a:prstGeom prst="rect">
              <a:avLst/>
            </a:prstGeom>
            <a:solidFill>
              <a:srgbClr val="8585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1" name="Rectangle 242"/>
            <p:cNvSpPr>
              <a:spLocks noChangeArrowheads="1"/>
            </p:cNvSpPr>
            <p:nvPr/>
          </p:nvSpPr>
          <p:spPr bwMode="auto">
            <a:xfrm>
              <a:off x="814" y="1618"/>
              <a:ext cx="825" cy="5"/>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2" name="Rectangle 243"/>
            <p:cNvSpPr>
              <a:spLocks noChangeArrowheads="1"/>
            </p:cNvSpPr>
            <p:nvPr/>
          </p:nvSpPr>
          <p:spPr bwMode="auto">
            <a:xfrm>
              <a:off x="814" y="1623"/>
              <a:ext cx="825" cy="6"/>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3" name="Rectangle 244"/>
            <p:cNvSpPr>
              <a:spLocks noChangeArrowheads="1"/>
            </p:cNvSpPr>
            <p:nvPr/>
          </p:nvSpPr>
          <p:spPr bwMode="auto">
            <a:xfrm>
              <a:off x="814" y="1629"/>
              <a:ext cx="825" cy="4"/>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4" name="Rectangle 245"/>
            <p:cNvSpPr>
              <a:spLocks noChangeArrowheads="1"/>
            </p:cNvSpPr>
            <p:nvPr/>
          </p:nvSpPr>
          <p:spPr bwMode="auto">
            <a:xfrm>
              <a:off x="814" y="1633"/>
              <a:ext cx="825" cy="6"/>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5" name="Rectangle 246"/>
            <p:cNvSpPr>
              <a:spLocks noChangeArrowheads="1"/>
            </p:cNvSpPr>
            <p:nvPr/>
          </p:nvSpPr>
          <p:spPr bwMode="auto">
            <a:xfrm>
              <a:off x="814" y="1639"/>
              <a:ext cx="825" cy="4"/>
            </a:xfrm>
            <a:prstGeom prst="rect">
              <a:avLst/>
            </a:prstGeom>
            <a:solidFill>
              <a:srgbClr val="8B8B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6" name="Rectangle 247"/>
            <p:cNvSpPr>
              <a:spLocks noChangeArrowheads="1"/>
            </p:cNvSpPr>
            <p:nvPr/>
          </p:nvSpPr>
          <p:spPr bwMode="auto">
            <a:xfrm>
              <a:off x="814" y="1643"/>
              <a:ext cx="825" cy="4"/>
            </a:xfrm>
            <a:prstGeom prst="rect">
              <a:avLst/>
            </a:prstGeom>
            <a:solidFill>
              <a:srgbClr val="8C8C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7" name="Rectangle 248"/>
            <p:cNvSpPr>
              <a:spLocks noChangeArrowheads="1"/>
            </p:cNvSpPr>
            <p:nvPr/>
          </p:nvSpPr>
          <p:spPr bwMode="auto">
            <a:xfrm>
              <a:off x="814" y="1647"/>
              <a:ext cx="825" cy="6"/>
            </a:xfrm>
            <a:prstGeom prst="rect">
              <a:avLst/>
            </a:prstGeom>
            <a:solidFill>
              <a:srgbClr val="8D8D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8" name="Rectangle 249"/>
            <p:cNvSpPr>
              <a:spLocks noChangeArrowheads="1"/>
            </p:cNvSpPr>
            <p:nvPr/>
          </p:nvSpPr>
          <p:spPr bwMode="auto">
            <a:xfrm>
              <a:off x="814" y="1653"/>
              <a:ext cx="825" cy="4"/>
            </a:xfrm>
            <a:prstGeom prst="rect">
              <a:avLst/>
            </a:prstGeom>
            <a:solidFill>
              <a:srgbClr val="8F8F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9" name="Rectangle 250"/>
            <p:cNvSpPr>
              <a:spLocks noChangeArrowheads="1"/>
            </p:cNvSpPr>
            <p:nvPr/>
          </p:nvSpPr>
          <p:spPr bwMode="auto">
            <a:xfrm>
              <a:off x="814" y="1657"/>
              <a:ext cx="825" cy="6"/>
            </a:xfrm>
            <a:prstGeom prst="rect">
              <a:avLst/>
            </a:prstGeom>
            <a:solidFill>
              <a:srgbClr val="9090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0" name="Rectangle 251"/>
            <p:cNvSpPr>
              <a:spLocks noChangeArrowheads="1"/>
            </p:cNvSpPr>
            <p:nvPr/>
          </p:nvSpPr>
          <p:spPr bwMode="auto">
            <a:xfrm>
              <a:off x="814" y="1663"/>
              <a:ext cx="825" cy="4"/>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1" name="Rectangle 252"/>
            <p:cNvSpPr>
              <a:spLocks noChangeArrowheads="1"/>
            </p:cNvSpPr>
            <p:nvPr/>
          </p:nvSpPr>
          <p:spPr bwMode="auto">
            <a:xfrm>
              <a:off x="814" y="1667"/>
              <a:ext cx="825" cy="6"/>
            </a:xfrm>
            <a:prstGeom prst="rect">
              <a:avLst/>
            </a:prstGeom>
            <a:solidFill>
              <a:srgbClr val="9393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2" name="Rectangle 253"/>
            <p:cNvSpPr>
              <a:spLocks noChangeArrowheads="1"/>
            </p:cNvSpPr>
            <p:nvPr/>
          </p:nvSpPr>
          <p:spPr bwMode="auto">
            <a:xfrm>
              <a:off x="814" y="1673"/>
              <a:ext cx="825" cy="4"/>
            </a:xfrm>
            <a:prstGeom prst="rect">
              <a:avLst/>
            </a:prstGeom>
            <a:solidFill>
              <a:srgbClr val="9595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3" name="Rectangle 254"/>
            <p:cNvSpPr>
              <a:spLocks noChangeArrowheads="1"/>
            </p:cNvSpPr>
            <p:nvPr/>
          </p:nvSpPr>
          <p:spPr bwMode="auto">
            <a:xfrm>
              <a:off x="814" y="1677"/>
              <a:ext cx="825" cy="4"/>
            </a:xfrm>
            <a:prstGeom prst="rect">
              <a:avLst/>
            </a:prstGeom>
            <a:solidFill>
              <a:srgbClr val="9696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4" name="Rectangle 255"/>
            <p:cNvSpPr>
              <a:spLocks noChangeArrowheads="1"/>
            </p:cNvSpPr>
            <p:nvPr/>
          </p:nvSpPr>
          <p:spPr bwMode="auto">
            <a:xfrm>
              <a:off x="814" y="1681"/>
              <a:ext cx="825" cy="6"/>
            </a:xfrm>
            <a:prstGeom prst="rect">
              <a:avLst/>
            </a:prstGeom>
            <a:solidFill>
              <a:srgbClr val="9898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5" name="Rectangle 256"/>
            <p:cNvSpPr>
              <a:spLocks noChangeArrowheads="1"/>
            </p:cNvSpPr>
            <p:nvPr/>
          </p:nvSpPr>
          <p:spPr bwMode="auto">
            <a:xfrm>
              <a:off x="814" y="1687"/>
              <a:ext cx="825" cy="4"/>
            </a:xfrm>
            <a:prstGeom prst="rect">
              <a:avLst/>
            </a:prstGeom>
            <a:solidFill>
              <a:srgbClr val="9A9A5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6" name="Rectangle 257"/>
            <p:cNvSpPr>
              <a:spLocks noChangeArrowheads="1"/>
            </p:cNvSpPr>
            <p:nvPr/>
          </p:nvSpPr>
          <p:spPr bwMode="auto">
            <a:xfrm>
              <a:off x="814" y="1691"/>
              <a:ext cx="825" cy="6"/>
            </a:xfrm>
            <a:prstGeom prst="rect">
              <a:avLst/>
            </a:prstGeom>
            <a:solidFill>
              <a:srgbClr val="9C9C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7" name="Rectangle 258"/>
            <p:cNvSpPr>
              <a:spLocks noChangeArrowheads="1"/>
            </p:cNvSpPr>
            <p:nvPr/>
          </p:nvSpPr>
          <p:spPr bwMode="auto">
            <a:xfrm>
              <a:off x="814" y="1697"/>
              <a:ext cx="825" cy="4"/>
            </a:xfrm>
            <a:prstGeom prst="rect">
              <a:avLst/>
            </a:prstGeom>
            <a:solidFill>
              <a:srgbClr val="9E9E5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8" name="Rectangle 259"/>
            <p:cNvSpPr>
              <a:spLocks noChangeArrowheads="1"/>
            </p:cNvSpPr>
            <p:nvPr/>
          </p:nvSpPr>
          <p:spPr bwMode="auto">
            <a:xfrm>
              <a:off x="814" y="1701"/>
              <a:ext cx="825" cy="6"/>
            </a:xfrm>
            <a:prstGeom prst="rect">
              <a:avLst/>
            </a:prstGeom>
            <a:solidFill>
              <a:srgbClr val="A0A0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39" name="Rectangle 260"/>
            <p:cNvSpPr>
              <a:spLocks noChangeArrowheads="1"/>
            </p:cNvSpPr>
            <p:nvPr/>
          </p:nvSpPr>
          <p:spPr bwMode="auto">
            <a:xfrm>
              <a:off x="814" y="1707"/>
              <a:ext cx="825" cy="4"/>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0" name="Rectangle 261"/>
            <p:cNvSpPr>
              <a:spLocks noChangeArrowheads="1"/>
            </p:cNvSpPr>
            <p:nvPr/>
          </p:nvSpPr>
          <p:spPr bwMode="auto">
            <a:xfrm>
              <a:off x="814" y="1711"/>
              <a:ext cx="825" cy="6"/>
            </a:xfrm>
            <a:prstGeom prst="rect">
              <a:avLst/>
            </a:prstGeom>
            <a:solidFill>
              <a:srgbClr val="A3A3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1" name="Rectangle 262"/>
            <p:cNvSpPr>
              <a:spLocks noChangeArrowheads="1"/>
            </p:cNvSpPr>
            <p:nvPr/>
          </p:nvSpPr>
          <p:spPr bwMode="auto">
            <a:xfrm>
              <a:off x="814" y="1717"/>
              <a:ext cx="825" cy="4"/>
            </a:xfrm>
            <a:prstGeom prst="rect">
              <a:avLst/>
            </a:prstGeom>
            <a:solidFill>
              <a:srgbClr val="A6A66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2" name="Rectangle 263"/>
            <p:cNvSpPr>
              <a:spLocks noChangeArrowheads="1"/>
            </p:cNvSpPr>
            <p:nvPr/>
          </p:nvSpPr>
          <p:spPr bwMode="auto">
            <a:xfrm>
              <a:off x="814" y="1721"/>
              <a:ext cx="825" cy="4"/>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3" name="Rectangle 264"/>
            <p:cNvSpPr>
              <a:spLocks noChangeArrowheads="1"/>
            </p:cNvSpPr>
            <p:nvPr/>
          </p:nvSpPr>
          <p:spPr bwMode="auto">
            <a:xfrm>
              <a:off x="814" y="1725"/>
              <a:ext cx="825" cy="6"/>
            </a:xfrm>
            <a:prstGeom prst="rect">
              <a:avLst/>
            </a:prstGeom>
            <a:solidFill>
              <a:srgbClr val="AAAA6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4" name="Rectangle 265"/>
            <p:cNvSpPr>
              <a:spLocks noChangeArrowheads="1"/>
            </p:cNvSpPr>
            <p:nvPr/>
          </p:nvSpPr>
          <p:spPr bwMode="auto">
            <a:xfrm>
              <a:off x="814" y="1731"/>
              <a:ext cx="825" cy="4"/>
            </a:xfrm>
            <a:prstGeom prst="rect">
              <a:avLst/>
            </a:prstGeom>
            <a:solidFill>
              <a:srgbClr val="ABAB6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5" name="Rectangle 266"/>
            <p:cNvSpPr>
              <a:spLocks noChangeArrowheads="1"/>
            </p:cNvSpPr>
            <p:nvPr/>
          </p:nvSpPr>
          <p:spPr bwMode="auto">
            <a:xfrm>
              <a:off x="814" y="1735"/>
              <a:ext cx="825" cy="6"/>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6" name="Rectangle 267"/>
            <p:cNvSpPr>
              <a:spLocks noChangeArrowheads="1"/>
            </p:cNvSpPr>
            <p:nvPr/>
          </p:nvSpPr>
          <p:spPr bwMode="auto">
            <a:xfrm>
              <a:off x="814" y="1741"/>
              <a:ext cx="825" cy="4"/>
            </a:xfrm>
            <a:prstGeom prst="rect">
              <a:avLst/>
            </a:prstGeom>
            <a:solidFill>
              <a:srgbClr val="B0B06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7" name="Rectangle 268"/>
            <p:cNvSpPr>
              <a:spLocks noChangeArrowheads="1"/>
            </p:cNvSpPr>
            <p:nvPr/>
          </p:nvSpPr>
          <p:spPr bwMode="auto">
            <a:xfrm>
              <a:off x="814" y="1745"/>
              <a:ext cx="825" cy="6"/>
            </a:xfrm>
            <a:prstGeom prst="rect">
              <a:avLst/>
            </a:prstGeom>
            <a:solidFill>
              <a:srgbClr val="B2B26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8" name="Rectangle 269"/>
            <p:cNvSpPr>
              <a:spLocks noChangeArrowheads="1"/>
            </p:cNvSpPr>
            <p:nvPr/>
          </p:nvSpPr>
          <p:spPr bwMode="auto">
            <a:xfrm>
              <a:off x="814" y="1751"/>
              <a:ext cx="825" cy="4"/>
            </a:xfrm>
            <a:prstGeom prst="rect">
              <a:avLst/>
            </a:prstGeom>
            <a:solidFill>
              <a:srgbClr val="B4B4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9" name="Rectangle 270"/>
            <p:cNvSpPr>
              <a:spLocks noChangeArrowheads="1"/>
            </p:cNvSpPr>
            <p:nvPr/>
          </p:nvSpPr>
          <p:spPr bwMode="auto">
            <a:xfrm>
              <a:off x="814" y="1755"/>
              <a:ext cx="825" cy="4"/>
            </a:xfrm>
            <a:prstGeom prst="rect">
              <a:avLst/>
            </a:prstGeom>
            <a:solidFill>
              <a:srgbClr val="B7B76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0" name="Rectangle 271"/>
            <p:cNvSpPr>
              <a:spLocks noChangeArrowheads="1"/>
            </p:cNvSpPr>
            <p:nvPr/>
          </p:nvSpPr>
          <p:spPr bwMode="auto">
            <a:xfrm>
              <a:off x="814" y="1759"/>
              <a:ext cx="825" cy="6"/>
            </a:xfrm>
            <a:prstGeom prst="rect">
              <a:avLst/>
            </a:prstGeom>
            <a:solidFill>
              <a:srgbClr val="B8B8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1" name="Rectangle 272"/>
            <p:cNvSpPr>
              <a:spLocks noChangeArrowheads="1"/>
            </p:cNvSpPr>
            <p:nvPr/>
          </p:nvSpPr>
          <p:spPr bwMode="auto">
            <a:xfrm>
              <a:off x="814" y="1765"/>
              <a:ext cx="825" cy="4"/>
            </a:xfrm>
            <a:prstGeom prst="rect">
              <a:avLst/>
            </a:prstGeom>
            <a:solidFill>
              <a:srgbClr val="BBBB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2" name="Rectangle 273"/>
            <p:cNvSpPr>
              <a:spLocks noChangeArrowheads="1"/>
            </p:cNvSpPr>
            <p:nvPr/>
          </p:nvSpPr>
          <p:spPr bwMode="auto">
            <a:xfrm>
              <a:off x="814" y="1769"/>
              <a:ext cx="825" cy="6"/>
            </a:xfrm>
            <a:prstGeom prst="rect">
              <a:avLst/>
            </a:prstGeom>
            <a:solidFill>
              <a:srgbClr val="BDBD7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3" name="Rectangle 274"/>
            <p:cNvSpPr>
              <a:spLocks noChangeArrowheads="1"/>
            </p:cNvSpPr>
            <p:nvPr/>
          </p:nvSpPr>
          <p:spPr bwMode="auto">
            <a:xfrm>
              <a:off x="814" y="1775"/>
              <a:ext cx="825" cy="4"/>
            </a:xfrm>
            <a:prstGeom prst="rect">
              <a:avLst/>
            </a:prstGeom>
            <a:solidFill>
              <a:srgbClr val="BFBF7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4" name="Rectangle 275"/>
            <p:cNvSpPr>
              <a:spLocks noChangeArrowheads="1"/>
            </p:cNvSpPr>
            <p:nvPr/>
          </p:nvSpPr>
          <p:spPr bwMode="auto">
            <a:xfrm>
              <a:off x="814" y="1779"/>
              <a:ext cx="825" cy="6"/>
            </a:xfrm>
            <a:prstGeom prst="rect">
              <a:avLst/>
            </a:prstGeom>
            <a:solidFill>
              <a:srgbClr val="C1C1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5" name="Rectangle 276"/>
            <p:cNvSpPr>
              <a:spLocks noChangeArrowheads="1"/>
            </p:cNvSpPr>
            <p:nvPr/>
          </p:nvSpPr>
          <p:spPr bwMode="auto">
            <a:xfrm>
              <a:off x="814" y="1785"/>
              <a:ext cx="825" cy="4"/>
            </a:xfrm>
            <a:prstGeom prst="rect">
              <a:avLst/>
            </a:prstGeom>
            <a:solidFill>
              <a:srgbClr val="C4C47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6" name="Rectangle 277"/>
            <p:cNvSpPr>
              <a:spLocks noChangeArrowheads="1"/>
            </p:cNvSpPr>
            <p:nvPr/>
          </p:nvSpPr>
          <p:spPr bwMode="auto">
            <a:xfrm>
              <a:off x="814" y="1789"/>
              <a:ext cx="825" cy="6"/>
            </a:xfrm>
            <a:prstGeom prst="rect">
              <a:avLst/>
            </a:prstGeom>
            <a:solidFill>
              <a:srgbClr val="C6C67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7" name="Rectangle 278"/>
            <p:cNvSpPr>
              <a:spLocks noChangeArrowheads="1"/>
            </p:cNvSpPr>
            <p:nvPr/>
          </p:nvSpPr>
          <p:spPr bwMode="auto">
            <a:xfrm>
              <a:off x="814" y="1795"/>
              <a:ext cx="825" cy="4"/>
            </a:xfrm>
            <a:prstGeom prst="rect">
              <a:avLst/>
            </a:prstGeom>
            <a:solidFill>
              <a:srgbClr val="C8C8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8" name="Rectangle 279"/>
            <p:cNvSpPr>
              <a:spLocks noChangeArrowheads="1"/>
            </p:cNvSpPr>
            <p:nvPr/>
          </p:nvSpPr>
          <p:spPr bwMode="auto">
            <a:xfrm>
              <a:off x="814" y="1799"/>
              <a:ext cx="825" cy="4"/>
            </a:xfrm>
            <a:prstGeom prst="rect">
              <a:avLst/>
            </a:prstGeom>
            <a:solidFill>
              <a:srgbClr val="CACA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9" name="Rectangle 280"/>
            <p:cNvSpPr>
              <a:spLocks noChangeArrowheads="1"/>
            </p:cNvSpPr>
            <p:nvPr/>
          </p:nvSpPr>
          <p:spPr bwMode="auto">
            <a:xfrm>
              <a:off x="814" y="1803"/>
              <a:ext cx="825" cy="6"/>
            </a:xfrm>
            <a:prstGeom prst="rect">
              <a:avLst/>
            </a:prstGeom>
            <a:solidFill>
              <a:srgbClr val="CCCC7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0" name="Rectangle 281"/>
            <p:cNvSpPr>
              <a:spLocks noChangeArrowheads="1"/>
            </p:cNvSpPr>
            <p:nvPr/>
          </p:nvSpPr>
          <p:spPr bwMode="auto">
            <a:xfrm>
              <a:off x="814" y="1809"/>
              <a:ext cx="825" cy="4"/>
            </a:xfrm>
            <a:prstGeom prst="rect">
              <a:avLst/>
            </a:prstGeom>
            <a:solidFill>
              <a:srgbClr val="CECE7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1" name="Rectangle 282"/>
            <p:cNvSpPr>
              <a:spLocks noChangeArrowheads="1"/>
            </p:cNvSpPr>
            <p:nvPr/>
          </p:nvSpPr>
          <p:spPr bwMode="auto">
            <a:xfrm>
              <a:off x="814" y="1813"/>
              <a:ext cx="825" cy="6"/>
            </a:xfrm>
            <a:prstGeom prst="rect">
              <a:avLst/>
            </a:prstGeom>
            <a:solidFill>
              <a:srgbClr val="D0D0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2" name="Rectangle 283"/>
            <p:cNvSpPr>
              <a:spLocks noChangeArrowheads="1"/>
            </p:cNvSpPr>
            <p:nvPr/>
          </p:nvSpPr>
          <p:spPr bwMode="auto">
            <a:xfrm>
              <a:off x="814" y="1819"/>
              <a:ext cx="825" cy="4"/>
            </a:xfrm>
            <a:prstGeom prst="rect">
              <a:avLst/>
            </a:prstGeom>
            <a:solidFill>
              <a:srgbClr val="D3D37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3" name="Rectangle 284"/>
            <p:cNvSpPr>
              <a:spLocks noChangeArrowheads="1"/>
            </p:cNvSpPr>
            <p:nvPr/>
          </p:nvSpPr>
          <p:spPr bwMode="auto">
            <a:xfrm>
              <a:off x="814" y="1823"/>
              <a:ext cx="825" cy="6"/>
            </a:xfrm>
            <a:prstGeom prst="rect">
              <a:avLst/>
            </a:prstGeom>
            <a:solidFill>
              <a:srgbClr val="D4D4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4" name="Rectangle 285"/>
            <p:cNvSpPr>
              <a:spLocks noChangeArrowheads="1"/>
            </p:cNvSpPr>
            <p:nvPr/>
          </p:nvSpPr>
          <p:spPr bwMode="auto">
            <a:xfrm>
              <a:off x="814" y="1829"/>
              <a:ext cx="825" cy="4"/>
            </a:xfrm>
            <a:prstGeom prst="rect">
              <a:avLst/>
            </a:prstGeom>
            <a:solidFill>
              <a:srgbClr val="D6D68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5" name="Rectangle 286"/>
            <p:cNvSpPr>
              <a:spLocks noChangeArrowheads="1"/>
            </p:cNvSpPr>
            <p:nvPr/>
          </p:nvSpPr>
          <p:spPr bwMode="auto">
            <a:xfrm>
              <a:off x="814" y="1833"/>
              <a:ext cx="825" cy="4"/>
            </a:xfrm>
            <a:prstGeom prst="rect">
              <a:avLst/>
            </a:prstGeom>
            <a:solidFill>
              <a:srgbClr val="D8D88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6" name="Rectangle 287"/>
            <p:cNvSpPr>
              <a:spLocks noChangeArrowheads="1"/>
            </p:cNvSpPr>
            <p:nvPr/>
          </p:nvSpPr>
          <p:spPr bwMode="auto">
            <a:xfrm>
              <a:off x="814" y="1837"/>
              <a:ext cx="825" cy="6"/>
            </a:xfrm>
            <a:prstGeom prst="rect">
              <a:avLst/>
            </a:prstGeom>
            <a:solidFill>
              <a:srgbClr val="DADA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7" name="Rectangle 288"/>
            <p:cNvSpPr>
              <a:spLocks noChangeArrowheads="1"/>
            </p:cNvSpPr>
            <p:nvPr/>
          </p:nvSpPr>
          <p:spPr bwMode="auto">
            <a:xfrm>
              <a:off x="814" y="1843"/>
              <a:ext cx="825" cy="4"/>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8" name="Rectangle 289"/>
            <p:cNvSpPr>
              <a:spLocks noChangeArrowheads="1"/>
            </p:cNvSpPr>
            <p:nvPr/>
          </p:nvSpPr>
          <p:spPr bwMode="auto">
            <a:xfrm>
              <a:off x="814" y="1847"/>
              <a:ext cx="825" cy="6"/>
            </a:xfrm>
            <a:prstGeom prst="rect">
              <a:avLst/>
            </a:prstGeom>
            <a:solidFill>
              <a:srgbClr val="DDDD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9" name="Rectangle 290"/>
            <p:cNvSpPr>
              <a:spLocks noChangeArrowheads="1"/>
            </p:cNvSpPr>
            <p:nvPr/>
          </p:nvSpPr>
          <p:spPr bwMode="auto">
            <a:xfrm>
              <a:off x="814" y="1853"/>
              <a:ext cx="825" cy="4"/>
            </a:xfrm>
            <a:prstGeom prst="rect">
              <a:avLst/>
            </a:prstGeom>
            <a:solidFill>
              <a:srgbClr val="DFDF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0" name="Rectangle 291"/>
            <p:cNvSpPr>
              <a:spLocks noChangeArrowheads="1"/>
            </p:cNvSpPr>
            <p:nvPr/>
          </p:nvSpPr>
          <p:spPr bwMode="auto">
            <a:xfrm>
              <a:off x="814" y="1857"/>
              <a:ext cx="825" cy="6"/>
            </a:xfrm>
            <a:prstGeom prst="rect">
              <a:avLst/>
            </a:prstGeom>
            <a:solidFill>
              <a:srgbClr val="E1E1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1" name="Rectangle 292"/>
            <p:cNvSpPr>
              <a:spLocks noChangeArrowheads="1"/>
            </p:cNvSpPr>
            <p:nvPr/>
          </p:nvSpPr>
          <p:spPr bwMode="auto">
            <a:xfrm>
              <a:off x="814" y="1863"/>
              <a:ext cx="825" cy="4"/>
            </a:xfrm>
            <a:prstGeom prst="rect">
              <a:avLst/>
            </a:prstGeom>
            <a:solidFill>
              <a:srgbClr val="E3E38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2" name="Rectangle 293"/>
            <p:cNvSpPr>
              <a:spLocks noChangeArrowheads="1"/>
            </p:cNvSpPr>
            <p:nvPr/>
          </p:nvSpPr>
          <p:spPr bwMode="auto">
            <a:xfrm>
              <a:off x="814" y="1867"/>
              <a:ext cx="825" cy="6"/>
            </a:xfrm>
            <a:prstGeom prst="rect">
              <a:avLst/>
            </a:prstGeom>
            <a:solidFill>
              <a:srgbClr val="E4E4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3" name="Rectangle 294"/>
            <p:cNvSpPr>
              <a:spLocks noChangeArrowheads="1"/>
            </p:cNvSpPr>
            <p:nvPr/>
          </p:nvSpPr>
          <p:spPr bwMode="auto">
            <a:xfrm>
              <a:off x="814" y="1873"/>
              <a:ext cx="825" cy="4"/>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4" name="Rectangle 295"/>
            <p:cNvSpPr>
              <a:spLocks noChangeArrowheads="1"/>
            </p:cNvSpPr>
            <p:nvPr/>
          </p:nvSpPr>
          <p:spPr bwMode="auto">
            <a:xfrm>
              <a:off x="814" y="1877"/>
              <a:ext cx="825" cy="4"/>
            </a:xfrm>
            <a:prstGeom prst="rect">
              <a:avLst/>
            </a:prstGeom>
            <a:solidFill>
              <a:srgbClr val="E7E7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5" name="Rectangle 296"/>
            <p:cNvSpPr>
              <a:spLocks noChangeArrowheads="1"/>
            </p:cNvSpPr>
            <p:nvPr/>
          </p:nvSpPr>
          <p:spPr bwMode="auto">
            <a:xfrm>
              <a:off x="814" y="1881"/>
              <a:ext cx="825" cy="6"/>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6" name="Rectangle 297"/>
            <p:cNvSpPr>
              <a:spLocks noChangeArrowheads="1"/>
            </p:cNvSpPr>
            <p:nvPr/>
          </p:nvSpPr>
          <p:spPr bwMode="auto">
            <a:xfrm>
              <a:off x="814" y="1887"/>
              <a:ext cx="825" cy="4"/>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7" name="Rectangle 298"/>
            <p:cNvSpPr>
              <a:spLocks noChangeArrowheads="1"/>
            </p:cNvSpPr>
            <p:nvPr/>
          </p:nvSpPr>
          <p:spPr bwMode="auto">
            <a:xfrm>
              <a:off x="814" y="1891"/>
              <a:ext cx="825" cy="6"/>
            </a:xfrm>
            <a:prstGeom prst="rect">
              <a:avLst/>
            </a:prstGeom>
            <a:solidFill>
              <a:srgbClr val="EBEB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8" name="Rectangle 299"/>
            <p:cNvSpPr>
              <a:spLocks noChangeArrowheads="1"/>
            </p:cNvSpPr>
            <p:nvPr/>
          </p:nvSpPr>
          <p:spPr bwMode="auto">
            <a:xfrm>
              <a:off x="814" y="1897"/>
              <a:ext cx="825" cy="4"/>
            </a:xfrm>
            <a:prstGeom prst="rect">
              <a:avLst/>
            </a:prstGeom>
            <a:solidFill>
              <a:srgbClr val="ECEC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9" name="Rectangle 300"/>
            <p:cNvSpPr>
              <a:spLocks noChangeArrowheads="1"/>
            </p:cNvSpPr>
            <p:nvPr/>
          </p:nvSpPr>
          <p:spPr bwMode="auto">
            <a:xfrm>
              <a:off x="814" y="1901"/>
              <a:ext cx="825" cy="6"/>
            </a:xfrm>
            <a:prstGeom prst="rect">
              <a:avLst/>
            </a:prstGeom>
            <a:solidFill>
              <a:srgbClr val="EEEE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0" name="Rectangle 301"/>
            <p:cNvSpPr>
              <a:spLocks noChangeArrowheads="1"/>
            </p:cNvSpPr>
            <p:nvPr/>
          </p:nvSpPr>
          <p:spPr bwMode="auto">
            <a:xfrm>
              <a:off x="814" y="1907"/>
              <a:ext cx="825" cy="4"/>
            </a:xfrm>
            <a:prstGeom prst="rect">
              <a:avLst/>
            </a:prstGeom>
            <a:solidFill>
              <a:srgbClr val="EFEF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1" name="Rectangle 302"/>
            <p:cNvSpPr>
              <a:spLocks noChangeArrowheads="1"/>
            </p:cNvSpPr>
            <p:nvPr/>
          </p:nvSpPr>
          <p:spPr bwMode="auto">
            <a:xfrm>
              <a:off x="814" y="1911"/>
              <a:ext cx="825" cy="4"/>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2" name="Rectangle 303"/>
            <p:cNvSpPr>
              <a:spLocks noChangeArrowheads="1"/>
            </p:cNvSpPr>
            <p:nvPr/>
          </p:nvSpPr>
          <p:spPr bwMode="auto">
            <a:xfrm>
              <a:off x="814" y="1915"/>
              <a:ext cx="825" cy="6"/>
            </a:xfrm>
            <a:prstGeom prst="rect">
              <a:avLst/>
            </a:prstGeom>
            <a:solidFill>
              <a:srgbClr val="F1F1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3" name="Rectangle 304"/>
            <p:cNvSpPr>
              <a:spLocks noChangeArrowheads="1"/>
            </p:cNvSpPr>
            <p:nvPr/>
          </p:nvSpPr>
          <p:spPr bwMode="auto">
            <a:xfrm>
              <a:off x="814" y="1921"/>
              <a:ext cx="825" cy="4"/>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4" name="Rectangle 305"/>
            <p:cNvSpPr>
              <a:spLocks noChangeArrowheads="1"/>
            </p:cNvSpPr>
            <p:nvPr/>
          </p:nvSpPr>
          <p:spPr bwMode="auto">
            <a:xfrm>
              <a:off x="814" y="1925"/>
              <a:ext cx="825" cy="6"/>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5" name="Rectangle 306"/>
            <p:cNvSpPr>
              <a:spLocks noChangeArrowheads="1"/>
            </p:cNvSpPr>
            <p:nvPr/>
          </p:nvSpPr>
          <p:spPr bwMode="auto">
            <a:xfrm>
              <a:off x="814" y="1931"/>
              <a:ext cx="825" cy="4"/>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6" name="Rectangle 307"/>
            <p:cNvSpPr>
              <a:spLocks noChangeArrowheads="1"/>
            </p:cNvSpPr>
            <p:nvPr/>
          </p:nvSpPr>
          <p:spPr bwMode="auto">
            <a:xfrm>
              <a:off x="814" y="1935"/>
              <a:ext cx="825" cy="6"/>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7" name="Rectangle 308"/>
            <p:cNvSpPr>
              <a:spLocks noChangeArrowheads="1"/>
            </p:cNvSpPr>
            <p:nvPr/>
          </p:nvSpPr>
          <p:spPr bwMode="auto">
            <a:xfrm>
              <a:off x="814" y="1941"/>
              <a:ext cx="825" cy="4"/>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8" name="Rectangle 309"/>
            <p:cNvSpPr>
              <a:spLocks noChangeArrowheads="1"/>
            </p:cNvSpPr>
            <p:nvPr/>
          </p:nvSpPr>
          <p:spPr bwMode="auto">
            <a:xfrm>
              <a:off x="814" y="1945"/>
              <a:ext cx="825" cy="6"/>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9" name="Rectangle 310"/>
            <p:cNvSpPr>
              <a:spLocks noChangeArrowheads="1"/>
            </p:cNvSpPr>
            <p:nvPr/>
          </p:nvSpPr>
          <p:spPr bwMode="auto">
            <a:xfrm>
              <a:off x="814" y="1951"/>
              <a:ext cx="825" cy="4"/>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0" name="Rectangle 311"/>
            <p:cNvSpPr>
              <a:spLocks noChangeArrowheads="1"/>
            </p:cNvSpPr>
            <p:nvPr/>
          </p:nvSpPr>
          <p:spPr bwMode="auto">
            <a:xfrm>
              <a:off x="814" y="1955"/>
              <a:ext cx="825" cy="4"/>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1" name="Rectangle 312"/>
            <p:cNvSpPr>
              <a:spLocks noChangeArrowheads="1"/>
            </p:cNvSpPr>
            <p:nvPr/>
          </p:nvSpPr>
          <p:spPr bwMode="auto">
            <a:xfrm>
              <a:off x="814" y="1959"/>
              <a:ext cx="825" cy="6"/>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2" name="Rectangle 313"/>
            <p:cNvSpPr>
              <a:spLocks noChangeArrowheads="1"/>
            </p:cNvSpPr>
            <p:nvPr/>
          </p:nvSpPr>
          <p:spPr bwMode="auto">
            <a:xfrm>
              <a:off x="814" y="1965"/>
              <a:ext cx="825" cy="4"/>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3" name="Rectangle 314"/>
            <p:cNvSpPr>
              <a:spLocks noChangeArrowheads="1"/>
            </p:cNvSpPr>
            <p:nvPr/>
          </p:nvSpPr>
          <p:spPr bwMode="auto">
            <a:xfrm>
              <a:off x="814" y="1969"/>
              <a:ext cx="825" cy="6"/>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4" name="Rectangle 315"/>
            <p:cNvSpPr>
              <a:spLocks noChangeArrowheads="1"/>
            </p:cNvSpPr>
            <p:nvPr/>
          </p:nvSpPr>
          <p:spPr bwMode="auto">
            <a:xfrm>
              <a:off x="814" y="1975"/>
              <a:ext cx="825" cy="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5" name="Rectangle 316"/>
            <p:cNvSpPr>
              <a:spLocks noChangeArrowheads="1"/>
            </p:cNvSpPr>
            <p:nvPr/>
          </p:nvSpPr>
          <p:spPr bwMode="auto">
            <a:xfrm>
              <a:off x="814" y="1979"/>
              <a:ext cx="825" cy="7"/>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6" name="Rectangle 317"/>
            <p:cNvSpPr>
              <a:spLocks noChangeArrowheads="1"/>
            </p:cNvSpPr>
            <p:nvPr/>
          </p:nvSpPr>
          <p:spPr bwMode="auto">
            <a:xfrm>
              <a:off x="814" y="1986"/>
              <a:ext cx="825" cy="4"/>
            </a:xfrm>
            <a:prstGeom prst="rect">
              <a:avLst/>
            </a:prstGeom>
            <a:solidFill>
              <a:srgbClr val="FBFB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7" name="Rectangle 318"/>
            <p:cNvSpPr>
              <a:spLocks noChangeArrowheads="1"/>
            </p:cNvSpPr>
            <p:nvPr/>
          </p:nvSpPr>
          <p:spPr bwMode="auto">
            <a:xfrm>
              <a:off x="814" y="1990"/>
              <a:ext cx="825"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8" name="Rectangle 319"/>
            <p:cNvSpPr>
              <a:spLocks noChangeArrowheads="1"/>
            </p:cNvSpPr>
            <p:nvPr/>
          </p:nvSpPr>
          <p:spPr bwMode="auto">
            <a:xfrm>
              <a:off x="814" y="1994"/>
              <a:ext cx="825" cy="6"/>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9" name="Rectangle 320"/>
            <p:cNvSpPr>
              <a:spLocks noChangeArrowheads="1"/>
            </p:cNvSpPr>
            <p:nvPr/>
          </p:nvSpPr>
          <p:spPr bwMode="auto">
            <a:xfrm>
              <a:off x="814" y="2000"/>
              <a:ext cx="825" cy="4"/>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0" name="Rectangle 321"/>
            <p:cNvSpPr>
              <a:spLocks noChangeArrowheads="1"/>
            </p:cNvSpPr>
            <p:nvPr/>
          </p:nvSpPr>
          <p:spPr bwMode="auto">
            <a:xfrm>
              <a:off x="814" y="2004"/>
              <a:ext cx="825" cy="6"/>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1" name="Rectangle 322"/>
            <p:cNvSpPr>
              <a:spLocks noChangeArrowheads="1"/>
            </p:cNvSpPr>
            <p:nvPr/>
          </p:nvSpPr>
          <p:spPr bwMode="auto">
            <a:xfrm>
              <a:off x="814" y="2010"/>
              <a:ext cx="825" cy="4"/>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2" name="Rectangle 323"/>
            <p:cNvSpPr>
              <a:spLocks noChangeArrowheads="1"/>
            </p:cNvSpPr>
            <p:nvPr/>
          </p:nvSpPr>
          <p:spPr bwMode="auto">
            <a:xfrm>
              <a:off x="814" y="2014"/>
              <a:ext cx="825" cy="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3" name="Rectangle 324"/>
            <p:cNvSpPr>
              <a:spLocks noChangeArrowheads="1"/>
            </p:cNvSpPr>
            <p:nvPr/>
          </p:nvSpPr>
          <p:spPr bwMode="auto">
            <a:xfrm>
              <a:off x="814" y="2020"/>
              <a:ext cx="825"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4" name="Rectangle 325"/>
            <p:cNvSpPr>
              <a:spLocks noChangeArrowheads="1"/>
            </p:cNvSpPr>
            <p:nvPr/>
          </p:nvSpPr>
          <p:spPr bwMode="auto">
            <a:xfrm>
              <a:off x="814" y="2024"/>
              <a:ext cx="825" cy="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5" name="Rectangle 326"/>
            <p:cNvSpPr>
              <a:spLocks noChangeArrowheads="1"/>
            </p:cNvSpPr>
            <p:nvPr/>
          </p:nvSpPr>
          <p:spPr bwMode="auto">
            <a:xfrm>
              <a:off x="814" y="2030"/>
              <a:ext cx="825"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6" name="Rectangle 327"/>
            <p:cNvSpPr>
              <a:spLocks noChangeArrowheads="1"/>
            </p:cNvSpPr>
            <p:nvPr/>
          </p:nvSpPr>
          <p:spPr bwMode="auto">
            <a:xfrm>
              <a:off x="814" y="2034"/>
              <a:ext cx="825"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7" name="Rectangle 328"/>
            <p:cNvSpPr>
              <a:spLocks noChangeArrowheads="1"/>
            </p:cNvSpPr>
            <p:nvPr/>
          </p:nvSpPr>
          <p:spPr bwMode="auto">
            <a:xfrm>
              <a:off x="814" y="2038"/>
              <a:ext cx="825" cy="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8" name="Rectangle 329"/>
            <p:cNvSpPr>
              <a:spLocks noChangeArrowheads="1"/>
            </p:cNvSpPr>
            <p:nvPr/>
          </p:nvSpPr>
          <p:spPr bwMode="auto">
            <a:xfrm>
              <a:off x="814" y="2044"/>
              <a:ext cx="825"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9" name="Rectangle 330"/>
            <p:cNvSpPr>
              <a:spLocks noChangeArrowheads="1"/>
            </p:cNvSpPr>
            <p:nvPr/>
          </p:nvSpPr>
          <p:spPr bwMode="auto">
            <a:xfrm>
              <a:off x="814" y="2048"/>
              <a:ext cx="825" cy="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0" name="Rectangle 331"/>
            <p:cNvSpPr>
              <a:spLocks noChangeArrowheads="1"/>
            </p:cNvSpPr>
            <p:nvPr/>
          </p:nvSpPr>
          <p:spPr bwMode="auto">
            <a:xfrm>
              <a:off x="814" y="2054"/>
              <a:ext cx="825" cy="4"/>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1" name="Rectangle 332"/>
            <p:cNvSpPr>
              <a:spLocks noChangeArrowheads="1"/>
            </p:cNvSpPr>
            <p:nvPr/>
          </p:nvSpPr>
          <p:spPr bwMode="auto">
            <a:xfrm>
              <a:off x="814" y="2058"/>
              <a:ext cx="825" cy="6"/>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2" name="Rectangle 333"/>
            <p:cNvSpPr>
              <a:spLocks noChangeArrowheads="1"/>
            </p:cNvSpPr>
            <p:nvPr/>
          </p:nvSpPr>
          <p:spPr bwMode="auto">
            <a:xfrm>
              <a:off x="814" y="2064"/>
              <a:ext cx="825" cy="4"/>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3" name="Rectangle 334"/>
            <p:cNvSpPr>
              <a:spLocks noChangeArrowheads="1"/>
            </p:cNvSpPr>
            <p:nvPr/>
          </p:nvSpPr>
          <p:spPr bwMode="auto">
            <a:xfrm>
              <a:off x="814" y="2068"/>
              <a:ext cx="825"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4" name="Rectangle 335"/>
            <p:cNvSpPr>
              <a:spLocks noChangeArrowheads="1"/>
            </p:cNvSpPr>
            <p:nvPr/>
          </p:nvSpPr>
          <p:spPr bwMode="auto">
            <a:xfrm>
              <a:off x="814" y="2072"/>
              <a:ext cx="825" cy="6"/>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5" name="Rectangle 336"/>
            <p:cNvSpPr>
              <a:spLocks noChangeArrowheads="1"/>
            </p:cNvSpPr>
            <p:nvPr/>
          </p:nvSpPr>
          <p:spPr bwMode="auto">
            <a:xfrm>
              <a:off x="814" y="2078"/>
              <a:ext cx="825" cy="4"/>
            </a:xfrm>
            <a:prstGeom prst="rect">
              <a:avLst/>
            </a:prstGeom>
            <a:solidFill>
              <a:srgbClr val="FBFB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6" name="Rectangle 337"/>
            <p:cNvSpPr>
              <a:spLocks noChangeArrowheads="1"/>
            </p:cNvSpPr>
            <p:nvPr/>
          </p:nvSpPr>
          <p:spPr bwMode="auto">
            <a:xfrm>
              <a:off x="814" y="2082"/>
              <a:ext cx="825" cy="6"/>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7" name="Rectangle 338"/>
            <p:cNvSpPr>
              <a:spLocks noChangeArrowheads="1"/>
            </p:cNvSpPr>
            <p:nvPr/>
          </p:nvSpPr>
          <p:spPr bwMode="auto">
            <a:xfrm>
              <a:off x="814" y="2088"/>
              <a:ext cx="825" cy="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8" name="Rectangle 339"/>
            <p:cNvSpPr>
              <a:spLocks noChangeArrowheads="1"/>
            </p:cNvSpPr>
            <p:nvPr/>
          </p:nvSpPr>
          <p:spPr bwMode="auto">
            <a:xfrm>
              <a:off x="814" y="2092"/>
              <a:ext cx="825" cy="6"/>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9" name="Rectangle 340"/>
            <p:cNvSpPr>
              <a:spLocks noChangeArrowheads="1"/>
            </p:cNvSpPr>
            <p:nvPr/>
          </p:nvSpPr>
          <p:spPr bwMode="auto">
            <a:xfrm>
              <a:off x="814" y="2098"/>
              <a:ext cx="825" cy="4"/>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0" name="Rectangle 341"/>
            <p:cNvSpPr>
              <a:spLocks noChangeArrowheads="1"/>
            </p:cNvSpPr>
            <p:nvPr/>
          </p:nvSpPr>
          <p:spPr bwMode="auto">
            <a:xfrm>
              <a:off x="814" y="2102"/>
              <a:ext cx="825" cy="6"/>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1" name="Rectangle 342"/>
            <p:cNvSpPr>
              <a:spLocks noChangeArrowheads="1"/>
            </p:cNvSpPr>
            <p:nvPr/>
          </p:nvSpPr>
          <p:spPr bwMode="auto">
            <a:xfrm>
              <a:off x="814" y="2108"/>
              <a:ext cx="825" cy="4"/>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2" name="Rectangle 343"/>
            <p:cNvSpPr>
              <a:spLocks noChangeArrowheads="1"/>
            </p:cNvSpPr>
            <p:nvPr/>
          </p:nvSpPr>
          <p:spPr bwMode="auto">
            <a:xfrm>
              <a:off x="814" y="2112"/>
              <a:ext cx="825" cy="4"/>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3" name="Rectangle 344"/>
            <p:cNvSpPr>
              <a:spLocks noChangeArrowheads="1"/>
            </p:cNvSpPr>
            <p:nvPr/>
          </p:nvSpPr>
          <p:spPr bwMode="auto">
            <a:xfrm>
              <a:off x="814" y="2116"/>
              <a:ext cx="825" cy="6"/>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4" name="Rectangle 345"/>
            <p:cNvSpPr>
              <a:spLocks noChangeArrowheads="1"/>
            </p:cNvSpPr>
            <p:nvPr/>
          </p:nvSpPr>
          <p:spPr bwMode="auto">
            <a:xfrm>
              <a:off x="814" y="2122"/>
              <a:ext cx="825" cy="4"/>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5" name="Rectangle 346"/>
            <p:cNvSpPr>
              <a:spLocks noChangeArrowheads="1"/>
            </p:cNvSpPr>
            <p:nvPr/>
          </p:nvSpPr>
          <p:spPr bwMode="auto">
            <a:xfrm>
              <a:off x="814" y="2126"/>
              <a:ext cx="825" cy="6"/>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6" name="Rectangle 347"/>
            <p:cNvSpPr>
              <a:spLocks noChangeArrowheads="1"/>
            </p:cNvSpPr>
            <p:nvPr/>
          </p:nvSpPr>
          <p:spPr bwMode="auto">
            <a:xfrm>
              <a:off x="814" y="2132"/>
              <a:ext cx="825" cy="4"/>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7" name="Rectangle 348"/>
            <p:cNvSpPr>
              <a:spLocks noChangeArrowheads="1"/>
            </p:cNvSpPr>
            <p:nvPr/>
          </p:nvSpPr>
          <p:spPr bwMode="auto">
            <a:xfrm>
              <a:off x="814" y="2136"/>
              <a:ext cx="825" cy="6"/>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8" name="Rectangle 349"/>
            <p:cNvSpPr>
              <a:spLocks noChangeArrowheads="1"/>
            </p:cNvSpPr>
            <p:nvPr/>
          </p:nvSpPr>
          <p:spPr bwMode="auto">
            <a:xfrm>
              <a:off x="814" y="2142"/>
              <a:ext cx="825" cy="4"/>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9" name="Rectangle 350"/>
            <p:cNvSpPr>
              <a:spLocks noChangeArrowheads="1"/>
            </p:cNvSpPr>
            <p:nvPr/>
          </p:nvSpPr>
          <p:spPr bwMode="auto">
            <a:xfrm>
              <a:off x="814" y="2146"/>
              <a:ext cx="825" cy="4"/>
            </a:xfrm>
            <a:prstGeom prst="rect">
              <a:avLst/>
            </a:prstGeom>
            <a:solidFill>
              <a:srgbClr val="F1F1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0" name="Rectangle 351"/>
            <p:cNvSpPr>
              <a:spLocks noChangeArrowheads="1"/>
            </p:cNvSpPr>
            <p:nvPr/>
          </p:nvSpPr>
          <p:spPr bwMode="auto">
            <a:xfrm>
              <a:off x="814" y="2150"/>
              <a:ext cx="825" cy="6"/>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1" name="Rectangle 352"/>
            <p:cNvSpPr>
              <a:spLocks noChangeArrowheads="1"/>
            </p:cNvSpPr>
            <p:nvPr/>
          </p:nvSpPr>
          <p:spPr bwMode="auto">
            <a:xfrm>
              <a:off x="814" y="2156"/>
              <a:ext cx="825" cy="4"/>
            </a:xfrm>
            <a:prstGeom prst="rect">
              <a:avLst/>
            </a:prstGeom>
            <a:solidFill>
              <a:srgbClr val="EFEF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2" name="Rectangle 353"/>
            <p:cNvSpPr>
              <a:spLocks noChangeArrowheads="1"/>
            </p:cNvSpPr>
            <p:nvPr/>
          </p:nvSpPr>
          <p:spPr bwMode="auto">
            <a:xfrm>
              <a:off x="814" y="2160"/>
              <a:ext cx="825" cy="6"/>
            </a:xfrm>
            <a:prstGeom prst="rect">
              <a:avLst/>
            </a:prstGeom>
            <a:solidFill>
              <a:srgbClr val="EEEE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3" name="Rectangle 354"/>
            <p:cNvSpPr>
              <a:spLocks noChangeArrowheads="1"/>
            </p:cNvSpPr>
            <p:nvPr/>
          </p:nvSpPr>
          <p:spPr bwMode="auto">
            <a:xfrm>
              <a:off x="814" y="2166"/>
              <a:ext cx="825" cy="4"/>
            </a:xfrm>
            <a:prstGeom prst="rect">
              <a:avLst/>
            </a:prstGeom>
            <a:solidFill>
              <a:srgbClr val="ECEC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4" name="Rectangle 355"/>
            <p:cNvSpPr>
              <a:spLocks noChangeArrowheads="1"/>
            </p:cNvSpPr>
            <p:nvPr/>
          </p:nvSpPr>
          <p:spPr bwMode="auto">
            <a:xfrm>
              <a:off x="814" y="2170"/>
              <a:ext cx="825" cy="6"/>
            </a:xfrm>
            <a:prstGeom prst="rect">
              <a:avLst/>
            </a:prstGeom>
            <a:solidFill>
              <a:srgbClr val="EBEB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5" name="Rectangle 356"/>
            <p:cNvSpPr>
              <a:spLocks noChangeArrowheads="1"/>
            </p:cNvSpPr>
            <p:nvPr/>
          </p:nvSpPr>
          <p:spPr bwMode="auto">
            <a:xfrm>
              <a:off x="814" y="2176"/>
              <a:ext cx="825" cy="4"/>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6" name="Rectangle 357"/>
            <p:cNvSpPr>
              <a:spLocks noChangeArrowheads="1"/>
            </p:cNvSpPr>
            <p:nvPr/>
          </p:nvSpPr>
          <p:spPr bwMode="auto">
            <a:xfrm>
              <a:off x="814" y="2180"/>
              <a:ext cx="825" cy="6"/>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7" name="Rectangle 358"/>
            <p:cNvSpPr>
              <a:spLocks noChangeArrowheads="1"/>
            </p:cNvSpPr>
            <p:nvPr/>
          </p:nvSpPr>
          <p:spPr bwMode="auto">
            <a:xfrm>
              <a:off x="814" y="2186"/>
              <a:ext cx="825" cy="4"/>
            </a:xfrm>
            <a:prstGeom prst="rect">
              <a:avLst/>
            </a:prstGeom>
            <a:solidFill>
              <a:srgbClr val="E7E7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8" name="Rectangle 359"/>
            <p:cNvSpPr>
              <a:spLocks noChangeArrowheads="1"/>
            </p:cNvSpPr>
            <p:nvPr/>
          </p:nvSpPr>
          <p:spPr bwMode="auto">
            <a:xfrm>
              <a:off x="814" y="2190"/>
              <a:ext cx="825" cy="4"/>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9" name="Rectangle 360"/>
            <p:cNvSpPr>
              <a:spLocks noChangeArrowheads="1"/>
            </p:cNvSpPr>
            <p:nvPr/>
          </p:nvSpPr>
          <p:spPr bwMode="auto">
            <a:xfrm>
              <a:off x="814" y="2194"/>
              <a:ext cx="825" cy="6"/>
            </a:xfrm>
            <a:prstGeom prst="rect">
              <a:avLst/>
            </a:prstGeom>
            <a:solidFill>
              <a:srgbClr val="E4E4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0" name="Rectangle 361"/>
            <p:cNvSpPr>
              <a:spLocks noChangeArrowheads="1"/>
            </p:cNvSpPr>
            <p:nvPr/>
          </p:nvSpPr>
          <p:spPr bwMode="auto">
            <a:xfrm>
              <a:off x="814" y="2200"/>
              <a:ext cx="825" cy="4"/>
            </a:xfrm>
            <a:prstGeom prst="rect">
              <a:avLst/>
            </a:prstGeom>
            <a:solidFill>
              <a:srgbClr val="E3E38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1" name="Rectangle 362"/>
            <p:cNvSpPr>
              <a:spLocks noChangeArrowheads="1"/>
            </p:cNvSpPr>
            <p:nvPr/>
          </p:nvSpPr>
          <p:spPr bwMode="auto">
            <a:xfrm>
              <a:off x="814" y="2204"/>
              <a:ext cx="825" cy="6"/>
            </a:xfrm>
            <a:prstGeom prst="rect">
              <a:avLst/>
            </a:prstGeom>
            <a:solidFill>
              <a:srgbClr val="E1E1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2" name="Rectangle 363"/>
            <p:cNvSpPr>
              <a:spLocks noChangeArrowheads="1"/>
            </p:cNvSpPr>
            <p:nvPr/>
          </p:nvSpPr>
          <p:spPr bwMode="auto">
            <a:xfrm>
              <a:off x="814" y="2210"/>
              <a:ext cx="825" cy="4"/>
            </a:xfrm>
            <a:prstGeom prst="rect">
              <a:avLst/>
            </a:prstGeom>
            <a:solidFill>
              <a:srgbClr val="DFDF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3" name="Rectangle 364"/>
            <p:cNvSpPr>
              <a:spLocks noChangeArrowheads="1"/>
            </p:cNvSpPr>
            <p:nvPr/>
          </p:nvSpPr>
          <p:spPr bwMode="auto">
            <a:xfrm>
              <a:off x="814" y="2214"/>
              <a:ext cx="825" cy="6"/>
            </a:xfrm>
            <a:prstGeom prst="rect">
              <a:avLst/>
            </a:prstGeom>
            <a:solidFill>
              <a:srgbClr val="DDDD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4" name="Rectangle 365"/>
            <p:cNvSpPr>
              <a:spLocks noChangeArrowheads="1"/>
            </p:cNvSpPr>
            <p:nvPr/>
          </p:nvSpPr>
          <p:spPr bwMode="auto">
            <a:xfrm>
              <a:off x="814" y="2220"/>
              <a:ext cx="825" cy="4"/>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5" name="Rectangle 366"/>
            <p:cNvSpPr>
              <a:spLocks noChangeArrowheads="1"/>
            </p:cNvSpPr>
            <p:nvPr/>
          </p:nvSpPr>
          <p:spPr bwMode="auto">
            <a:xfrm>
              <a:off x="814" y="2224"/>
              <a:ext cx="825" cy="4"/>
            </a:xfrm>
            <a:prstGeom prst="rect">
              <a:avLst/>
            </a:prstGeom>
            <a:solidFill>
              <a:srgbClr val="DADA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6" name="Rectangle 367"/>
            <p:cNvSpPr>
              <a:spLocks noChangeArrowheads="1"/>
            </p:cNvSpPr>
            <p:nvPr/>
          </p:nvSpPr>
          <p:spPr bwMode="auto">
            <a:xfrm>
              <a:off x="814" y="2228"/>
              <a:ext cx="825" cy="6"/>
            </a:xfrm>
            <a:prstGeom prst="rect">
              <a:avLst/>
            </a:prstGeom>
            <a:solidFill>
              <a:srgbClr val="D8D8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7" name="Rectangle 368"/>
            <p:cNvSpPr>
              <a:spLocks noChangeArrowheads="1"/>
            </p:cNvSpPr>
            <p:nvPr/>
          </p:nvSpPr>
          <p:spPr bwMode="auto">
            <a:xfrm>
              <a:off x="814" y="2234"/>
              <a:ext cx="825" cy="4"/>
            </a:xfrm>
            <a:prstGeom prst="rect">
              <a:avLst/>
            </a:prstGeom>
            <a:solidFill>
              <a:srgbClr val="D6D68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8" name="Rectangle 369"/>
            <p:cNvSpPr>
              <a:spLocks noChangeArrowheads="1"/>
            </p:cNvSpPr>
            <p:nvPr/>
          </p:nvSpPr>
          <p:spPr bwMode="auto">
            <a:xfrm>
              <a:off x="814" y="2238"/>
              <a:ext cx="825" cy="6"/>
            </a:xfrm>
            <a:prstGeom prst="rect">
              <a:avLst/>
            </a:prstGeom>
            <a:solidFill>
              <a:srgbClr val="D4D4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9" name="Rectangle 370"/>
            <p:cNvSpPr>
              <a:spLocks noChangeArrowheads="1"/>
            </p:cNvSpPr>
            <p:nvPr/>
          </p:nvSpPr>
          <p:spPr bwMode="auto">
            <a:xfrm>
              <a:off x="814" y="2244"/>
              <a:ext cx="825" cy="4"/>
            </a:xfrm>
            <a:prstGeom prst="rect">
              <a:avLst/>
            </a:prstGeom>
            <a:solidFill>
              <a:srgbClr val="D3D37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0" name="Rectangle 371"/>
            <p:cNvSpPr>
              <a:spLocks noChangeArrowheads="1"/>
            </p:cNvSpPr>
            <p:nvPr/>
          </p:nvSpPr>
          <p:spPr bwMode="auto">
            <a:xfrm>
              <a:off x="814" y="2248"/>
              <a:ext cx="825" cy="6"/>
            </a:xfrm>
            <a:prstGeom prst="rect">
              <a:avLst/>
            </a:prstGeom>
            <a:solidFill>
              <a:srgbClr val="D0D0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1" name="Rectangle 372"/>
            <p:cNvSpPr>
              <a:spLocks noChangeArrowheads="1"/>
            </p:cNvSpPr>
            <p:nvPr/>
          </p:nvSpPr>
          <p:spPr bwMode="auto">
            <a:xfrm>
              <a:off x="814" y="2254"/>
              <a:ext cx="825" cy="4"/>
            </a:xfrm>
            <a:prstGeom prst="rect">
              <a:avLst/>
            </a:prstGeom>
            <a:solidFill>
              <a:srgbClr val="CECE7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2" name="Rectangle 373"/>
            <p:cNvSpPr>
              <a:spLocks noChangeArrowheads="1"/>
            </p:cNvSpPr>
            <p:nvPr/>
          </p:nvSpPr>
          <p:spPr bwMode="auto">
            <a:xfrm>
              <a:off x="814" y="2258"/>
              <a:ext cx="825" cy="6"/>
            </a:xfrm>
            <a:prstGeom prst="rect">
              <a:avLst/>
            </a:prstGeom>
            <a:solidFill>
              <a:srgbClr val="CCCC7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3" name="Rectangle 374"/>
            <p:cNvSpPr>
              <a:spLocks noChangeArrowheads="1"/>
            </p:cNvSpPr>
            <p:nvPr/>
          </p:nvSpPr>
          <p:spPr bwMode="auto">
            <a:xfrm>
              <a:off x="814" y="2264"/>
              <a:ext cx="825" cy="4"/>
            </a:xfrm>
            <a:prstGeom prst="rect">
              <a:avLst/>
            </a:prstGeom>
            <a:solidFill>
              <a:srgbClr val="CACA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4" name="Rectangle 375"/>
            <p:cNvSpPr>
              <a:spLocks noChangeArrowheads="1"/>
            </p:cNvSpPr>
            <p:nvPr/>
          </p:nvSpPr>
          <p:spPr bwMode="auto">
            <a:xfrm>
              <a:off x="814" y="2268"/>
              <a:ext cx="825" cy="4"/>
            </a:xfrm>
            <a:prstGeom prst="rect">
              <a:avLst/>
            </a:prstGeom>
            <a:solidFill>
              <a:srgbClr val="C8C8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5" name="Rectangle 376"/>
            <p:cNvSpPr>
              <a:spLocks noChangeArrowheads="1"/>
            </p:cNvSpPr>
            <p:nvPr/>
          </p:nvSpPr>
          <p:spPr bwMode="auto">
            <a:xfrm>
              <a:off x="814" y="2272"/>
              <a:ext cx="825" cy="6"/>
            </a:xfrm>
            <a:prstGeom prst="rect">
              <a:avLst/>
            </a:prstGeom>
            <a:solidFill>
              <a:srgbClr val="C6C67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6" name="Rectangle 377"/>
            <p:cNvSpPr>
              <a:spLocks noChangeArrowheads="1"/>
            </p:cNvSpPr>
            <p:nvPr/>
          </p:nvSpPr>
          <p:spPr bwMode="auto">
            <a:xfrm>
              <a:off x="814" y="2278"/>
              <a:ext cx="825" cy="4"/>
            </a:xfrm>
            <a:prstGeom prst="rect">
              <a:avLst/>
            </a:prstGeom>
            <a:solidFill>
              <a:srgbClr val="C4C47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7" name="Rectangle 378"/>
            <p:cNvSpPr>
              <a:spLocks noChangeArrowheads="1"/>
            </p:cNvSpPr>
            <p:nvPr/>
          </p:nvSpPr>
          <p:spPr bwMode="auto">
            <a:xfrm>
              <a:off x="814" y="2282"/>
              <a:ext cx="825" cy="6"/>
            </a:xfrm>
            <a:prstGeom prst="rect">
              <a:avLst/>
            </a:prstGeom>
            <a:solidFill>
              <a:srgbClr val="C1C1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8" name="Rectangle 379"/>
            <p:cNvSpPr>
              <a:spLocks noChangeArrowheads="1"/>
            </p:cNvSpPr>
            <p:nvPr/>
          </p:nvSpPr>
          <p:spPr bwMode="auto">
            <a:xfrm>
              <a:off x="814" y="2288"/>
              <a:ext cx="825" cy="4"/>
            </a:xfrm>
            <a:prstGeom prst="rect">
              <a:avLst/>
            </a:prstGeom>
            <a:solidFill>
              <a:srgbClr val="BFBF7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9" name="Rectangle 380"/>
            <p:cNvSpPr>
              <a:spLocks noChangeArrowheads="1"/>
            </p:cNvSpPr>
            <p:nvPr/>
          </p:nvSpPr>
          <p:spPr bwMode="auto">
            <a:xfrm>
              <a:off x="814" y="2292"/>
              <a:ext cx="825" cy="6"/>
            </a:xfrm>
            <a:prstGeom prst="rect">
              <a:avLst/>
            </a:prstGeom>
            <a:solidFill>
              <a:srgbClr val="BDBD7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0" name="Rectangle 381"/>
            <p:cNvSpPr>
              <a:spLocks noChangeArrowheads="1"/>
            </p:cNvSpPr>
            <p:nvPr/>
          </p:nvSpPr>
          <p:spPr bwMode="auto">
            <a:xfrm>
              <a:off x="814" y="2298"/>
              <a:ext cx="825" cy="4"/>
            </a:xfrm>
            <a:prstGeom prst="rect">
              <a:avLst/>
            </a:prstGeom>
            <a:solidFill>
              <a:srgbClr val="BBBB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1" name="Rectangle 382"/>
            <p:cNvSpPr>
              <a:spLocks noChangeArrowheads="1"/>
            </p:cNvSpPr>
            <p:nvPr/>
          </p:nvSpPr>
          <p:spPr bwMode="auto">
            <a:xfrm>
              <a:off x="814" y="2302"/>
              <a:ext cx="825" cy="4"/>
            </a:xfrm>
            <a:prstGeom prst="rect">
              <a:avLst/>
            </a:prstGeom>
            <a:solidFill>
              <a:srgbClr val="B9B96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2" name="Rectangle 383"/>
            <p:cNvSpPr>
              <a:spLocks noChangeArrowheads="1"/>
            </p:cNvSpPr>
            <p:nvPr/>
          </p:nvSpPr>
          <p:spPr bwMode="auto">
            <a:xfrm>
              <a:off x="814" y="2306"/>
              <a:ext cx="825" cy="6"/>
            </a:xfrm>
            <a:prstGeom prst="rect">
              <a:avLst/>
            </a:prstGeom>
            <a:solidFill>
              <a:srgbClr val="B7B76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3" name="Rectangle 384"/>
            <p:cNvSpPr>
              <a:spLocks noChangeArrowheads="1"/>
            </p:cNvSpPr>
            <p:nvPr/>
          </p:nvSpPr>
          <p:spPr bwMode="auto">
            <a:xfrm>
              <a:off x="814" y="2312"/>
              <a:ext cx="825" cy="4"/>
            </a:xfrm>
            <a:prstGeom prst="rect">
              <a:avLst/>
            </a:prstGeom>
            <a:solidFill>
              <a:srgbClr val="B4B4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4" name="Rectangle 385"/>
            <p:cNvSpPr>
              <a:spLocks noChangeArrowheads="1"/>
            </p:cNvSpPr>
            <p:nvPr/>
          </p:nvSpPr>
          <p:spPr bwMode="auto">
            <a:xfrm>
              <a:off x="814" y="2316"/>
              <a:ext cx="825" cy="6"/>
            </a:xfrm>
            <a:prstGeom prst="rect">
              <a:avLst/>
            </a:prstGeom>
            <a:solidFill>
              <a:srgbClr val="B2B26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5" name="Rectangle 386"/>
            <p:cNvSpPr>
              <a:spLocks noChangeArrowheads="1"/>
            </p:cNvSpPr>
            <p:nvPr/>
          </p:nvSpPr>
          <p:spPr bwMode="auto">
            <a:xfrm>
              <a:off x="814" y="2322"/>
              <a:ext cx="825" cy="4"/>
            </a:xfrm>
            <a:prstGeom prst="rect">
              <a:avLst/>
            </a:prstGeom>
            <a:solidFill>
              <a:srgbClr val="B0B06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6" name="Rectangle 387"/>
            <p:cNvSpPr>
              <a:spLocks noChangeArrowheads="1"/>
            </p:cNvSpPr>
            <p:nvPr/>
          </p:nvSpPr>
          <p:spPr bwMode="auto">
            <a:xfrm>
              <a:off x="814" y="2326"/>
              <a:ext cx="825" cy="6"/>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7" name="Rectangle 388"/>
            <p:cNvSpPr>
              <a:spLocks noChangeArrowheads="1"/>
            </p:cNvSpPr>
            <p:nvPr/>
          </p:nvSpPr>
          <p:spPr bwMode="auto">
            <a:xfrm>
              <a:off x="814" y="2332"/>
              <a:ext cx="825" cy="4"/>
            </a:xfrm>
            <a:prstGeom prst="rect">
              <a:avLst/>
            </a:prstGeom>
            <a:solidFill>
              <a:srgbClr val="ABAB6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8" name="Rectangle 389"/>
            <p:cNvSpPr>
              <a:spLocks noChangeArrowheads="1"/>
            </p:cNvSpPr>
            <p:nvPr/>
          </p:nvSpPr>
          <p:spPr bwMode="auto">
            <a:xfrm>
              <a:off x="814" y="2336"/>
              <a:ext cx="825" cy="7"/>
            </a:xfrm>
            <a:prstGeom prst="rect">
              <a:avLst/>
            </a:prstGeom>
            <a:solidFill>
              <a:srgbClr val="AAAA6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9" name="Rectangle 390"/>
            <p:cNvSpPr>
              <a:spLocks noChangeArrowheads="1"/>
            </p:cNvSpPr>
            <p:nvPr/>
          </p:nvSpPr>
          <p:spPr bwMode="auto">
            <a:xfrm>
              <a:off x="814" y="2343"/>
              <a:ext cx="825" cy="4"/>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0" name="Rectangle 391"/>
            <p:cNvSpPr>
              <a:spLocks noChangeArrowheads="1"/>
            </p:cNvSpPr>
            <p:nvPr/>
          </p:nvSpPr>
          <p:spPr bwMode="auto">
            <a:xfrm>
              <a:off x="814" y="2347"/>
              <a:ext cx="825" cy="4"/>
            </a:xfrm>
            <a:prstGeom prst="rect">
              <a:avLst/>
            </a:prstGeom>
            <a:solidFill>
              <a:srgbClr val="A6A66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1" name="Rectangle 392"/>
            <p:cNvSpPr>
              <a:spLocks noChangeArrowheads="1"/>
            </p:cNvSpPr>
            <p:nvPr/>
          </p:nvSpPr>
          <p:spPr bwMode="auto">
            <a:xfrm>
              <a:off x="814" y="2351"/>
              <a:ext cx="825" cy="6"/>
            </a:xfrm>
            <a:prstGeom prst="rect">
              <a:avLst/>
            </a:prstGeom>
            <a:solidFill>
              <a:srgbClr val="A3A3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2" name="Rectangle 393"/>
            <p:cNvSpPr>
              <a:spLocks noChangeArrowheads="1"/>
            </p:cNvSpPr>
            <p:nvPr/>
          </p:nvSpPr>
          <p:spPr bwMode="auto">
            <a:xfrm>
              <a:off x="814" y="2357"/>
              <a:ext cx="825" cy="4"/>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3" name="Rectangle 394"/>
            <p:cNvSpPr>
              <a:spLocks noChangeArrowheads="1"/>
            </p:cNvSpPr>
            <p:nvPr/>
          </p:nvSpPr>
          <p:spPr bwMode="auto">
            <a:xfrm>
              <a:off x="814" y="2361"/>
              <a:ext cx="825" cy="6"/>
            </a:xfrm>
            <a:prstGeom prst="rect">
              <a:avLst/>
            </a:prstGeom>
            <a:solidFill>
              <a:srgbClr val="A0A0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4" name="Rectangle 395"/>
            <p:cNvSpPr>
              <a:spLocks noChangeArrowheads="1"/>
            </p:cNvSpPr>
            <p:nvPr/>
          </p:nvSpPr>
          <p:spPr bwMode="auto">
            <a:xfrm>
              <a:off x="814" y="2367"/>
              <a:ext cx="825" cy="4"/>
            </a:xfrm>
            <a:prstGeom prst="rect">
              <a:avLst/>
            </a:prstGeom>
            <a:solidFill>
              <a:srgbClr val="9E9E5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5" name="Rectangle 396"/>
            <p:cNvSpPr>
              <a:spLocks noChangeArrowheads="1"/>
            </p:cNvSpPr>
            <p:nvPr/>
          </p:nvSpPr>
          <p:spPr bwMode="auto">
            <a:xfrm>
              <a:off x="814" y="2371"/>
              <a:ext cx="825" cy="6"/>
            </a:xfrm>
            <a:prstGeom prst="rect">
              <a:avLst/>
            </a:prstGeom>
            <a:solidFill>
              <a:srgbClr val="9C9C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6" name="Rectangle 397"/>
            <p:cNvSpPr>
              <a:spLocks noChangeArrowheads="1"/>
            </p:cNvSpPr>
            <p:nvPr/>
          </p:nvSpPr>
          <p:spPr bwMode="auto">
            <a:xfrm>
              <a:off x="814" y="2377"/>
              <a:ext cx="825" cy="4"/>
            </a:xfrm>
            <a:prstGeom prst="rect">
              <a:avLst/>
            </a:prstGeom>
            <a:solidFill>
              <a:srgbClr val="9A9A5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7" name="Rectangle 398"/>
            <p:cNvSpPr>
              <a:spLocks noChangeArrowheads="1"/>
            </p:cNvSpPr>
            <p:nvPr/>
          </p:nvSpPr>
          <p:spPr bwMode="auto">
            <a:xfrm>
              <a:off x="814" y="2381"/>
              <a:ext cx="825" cy="4"/>
            </a:xfrm>
            <a:prstGeom prst="rect">
              <a:avLst/>
            </a:prstGeom>
            <a:solidFill>
              <a:srgbClr val="9898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8" name="Rectangle 399"/>
            <p:cNvSpPr>
              <a:spLocks noChangeArrowheads="1"/>
            </p:cNvSpPr>
            <p:nvPr/>
          </p:nvSpPr>
          <p:spPr bwMode="auto">
            <a:xfrm>
              <a:off x="814" y="2385"/>
              <a:ext cx="825" cy="6"/>
            </a:xfrm>
            <a:prstGeom prst="rect">
              <a:avLst/>
            </a:prstGeom>
            <a:solidFill>
              <a:srgbClr val="9696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9" name="Rectangle 400"/>
            <p:cNvSpPr>
              <a:spLocks noChangeArrowheads="1"/>
            </p:cNvSpPr>
            <p:nvPr/>
          </p:nvSpPr>
          <p:spPr bwMode="auto">
            <a:xfrm>
              <a:off x="814" y="2391"/>
              <a:ext cx="825" cy="4"/>
            </a:xfrm>
            <a:prstGeom prst="rect">
              <a:avLst/>
            </a:prstGeom>
            <a:solidFill>
              <a:srgbClr val="9595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0" name="Rectangle 401"/>
            <p:cNvSpPr>
              <a:spLocks noChangeArrowheads="1"/>
            </p:cNvSpPr>
            <p:nvPr/>
          </p:nvSpPr>
          <p:spPr bwMode="auto">
            <a:xfrm>
              <a:off x="814" y="2395"/>
              <a:ext cx="825" cy="6"/>
            </a:xfrm>
            <a:prstGeom prst="rect">
              <a:avLst/>
            </a:prstGeom>
            <a:solidFill>
              <a:srgbClr val="9393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1" name="Rectangle 402"/>
            <p:cNvSpPr>
              <a:spLocks noChangeArrowheads="1"/>
            </p:cNvSpPr>
            <p:nvPr/>
          </p:nvSpPr>
          <p:spPr bwMode="auto">
            <a:xfrm>
              <a:off x="814" y="2401"/>
              <a:ext cx="825" cy="4"/>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2" name="Rectangle 403"/>
            <p:cNvSpPr>
              <a:spLocks noChangeArrowheads="1"/>
            </p:cNvSpPr>
            <p:nvPr/>
          </p:nvSpPr>
          <p:spPr bwMode="auto">
            <a:xfrm>
              <a:off x="814" y="2405"/>
              <a:ext cx="825" cy="6"/>
            </a:xfrm>
            <a:prstGeom prst="rect">
              <a:avLst/>
            </a:prstGeom>
            <a:solidFill>
              <a:srgbClr val="9090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3" name="Rectangle 404"/>
            <p:cNvSpPr>
              <a:spLocks noChangeArrowheads="1"/>
            </p:cNvSpPr>
            <p:nvPr/>
          </p:nvSpPr>
          <p:spPr bwMode="auto">
            <a:xfrm>
              <a:off x="814" y="2411"/>
              <a:ext cx="825" cy="4"/>
            </a:xfrm>
            <a:prstGeom prst="rect">
              <a:avLst/>
            </a:prstGeom>
            <a:solidFill>
              <a:srgbClr val="8F8F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4" name="Rectangle 405"/>
            <p:cNvSpPr>
              <a:spLocks noChangeArrowheads="1"/>
            </p:cNvSpPr>
            <p:nvPr/>
          </p:nvSpPr>
          <p:spPr bwMode="auto">
            <a:xfrm>
              <a:off x="814" y="2415"/>
              <a:ext cx="825" cy="6"/>
            </a:xfrm>
            <a:prstGeom prst="rect">
              <a:avLst/>
            </a:prstGeom>
            <a:solidFill>
              <a:srgbClr val="8D8D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5" name="Rectangle 406"/>
            <p:cNvSpPr>
              <a:spLocks noChangeArrowheads="1"/>
            </p:cNvSpPr>
            <p:nvPr/>
          </p:nvSpPr>
          <p:spPr bwMode="auto">
            <a:xfrm>
              <a:off x="814" y="2421"/>
              <a:ext cx="825" cy="4"/>
            </a:xfrm>
            <a:prstGeom prst="rect">
              <a:avLst/>
            </a:prstGeom>
            <a:solidFill>
              <a:srgbClr val="8C8C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6" name="Rectangle 407"/>
            <p:cNvSpPr>
              <a:spLocks noChangeArrowheads="1"/>
            </p:cNvSpPr>
            <p:nvPr/>
          </p:nvSpPr>
          <p:spPr bwMode="auto">
            <a:xfrm>
              <a:off x="814" y="2425"/>
              <a:ext cx="825" cy="4"/>
            </a:xfrm>
            <a:prstGeom prst="rect">
              <a:avLst/>
            </a:prstGeom>
            <a:solidFill>
              <a:srgbClr val="8B8B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7" name="Rectangle 408"/>
            <p:cNvSpPr>
              <a:spLocks noChangeArrowheads="1"/>
            </p:cNvSpPr>
            <p:nvPr/>
          </p:nvSpPr>
          <p:spPr bwMode="auto">
            <a:xfrm>
              <a:off x="814" y="2429"/>
              <a:ext cx="825" cy="6"/>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8" name="Rectangle 409"/>
            <p:cNvSpPr>
              <a:spLocks noChangeArrowheads="1"/>
            </p:cNvSpPr>
            <p:nvPr/>
          </p:nvSpPr>
          <p:spPr bwMode="auto">
            <a:xfrm>
              <a:off x="814" y="2435"/>
              <a:ext cx="825" cy="4"/>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9" name="Rectangle 410"/>
            <p:cNvSpPr>
              <a:spLocks noChangeArrowheads="1"/>
            </p:cNvSpPr>
            <p:nvPr/>
          </p:nvSpPr>
          <p:spPr bwMode="auto">
            <a:xfrm>
              <a:off x="814" y="2439"/>
              <a:ext cx="825" cy="6"/>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0" name="Rectangle 411"/>
            <p:cNvSpPr>
              <a:spLocks noChangeArrowheads="1"/>
            </p:cNvSpPr>
            <p:nvPr/>
          </p:nvSpPr>
          <p:spPr bwMode="auto">
            <a:xfrm>
              <a:off x="814" y="2445"/>
              <a:ext cx="825" cy="4"/>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1" name="Rectangle 412"/>
            <p:cNvSpPr>
              <a:spLocks noChangeArrowheads="1"/>
            </p:cNvSpPr>
            <p:nvPr/>
          </p:nvSpPr>
          <p:spPr bwMode="auto">
            <a:xfrm>
              <a:off x="814" y="2449"/>
              <a:ext cx="825" cy="6"/>
            </a:xfrm>
            <a:prstGeom prst="rect">
              <a:avLst/>
            </a:prstGeom>
            <a:solidFill>
              <a:srgbClr val="8585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2" name="Rectangle 413"/>
            <p:cNvSpPr>
              <a:spLocks noChangeArrowheads="1"/>
            </p:cNvSpPr>
            <p:nvPr/>
          </p:nvSpPr>
          <p:spPr bwMode="auto">
            <a:xfrm>
              <a:off x="814" y="2455"/>
              <a:ext cx="825" cy="4"/>
            </a:xfrm>
            <a:prstGeom prst="rect">
              <a:avLst/>
            </a:prstGeom>
            <a:solidFill>
              <a:srgbClr val="8585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3" name="Rectangle 414"/>
            <p:cNvSpPr>
              <a:spLocks noChangeArrowheads="1"/>
            </p:cNvSpPr>
            <p:nvPr/>
          </p:nvSpPr>
          <p:spPr bwMode="auto">
            <a:xfrm>
              <a:off x="814" y="2459"/>
              <a:ext cx="825" cy="4"/>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4" name="Rectangle 415"/>
            <p:cNvSpPr>
              <a:spLocks noChangeArrowheads="1"/>
            </p:cNvSpPr>
            <p:nvPr/>
          </p:nvSpPr>
          <p:spPr bwMode="auto">
            <a:xfrm>
              <a:off x="814" y="2463"/>
              <a:ext cx="825" cy="6"/>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5" name="Rectangle 416"/>
            <p:cNvSpPr>
              <a:spLocks noChangeArrowheads="1"/>
            </p:cNvSpPr>
            <p:nvPr/>
          </p:nvSpPr>
          <p:spPr bwMode="auto">
            <a:xfrm>
              <a:off x="814" y="2469"/>
              <a:ext cx="825" cy="4"/>
            </a:xfrm>
            <a:prstGeom prst="rect">
              <a:avLst/>
            </a:prstGeom>
            <a:solidFill>
              <a:srgbClr val="8282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6" name="Rectangle 417"/>
            <p:cNvSpPr>
              <a:spLocks noChangeArrowheads="1"/>
            </p:cNvSpPr>
            <p:nvPr/>
          </p:nvSpPr>
          <p:spPr bwMode="auto">
            <a:xfrm>
              <a:off x="814" y="2473"/>
              <a:ext cx="825" cy="6"/>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7" name="Rectangle 418"/>
            <p:cNvSpPr>
              <a:spLocks noChangeArrowheads="1"/>
            </p:cNvSpPr>
            <p:nvPr/>
          </p:nvSpPr>
          <p:spPr bwMode="auto">
            <a:xfrm>
              <a:off x="814" y="2479"/>
              <a:ext cx="825" cy="4"/>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8" name="Rectangle 419"/>
            <p:cNvSpPr>
              <a:spLocks noChangeArrowheads="1"/>
            </p:cNvSpPr>
            <p:nvPr/>
          </p:nvSpPr>
          <p:spPr bwMode="auto">
            <a:xfrm>
              <a:off x="814" y="2483"/>
              <a:ext cx="825" cy="6"/>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9" name="Rectangle 420"/>
            <p:cNvSpPr>
              <a:spLocks noChangeArrowheads="1"/>
            </p:cNvSpPr>
            <p:nvPr/>
          </p:nvSpPr>
          <p:spPr bwMode="auto">
            <a:xfrm>
              <a:off x="814" y="2489"/>
              <a:ext cx="825" cy="4"/>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00" name="Rectangle 421"/>
            <p:cNvSpPr>
              <a:spLocks noChangeArrowheads="1"/>
            </p:cNvSpPr>
            <p:nvPr/>
          </p:nvSpPr>
          <p:spPr bwMode="auto">
            <a:xfrm>
              <a:off x="814" y="2493"/>
              <a:ext cx="825" cy="6"/>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201" name="Rectangle 422"/>
            <p:cNvSpPr>
              <a:spLocks noChangeArrowheads="1"/>
            </p:cNvSpPr>
            <p:nvPr/>
          </p:nvSpPr>
          <p:spPr bwMode="auto">
            <a:xfrm>
              <a:off x="814" y="2499"/>
              <a:ext cx="825" cy="4"/>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grpSp>
        <p:nvGrpSpPr>
          <p:cNvPr id="404" name="Group 811"/>
          <p:cNvGrpSpPr>
            <a:grpSpLocks/>
          </p:cNvGrpSpPr>
          <p:nvPr/>
        </p:nvGrpSpPr>
        <p:grpSpPr bwMode="auto">
          <a:xfrm>
            <a:off x="1656407" y="2489200"/>
            <a:ext cx="208095" cy="1398588"/>
            <a:chOff x="715" y="1568"/>
            <a:chExt cx="119" cy="881"/>
          </a:xfrm>
        </p:grpSpPr>
        <p:grpSp>
          <p:nvGrpSpPr>
            <p:cNvPr id="405" name="Group 624"/>
            <p:cNvGrpSpPr>
              <a:grpSpLocks/>
            </p:cNvGrpSpPr>
            <p:nvPr/>
          </p:nvGrpSpPr>
          <p:grpSpPr bwMode="auto">
            <a:xfrm>
              <a:off x="715" y="1568"/>
              <a:ext cx="119" cy="881"/>
              <a:chOff x="715" y="1568"/>
              <a:chExt cx="119" cy="881"/>
            </a:xfrm>
          </p:grpSpPr>
          <p:sp>
            <p:nvSpPr>
              <p:cNvPr id="592" name="Rectangle 424"/>
              <p:cNvSpPr>
                <a:spLocks noChangeArrowheads="1"/>
              </p:cNvSpPr>
              <p:nvPr/>
            </p:nvSpPr>
            <p:spPr bwMode="auto">
              <a:xfrm>
                <a:off x="715" y="1568"/>
                <a:ext cx="119" cy="4"/>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93" name="Rectangle 425"/>
              <p:cNvSpPr>
                <a:spLocks noChangeArrowheads="1"/>
              </p:cNvSpPr>
              <p:nvPr/>
            </p:nvSpPr>
            <p:spPr bwMode="auto">
              <a:xfrm>
                <a:off x="715" y="1572"/>
                <a:ext cx="119" cy="6"/>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94" name="Rectangle 426"/>
              <p:cNvSpPr>
                <a:spLocks noChangeArrowheads="1"/>
              </p:cNvSpPr>
              <p:nvPr/>
            </p:nvSpPr>
            <p:spPr bwMode="auto">
              <a:xfrm>
                <a:off x="715" y="1578"/>
                <a:ext cx="119" cy="4"/>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95" name="Rectangle 427"/>
              <p:cNvSpPr>
                <a:spLocks noChangeArrowheads="1"/>
              </p:cNvSpPr>
              <p:nvPr/>
            </p:nvSpPr>
            <p:spPr bwMode="auto">
              <a:xfrm>
                <a:off x="715" y="1582"/>
                <a:ext cx="119" cy="4"/>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96" name="Rectangle 428"/>
              <p:cNvSpPr>
                <a:spLocks noChangeArrowheads="1"/>
              </p:cNvSpPr>
              <p:nvPr/>
            </p:nvSpPr>
            <p:spPr bwMode="auto">
              <a:xfrm>
                <a:off x="715" y="1586"/>
                <a:ext cx="119" cy="4"/>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97" name="Rectangle 429"/>
              <p:cNvSpPr>
                <a:spLocks noChangeArrowheads="1"/>
              </p:cNvSpPr>
              <p:nvPr/>
            </p:nvSpPr>
            <p:spPr bwMode="auto">
              <a:xfrm>
                <a:off x="715" y="1590"/>
                <a:ext cx="119" cy="6"/>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98" name="Rectangle 430"/>
              <p:cNvSpPr>
                <a:spLocks noChangeArrowheads="1"/>
              </p:cNvSpPr>
              <p:nvPr/>
            </p:nvSpPr>
            <p:spPr bwMode="auto">
              <a:xfrm>
                <a:off x="715" y="1596"/>
                <a:ext cx="119" cy="4"/>
              </a:xfrm>
              <a:prstGeom prst="rect">
                <a:avLst/>
              </a:prstGeom>
              <a:solidFill>
                <a:srgbClr val="8282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99" name="Rectangle 431"/>
              <p:cNvSpPr>
                <a:spLocks noChangeArrowheads="1"/>
              </p:cNvSpPr>
              <p:nvPr/>
            </p:nvSpPr>
            <p:spPr bwMode="auto">
              <a:xfrm>
                <a:off x="715" y="1600"/>
                <a:ext cx="119" cy="4"/>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00" name="Rectangle 432"/>
              <p:cNvSpPr>
                <a:spLocks noChangeArrowheads="1"/>
              </p:cNvSpPr>
              <p:nvPr/>
            </p:nvSpPr>
            <p:spPr bwMode="auto">
              <a:xfrm>
                <a:off x="715" y="1604"/>
                <a:ext cx="119" cy="6"/>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01" name="Rectangle 433"/>
              <p:cNvSpPr>
                <a:spLocks noChangeArrowheads="1"/>
              </p:cNvSpPr>
              <p:nvPr/>
            </p:nvSpPr>
            <p:spPr bwMode="auto">
              <a:xfrm>
                <a:off x="715" y="1610"/>
                <a:ext cx="119" cy="4"/>
              </a:xfrm>
              <a:prstGeom prst="rect">
                <a:avLst/>
              </a:prstGeom>
              <a:solidFill>
                <a:srgbClr val="8585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02" name="Rectangle 434"/>
              <p:cNvSpPr>
                <a:spLocks noChangeArrowheads="1"/>
              </p:cNvSpPr>
              <p:nvPr/>
            </p:nvSpPr>
            <p:spPr bwMode="auto">
              <a:xfrm>
                <a:off x="715" y="1614"/>
                <a:ext cx="119" cy="4"/>
              </a:xfrm>
              <a:prstGeom prst="rect">
                <a:avLst/>
              </a:prstGeom>
              <a:solidFill>
                <a:srgbClr val="8585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03" name="Rectangle 435"/>
              <p:cNvSpPr>
                <a:spLocks noChangeArrowheads="1"/>
              </p:cNvSpPr>
              <p:nvPr/>
            </p:nvSpPr>
            <p:spPr bwMode="auto">
              <a:xfrm>
                <a:off x="715" y="1618"/>
                <a:ext cx="119" cy="5"/>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04" name="Rectangle 436"/>
              <p:cNvSpPr>
                <a:spLocks noChangeArrowheads="1"/>
              </p:cNvSpPr>
              <p:nvPr/>
            </p:nvSpPr>
            <p:spPr bwMode="auto">
              <a:xfrm>
                <a:off x="715" y="1623"/>
                <a:ext cx="119" cy="6"/>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05" name="Rectangle 437"/>
              <p:cNvSpPr>
                <a:spLocks noChangeArrowheads="1"/>
              </p:cNvSpPr>
              <p:nvPr/>
            </p:nvSpPr>
            <p:spPr bwMode="auto">
              <a:xfrm>
                <a:off x="715" y="1629"/>
                <a:ext cx="119" cy="4"/>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06" name="Rectangle 438"/>
              <p:cNvSpPr>
                <a:spLocks noChangeArrowheads="1"/>
              </p:cNvSpPr>
              <p:nvPr/>
            </p:nvSpPr>
            <p:spPr bwMode="auto">
              <a:xfrm>
                <a:off x="715" y="1633"/>
                <a:ext cx="119" cy="4"/>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07" name="Rectangle 439"/>
              <p:cNvSpPr>
                <a:spLocks noChangeArrowheads="1"/>
              </p:cNvSpPr>
              <p:nvPr/>
            </p:nvSpPr>
            <p:spPr bwMode="auto">
              <a:xfrm>
                <a:off x="715" y="1637"/>
                <a:ext cx="119" cy="6"/>
              </a:xfrm>
              <a:prstGeom prst="rect">
                <a:avLst/>
              </a:prstGeom>
              <a:solidFill>
                <a:srgbClr val="8B8B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08" name="Rectangle 440"/>
              <p:cNvSpPr>
                <a:spLocks noChangeArrowheads="1"/>
              </p:cNvSpPr>
              <p:nvPr/>
            </p:nvSpPr>
            <p:spPr bwMode="auto">
              <a:xfrm>
                <a:off x="715" y="1643"/>
                <a:ext cx="119" cy="4"/>
              </a:xfrm>
              <a:prstGeom prst="rect">
                <a:avLst/>
              </a:prstGeom>
              <a:solidFill>
                <a:srgbClr val="8C8C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09" name="Rectangle 441"/>
              <p:cNvSpPr>
                <a:spLocks noChangeArrowheads="1"/>
              </p:cNvSpPr>
              <p:nvPr/>
            </p:nvSpPr>
            <p:spPr bwMode="auto">
              <a:xfrm>
                <a:off x="715" y="1647"/>
                <a:ext cx="119" cy="4"/>
              </a:xfrm>
              <a:prstGeom prst="rect">
                <a:avLst/>
              </a:prstGeom>
              <a:solidFill>
                <a:srgbClr val="8D8D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10" name="Rectangle 442"/>
              <p:cNvSpPr>
                <a:spLocks noChangeArrowheads="1"/>
              </p:cNvSpPr>
              <p:nvPr/>
            </p:nvSpPr>
            <p:spPr bwMode="auto">
              <a:xfrm>
                <a:off x="715" y="1651"/>
                <a:ext cx="119" cy="4"/>
              </a:xfrm>
              <a:prstGeom prst="rect">
                <a:avLst/>
              </a:prstGeom>
              <a:solidFill>
                <a:srgbClr val="8E8E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11" name="Rectangle 443"/>
              <p:cNvSpPr>
                <a:spLocks noChangeArrowheads="1"/>
              </p:cNvSpPr>
              <p:nvPr/>
            </p:nvSpPr>
            <p:spPr bwMode="auto">
              <a:xfrm>
                <a:off x="715" y="1655"/>
                <a:ext cx="119" cy="6"/>
              </a:xfrm>
              <a:prstGeom prst="rect">
                <a:avLst/>
              </a:prstGeom>
              <a:solidFill>
                <a:srgbClr val="9090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12" name="Rectangle 444"/>
              <p:cNvSpPr>
                <a:spLocks noChangeArrowheads="1"/>
              </p:cNvSpPr>
              <p:nvPr/>
            </p:nvSpPr>
            <p:spPr bwMode="auto">
              <a:xfrm>
                <a:off x="715" y="1661"/>
                <a:ext cx="119" cy="4"/>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13" name="Rectangle 445"/>
              <p:cNvSpPr>
                <a:spLocks noChangeArrowheads="1"/>
              </p:cNvSpPr>
              <p:nvPr/>
            </p:nvSpPr>
            <p:spPr bwMode="auto">
              <a:xfrm>
                <a:off x="715" y="1665"/>
                <a:ext cx="119" cy="4"/>
              </a:xfrm>
              <a:prstGeom prst="rect">
                <a:avLst/>
              </a:prstGeom>
              <a:solidFill>
                <a:srgbClr val="9393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14" name="Rectangle 446"/>
              <p:cNvSpPr>
                <a:spLocks noChangeArrowheads="1"/>
              </p:cNvSpPr>
              <p:nvPr/>
            </p:nvSpPr>
            <p:spPr bwMode="auto">
              <a:xfrm>
                <a:off x="715" y="1669"/>
                <a:ext cx="119" cy="6"/>
              </a:xfrm>
              <a:prstGeom prst="rect">
                <a:avLst/>
              </a:prstGeom>
              <a:solidFill>
                <a:srgbClr val="9595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15" name="Rectangle 447"/>
              <p:cNvSpPr>
                <a:spLocks noChangeArrowheads="1"/>
              </p:cNvSpPr>
              <p:nvPr/>
            </p:nvSpPr>
            <p:spPr bwMode="auto">
              <a:xfrm>
                <a:off x="715" y="1675"/>
                <a:ext cx="119" cy="4"/>
              </a:xfrm>
              <a:prstGeom prst="rect">
                <a:avLst/>
              </a:prstGeom>
              <a:solidFill>
                <a:srgbClr val="9696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16" name="Rectangle 448"/>
              <p:cNvSpPr>
                <a:spLocks noChangeArrowheads="1"/>
              </p:cNvSpPr>
              <p:nvPr/>
            </p:nvSpPr>
            <p:spPr bwMode="auto">
              <a:xfrm>
                <a:off x="715" y="1679"/>
                <a:ext cx="119" cy="4"/>
              </a:xfrm>
              <a:prstGeom prst="rect">
                <a:avLst/>
              </a:prstGeom>
              <a:solidFill>
                <a:srgbClr val="9898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17" name="Rectangle 449"/>
              <p:cNvSpPr>
                <a:spLocks noChangeArrowheads="1"/>
              </p:cNvSpPr>
              <p:nvPr/>
            </p:nvSpPr>
            <p:spPr bwMode="auto">
              <a:xfrm>
                <a:off x="715" y="1683"/>
                <a:ext cx="119" cy="4"/>
              </a:xfrm>
              <a:prstGeom prst="rect">
                <a:avLst/>
              </a:prstGeom>
              <a:solidFill>
                <a:srgbClr val="9A9A5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18" name="Rectangle 450"/>
              <p:cNvSpPr>
                <a:spLocks noChangeArrowheads="1"/>
              </p:cNvSpPr>
              <p:nvPr/>
            </p:nvSpPr>
            <p:spPr bwMode="auto">
              <a:xfrm>
                <a:off x="715" y="1687"/>
                <a:ext cx="119" cy="6"/>
              </a:xfrm>
              <a:prstGeom prst="rect">
                <a:avLst/>
              </a:prstGeom>
              <a:solidFill>
                <a:srgbClr val="9C9C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19" name="Rectangle 451"/>
              <p:cNvSpPr>
                <a:spLocks noChangeArrowheads="1"/>
              </p:cNvSpPr>
              <p:nvPr/>
            </p:nvSpPr>
            <p:spPr bwMode="auto">
              <a:xfrm>
                <a:off x="715" y="1693"/>
                <a:ext cx="119" cy="4"/>
              </a:xfrm>
              <a:prstGeom prst="rect">
                <a:avLst/>
              </a:prstGeom>
              <a:solidFill>
                <a:srgbClr val="9E9E5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20" name="Rectangle 452"/>
              <p:cNvSpPr>
                <a:spLocks noChangeArrowheads="1"/>
              </p:cNvSpPr>
              <p:nvPr/>
            </p:nvSpPr>
            <p:spPr bwMode="auto">
              <a:xfrm>
                <a:off x="715" y="1697"/>
                <a:ext cx="119" cy="4"/>
              </a:xfrm>
              <a:prstGeom prst="rect">
                <a:avLst/>
              </a:prstGeom>
              <a:solidFill>
                <a:srgbClr val="9F9F5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21" name="Rectangle 453"/>
              <p:cNvSpPr>
                <a:spLocks noChangeArrowheads="1"/>
              </p:cNvSpPr>
              <p:nvPr/>
            </p:nvSpPr>
            <p:spPr bwMode="auto">
              <a:xfrm>
                <a:off x="715" y="1701"/>
                <a:ext cx="119" cy="6"/>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22" name="Rectangle 454"/>
              <p:cNvSpPr>
                <a:spLocks noChangeArrowheads="1"/>
              </p:cNvSpPr>
              <p:nvPr/>
            </p:nvSpPr>
            <p:spPr bwMode="auto">
              <a:xfrm>
                <a:off x="715" y="1707"/>
                <a:ext cx="119" cy="4"/>
              </a:xfrm>
              <a:prstGeom prst="rect">
                <a:avLst/>
              </a:prstGeom>
              <a:solidFill>
                <a:srgbClr val="A3A3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23" name="Rectangle 455"/>
              <p:cNvSpPr>
                <a:spLocks noChangeArrowheads="1"/>
              </p:cNvSpPr>
              <p:nvPr/>
            </p:nvSpPr>
            <p:spPr bwMode="auto">
              <a:xfrm>
                <a:off x="715" y="1711"/>
                <a:ext cx="119" cy="4"/>
              </a:xfrm>
              <a:prstGeom prst="rect">
                <a:avLst/>
              </a:prstGeom>
              <a:solidFill>
                <a:srgbClr val="A5A56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24" name="Rectangle 456"/>
              <p:cNvSpPr>
                <a:spLocks noChangeArrowheads="1"/>
              </p:cNvSpPr>
              <p:nvPr/>
            </p:nvSpPr>
            <p:spPr bwMode="auto">
              <a:xfrm>
                <a:off x="715" y="1715"/>
                <a:ext cx="119" cy="4"/>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25" name="Rectangle 457"/>
              <p:cNvSpPr>
                <a:spLocks noChangeArrowheads="1"/>
              </p:cNvSpPr>
              <p:nvPr/>
            </p:nvSpPr>
            <p:spPr bwMode="auto">
              <a:xfrm>
                <a:off x="715" y="1719"/>
                <a:ext cx="119" cy="6"/>
              </a:xfrm>
              <a:prstGeom prst="rect">
                <a:avLst/>
              </a:prstGeom>
              <a:solidFill>
                <a:srgbClr val="AAAA6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26" name="Rectangle 458"/>
              <p:cNvSpPr>
                <a:spLocks noChangeArrowheads="1"/>
              </p:cNvSpPr>
              <p:nvPr/>
            </p:nvSpPr>
            <p:spPr bwMode="auto">
              <a:xfrm>
                <a:off x="715" y="1725"/>
                <a:ext cx="119" cy="4"/>
              </a:xfrm>
              <a:prstGeom prst="rect">
                <a:avLst/>
              </a:prstGeom>
              <a:solidFill>
                <a:srgbClr val="ACAC6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27" name="Rectangle 459"/>
              <p:cNvSpPr>
                <a:spLocks noChangeArrowheads="1"/>
              </p:cNvSpPr>
              <p:nvPr/>
            </p:nvSpPr>
            <p:spPr bwMode="auto">
              <a:xfrm>
                <a:off x="715" y="1729"/>
                <a:ext cx="119" cy="4"/>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28" name="Rectangle 460"/>
              <p:cNvSpPr>
                <a:spLocks noChangeArrowheads="1"/>
              </p:cNvSpPr>
              <p:nvPr/>
            </p:nvSpPr>
            <p:spPr bwMode="auto">
              <a:xfrm>
                <a:off x="715" y="1733"/>
                <a:ext cx="119" cy="6"/>
              </a:xfrm>
              <a:prstGeom prst="rect">
                <a:avLst/>
              </a:prstGeom>
              <a:solidFill>
                <a:srgbClr val="B0B06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29" name="Rectangle 461"/>
              <p:cNvSpPr>
                <a:spLocks noChangeArrowheads="1"/>
              </p:cNvSpPr>
              <p:nvPr/>
            </p:nvSpPr>
            <p:spPr bwMode="auto">
              <a:xfrm>
                <a:off x="715" y="1739"/>
                <a:ext cx="119" cy="4"/>
              </a:xfrm>
              <a:prstGeom prst="rect">
                <a:avLst/>
              </a:prstGeom>
              <a:solidFill>
                <a:srgbClr val="B2B26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30" name="Rectangle 462"/>
              <p:cNvSpPr>
                <a:spLocks noChangeArrowheads="1"/>
              </p:cNvSpPr>
              <p:nvPr/>
            </p:nvSpPr>
            <p:spPr bwMode="auto">
              <a:xfrm>
                <a:off x="715" y="1743"/>
                <a:ext cx="119" cy="4"/>
              </a:xfrm>
              <a:prstGeom prst="rect">
                <a:avLst/>
              </a:prstGeom>
              <a:solidFill>
                <a:srgbClr val="B4B4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31" name="Rectangle 463"/>
              <p:cNvSpPr>
                <a:spLocks noChangeArrowheads="1"/>
              </p:cNvSpPr>
              <p:nvPr/>
            </p:nvSpPr>
            <p:spPr bwMode="auto">
              <a:xfrm>
                <a:off x="715" y="1747"/>
                <a:ext cx="119" cy="4"/>
              </a:xfrm>
              <a:prstGeom prst="rect">
                <a:avLst/>
              </a:prstGeom>
              <a:solidFill>
                <a:srgbClr val="B6B66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32" name="Rectangle 464"/>
              <p:cNvSpPr>
                <a:spLocks noChangeArrowheads="1"/>
              </p:cNvSpPr>
              <p:nvPr/>
            </p:nvSpPr>
            <p:spPr bwMode="auto">
              <a:xfrm>
                <a:off x="715" y="1751"/>
                <a:ext cx="119" cy="6"/>
              </a:xfrm>
              <a:prstGeom prst="rect">
                <a:avLst/>
              </a:prstGeom>
              <a:solidFill>
                <a:srgbClr val="B8B8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33" name="Rectangle 465"/>
              <p:cNvSpPr>
                <a:spLocks noChangeArrowheads="1"/>
              </p:cNvSpPr>
              <p:nvPr/>
            </p:nvSpPr>
            <p:spPr bwMode="auto">
              <a:xfrm>
                <a:off x="715" y="1757"/>
                <a:ext cx="119" cy="4"/>
              </a:xfrm>
              <a:prstGeom prst="rect">
                <a:avLst/>
              </a:prstGeom>
              <a:solidFill>
                <a:srgbClr val="BBBB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34" name="Rectangle 466"/>
              <p:cNvSpPr>
                <a:spLocks noChangeArrowheads="1"/>
              </p:cNvSpPr>
              <p:nvPr/>
            </p:nvSpPr>
            <p:spPr bwMode="auto">
              <a:xfrm>
                <a:off x="715" y="1761"/>
                <a:ext cx="119" cy="4"/>
              </a:xfrm>
              <a:prstGeom prst="rect">
                <a:avLst/>
              </a:prstGeom>
              <a:solidFill>
                <a:srgbClr val="BDBD7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35" name="Rectangle 467"/>
              <p:cNvSpPr>
                <a:spLocks noChangeArrowheads="1"/>
              </p:cNvSpPr>
              <p:nvPr/>
            </p:nvSpPr>
            <p:spPr bwMode="auto">
              <a:xfrm>
                <a:off x="715" y="1765"/>
                <a:ext cx="119" cy="6"/>
              </a:xfrm>
              <a:prstGeom prst="rect">
                <a:avLst/>
              </a:prstGeom>
              <a:solidFill>
                <a:srgbClr val="C0C07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36" name="Rectangle 468"/>
              <p:cNvSpPr>
                <a:spLocks noChangeArrowheads="1"/>
              </p:cNvSpPr>
              <p:nvPr/>
            </p:nvSpPr>
            <p:spPr bwMode="auto">
              <a:xfrm>
                <a:off x="715" y="1771"/>
                <a:ext cx="119" cy="4"/>
              </a:xfrm>
              <a:prstGeom prst="rect">
                <a:avLst/>
              </a:prstGeom>
              <a:solidFill>
                <a:srgbClr val="C1C1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37" name="Rectangle 469"/>
              <p:cNvSpPr>
                <a:spLocks noChangeArrowheads="1"/>
              </p:cNvSpPr>
              <p:nvPr/>
            </p:nvSpPr>
            <p:spPr bwMode="auto">
              <a:xfrm>
                <a:off x="715" y="1775"/>
                <a:ext cx="119" cy="4"/>
              </a:xfrm>
              <a:prstGeom prst="rect">
                <a:avLst/>
              </a:prstGeom>
              <a:solidFill>
                <a:srgbClr val="C4C47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38" name="Rectangle 470"/>
              <p:cNvSpPr>
                <a:spLocks noChangeArrowheads="1"/>
              </p:cNvSpPr>
              <p:nvPr/>
            </p:nvSpPr>
            <p:spPr bwMode="auto">
              <a:xfrm>
                <a:off x="715" y="1779"/>
                <a:ext cx="119" cy="4"/>
              </a:xfrm>
              <a:prstGeom prst="rect">
                <a:avLst/>
              </a:prstGeom>
              <a:solidFill>
                <a:srgbClr val="C5C57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39" name="Rectangle 471"/>
              <p:cNvSpPr>
                <a:spLocks noChangeArrowheads="1"/>
              </p:cNvSpPr>
              <p:nvPr/>
            </p:nvSpPr>
            <p:spPr bwMode="auto">
              <a:xfrm>
                <a:off x="715" y="1783"/>
                <a:ext cx="119" cy="6"/>
              </a:xfrm>
              <a:prstGeom prst="rect">
                <a:avLst/>
              </a:prstGeom>
              <a:solidFill>
                <a:srgbClr val="C8C8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40" name="Rectangle 472"/>
              <p:cNvSpPr>
                <a:spLocks noChangeArrowheads="1"/>
              </p:cNvSpPr>
              <p:nvPr/>
            </p:nvSpPr>
            <p:spPr bwMode="auto">
              <a:xfrm>
                <a:off x="715" y="1789"/>
                <a:ext cx="119" cy="4"/>
              </a:xfrm>
              <a:prstGeom prst="rect">
                <a:avLst/>
              </a:prstGeom>
              <a:solidFill>
                <a:srgbClr val="CACA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41" name="Rectangle 473"/>
              <p:cNvSpPr>
                <a:spLocks noChangeArrowheads="1"/>
              </p:cNvSpPr>
              <p:nvPr/>
            </p:nvSpPr>
            <p:spPr bwMode="auto">
              <a:xfrm>
                <a:off x="715" y="1793"/>
                <a:ext cx="119" cy="4"/>
              </a:xfrm>
              <a:prstGeom prst="rect">
                <a:avLst/>
              </a:prstGeom>
              <a:solidFill>
                <a:srgbClr val="CCCC7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42" name="Rectangle 474"/>
              <p:cNvSpPr>
                <a:spLocks noChangeArrowheads="1"/>
              </p:cNvSpPr>
              <p:nvPr/>
            </p:nvSpPr>
            <p:spPr bwMode="auto">
              <a:xfrm>
                <a:off x="715" y="1797"/>
                <a:ext cx="119" cy="6"/>
              </a:xfrm>
              <a:prstGeom prst="rect">
                <a:avLst/>
              </a:prstGeom>
              <a:solidFill>
                <a:srgbClr val="CECE7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43" name="Rectangle 475"/>
              <p:cNvSpPr>
                <a:spLocks noChangeArrowheads="1"/>
              </p:cNvSpPr>
              <p:nvPr/>
            </p:nvSpPr>
            <p:spPr bwMode="auto">
              <a:xfrm>
                <a:off x="715" y="1803"/>
                <a:ext cx="119" cy="4"/>
              </a:xfrm>
              <a:prstGeom prst="rect">
                <a:avLst/>
              </a:prstGeom>
              <a:solidFill>
                <a:srgbClr val="D0D0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44" name="Rectangle 476"/>
              <p:cNvSpPr>
                <a:spLocks noChangeArrowheads="1"/>
              </p:cNvSpPr>
              <p:nvPr/>
            </p:nvSpPr>
            <p:spPr bwMode="auto">
              <a:xfrm>
                <a:off x="715" y="1807"/>
                <a:ext cx="119" cy="4"/>
              </a:xfrm>
              <a:prstGeom prst="rect">
                <a:avLst/>
              </a:prstGeom>
              <a:solidFill>
                <a:srgbClr val="D2D27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45" name="Rectangle 477"/>
              <p:cNvSpPr>
                <a:spLocks noChangeArrowheads="1"/>
              </p:cNvSpPr>
              <p:nvPr/>
            </p:nvSpPr>
            <p:spPr bwMode="auto">
              <a:xfrm>
                <a:off x="715" y="1811"/>
                <a:ext cx="119" cy="4"/>
              </a:xfrm>
              <a:prstGeom prst="rect">
                <a:avLst/>
              </a:prstGeom>
              <a:solidFill>
                <a:srgbClr val="D4D4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46" name="Rectangle 478"/>
              <p:cNvSpPr>
                <a:spLocks noChangeArrowheads="1"/>
              </p:cNvSpPr>
              <p:nvPr/>
            </p:nvSpPr>
            <p:spPr bwMode="auto">
              <a:xfrm>
                <a:off x="715" y="1815"/>
                <a:ext cx="119" cy="6"/>
              </a:xfrm>
              <a:prstGeom prst="rect">
                <a:avLst/>
              </a:prstGeom>
              <a:solidFill>
                <a:srgbClr val="D6D68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47" name="Rectangle 479"/>
              <p:cNvSpPr>
                <a:spLocks noChangeArrowheads="1"/>
              </p:cNvSpPr>
              <p:nvPr/>
            </p:nvSpPr>
            <p:spPr bwMode="auto">
              <a:xfrm>
                <a:off x="715" y="1821"/>
                <a:ext cx="119" cy="4"/>
              </a:xfrm>
              <a:prstGeom prst="rect">
                <a:avLst/>
              </a:prstGeom>
              <a:solidFill>
                <a:srgbClr val="D8D8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48" name="Rectangle 480"/>
              <p:cNvSpPr>
                <a:spLocks noChangeArrowheads="1"/>
              </p:cNvSpPr>
              <p:nvPr/>
            </p:nvSpPr>
            <p:spPr bwMode="auto">
              <a:xfrm>
                <a:off x="715" y="1825"/>
                <a:ext cx="119" cy="4"/>
              </a:xfrm>
              <a:prstGeom prst="rect">
                <a:avLst/>
              </a:prstGeom>
              <a:solidFill>
                <a:srgbClr val="DADA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49" name="Rectangle 481"/>
              <p:cNvSpPr>
                <a:spLocks noChangeArrowheads="1"/>
              </p:cNvSpPr>
              <p:nvPr/>
            </p:nvSpPr>
            <p:spPr bwMode="auto">
              <a:xfrm>
                <a:off x="715" y="1829"/>
                <a:ext cx="119" cy="6"/>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50" name="Rectangle 482"/>
              <p:cNvSpPr>
                <a:spLocks noChangeArrowheads="1"/>
              </p:cNvSpPr>
              <p:nvPr/>
            </p:nvSpPr>
            <p:spPr bwMode="auto">
              <a:xfrm>
                <a:off x="715" y="1835"/>
                <a:ext cx="119" cy="4"/>
              </a:xfrm>
              <a:prstGeom prst="rect">
                <a:avLst/>
              </a:prstGeom>
              <a:solidFill>
                <a:srgbClr val="DEDE8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51" name="Rectangle 483"/>
              <p:cNvSpPr>
                <a:spLocks noChangeArrowheads="1"/>
              </p:cNvSpPr>
              <p:nvPr/>
            </p:nvSpPr>
            <p:spPr bwMode="auto">
              <a:xfrm>
                <a:off x="715" y="1839"/>
                <a:ext cx="119" cy="4"/>
              </a:xfrm>
              <a:prstGeom prst="rect">
                <a:avLst/>
              </a:prstGeom>
              <a:solidFill>
                <a:srgbClr val="DFDF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52" name="Rectangle 484"/>
              <p:cNvSpPr>
                <a:spLocks noChangeArrowheads="1"/>
              </p:cNvSpPr>
              <p:nvPr/>
            </p:nvSpPr>
            <p:spPr bwMode="auto">
              <a:xfrm>
                <a:off x="715" y="1843"/>
                <a:ext cx="119" cy="4"/>
              </a:xfrm>
              <a:prstGeom prst="rect">
                <a:avLst/>
              </a:prstGeom>
              <a:solidFill>
                <a:srgbClr val="E0E0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53" name="Rectangle 485"/>
              <p:cNvSpPr>
                <a:spLocks noChangeArrowheads="1"/>
              </p:cNvSpPr>
              <p:nvPr/>
            </p:nvSpPr>
            <p:spPr bwMode="auto">
              <a:xfrm>
                <a:off x="715" y="1847"/>
                <a:ext cx="119" cy="6"/>
              </a:xfrm>
              <a:prstGeom prst="rect">
                <a:avLst/>
              </a:prstGeom>
              <a:solidFill>
                <a:srgbClr val="E2E2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54" name="Rectangle 486"/>
              <p:cNvSpPr>
                <a:spLocks noChangeArrowheads="1"/>
              </p:cNvSpPr>
              <p:nvPr/>
            </p:nvSpPr>
            <p:spPr bwMode="auto">
              <a:xfrm>
                <a:off x="715" y="1853"/>
                <a:ext cx="119" cy="4"/>
              </a:xfrm>
              <a:prstGeom prst="rect">
                <a:avLst/>
              </a:prstGeom>
              <a:solidFill>
                <a:srgbClr val="E4E4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55" name="Rectangle 487"/>
              <p:cNvSpPr>
                <a:spLocks noChangeArrowheads="1"/>
              </p:cNvSpPr>
              <p:nvPr/>
            </p:nvSpPr>
            <p:spPr bwMode="auto">
              <a:xfrm>
                <a:off x="715" y="1857"/>
                <a:ext cx="119" cy="4"/>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56" name="Rectangle 488"/>
              <p:cNvSpPr>
                <a:spLocks noChangeArrowheads="1"/>
              </p:cNvSpPr>
              <p:nvPr/>
            </p:nvSpPr>
            <p:spPr bwMode="auto">
              <a:xfrm>
                <a:off x="715" y="1861"/>
                <a:ext cx="119" cy="6"/>
              </a:xfrm>
              <a:prstGeom prst="rect">
                <a:avLst/>
              </a:prstGeom>
              <a:solidFill>
                <a:srgbClr val="E7E7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57" name="Rectangle 489"/>
              <p:cNvSpPr>
                <a:spLocks noChangeArrowheads="1"/>
              </p:cNvSpPr>
              <p:nvPr/>
            </p:nvSpPr>
            <p:spPr bwMode="auto">
              <a:xfrm>
                <a:off x="715" y="1867"/>
                <a:ext cx="119" cy="4"/>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58" name="Rectangle 490"/>
              <p:cNvSpPr>
                <a:spLocks noChangeArrowheads="1"/>
              </p:cNvSpPr>
              <p:nvPr/>
            </p:nvSpPr>
            <p:spPr bwMode="auto">
              <a:xfrm>
                <a:off x="715" y="1871"/>
                <a:ext cx="119" cy="4"/>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59" name="Rectangle 491"/>
              <p:cNvSpPr>
                <a:spLocks noChangeArrowheads="1"/>
              </p:cNvSpPr>
              <p:nvPr/>
            </p:nvSpPr>
            <p:spPr bwMode="auto">
              <a:xfrm>
                <a:off x="715" y="1875"/>
                <a:ext cx="119" cy="4"/>
              </a:xfrm>
              <a:prstGeom prst="rect">
                <a:avLst/>
              </a:prstGeom>
              <a:solidFill>
                <a:srgbClr val="EBEB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60" name="Rectangle 492"/>
              <p:cNvSpPr>
                <a:spLocks noChangeArrowheads="1"/>
              </p:cNvSpPr>
              <p:nvPr/>
            </p:nvSpPr>
            <p:spPr bwMode="auto">
              <a:xfrm>
                <a:off x="715" y="1879"/>
                <a:ext cx="119" cy="6"/>
              </a:xfrm>
              <a:prstGeom prst="rect">
                <a:avLst/>
              </a:prstGeom>
              <a:solidFill>
                <a:srgbClr val="ECEC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61" name="Rectangle 493"/>
              <p:cNvSpPr>
                <a:spLocks noChangeArrowheads="1"/>
              </p:cNvSpPr>
              <p:nvPr/>
            </p:nvSpPr>
            <p:spPr bwMode="auto">
              <a:xfrm>
                <a:off x="715" y="1885"/>
                <a:ext cx="119" cy="4"/>
              </a:xfrm>
              <a:prstGeom prst="rect">
                <a:avLst/>
              </a:prstGeom>
              <a:solidFill>
                <a:srgbClr val="EEEE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62" name="Rectangle 494"/>
              <p:cNvSpPr>
                <a:spLocks noChangeArrowheads="1"/>
              </p:cNvSpPr>
              <p:nvPr/>
            </p:nvSpPr>
            <p:spPr bwMode="auto">
              <a:xfrm>
                <a:off x="715" y="1889"/>
                <a:ext cx="119" cy="4"/>
              </a:xfrm>
              <a:prstGeom prst="rect">
                <a:avLst/>
              </a:prstGeom>
              <a:solidFill>
                <a:srgbClr val="EFEF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63" name="Rectangle 495"/>
              <p:cNvSpPr>
                <a:spLocks noChangeArrowheads="1"/>
              </p:cNvSpPr>
              <p:nvPr/>
            </p:nvSpPr>
            <p:spPr bwMode="auto">
              <a:xfrm>
                <a:off x="715" y="1893"/>
                <a:ext cx="119" cy="6"/>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64" name="Rectangle 496"/>
              <p:cNvSpPr>
                <a:spLocks noChangeArrowheads="1"/>
              </p:cNvSpPr>
              <p:nvPr/>
            </p:nvSpPr>
            <p:spPr bwMode="auto">
              <a:xfrm>
                <a:off x="715" y="1899"/>
                <a:ext cx="119" cy="4"/>
              </a:xfrm>
              <a:prstGeom prst="rect">
                <a:avLst/>
              </a:prstGeom>
              <a:solidFill>
                <a:srgbClr val="F1F1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65" name="Rectangle 497"/>
              <p:cNvSpPr>
                <a:spLocks noChangeArrowheads="1"/>
              </p:cNvSpPr>
              <p:nvPr/>
            </p:nvSpPr>
            <p:spPr bwMode="auto">
              <a:xfrm>
                <a:off x="715" y="1903"/>
                <a:ext cx="119" cy="4"/>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66" name="Rectangle 498"/>
              <p:cNvSpPr>
                <a:spLocks noChangeArrowheads="1"/>
              </p:cNvSpPr>
              <p:nvPr/>
            </p:nvSpPr>
            <p:spPr bwMode="auto">
              <a:xfrm>
                <a:off x="715" y="1907"/>
                <a:ext cx="119" cy="4"/>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67" name="Rectangle 499"/>
              <p:cNvSpPr>
                <a:spLocks noChangeArrowheads="1"/>
              </p:cNvSpPr>
              <p:nvPr/>
            </p:nvSpPr>
            <p:spPr bwMode="auto">
              <a:xfrm>
                <a:off x="715" y="1911"/>
                <a:ext cx="119" cy="6"/>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68" name="Rectangle 500"/>
              <p:cNvSpPr>
                <a:spLocks noChangeArrowheads="1"/>
              </p:cNvSpPr>
              <p:nvPr/>
            </p:nvSpPr>
            <p:spPr bwMode="auto">
              <a:xfrm>
                <a:off x="715" y="1917"/>
                <a:ext cx="119" cy="4"/>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69" name="Rectangle 501"/>
              <p:cNvSpPr>
                <a:spLocks noChangeArrowheads="1"/>
              </p:cNvSpPr>
              <p:nvPr/>
            </p:nvSpPr>
            <p:spPr bwMode="auto">
              <a:xfrm>
                <a:off x="715" y="1921"/>
                <a:ext cx="119" cy="4"/>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70" name="Rectangle 502"/>
              <p:cNvSpPr>
                <a:spLocks noChangeArrowheads="1"/>
              </p:cNvSpPr>
              <p:nvPr/>
            </p:nvSpPr>
            <p:spPr bwMode="auto">
              <a:xfrm>
                <a:off x="715" y="1925"/>
                <a:ext cx="119" cy="6"/>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71" name="Rectangle 503"/>
              <p:cNvSpPr>
                <a:spLocks noChangeArrowheads="1"/>
              </p:cNvSpPr>
              <p:nvPr/>
            </p:nvSpPr>
            <p:spPr bwMode="auto">
              <a:xfrm>
                <a:off x="715" y="1931"/>
                <a:ext cx="119" cy="4"/>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72" name="Rectangle 504"/>
              <p:cNvSpPr>
                <a:spLocks noChangeArrowheads="1"/>
              </p:cNvSpPr>
              <p:nvPr/>
            </p:nvSpPr>
            <p:spPr bwMode="auto">
              <a:xfrm>
                <a:off x="715" y="1935"/>
                <a:ext cx="119" cy="4"/>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73" name="Rectangle 505"/>
              <p:cNvSpPr>
                <a:spLocks noChangeArrowheads="1"/>
              </p:cNvSpPr>
              <p:nvPr/>
            </p:nvSpPr>
            <p:spPr bwMode="auto">
              <a:xfrm>
                <a:off x="715" y="1939"/>
                <a:ext cx="119" cy="4"/>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74" name="Rectangle 506"/>
              <p:cNvSpPr>
                <a:spLocks noChangeArrowheads="1"/>
              </p:cNvSpPr>
              <p:nvPr/>
            </p:nvSpPr>
            <p:spPr bwMode="auto">
              <a:xfrm>
                <a:off x="715" y="1943"/>
                <a:ext cx="119" cy="6"/>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75" name="Rectangle 507"/>
              <p:cNvSpPr>
                <a:spLocks noChangeArrowheads="1"/>
              </p:cNvSpPr>
              <p:nvPr/>
            </p:nvSpPr>
            <p:spPr bwMode="auto">
              <a:xfrm>
                <a:off x="715" y="1949"/>
                <a:ext cx="119" cy="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76" name="Rectangle 508"/>
              <p:cNvSpPr>
                <a:spLocks noChangeArrowheads="1"/>
              </p:cNvSpPr>
              <p:nvPr/>
            </p:nvSpPr>
            <p:spPr bwMode="auto">
              <a:xfrm>
                <a:off x="715" y="1953"/>
                <a:ext cx="119" cy="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77" name="Rectangle 509"/>
              <p:cNvSpPr>
                <a:spLocks noChangeArrowheads="1"/>
              </p:cNvSpPr>
              <p:nvPr/>
            </p:nvSpPr>
            <p:spPr bwMode="auto">
              <a:xfrm>
                <a:off x="715" y="1957"/>
                <a:ext cx="119" cy="6"/>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78" name="Rectangle 510"/>
              <p:cNvSpPr>
                <a:spLocks noChangeArrowheads="1"/>
              </p:cNvSpPr>
              <p:nvPr/>
            </p:nvSpPr>
            <p:spPr bwMode="auto">
              <a:xfrm>
                <a:off x="715" y="1963"/>
                <a:ext cx="119" cy="4"/>
              </a:xfrm>
              <a:prstGeom prst="rect">
                <a:avLst/>
              </a:prstGeom>
              <a:solidFill>
                <a:srgbClr val="FBFB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79" name="Rectangle 511"/>
              <p:cNvSpPr>
                <a:spLocks noChangeArrowheads="1"/>
              </p:cNvSpPr>
              <p:nvPr/>
            </p:nvSpPr>
            <p:spPr bwMode="auto">
              <a:xfrm>
                <a:off x="715" y="1967"/>
                <a:ext cx="119"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80" name="Rectangle 512"/>
              <p:cNvSpPr>
                <a:spLocks noChangeArrowheads="1"/>
              </p:cNvSpPr>
              <p:nvPr/>
            </p:nvSpPr>
            <p:spPr bwMode="auto">
              <a:xfrm>
                <a:off x="715" y="1971"/>
                <a:ext cx="119"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81" name="Rectangle 513"/>
              <p:cNvSpPr>
                <a:spLocks noChangeArrowheads="1"/>
              </p:cNvSpPr>
              <p:nvPr/>
            </p:nvSpPr>
            <p:spPr bwMode="auto">
              <a:xfrm>
                <a:off x="715" y="1975"/>
                <a:ext cx="119" cy="7"/>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82" name="Rectangle 514"/>
              <p:cNvSpPr>
                <a:spLocks noChangeArrowheads="1"/>
              </p:cNvSpPr>
              <p:nvPr/>
            </p:nvSpPr>
            <p:spPr bwMode="auto">
              <a:xfrm>
                <a:off x="715" y="1982"/>
                <a:ext cx="119" cy="4"/>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83" name="Rectangle 515"/>
              <p:cNvSpPr>
                <a:spLocks noChangeArrowheads="1"/>
              </p:cNvSpPr>
              <p:nvPr/>
            </p:nvSpPr>
            <p:spPr bwMode="auto">
              <a:xfrm>
                <a:off x="715" y="1986"/>
                <a:ext cx="119" cy="4"/>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84" name="Rectangle 516"/>
              <p:cNvSpPr>
                <a:spLocks noChangeArrowheads="1"/>
              </p:cNvSpPr>
              <p:nvPr/>
            </p:nvSpPr>
            <p:spPr bwMode="auto">
              <a:xfrm>
                <a:off x="715" y="1990"/>
                <a:ext cx="119" cy="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85" name="Rectangle 517"/>
              <p:cNvSpPr>
                <a:spLocks noChangeArrowheads="1"/>
              </p:cNvSpPr>
              <p:nvPr/>
            </p:nvSpPr>
            <p:spPr bwMode="auto">
              <a:xfrm>
                <a:off x="715" y="1996"/>
                <a:ext cx="11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86" name="Rectangle 518"/>
              <p:cNvSpPr>
                <a:spLocks noChangeArrowheads="1"/>
              </p:cNvSpPr>
              <p:nvPr/>
            </p:nvSpPr>
            <p:spPr bwMode="auto">
              <a:xfrm>
                <a:off x="715" y="2000"/>
                <a:ext cx="11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87" name="Rectangle 519"/>
              <p:cNvSpPr>
                <a:spLocks noChangeArrowheads="1"/>
              </p:cNvSpPr>
              <p:nvPr/>
            </p:nvSpPr>
            <p:spPr bwMode="auto">
              <a:xfrm>
                <a:off x="715" y="2004"/>
                <a:ext cx="11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88" name="Rectangle 520"/>
              <p:cNvSpPr>
                <a:spLocks noChangeArrowheads="1"/>
              </p:cNvSpPr>
              <p:nvPr/>
            </p:nvSpPr>
            <p:spPr bwMode="auto">
              <a:xfrm>
                <a:off x="715" y="2008"/>
                <a:ext cx="119" cy="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89" name="Rectangle 521"/>
              <p:cNvSpPr>
                <a:spLocks noChangeArrowheads="1"/>
              </p:cNvSpPr>
              <p:nvPr/>
            </p:nvSpPr>
            <p:spPr bwMode="auto">
              <a:xfrm>
                <a:off x="715" y="2014"/>
                <a:ext cx="11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90" name="Rectangle 522"/>
              <p:cNvSpPr>
                <a:spLocks noChangeArrowheads="1"/>
              </p:cNvSpPr>
              <p:nvPr/>
            </p:nvSpPr>
            <p:spPr bwMode="auto">
              <a:xfrm>
                <a:off x="715" y="2018"/>
                <a:ext cx="11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91" name="Rectangle 523"/>
              <p:cNvSpPr>
                <a:spLocks noChangeArrowheads="1"/>
              </p:cNvSpPr>
              <p:nvPr/>
            </p:nvSpPr>
            <p:spPr bwMode="auto">
              <a:xfrm>
                <a:off x="715" y="2022"/>
                <a:ext cx="119" cy="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92" name="Rectangle 524"/>
              <p:cNvSpPr>
                <a:spLocks noChangeArrowheads="1"/>
              </p:cNvSpPr>
              <p:nvPr/>
            </p:nvSpPr>
            <p:spPr bwMode="auto">
              <a:xfrm>
                <a:off x="715" y="2028"/>
                <a:ext cx="119" cy="4"/>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93" name="Rectangle 525"/>
              <p:cNvSpPr>
                <a:spLocks noChangeArrowheads="1"/>
              </p:cNvSpPr>
              <p:nvPr/>
            </p:nvSpPr>
            <p:spPr bwMode="auto">
              <a:xfrm>
                <a:off x="715" y="2032"/>
                <a:ext cx="119" cy="4"/>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94" name="Rectangle 526"/>
              <p:cNvSpPr>
                <a:spLocks noChangeArrowheads="1"/>
              </p:cNvSpPr>
              <p:nvPr/>
            </p:nvSpPr>
            <p:spPr bwMode="auto">
              <a:xfrm>
                <a:off x="715" y="2036"/>
                <a:ext cx="119" cy="6"/>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95" name="Rectangle 527"/>
              <p:cNvSpPr>
                <a:spLocks noChangeArrowheads="1"/>
              </p:cNvSpPr>
              <p:nvPr/>
            </p:nvSpPr>
            <p:spPr bwMode="auto">
              <a:xfrm>
                <a:off x="715" y="2042"/>
                <a:ext cx="119"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96" name="Rectangle 528"/>
              <p:cNvSpPr>
                <a:spLocks noChangeArrowheads="1"/>
              </p:cNvSpPr>
              <p:nvPr/>
            </p:nvSpPr>
            <p:spPr bwMode="auto">
              <a:xfrm>
                <a:off x="715" y="2046"/>
                <a:ext cx="119"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97" name="Rectangle 529"/>
              <p:cNvSpPr>
                <a:spLocks noChangeArrowheads="1"/>
              </p:cNvSpPr>
              <p:nvPr/>
            </p:nvSpPr>
            <p:spPr bwMode="auto">
              <a:xfrm>
                <a:off x="715" y="2050"/>
                <a:ext cx="119" cy="4"/>
              </a:xfrm>
              <a:prstGeom prst="rect">
                <a:avLst/>
              </a:prstGeom>
              <a:solidFill>
                <a:srgbClr val="FBFB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98" name="Rectangle 530"/>
              <p:cNvSpPr>
                <a:spLocks noChangeArrowheads="1"/>
              </p:cNvSpPr>
              <p:nvPr/>
            </p:nvSpPr>
            <p:spPr bwMode="auto">
              <a:xfrm>
                <a:off x="715" y="2054"/>
                <a:ext cx="119" cy="6"/>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99" name="Rectangle 531"/>
              <p:cNvSpPr>
                <a:spLocks noChangeArrowheads="1"/>
              </p:cNvSpPr>
              <p:nvPr/>
            </p:nvSpPr>
            <p:spPr bwMode="auto">
              <a:xfrm>
                <a:off x="715" y="2060"/>
                <a:ext cx="119" cy="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00" name="Rectangle 532"/>
              <p:cNvSpPr>
                <a:spLocks noChangeArrowheads="1"/>
              </p:cNvSpPr>
              <p:nvPr/>
            </p:nvSpPr>
            <p:spPr bwMode="auto">
              <a:xfrm>
                <a:off x="715" y="2064"/>
                <a:ext cx="119" cy="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01" name="Rectangle 533"/>
              <p:cNvSpPr>
                <a:spLocks noChangeArrowheads="1"/>
              </p:cNvSpPr>
              <p:nvPr/>
            </p:nvSpPr>
            <p:spPr bwMode="auto">
              <a:xfrm>
                <a:off x="715" y="2068"/>
                <a:ext cx="119" cy="6"/>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02" name="Rectangle 534"/>
              <p:cNvSpPr>
                <a:spLocks noChangeArrowheads="1"/>
              </p:cNvSpPr>
              <p:nvPr/>
            </p:nvSpPr>
            <p:spPr bwMode="auto">
              <a:xfrm>
                <a:off x="715" y="2074"/>
                <a:ext cx="119" cy="4"/>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03" name="Rectangle 535"/>
              <p:cNvSpPr>
                <a:spLocks noChangeArrowheads="1"/>
              </p:cNvSpPr>
              <p:nvPr/>
            </p:nvSpPr>
            <p:spPr bwMode="auto">
              <a:xfrm>
                <a:off x="715" y="2078"/>
                <a:ext cx="119" cy="4"/>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04" name="Rectangle 536"/>
              <p:cNvSpPr>
                <a:spLocks noChangeArrowheads="1"/>
              </p:cNvSpPr>
              <p:nvPr/>
            </p:nvSpPr>
            <p:spPr bwMode="auto">
              <a:xfrm>
                <a:off x="715" y="2082"/>
                <a:ext cx="119" cy="4"/>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05" name="Rectangle 537"/>
              <p:cNvSpPr>
                <a:spLocks noChangeArrowheads="1"/>
              </p:cNvSpPr>
              <p:nvPr/>
            </p:nvSpPr>
            <p:spPr bwMode="auto">
              <a:xfrm>
                <a:off x="715" y="2086"/>
                <a:ext cx="119" cy="6"/>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06" name="Rectangle 538"/>
              <p:cNvSpPr>
                <a:spLocks noChangeArrowheads="1"/>
              </p:cNvSpPr>
              <p:nvPr/>
            </p:nvSpPr>
            <p:spPr bwMode="auto">
              <a:xfrm>
                <a:off x="715" y="2092"/>
                <a:ext cx="119" cy="4"/>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07" name="Rectangle 539"/>
              <p:cNvSpPr>
                <a:spLocks noChangeArrowheads="1"/>
              </p:cNvSpPr>
              <p:nvPr/>
            </p:nvSpPr>
            <p:spPr bwMode="auto">
              <a:xfrm>
                <a:off x="715" y="2096"/>
                <a:ext cx="119" cy="4"/>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08" name="Rectangle 540"/>
              <p:cNvSpPr>
                <a:spLocks noChangeArrowheads="1"/>
              </p:cNvSpPr>
              <p:nvPr/>
            </p:nvSpPr>
            <p:spPr bwMode="auto">
              <a:xfrm>
                <a:off x="715" y="2100"/>
                <a:ext cx="119" cy="6"/>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09" name="Rectangle 541"/>
              <p:cNvSpPr>
                <a:spLocks noChangeArrowheads="1"/>
              </p:cNvSpPr>
              <p:nvPr/>
            </p:nvSpPr>
            <p:spPr bwMode="auto">
              <a:xfrm>
                <a:off x="715" y="2106"/>
                <a:ext cx="119" cy="4"/>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10" name="Rectangle 542"/>
              <p:cNvSpPr>
                <a:spLocks noChangeArrowheads="1"/>
              </p:cNvSpPr>
              <p:nvPr/>
            </p:nvSpPr>
            <p:spPr bwMode="auto">
              <a:xfrm>
                <a:off x="715" y="2110"/>
                <a:ext cx="119" cy="4"/>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11" name="Rectangle 543"/>
              <p:cNvSpPr>
                <a:spLocks noChangeArrowheads="1"/>
              </p:cNvSpPr>
              <p:nvPr/>
            </p:nvSpPr>
            <p:spPr bwMode="auto">
              <a:xfrm>
                <a:off x="715" y="2114"/>
                <a:ext cx="119" cy="4"/>
              </a:xfrm>
              <a:prstGeom prst="rect">
                <a:avLst/>
              </a:prstGeom>
              <a:solidFill>
                <a:srgbClr val="F1F1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12" name="Rectangle 544"/>
              <p:cNvSpPr>
                <a:spLocks noChangeArrowheads="1"/>
              </p:cNvSpPr>
              <p:nvPr/>
            </p:nvSpPr>
            <p:spPr bwMode="auto">
              <a:xfrm>
                <a:off x="715" y="2118"/>
                <a:ext cx="119" cy="6"/>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13" name="Rectangle 545"/>
              <p:cNvSpPr>
                <a:spLocks noChangeArrowheads="1"/>
              </p:cNvSpPr>
              <p:nvPr/>
            </p:nvSpPr>
            <p:spPr bwMode="auto">
              <a:xfrm>
                <a:off x="715" y="2124"/>
                <a:ext cx="119" cy="4"/>
              </a:xfrm>
              <a:prstGeom prst="rect">
                <a:avLst/>
              </a:prstGeom>
              <a:solidFill>
                <a:srgbClr val="EFEF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14" name="Rectangle 546"/>
              <p:cNvSpPr>
                <a:spLocks noChangeArrowheads="1"/>
              </p:cNvSpPr>
              <p:nvPr/>
            </p:nvSpPr>
            <p:spPr bwMode="auto">
              <a:xfrm>
                <a:off x="715" y="2128"/>
                <a:ext cx="119" cy="4"/>
              </a:xfrm>
              <a:prstGeom prst="rect">
                <a:avLst/>
              </a:prstGeom>
              <a:solidFill>
                <a:srgbClr val="EEEE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15" name="Rectangle 547"/>
              <p:cNvSpPr>
                <a:spLocks noChangeArrowheads="1"/>
              </p:cNvSpPr>
              <p:nvPr/>
            </p:nvSpPr>
            <p:spPr bwMode="auto">
              <a:xfrm>
                <a:off x="715" y="2132"/>
                <a:ext cx="119" cy="6"/>
              </a:xfrm>
              <a:prstGeom prst="rect">
                <a:avLst/>
              </a:prstGeom>
              <a:solidFill>
                <a:srgbClr val="ECEC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16" name="Rectangle 548"/>
              <p:cNvSpPr>
                <a:spLocks noChangeArrowheads="1"/>
              </p:cNvSpPr>
              <p:nvPr/>
            </p:nvSpPr>
            <p:spPr bwMode="auto">
              <a:xfrm>
                <a:off x="715" y="2138"/>
                <a:ext cx="119" cy="4"/>
              </a:xfrm>
              <a:prstGeom prst="rect">
                <a:avLst/>
              </a:prstGeom>
              <a:solidFill>
                <a:srgbClr val="EBEB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17" name="Rectangle 549"/>
              <p:cNvSpPr>
                <a:spLocks noChangeArrowheads="1"/>
              </p:cNvSpPr>
              <p:nvPr/>
            </p:nvSpPr>
            <p:spPr bwMode="auto">
              <a:xfrm>
                <a:off x="715" y="2142"/>
                <a:ext cx="119" cy="4"/>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18" name="Rectangle 550"/>
              <p:cNvSpPr>
                <a:spLocks noChangeArrowheads="1"/>
              </p:cNvSpPr>
              <p:nvPr/>
            </p:nvSpPr>
            <p:spPr bwMode="auto">
              <a:xfrm>
                <a:off x="715" y="2146"/>
                <a:ext cx="119" cy="4"/>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19" name="Rectangle 551"/>
              <p:cNvSpPr>
                <a:spLocks noChangeArrowheads="1"/>
              </p:cNvSpPr>
              <p:nvPr/>
            </p:nvSpPr>
            <p:spPr bwMode="auto">
              <a:xfrm>
                <a:off x="715" y="2150"/>
                <a:ext cx="119" cy="6"/>
              </a:xfrm>
              <a:prstGeom prst="rect">
                <a:avLst/>
              </a:prstGeom>
              <a:solidFill>
                <a:srgbClr val="E7E7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20" name="Rectangle 552"/>
              <p:cNvSpPr>
                <a:spLocks noChangeArrowheads="1"/>
              </p:cNvSpPr>
              <p:nvPr/>
            </p:nvSpPr>
            <p:spPr bwMode="auto">
              <a:xfrm>
                <a:off x="715" y="2156"/>
                <a:ext cx="119" cy="4"/>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21" name="Rectangle 553"/>
              <p:cNvSpPr>
                <a:spLocks noChangeArrowheads="1"/>
              </p:cNvSpPr>
              <p:nvPr/>
            </p:nvSpPr>
            <p:spPr bwMode="auto">
              <a:xfrm>
                <a:off x="715" y="2160"/>
                <a:ext cx="119" cy="4"/>
              </a:xfrm>
              <a:prstGeom prst="rect">
                <a:avLst/>
              </a:prstGeom>
              <a:solidFill>
                <a:srgbClr val="E4E4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22" name="Rectangle 554"/>
              <p:cNvSpPr>
                <a:spLocks noChangeArrowheads="1"/>
              </p:cNvSpPr>
              <p:nvPr/>
            </p:nvSpPr>
            <p:spPr bwMode="auto">
              <a:xfrm>
                <a:off x="715" y="2164"/>
                <a:ext cx="119" cy="6"/>
              </a:xfrm>
              <a:prstGeom prst="rect">
                <a:avLst/>
              </a:prstGeom>
              <a:solidFill>
                <a:srgbClr val="E2E2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23" name="Rectangle 555"/>
              <p:cNvSpPr>
                <a:spLocks noChangeArrowheads="1"/>
              </p:cNvSpPr>
              <p:nvPr/>
            </p:nvSpPr>
            <p:spPr bwMode="auto">
              <a:xfrm>
                <a:off x="715" y="2170"/>
                <a:ext cx="119" cy="4"/>
              </a:xfrm>
              <a:prstGeom prst="rect">
                <a:avLst/>
              </a:prstGeom>
              <a:solidFill>
                <a:srgbClr val="E0E0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24" name="Rectangle 556"/>
              <p:cNvSpPr>
                <a:spLocks noChangeArrowheads="1"/>
              </p:cNvSpPr>
              <p:nvPr/>
            </p:nvSpPr>
            <p:spPr bwMode="auto">
              <a:xfrm>
                <a:off x="715" y="2174"/>
                <a:ext cx="119" cy="4"/>
              </a:xfrm>
              <a:prstGeom prst="rect">
                <a:avLst/>
              </a:prstGeom>
              <a:solidFill>
                <a:srgbClr val="DFDF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25" name="Rectangle 557"/>
              <p:cNvSpPr>
                <a:spLocks noChangeArrowheads="1"/>
              </p:cNvSpPr>
              <p:nvPr/>
            </p:nvSpPr>
            <p:spPr bwMode="auto">
              <a:xfrm>
                <a:off x="715" y="2178"/>
                <a:ext cx="119" cy="4"/>
              </a:xfrm>
              <a:prstGeom prst="rect">
                <a:avLst/>
              </a:prstGeom>
              <a:solidFill>
                <a:srgbClr val="DEDE8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26" name="Rectangle 558"/>
              <p:cNvSpPr>
                <a:spLocks noChangeArrowheads="1"/>
              </p:cNvSpPr>
              <p:nvPr/>
            </p:nvSpPr>
            <p:spPr bwMode="auto">
              <a:xfrm>
                <a:off x="715" y="2182"/>
                <a:ext cx="119" cy="6"/>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27" name="Rectangle 559"/>
              <p:cNvSpPr>
                <a:spLocks noChangeArrowheads="1"/>
              </p:cNvSpPr>
              <p:nvPr/>
            </p:nvSpPr>
            <p:spPr bwMode="auto">
              <a:xfrm>
                <a:off x="715" y="2188"/>
                <a:ext cx="119" cy="4"/>
              </a:xfrm>
              <a:prstGeom prst="rect">
                <a:avLst/>
              </a:prstGeom>
              <a:solidFill>
                <a:srgbClr val="DADA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28" name="Rectangle 560"/>
              <p:cNvSpPr>
                <a:spLocks noChangeArrowheads="1"/>
              </p:cNvSpPr>
              <p:nvPr/>
            </p:nvSpPr>
            <p:spPr bwMode="auto">
              <a:xfrm>
                <a:off x="715" y="2192"/>
                <a:ext cx="119" cy="4"/>
              </a:xfrm>
              <a:prstGeom prst="rect">
                <a:avLst/>
              </a:prstGeom>
              <a:solidFill>
                <a:srgbClr val="D8D8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29" name="Rectangle 561"/>
              <p:cNvSpPr>
                <a:spLocks noChangeArrowheads="1"/>
              </p:cNvSpPr>
              <p:nvPr/>
            </p:nvSpPr>
            <p:spPr bwMode="auto">
              <a:xfrm>
                <a:off x="715" y="2196"/>
                <a:ext cx="119" cy="6"/>
              </a:xfrm>
              <a:prstGeom prst="rect">
                <a:avLst/>
              </a:prstGeom>
              <a:solidFill>
                <a:srgbClr val="D6D68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30" name="Rectangle 562"/>
              <p:cNvSpPr>
                <a:spLocks noChangeArrowheads="1"/>
              </p:cNvSpPr>
              <p:nvPr/>
            </p:nvSpPr>
            <p:spPr bwMode="auto">
              <a:xfrm>
                <a:off x="715" y="2202"/>
                <a:ext cx="119" cy="4"/>
              </a:xfrm>
              <a:prstGeom prst="rect">
                <a:avLst/>
              </a:prstGeom>
              <a:solidFill>
                <a:srgbClr val="D4D4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31" name="Rectangle 563"/>
              <p:cNvSpPr>
                <a:spLocks noChangeArrowheads="1"/>
              </p:cNvSpPr>
              <p:nvPr/>
            </p:nvSpPr>
            <p:spPr bwMode="auto">
              <a:xfrm>
                <a:off x="715" y="2206"/>
                <a:ext cx="119" cy="4"/>
              </a:xfrm>
              <a:prstGeom prst="rect">
                <a:avLst/>
              </a:prstGeom>
              <a:solidFill>
                <a:srgbClr val="D2D27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32" name="Rectangle 564"/>
              <p:cNvSpPr>
                <a:spLocks noChangeArrowheads="1"/>
              </p:cNvSpPr>
              <p:nvPr/>
            </p:nvSpPr>
            <p:spPr bwMode="auto">
              <a:xfrm>
                <a:off x="715" y="2210"/>
                <a:ext cx="119" cy="4"/>
              </a:xfrm>
              <a:prstGeom prst="rect">
                <a:avLst/>
              </a:prstGeom>
              <a:solidFill>
                <a:srgbClr val="D0D0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33" name="Rectangle 565"/>
              <p:cNvSpPr>
                <a:spLocks noChangeArrowheads="1"/>
              </p:cNvSpPr>
              <p:nvPr/>
            </p:nvSpPr>
            <p:spPr bwMode="auto">
              <a:xfrm>
                <a:off x="715" y="2214"/>
                <a:ext cx="119" cy="6"/>
              </a:xfrm>
              <a:prstGeom prst="rect">
                <a:avLst/>
              </a:prstGeom>
              <a:solidFill>
                <a:srgbClr val="CECE7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34" name="Rectangle 566"/>
              <p:cNvSpPr>
                <a:spLocks noChangeArrowheads="1"/>
              </p:cNvSpPr>
              <p:nvPr/>
            </p:nvSpPr>
            <p:spPr bwMode="auto">
              <a:xfrm>
                <a:off x="715" y="2220"/>
                <a:ext cx="119" cy="4"/>
              </a:xfrm>
              <a:prstGeom prst="rect">
                <a:avLst/>
              </a:prstGeom>
              <a:solidFill>
                <a:srgbClr val="CCCC7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35" name="Rectangle 567"/>
              <p:cNvSpPr>
                <a:spLocks noChangeArrowheads="1"/>
              </p:cNvSpPr>
              <p:nvPr/>
            </p:nvSpPr>
            <p:spPr bwMode="auto">
              <a:xfrm>
                <a:off x="715" y="2224"/>
                <a:ext cx="119" cy="4"/>
              </a:xfrm>
              <a:prstGeom prst="rect">
                <a:avLst/>
              </a:prstGeom>
              <a:solidFill>
                <a:srgbClr val="CACA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36" name="Rectangle 568"/>
              <p:cNvSpPr>
                <a:spLocks noChangeArrowheads="1"/>
              </p:cNvSpPr>
              <p:nvPr/>
            </p:nvSpPr>
            <p:spPr bwMode="auto">
              <a:xfrm>
                <a:off x="715" y="2228"/>
                <a:ext cx="119" cy="6"/>
              </a:xfrm>
              <a:prstGeom prst="rect">
                <a:avLst/>
              </a:prstGeom>
              <a:solidFill>
                <a:srgbClr val="C8C8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37" name="Rectangle 569"/>
              <p:cNvSpPr>
                <a:spLocks noChangeArrowheads="1"/>
              </p:cNvSpPr>
              <p:nvPr/>
            </p:nvSpPr>
            <p:spPr bwMode="auto">
              <a:xfrm>
                <a:off x="715" y="2234"/>
                <a:ext cx="119" cy="4"/>
              </a:xfrm>
              <a:prstGeom prst="rect">
                <a:avLst/>
              </a:prstGeom>
              <a:solidFill>
                <a:srgbClr val="C5C57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38" name="Rectangle 570"/>
              <p:cNvSpPr>
                <a:spLocks noChangeArrowheads="1"/>
              </p:cNvSpPr>
              <p:nvPr/>
            </p:nvSpPr>
            <p:spPr bwMode="auto">
              <a:xfrm>
                <a:off x="715" y="2238"/>
                <a:ext cx="119" cy="4"/>
              </a:xfrm>
              <a:prstGeom prst="rect">
                <a:avLst/>
              </a:prstGeom>
              <a:solidFill>
                <a:srgbClr val="C4C47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39" name="Rectangle 571"/>
              <p:cNvSpPr>
                <a:spLocks noChangeArrowheads="1"/>
              </p:cNvSpPr>
              <p:nvPr/>
            </p:nvSpPr>
            <p:spPr bwMode="auto">
              <a:xfrm>
                <a:off x="715" y="2242"/>
                <a:ext cx="119" cy="4"/>
              </a:xfrm>
              <a:prstGeom prst="rect">
                <a:avLst/>
              </a:prstGeom>
              <a:solidFill>
                <a:srgbClr val="C1C1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40" name="Rectangle 572"/>
              <p:cNvSpPr>
                <a:spLocks noChangeArrowheads="1"/>
              </p:cNvSpPr>
              <p:nvPr/>
            </p:nvSpPr>
            <p:spPr bwMode="auto">
              <a:xfrm>
                <a:off x="715" y="2246"/>
                <a:ext cx="119" cy="6"/>
              </a:xfrm>
              <a:prstGeom prst="rect">
                <a:avLst/>
              </a:prstGeom>
              <a:solidFill>
                <a:srgbClr val="C0C07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41" name="Rectangle 573"/>
              <p:cNvSpPr>
                <a:spLocks noChangeArrowheads="1"/>
              </p:cNvSpPr>
              <p:nvPr/>
            </p:nvSpPr>
            <p:spPr bwMode="auto">
              <a:xfrm>
                <a:off x="715" y="2252"/>
                <a:ext cx="119" cy="4"/>
              </a:xfrm>
              <a:prstGeom prst="rect">
                <a:avLst/>
              </a:prstGeom>
              <a:solidFill>
                <a:srgbClr val="BDBD7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42" name="Rectangle 574"/>
              <p:cNvSpPr>
                <a:spLocks noChangeArrowheads="1"/>
              </p:cNvSpPr>
              <p:nvPr/>
            </p:nvSpPr>
            <p:spPr bwMode="auto">
              <a:xfrm>
                <a:off x="715" y="2256"/>
                <a:ext cx="119" cy="4"/>
              </a:xfrm>
              <a:prstGeom prst="rect">
                <a:avLst/>
              </a:prstGeom>
              <a:solidFill>
                <a:srgbClr val="BBBB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43" name="Rectangle 575"/>
              <p:cNvSpPr>
                <a:spLocks noChangeArrowheads="1"/>
              </p:cNvSpPr>
              <p:nvPr/>
            </p:nvSpPr>
            <p:spPr bwMode="auto">
              <a:xfrm>
                <a:off x="715" y="2260"/>
                <a:ext cx="119" cy="6"/>
              </a:xfrm>
              <a:prstGeom prst="rect">
                <a:avLst/>
              </a:prstGeom>
              <a:solidFill>
                <a:srgbClr val="B8B8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44" name="Rectangle 576"/>
              <p:cNvSpPr>
                <a:spLocks noChangeArrowheads="1"/>
              </p:cNvSpPr>
              <p:nvPr/>
            </p:nvSpPr>
            <p:spPr bwMode="auto">
              <a:xfrm>
                <a:off x="715" y="2266"/>
                <a:ext cx="119" cy="4"/>
              </a:xfrm>
              <a:prstGeom prst="rect">
                <a:avLst/>
              </a:prstGeom>
              <a:solidFill>
                <a:srgbClr val="B6B66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45" name="Rectangle 577"/>
              <p:cNvSpPr>
                <a:spLocks noChangeArrowheads="1"/>
              </p:cNvSpPr>
              <p:nvPr/>
            </p:nvSpPr>
            <p:spPr bwMode="auto">
              <a:xfrm>
                <a:off x="715" y="2270"/>
                <a:ext cx="119" cy="4"/>
              </a:xfrm>
              <a:prstGeom prst="rect">
                <a:avLst/>
              </a:prstGeom>
              <a:solidFill>
                <a:srgbClr val="B4B4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46" name="Rectangle 578"/>
              <p:cNvSpPr>
                <a:spLocks noChangeArrowheads="1"/>
              </p:cNvSpPr>
              <p:nvPr/>
            </p:nvSpPr>
            <p:spPr bwMode="auto">
              <a:xfrm>
                <a:off x="715" y="2274"/>
                <a:ext cx="119" cy="4"/>
              </a:xfrm>
              <a:prstGeom prst="rect">
                <a:avLst/>
              </a:prstGeom>
              <a:solidFill>
                <a:srgbClr val="B2B26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47" name="Rectangle 579"/>
              <p:cNvSpPr>
                <a:spLocks noChangeArrowheads="1"/>
              </p:cNvSpPr>
              <p:nvPr/>
            </p:nvSpPr>
            <p:spPr bwMode="auto">
              <a:xfrm>
                <a:off x="715" y="2278"/>
                <a:ext cx="119" cy="6"/>
              </a:xfrm>
              <a:prstGeom prst="rect">
                <a:avLst/>
              </a:prstGeom>
              <a:solidFill>
                <a:srgbClr val="B0B06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48" name="Rectangle 580"/>
              <p:cNvSpPr>
                <a:spLocks noChangeArrowheads="1"/>
              </p:cNvSpPr>
              <p:nvPr/>
            </p:nvSpPr>
            <p:spPr bwMode="auto">
              <a:xfrm>
                <a:off x="715" y="2284"/>
                <a:ext cx="119" cy="4"/>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49" name="Rectangle 581"/>
              <p:cNvSpPr>
                <a:spLocks noChangeArrowheads="1"/>
              </p:cNvSpPr>
              <p:nvPr/>
            </p:nvSpPr>
            <p:spPr bwMode="auto">
              <a:xfrm>
                <a:off x="715" y="2288"/>
                <a:ext cx="119" cy="4"/>
              </a:xfrm>
              <a:prstGeom prst="rect">
                <a:avLst/>
              </a:prstGeom>
              <a:solidFill>
                <a:srgbClr val="ACAC6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50" name="Rectangle 582"/>
              <p:cNvSpPr>
                <a:spLocks noChangeArrowheads="1"/>
              </p:cNvSpPr>
              <p:nvPr/>
            </p:nvSpPr>
            <p:spPr bwMode="auto">
              <a:xfrm>
                <a:off x="715" y="2292"/>
                <a:ext cx="119" cy="6"/>
              </a:xfrm>
              <a:prstGeom prst="rect">
                <a:avLst/>
              </a:prstGeom>
              <a:solidFill>
                <a:srgbClr val="AAAA6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51" name="Rectangle 583"/>
              <p:cNvSpPr>
                <a:spLocks noChangeArrowheads="1"/>
              </p:cNvSpPr>
              <p:nvPr/>
            </p:nvSpPr>
            <p:spPr bwMode="auto">
              <a:xfrm>
                <a:off x="715" y="2298"/>
                <a:ext cx="119" cy="4"/>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52" name="Rectangle 584"/>
              <p:cNvSpPr>
                <a:spLocks noChangeArrowheads="1"/>
              </p:cNvSpPr>
              <p:nvPr/>
            </p:nvSpPr>
            <p:spPr bwMode="auto">
              <a:xfrm>
                <a:off x="715" y="2302"/>
                <a:ext cx="119" cy="4"/>
              </a:xfrm>
              <a:prstGeom prst="rect">
                <a:avLst/>
              </a:prstGeom>
              <a:solidFill>
                <a:srgbClr val="A5A56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53" name="Rectangle 585"/>
              <p:cNvSpPr>
                <a:spLocks noChangeArrowheads="1"/>
              </p:cNvSpPr>
              <p:nvPr/>
            </p:nvSpPr>
            <p:spPr bwMode="auto">
              <a:xfrm>
                <a:off x="715" y="2306"/>
                <a:ext cx="119" cy="4"/>
              </a:xfrm>
              <a:prstGeom prst="rect">
                <a:avLst/>
              </a:prstGeom>
              <a:solidFill>
                <a:srgbClr val="A3A3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54" name="Rectangle 586"/>
              <p:cNvSpPr>
                <a:spLocks noChangeArrowheads="1"/>
              </p:cNvSpPr>
              <p:nvPr/>
            </p:nvSpPr>
            <p:spPr bwMode="auto">
              <a:xfrm>
                <a:off x="715" y="2310"/>
                <a:ext cx="119" cy="6"/>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55" name="Rectangle 587"/>
              <p:cNvSpPr>
                <a:spLocks noChangeArrowheads="1"/>
              </p:cNvSpPr>
              <p:nvPr/>
            </p:nvSpPr>
            <p:spPr bwMode="auto">
              <a:xfrm>
                <a:off x="715" y="2316"/>
                <a:ext cx="119" cy="4"/>
              </a:xfrm>
              <a:prstGeom prst="rect">
                <a:avLst/>
              </a:prstGeom>
              <a:solidFill>
                <a:srgbClr val="9F9F5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56" name="Rectangle 588"/>
              <p:cNvSpPr>
                <a:spLocks noChangeArrowheads="1"/>
              </p:cNvSpPr>
              <p:nvPr/>
            </p:nvSpPr>
            <p:spPr bwMode="auto">
              <a:xfrm>
                <a:off x="715" y="2320"/>
                <a:ext cx="119" cy="4"/>
              </a:xfrm>
              <a:prstGeom prst="rect">
                <a:avLst/>
              </a:prstGeom>
              <a:solidFill>
                <a:srgbClr val="9E9E5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57" name="Rectangle 589"/>
              <p:cNvSpPr>
                <a:spLocks noChangeArrowheads="1"/>
              </p:cNvSpPr>
              <p:nvPr/>
            </p:nvSpPr>
            <p:spPr bwMode="auto">
              <a:xfrm>
                <a:off x="715" y="2324"/>
                <a:ext cx="119" cy="6"/>
              </a:xfrm>
              <a:prstGeom prst="rect">
                <a:avLst/>
              </a:prstGeom>
              <a:solidFill>
                <a:srgbClr val="9C9C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58" name="Rectangle 590"/>
              <p:cNvSpPr>
                <a:spLocks noChangeArrowheads="1"/>
              </p:cNvSpPr>
              <p:nvPr/>
            </p:nvSpPr>
            <p:spPr bwMode="auto">
              <a:xfrm>
                <a:off x="715" y="2330"/>
                <a:ext cx="119" cy="4"/>
              </a:xfrm>
              <a:prstGeom prst="rect">
                <a:avLst/>
              </a:prstGeom>
              <a:solidFill>
                <a:srgbClr val="9A9A5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59" name="Rectangle 591"/>
              <p:cNvSpPr>
                <a:spLocks noChangeArrowheads="1"/>
              </p:cNvSpPr>
              <p:nvPr/>
            </p:nvSpPr>
            <p:spPr bwMode="auto">
              <a:xfrm>
                <a:off x="715" y="2334"/>
                <a:ext cx="119" cy="4"/>
              </a:xfrm>
              <a:prstGeom prst="rect">
                <a:avLst/>
              </a:prstGeom>
              <a:solidFill>
                <a:srgbClr val="9898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60" name="Rectangle 592"/>
              <p:cNvSpPr>
                <a:spLocks noChangeArrowheads="1"/>
              </p:cNvSpPr>
              <p:nvPr/>
            </p:nvSpPr>
            <p:spPr bwMode="auto">
              <a:xfrm>
                <a:off x="715" y="2338"/>
                <a:ext cx="119" cy="5"/>
              </a:xfrm>
              <a:prstGeom prst="rect">
                <a:avLst/>
              </a:prstGeom>
              <a:solidFill>
                <a:srgbClr val="9696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61" name="Rectangle 593"/>
              <p:cNvSpPr>
                <a:spLocks noChangeArrowheads="1"/>
              </p:cNvSpPr>
              <p:nvPr/>
            </p:nvSpPr>
            <p:spPr bwMode="auto">
              <a:xfrm>
                <a:off x="715" y="2343"/>
                <a:ext cx="119" cy="6"/>
              </a:xfrm>
              <a:prstGeom prst="rect">
                <a:avLst/>
              </a:prstGeom>
              <a:solidFill>
                <a:srgbClr val="9595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62" name="Rectangle 594"/>
              <p:cNvSpPr>
                <a:spLocks noChangeArrowheads="1"/>
              </p:cNvSpPr>
              <p:nvPr/>
            </p:nvSpPr>
            <p:spPr bwMode="auto">
              <a:xfrm>
                <a:off x="715" y="2349"/>
                <a:ext cx="119" cy="4"/>
              </a:xfrm>
              <a:prstGeom prst="rect">
                <a:avLst/>
              </a:prstGeom>
              <a:solidFill>
                <a:srgbClr val="9393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63" name="Rectangle 595"/>
              <p:cNvSpPr>
                <a:spLocks noChangeArrowheads="1"/>
              </p:cNvSpPr>
              <p:nvPr/>
            </p:nvSpPr>
            <p:spPr bwMode="auto">
              <a:xfrm>
                <a:off x="715" y="2353"/>
                <a:ext cx="119" cy="4"/>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64" name="Rectangle 596"/>
              <p:cNvSpPr>
                <a:spLocks noChangeArrowheads="1"/>
              </p:cNvSpPr>
              <p:nvPr/>
            </p:nvSpPr>
            <p:spPr bwMode="auto">
              <a:xfrm>
                <a:off x="715" y="2357"/>
                <a:ext cx="119" cy="6"/>
              </a:xfrm>
              <a:prstGeom prst="rect">
                <a:avLst/>
              </a:prstGeom>
              <a:solidFill>
                <a:srgbClr val="9090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65" name="Rectangle 597"/>
              <p:cNvSpPr>
                <a:spLocks noChangeArrowheads="1"/>
              </p:cNvSpPr>
              <p:nvPr/>
            </p:nvSpPr>
            <p:spPr bwMode="auto">
              <a:xfrm>
                <a:off x="715" y="2363"/>
                <a:ext cx="119" cy="4"/>
              </a:xfrm>
              <a:prstGeom prst="rect">
                <a:avLst/>
              </a:prstGeom>
              <a:solidFill>
                <a:srgbClr val="8E8E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66" name="Rectangle 598"/>
              <p:cNvSpPr>
                <a:spLocks noChangeArrowheads="1"/>
              </p:cNvSpPr>
              <p:nvPr/>
            </p:nvSpPr>
            <p:spPr bwMode="auto">
              <a:xfrm>
                <a:off x="715" y="2367"/>
                <a:ext cx="119" cy="4"/>
              </a:xfrm>
              <a:prstGeom prst="rect">
                <a:avLst/>
              </a:prstGeom>
              <a:solidFill>
                <a:srgbClr val="8D8D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67" name="Rectangle 599"/>
              <p:cNvSpPr>
                <a:spLocks noChangeArrowheads="1"/>
              </p:cNvSpPr>
              <p:nvPr/>
            </p:nvSpPr>
            <p:spPr bwMode="auto">
              <a:xfrm>
                <a:off x="715" y="2371"/>
                <a:ext cx="119" cy="4"/>
              </a:xfrm>
              <a:prstGeom prst="rect">
                <a:avLst/>
              </a:prstGeom>
              <a:solidFill>
                <a:srgbClr val="8C8C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68" name="Rectangle 600"/>
              <p:cNvSpPr>
                <a:spLocks noChangeArrowheads="1"/>
              </p:cNvSpPr>
              <p:nvPr/>
            </p:nvSpPr>
            <p:spPr bwMode="auto">
              <a:xfrm>
                <a:off x="715" y="2375"/>
                <a:ext cx="119" cy="6"/>
              </a:xfrm>
              <a:prstGeom prst="rect">
                <a:avLst/>
              </a:prstGeom>
              <a:solidFill>
                <a:srgbClr val="8B8B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69" name="Rectangle 601"/>
              <p:cNvSpPr>
                <a:spLocks noChangeArrowheads="1"/>
              </p:cNvSpPr>
              <p:nvPr/>
            </p:nvSpPr>
            <p:spPr bwMode="auto">
              <a:xfrm>
                <a:off x="715" y="2381"/>
                <a:ext cx="119" cy="4"/>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70" name="Rectangle 602"/>
              <p:cNvSpPr>
                <a:spLocks noChangeArrowheads="1"/>
              </p:cNvSpPr>
              <p:nvPr/>
            </p:nvSpPr>
            <p:spPr bwMode="auto">
              <a:xfrm>
                <a:off x="715" y="2385"/>
                <a:ext cx="119" cy="4"/>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71" name="Rectangle 603"/>
              <p:cNvSpPr>
                <a:spLocks noChangeArrowheads="1"/>
              </p:cNvSpPr>
              <p:nvPr/>
            </p:nvSpPr>
            <p:spPr bwMode="auto">
              <a:xfrm>
                <a:off x="715" y="2389"/>
                <a:ext cx="119" cy="6"/>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72" name="Rectangle 604"/>
              <p:cNvSpPr>
                <a:spLocks noChangeArrowheads="1"/>
              </p:cNvSpPr>
              <p:nvPr/>
            </p:nvSpPr>
            <p:spPr bwMode="auto">
              <a:xfrm>
                <a:off x="715" y="2395"/>
                <a:ext cx="119" cy="4"/>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73" name="Rectangle 605"/>
              <p:cNvSpPr>
                <a:spLocks noChangeArrowheads="1"/>
              </p:cNvSpPr>
              <p:nvPr/>
            </p:nvSpPr>
            <p:spPr bwMode="auto">
              <a:xfrm>
                <a:off x="715" y="2399"/>
                <a:ext cx="119" cy="4"/>
              </a:xfrm>
              <a:prstGeom prst="rect">
                <a:avLst/>
              </a:prstGeom>
              <a:solidFill>
                <a:srgbClr val="8585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74" name="Rectangle 606"/>
              <p:cNvSpPr>
                <a:spLocks noChangeArrowheads="1"/>
              </p:cNvSpPr>
              <p:nvPr/>
            </p:nvSpPr>
            <p:spPr bwMode="auto">
              <a:xfrm>
                <a:off x="715" y="2403"/>
                <a:ext cx="119" cy="4"/>
              </a:xfrm>
              <a:prstGeom prst="rect">
                <a:avLst/>
              </a:prstGeom>
              <a:solidFill>
                <a:srgbClr val="8585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75" name="Rectangle 607"/>
              <p:cNvSpPr>
                <a:spLocks noChangeArrowheads="1"/>
              </p:cNvSpPr>
              <p:nvPr/>
            </p:nvSpPr>
            <p:spPr bwMode="auto">
              <a:xfrm>
                <a:off x="715" y="2407"/>
                <a:ext cx="119" cy="6"/>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76" name="Rectangle 608"/>
              <p:cNvSpPr>
                <a:spLocks noChangeArrowheads="1"/>
              </p:cNvSpPr>
              <p:nvPr/>
            </p:nvSpPr>
            <p:spPr bwMode="auto">
              <a:xfrm>
                <a:off x="715" y="2413"/>
                <a:ext cx="119" cy="4"/>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77" name="Rectangle 609"/>
              <p:cNvSpPr>
                <a:spLocks noChangeArrowheads="1"/>
              </p:cNvSpPr>
              <p:nvPr/>
            </p:nvSpPr>
            <p:spPr bwMode="auto">
              <a:xfrm>
                <a:off x="715" y="2417"/>
                <a:ext cx="119" cy="4"/>
              </a:xfrm>
              <a:prstGeom prst="rect">
                <a:avLst/>
              </a:prstGeom>
              <a:solidFill>
                <a:srgbClr val="8282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78" name="Rectangle 610"/>
              <p:cNvSpPr>
                <a:spLocks noChangeArrowheads="1"/>
              </p:cNvSpPr>
              <p:nvPr/>
            </p:nvSpPr>
            <p:spPr bwMode="auto">
              <a:xfrm>
                <a:off x="715" y="2421"/>
                <a:ext cx="119" cy="6"/>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79" name="Rectangle 611"/>
              <p:cNvSpPr>
                <a:spLocks noChangeArrowheads="1"/>
              </p:cNvSpPr>
              <p:nvPr/>
            </p:nvSpPr>
            <p:spPr bwMode="auto">
              <a:xfrm>
                <a:off x="715" y="2427"/>
                <a:ext cx="119" cy="4"/>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80" name="Rectangle 612"/>
              <p:cNvSpPr>
                <a:spLocks noChangeArrowheads="1"/>
              </p:cNvSpPr>
              <p:nvPr/>
            </p:nvSpPr>
            <p:spPr bwMode="auto">
              <a:xfrm>
                <a:off x="715" y="2431"/>
                <a:ext cx="119" cy="4"/>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81" name="Rectangle 613"/>
              <p:cNvSpPr>
                <a:spLocks noChangeArrowheads="1"/>
              </p:cNvSpPr>
              <p:nvPr/>
            </p:nvSpPr>
            <p:spPr bwMode="auto">
              <a:xfrm>
                <a:off x="715" y="2435"/>
                <a:ext cx="119" cy="4"/>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82" name="Rectangle 614"/>
              <p:cNvSpPr>
                <a:spLocks noChangeArrowheads="1"/>
              </p:cNvSpPr>
              <p:nvPr/>
            </p:nvSpPr>
            <p:spPr bwMode="auto">
              <a:xfrm>
                <a:off x="715" y="2439"/>
                <a:ext cx="119" cy="6"/>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83" name="Rectangle 615"/>
              <p:cNvSpPr>
                <a:spLocks noChangeArrowheads="1"/>
              </p:cNvSpPr>
              <p:nvPr/>
            </p:nvSpPr>
            <p:spPr bwMode="auto">
              <a:xfrm>
                <a:off x="715" y="2445"/>
                <a:ext cx="119" cy="4"/>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84" name="Freeform 616"/>
              <p:cNvSpPr>
                <a:spLocks/>
              </p:cNvSpPr>
              <p:nvPr/>
            </p:nvSpPr>
            <p:spPr bwMode="auto">
              <a:xfrm>
                <a:off x="715" y="1568"/>
                <a:ext cx="117" cy="879"/>
              </a:xfrm>
              <a:custGeom>
                <a:avLst/>
                <a:gdLst>
                  <a:gd name="T0" fmla="*/ 115 w 117"/>
                  <a:gd name="T1" fmla="*/ 0 h 879"/>
                  <a:gd name="T2" fmla="*/ 117 w 117"/>
                  <a:gd name="T3" fmla="*/ 879 h 879"/>
                  <a:gd name="T4" fmla="*/ 91 w 117"/>
                  <a:gd name="T5" fmla="*/ 865 h 879"/>
                  <a:gd name="T6" fmla="*/ 67 w 117"/>
                  <a:gd name="T7" fmla="*/ 853 h 879"/>
                  <a:gd name="T8" fmla="*/ 47 w 117"/>
                  <a:gd name="T9" fmla="*/ 839 h 879"/>
                  <a:gd name="T10" fmla="*/ 31 w 117"/>
                  <a:gd name="T11" fmla="*/ 823 h 879"/>
                  <a:gd name="T12" fmla="*/ 17 w 117"/>
                  <a:gd name="T13" fmla="*/ 807 h 879"/>
                  <a:gd name="T14" fmla="*/ 7 w 117"/>
                  <a:gd name="T15" fmla="*/ 793 h 879"/>
                  <a:gd name="T16" fmla="*/ 2 w 117"/>
                  <a:gd name="T17" fmla="*/ 777 h 879"/>
                  <a:gd name="T18" fmla="*/ 0 w 117"/>
                  <a:gd name="T19" fmla="*/ 760 h 879"/>
                  <a:gd name="T20" fmla="*/ 0 w 117"/>
                  <a:gd name="T21" fmla="*/ 0 h 879"/>
                  <a:gd name="T22" fmla="*/ 115 w 117"/>
                  <a:gd name="T23" fmla="*/ 0 h 8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7"/>
                  <a:gd name="T37" fmla="*/ 0 h 879"/>
                  <a:gd name="T38" fmla="*/ 117 w 117"/>
                  <a:gd name="T39" fmla="*/ 879 h 8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7" h="879">
                    <a:moveTo>
                      <a:pt x="115" y="0"/>
                    </a:moveTo>
                    <a:lnTo>
                      <a:pt x="117" y="879"/>
                    </a:lnTo>
                    <a:lnTo>
                      <a:pt x="91" y="865"/>
                    </a:lnTo>
                    <a:lnTo>
                      <a:pt x="67" y="853"/>
                    </a:lnTo>
                    <a:lnTo>
                      <a:pt x="47" y="839"/>
                    </a:lnTo>
                    <a:lnTo>
                      <a:pt x="31" y="823"/>
                    </a:lnTo>
                    <a:lnTo>
                      <a:pt x="17" y="807"/>
                    </a:lnTo>
                    <a:lnTo>
                      <a:pt x="7" y="793"/>
                    </a:lnTo>
                    <a:lnTo>
                      <a:pt x="2" y="777"/>
                    </a:lnTo>
                    <a:lnTo>
                      <a:pt x="0" y="760"/>
                    </a:lnTo>
                    <a:lnTo>
                      <a:pt x="0" y="0"/>
                    </a:lnTo>
                    <a:lnTo>
                      <a:pt x="115" y="0"/>
                    </a:lnTo>
                    <a:close/>
                  </a:path>
                </a:pathLst>
              </a:custGeom>
              <a:solidFill>
                <a:srgbClr val="7F7F4C"/>
              </a:solidFill>
              <a:ln w="0">
                <a:solidFill>
                  <a:srgbClr val="FFFFFF"/>
                </a:solidFill>
                <a:round/>
                <a:headEnd/>
                <a:tailEnd/>
              </a:ln>
            </p:spPr>
            <p:txBody>
              <a:bodyPr/>
              <a:lstStyle/>
              <a:p>
                <a:endParaRPr lang="zh-CN" altLang="en-US" sz="1400" b="0" dirty="0">
                  <a:solidFill>
                    <a:srgbClr val="000000"/>
                  </a:solidFill>
                  <a:latin typeface="微软雅黑" pitchFamily="34" charset="-122"/>
                </a:endParaRPr>
              </a:p>
            </p:txBody>
          </p:sp>
          <p:sp>
            <p:nvSpPr>
              <p:cNvPr id="785" name="Freeform 617"/>
              <p:cNvSpPr>
                <a:spLocks/>
              </p:cNvSpPr>
              <p:nvPr/>
            </p:nvSpPr>
            <p:spPr bwMode="auto">
              <a:xfrm>
                <a:off x="715" y="1568"/>
                <a:ext cx="117" cy="879"/>
              </a:xfrm>
              <a:custGeom>
                <a:avLst/>
                <a:gdLst>
                  <a:gd name="T0" fmla="*/ 115 w 117"/>
                  <a:gd name="T1" fmla="*/ 0 h 879"/>
                  <a:gd name="T2" fmla="*/ 117 w 117"/>
                  <a:gd name="T3" fmla="*/ 879 h 879"/>
                  <a:gd name="T4" fmla="*/ 91 w 117"/>
                  <a:gd name="T5" fmla="*/ 865 h 879"/>
                  <a:gd name="T6" fmla="*/ 67 w 117"/>
                  <a:gd name="T7" fmla="*/ 853 h 879"/>
                  <a:gd name="T8" fmla="*/ 47 w 117"/>
                  <a:gd name="T9" fmla="*/ 839 h 879"/>
                  <a:gd name="T10" fmla="*/ 31 w 117"/>
                  <a:gd name="T11" fmla="*/ 823 h 879"/>
                  <a:gd name="T12" fmla="*/ 17 w 117"/>
                  <a:gd name="T13" fmla="*/ 807 h 879"/>
                  <a:gd name="T14" fmla="*/ 7 w 117"/>
                  <a:gd name="T15" fmla="*/ 793 h 879"/>
                  <a:gd name="T16" fmla="*/ 2 w 117"/>
                  <a:gd name="T17" fmla="*/ 777 h 879"/>
                  <a:gd name="T18" fmla="*/ 0 w 117"/>
                  <a:gd name="T19" fmla="*/ 760 h 879"/>
                  <a:gd name="T20" fmla="*/ 0 w 117"/>
                  <a:gd name="T21" fmla="*/ 0 h 879"/>
                  <a:gd name="T22" fmla="*/ 115 w 117"/>
                  <a:gd name="T23" fmla="*/ 0 h 8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7"/>
                  <a:gd name="T37" fmla="*/ 0 h 879"/>
                  <a:gd name="T38" fmla="*/ 117 w 117"/>
                  <a:gd name="T39" fmla="*/ 879 h 8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7" h="879">
                    <a:moveTo>
                      <a:pt x="115" y="0"/>
                    </a:moveTo>
                    <a:lnTo>
                      <a:pt x="117" y="879"/>
                    </a:lnTo>
                    <a:lnTo>
                      <a:pt x="91" y="865"/>
                    </a:lnTo>
                    <a:lnTo>
                      <a:pt x="67" y="853"/>
                    </a:lnTo>
                    <a:lnTo>
                      <a:pt x="47" y="839"/>
                    </a:lnTo>
                    <a:lnTo>
                      <a:pt x="31" y="823"/>
                    </a:lnTo>
                    <a:lnTo>
                      <a:pt x="17" y="807"/>
                    </a:lnTo>
                    <a:lnTo>
                      <a:pt x="7" y="793"/>
                    </a:lnTo>
                    <a:lnTo>
                      <a:pt x="2" y="777"/>
                    </a:lnTo>
                    <a:lnTo>
                      <a:pt x="0" y="760"/>
                    </a:lnTo>
                    <a:lnTo>
                      <a:pt x="0" y="0"/>
                    </a:lnTo>
                    <a:lnTo>
                      <a:pt x="115" y="0"/>
                    </a:lnTo>
                    <a:close/>
                  </a:path>
                </a:pathLst>
              </a:custGeom>
              <a:solidFill>
                <a:srgbClr val="000000"/>
              </a:solidFill>
              <a:ln w="9525">
                <a:noFill/>
                <a:round/>
                <a:headEnd/>
                <a:tailEnd/>
              </a:ln>
            </p:spPr>
            <p:txBody>
              <a:bodyPr/>
              <a:lstStyle/>
              <a:p>
                <a:endParaRPr lang="zh-CN" altLang="en-US" sz="1400" b="0" dirty="0">
                  <a:solidFill>
                    <a:srgbClr val="000000"/>
                  </a:solidFill>
                  <a:latin typeface="微软雅黑" pitchFamily="34" charset="-122"/>
                </a:endParaRPr>
              </a:p>
            </p:txBody>
          </p:sp>
          <p:sp>
            <p:nvSpPr>
              <p:cNvPr id="786" name="Rectangle 618"/>
              <p:cNvSpPr>
                <a:spLocks noChangeArrowheads="1"/>
              </p:cNvSpPr>
              <p:nvPr/>
            </p:nvSpPr>
            <p:spPr bwMode="auto">
              <a:xfrm>
                <a:off x="715" y="1568"/>
                <a:ext cx="119" cy="4"/>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87" name="Rectangle 619"/>
              <p:cNvSpPr>
                <a:spLocks noChangeArrowheads="1"/>
              </p:cNvSpPr>
              <p:nvPr/>
            </p:nvSpPr>
            <p:spPr bwMode="auto">
              <a:xfrm>
                <a:off x="715" y="1572"/>
                <a:ext cx="119" cy="6"/>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88" name="Rectangle 620"/>
              <p:cNvSpPr>
                <a:spLocks noChangeArrowheads="1"/>
              </p:cNvSpPr>
              <p:nvPr/>
            </p:nvSpPr>
            <p:spPr bwMode="auto">
              <a:xfrm>
                <a:off x="715" y="1578"/>
                <a:ext cx="119" cy="4"/>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89" name="Rectangle 621"/>
              <p:cNvSpPr>
                <a:spLocks noChangeArrowheads="1"/>
              </p:cNvSpPr>
              <p:nvPr/>
            </p:nvSpPr>
            <p:spPr bwMode="auto">
              <a:xfrm>
                <a:off x="715" y="1582"/>
                <a:ext cx="119" cy="4"/>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90" name="Rectangle 622"/>
              <p:cNvSpPr>
                <a:spLocks noChangeArrowheads="1"/>
              </p:cNvSpPr>
              <p:nvPr/>
            </p:nvSpPr>
            <p:spPr bwMode="auto">
              <a:xfrm>
                <a:off x="715" y="1586"/>
                <a:ext cx="119" cy="4"/>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91" name="Rectangle 623"/>
              <p:cNvSpPr>
                <a:spLocks noChangeArrowheads="1"/>
              </p:cNvSpPr>
              <p:nvPr/>
            </p:nvSpPr>
            <p:spPr bwMode="auto">
              <a:xfrm>
                <a:off x="715" y="1590"/>
                <a:ext cx="119" cy="6"/>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sp>
          <p:nvSpPr>
            <p:cNvPr id="406" name="Rectangle 625"/>
            <p:cNvSpPr>
              <a:spLocks noChangeArrowheads="1"/>
            </p:cNvSpPr>
            <p:nvPr/>
          </p:nvSpPr>
          <p:spPr bwMode="auto">
            <a:xfrm>
              <a:off x="715" y="1596"/>
              <a:ext cx="119" cy="4"/>
            </a:xfrm>
            <a:prstGeom prst="rect">
              <a:avLst/>
            </a:prstGeom>
            <a:solidFill>
              <a:srgbClr val="8282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07" name="Rectangle 626"/>
            <p:cNvSpPr>
              <a:spLocks noChangeArrowheads="1"/>
            </p:cNvSpPr>
            <p:nvPr/>
          </p:nvSpPr>
          <p:spPr bwMode="auto">
            <a:xfrm>
              <a:off x="715" y="1600"/>
              <a:ext cx="119" cy="4"/>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08" name="Rectangle 627"/>
            <p:cNvSpPr>
              <a:spLocks noChangeArrowheads="1"/>
            </p:cNvSpPr>
            <p:nvPr/>
          </p:nvSpPr>
          <p:spPr bwMode="auto">
            <a:xfrm>
              <a:off x="715" y="1604"/>
              <a:ext cx="119" cy="6"/>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09" name="Rectangle 628"/>
            <p:cNvSpPr>
              <a:spLocks noChangeArrowheads="1"/>
            </p:cNvSpPr>
            <p:nvPr/>
          </p:nvSpPr>
          <p:spPr bwMode="auto">
            <a:xfrm>
              <a:off x="715" y="1610"/>
              <a:ext cx="119" cy="4"/>
            </a:xfrm>
            <a:prstGeom prst="rect">
              <a:avLst/>
            </a:prstGeom>
            <a:solidFill>
              <a:srgbClr val="8585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10" name="Rectangle 629"/>
            <p:cNvSpPr>
              <a:spLocks noChangeArrowheads="1"/>
            </p:cNvSpPr>
            <p:nvPr/>
          </p:nvSpPr>
          <p:spPr bwMode="auto">
            <a:xfrm>
              <a:off x="715" y="1614"/>
              <a:ext cx="119" cy="4"/>
            </a:xfrm>
            <a:prstGeom prst="rect">
              <a:avLst/>
            </a:prstGeom>
            <a:solidFill>
              <a:srgbClr val="8585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11" name="Rectangle 630"/>
            <p:cNvSpPr>
              <a:spLocks noChangeArrowheads="1"/>
            </p:cNvSpPr>
            <p:nvPr/>
          </p:nvSpPr>
          <p:spPr bwMode="auto">
            <a:xfrm>
              <a:off x="715" y="1618"/>
              <a:ext cx="119" cy="5"/>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12" name="Rectangle 631"/>
            <p:cNvSpPr>
              <a:spLocks noChangeArrowheads="1"/>
            </p:cNvSpPr>
            <p:nvPr/>
          </p:nvSpPr>
          <p:spPr bwMode="auto">
            <a:xfrm>
              <a:off x="715" y="1623"/>
              <a:ext cx="119" cy="6"/>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13" name="Rectangle 632"/>
            <p:cNvSpPr>
              <a:spLocks noChangeArrowheads="1"/>
            </p:cNvSpPr>
            <p:nvPr/>
          </p:nvSpPr>
          <p:spPr bwMode="auto">
            <a:xfrm>
              <a:off x="715" y="1629"/>
              <a:ext cx="119" cy="4"/>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14" name="Rectangle 633"/>
            <p:cNvSpPr>
              <a:spLocks noChangeArrowheads="1"/>
            </p:cNvSpPr>
            <p:nvPr/>
          </p:nvSpPr>
          <p:spPr bwMode="auto">
            <a:xfrm>
              <a:off x="715" y="1633"/>
              <a:ext cx="119" cy="4"/>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15" name="Rectangle 634"/>
            <p:cNvSpPr>
              <a:spLocks noChangeArrowheads="1"/>
            </p:cNvSpPr>
            <p:nvPr/>
          </p:nvSpPr>
          <p:spPr bwMode="auto">
            <a:xfrm>
              <a:off x="715" y="1637"/>
              <a:ext cx="119" cy="6"/>
            </a:xfrm>
            <a:prstGeom prst="rect">
              <a:avLst/>
            </a:prstGeom>
            <a:solidFill>
              <a:srgbClr val="8B8B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16" name="Rectangle 635"/>
            <p:cNvSpPr>
              <a:spLocks noChangeArrowheads="1"/>
            </p:cNvSpPr>
            <p:nvPr/>
          </p:nvSpPr>
          <p:spPr bwMode="auto">
            <a:xfrm>
              <a:off x="715" y="1643"/>
              <a:ext cx="119" cy="4"/>
            </a:xfrm>
            <a:prstGeom prst="rect">
              <a:avLst/>
            </a:prstGeom>
            <a:solidFill>
              <a:srgbClr val="8C8C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17" name="Rectangle 636"/>
            <p:cNvSpPr>
              <a:spLocks noChangeArrowheads="1"/>
            </p:cNvSpPr>
            <p:nvPr/>
          </p:nvSpPr>
          <p:spPr bwMode="auto">
            <a:xfrm>
              <a:off x="715" y="1647"/>
              <a:ext cx="119" cy="4"/>
            </a:xfrm>
            <a:prstGeom prst="rect">
              <a:avLst/>
            </a:prstGeom>
            <a:solidFill>
              <a:srgbClr val="8D8D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18" name="Rectangle 637"/>
            <p:cNvSpPr>
              <a:spLocks noChangeArrowheads="1"/>
            </p:cNvSpPr>
            <p:nvPr/>
          </p:nvSpPr>
          <p:spPr bwMode="auto">
            <a:xfrm>
              <a:off x="715" y="1651"/>
              <a:ext cx="119" cy="4"/>
            </a:xfrm>
            <a:prstGeom prst="rect">
              <a:avLst/>
            </a:prstGeom>
            <a:solidFill>
              <a:srgbClr val="8E8E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19" name="Rectangle 638"/>
            <p:cNvSpPr>
              <a:spLocks noChangeArrowheads="1"/>
            </p:cNvSpPr>
            <p:nvPr/>
          </p:nvSpPr>
          <p:spPr bwMode="auto">
            <a:xfrm>
              <a:off x="715" y="1655"/>
              <a:ext cx="119" cy="6"/>
            </a:xfrm>
            <a:prstGeom prst="rect">
              <a:avLst/>
            </a:prstGeom>
            <a:solidFill>
              <a:srgbClr val="9090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20" name="Rectangle 639"/>
            <p:cNvSpPr>
              <a:spLocks noChangeArrowheads="1"/>
            </p:cNvSpPr>
            <p:nvPr/>
          </p:nvSpPr>
          <p:spPr bwMode="auto">
            <a:xfrm>
              <a:off x="715" y="1661"/>
              <a:ext cx="119" cy="4"/>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21" name="Rectangle 640"/>
            <p:cNvSpPr>
              <a:spLocks noChangeArrowheads="1"/>
            </p:cNvSpPr>
            <p:nvPr/>
          </p:nvSpPr>
          <p:spPr bwMode="auto">
            <a:xfrm>
              <a:off x="715" y="1665"/>
              <a:ext cx="119" cy="4"/>
            </a:xfrm>
            <a:prstGeom prst="rect">
              <a:avLst/>
            </a:prstGeom>
            <a:solidFill>
              <a:srgbClr val="9393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22" name="Rectangle 641"/>
            <p:cNvSpPr>
              <a:spLocks noChangeArrowheads="1"/>
            </p:cNvSpPr>
            <p:nvPr/>
          </p:nvSpPr>
          <p:spPr bwMode="auto">
            <a:xfrm>
              <a:off x="715" y="1669"/>
              <a:ext cx="119" cy="6"/>
            </a:xfrm>
            <a:prstGeom prst="rect">
              <a:avLst/>
            </a:prstGeom>
            <a:solidFill>
              <a:srgbClr val="9595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23" name="Rectangle 642"/>
            <p:cNvSpPr>
              <a:spLocks noChangeArrowheads="1"/>
            </p:cNvSpPr>
            <p:nvPr/>
          </p:nvSpPr>
          <p:spPr bwMode="auto">
            <a:xfrm>
              <a:off x="715" y="1675"/>
              <a:ext cx="119" cy="4"/>
            </a:xfrm>
            <a:prstGeom prst="rect">
              <a:avLst/>
            </a:prstGeom>
            <a:solidFill>
              <a:srgbClr val="9696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24" name="Rectangle 643"/>
            <p:cNvSpPr>
              <a:spLocks noChangeArrowheads="1"/>
            </p:cNvSpPr>
            <p:nvPr/>
          </p:nvSpPr>
          <p:spPr bwMode="auto">
            <a:xfrm>
              <a:off x="715" y="1679"/>
              <a:ext cx="119" cy="4"/>
            </a:xfrm>
            <a:prstGeom prst="rect">
              <a:avLst/>
            </a:prstGeom>
            <a:solidFill>
              <a:srgbClr val="9898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25" name="Rectangle 644"/>
            <p:cNvSpPr>
              <a:spLocks noChangeArrowheads="1"/>
            </p:cNvSpPr>
            <p:nvPr/>
          </p:nvSpPr>
          <p:spPr bwMode="auto">
            <a:xfrm>
              <a:off x="715" y="1683"/>
              <a:ext cx="119" cy="4"/>
            </a:xfrm>
            <a:prstGeom prst="rect">
              <a:avLst/>
            </a:prstGeom>
            <a:solidFill>
              <a:srgbClr val="9A9A5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26" name="Rectangle 645"/>
            <p:cNvSpPr>
              <a:spLocks noChangeArrowheads="1"/>
            </p:cNvSpPr>
            <p:nvPr/>
          </p:nvSpPr>
          <p:spPr bwMode="auto">
            <a:xfrm>
              <a:off x="715" y="1687"/>
              <a:ext cx="119" cy="6"/>
            </a:xfrm>
            <a:prstGeom prst="rect">
              <a:avLst/>
            </a:prstGeom>
            <a:solidFill>
              <a:srgbClr val="9C9C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27" name="Rectangle 646"/>
            <p:cNvSpPr>
              <a:spLocks noChangeArrowheads="1"/>
            </p:cNvSpPr>
            <p:nvPr/>
          </p:nvSpPr>
          <p:spPr bwMode="auto">
            <a:xfrm>
              <a:off x="715" y="1693"/>
              <a:ext cx="119" cy="4"/>
            </a:xfrm>
            <a:prstGeom prst="rect">
              <a:avLst/>
            </a:prstGeom>
            <a:solidFill>
              <a:srgbClr val="9E9E5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28" name="Rectangle 647"/>
            <p:cNvSpPr>
              <a:spLocks noChangeArrowheads="1"/>
            </p:cNvSpPr>
            <p:nvPr/>
          </p:nvSpPr>
          <p:spPr bwMode="auto">
            <a:xfrm>
              <a:off x="715" y="1697"/>
              <a:ext cx="119" cy="4"/>
            </a:xfrm>
            <a:prstGeom prst="rect">
              <a:avLst/>
            </a:prstGeom>
            <a:solidFill>
              <a:srgbClr val="9F9F5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29" name="Rectangle 648"/>
            <p:cNvSpPr>
              <a:spLocks noChangeArrowheads="1"/>
            </p:cNvSpPr>
            <p:nvPr/>
          </p:nvSpPr>
          <p:spPr bwMode="auto">
            <a:xfrm>
              <a:off x="715" y="1701"/>
              <a:ext cx="119" cy="6"/>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30" name="Rectangle 649"/>
            <p:cNvSpPr>
              <a:spLocks noChangeArrowheads="1"/>
            </p:cNvSpPr>
            <p:nvPr/>
          </p:nvSpPr>
          <p:spPr bwMode="auto">
            <a:xfrm>
              <a:off x="715" y="1707"/>
              <a:ext cx="119" cy="4"/>
            </a:xfrm>
            <a:prstGeom prst="rect">
              <a:avLst/>
            </a:prstGeom>
            <a:solidFill>
              <a:srgbClr val="A3A3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31" name="Rectangle 650"/>
            <p:cNvSpPr>
              <a:spLocks noChangeArrowheads="1"/>
            </p:cNvSpPr>
            <p:nvPr/>
          </p:nvSpPr>
          <p:spPr bwMode="auto">
            <a:xfrm>
              <a:off x="715" y="1711"/>
              <a:ext cx="119" cy="4"/>
            </a:xfrm>
            <a:prstGeom prst="rect">
              <a:avLst/>
            </a:prstGeom>
            <a:solidFill>
              <a:srgbClr val="A5A56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32" name="Rectangle 651"/>
            <p:cNvSpPr>
              <a:spLocks noChangeArrowheads="1"/>
            </p:cNvSpPr>
            <p:nvPr/>
          </p:nvSpPr>
          <p:spPr bwMode="auto">
            <a:xfrm>
              <a:off x="715" y="1715"/>
              <a:ext cx="119" cy="4"/>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33" name="Rectangle 652"/>
            <p:cNvSpPr>
              <a:spLocks noChangeArrowheads="1"/>
            </p:cNvSpPr>
            <p:nvPr/>
          </p:nvSpPr>
          <p:spPr bwMode="auto">
            <a:xfrm>
              <a:off x="715" y="1719"/>
              <a:ext cx="119" cy="6"/>
            </a:xfrm>
            <a:prstGeom prst="rect">
              <a:avLst/>
            </a:prstGeom>
            <a:solidFill>
              <a:srgbClr val="AAAA6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34" name="Rectangle 653"/>
            <p:cNvSpPr>
              <a:spLocks noChangeArrowheads="1"/>
            </p:cNvSpPr>
            <p:nvPr/>
          </p:nvSpPr>
          <p:spPr bwMode="auto">
            <a:xfrm>
              <a:off x="715" y="1725"/>
              <a:ext cx="119" cy="4"/>
            </a:xfrm>
            <a:prstGeom prst="rect">
              <a:avLst/>
            </a:prstGeom>
            <a:solidFill>
              <a:srgbClr val="ACAC6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35" name="Rectangle 654"/>
            <p:cNvSpPr>
              <a:spLocks noChangeArrowheads="1"/>
            </p:cNvSpPr>
            <p:nvPr/>
          </p:nvSpPr>
          <p:spPr bwMode="auto">
            <a:xfrm>
              <a:off x="715" y="1729"/>
              <a:ext cx="119" cy="4"/>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36" name="Rectangle 655"/>
            <p:cNvSpPr>
              <a:spLocks noChangeArrowheads="1"/>
            </p:cNvSpPr>
            <p:nvPr/>
          </p:nvSpPr>
          <p:spPr bwMode="auto">
            <a:xfrm>
              <a:off x="715" y="1733"/>
              <a:ext cx="119" cy="6"/>
            </a:xfrm>
            <a:prstGeom prst="rect">
              <a:avLst/>
            </a:prstGeom>
            <a:solidFill>
              <a:srgbClr val="B0B06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37" name="Rectangle 656"/>
            <p:cNvSpPr>
              <a:spLocks noChangeArrowheads="1"/>
            </p:cNvSpPr>
            <p:nvPr/>
          </p:nvSpPr>
          <p:spPr bwMode="auto">
            <a:xfrm>
              <a:off x="715" y="1739"/>
              <a:ext cx="119" cy="4"/>
            </a:xfrm>
            <a:prstGeom prst="rect">
              <a:avLst/>
            </a:prstGeom>
            <a:solidFill>
              <a:srgbClr val="B2B26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38" name="Rectangle 657"/>
            <p:cNvSpPr>
              <a:spLocks noChangeArrowheads="1"/>
            </p:cNvSpPr>
            <p:nvPr/>
          </p:nvSpPr>
          <p:spPr bwMode="auto">
            <a:xfrm>
              <a:off x="715" y="1743"/>
              <a:ext cx="119" cy="4"/>
            </a:xfrm>
            <a:prstGeom prst="rect">
              <a:avLst/>
            </a:prstGeom>
            <a:solidFill>
              <a:srgbClr val="B4B4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39" name="Rectangle 658"/>
            <p:cNvSpPr>
              <a:spLocks noChangeArrowheads="1"/>
            </p:cNvSpPr>
            <p:nvPr/>
          </p:nvSpPr>
          <p:spPr bwMode="auto">
            <a:xfrm>
              <a:off x="715" y="1747"/>
              <a:ext cx="119" cy="4"/>
            </a:xfrm>
            <a:prstGeom prst="rect">
              <a:avLst/>
            </a:prstGeom>
            <a:solidFill>
              <a:srgbClr val="B6B66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40" name="Rectangle 659"/>
            <p:cNvSpPr>
              <a:spLocks noChangeArrowheads="1"/>
            </p:cNvSpPr>
            <p:nvPr/>
          </p:nvSpPr>
          <p:spPr bwMode="auto">
            <a:xfrm>
              <a:off x="715" y="1751"/>
              <a:ext cx="119" cy="6"/>
            </a:xfrm>
            <a:prstGeom prst="rect">
              <a:avLst/>
            </a:prstGeom>
            <a:solidFill>
              <a:srgbClr val="B8B8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41" name="Rectangle 660"/>
            <p:cNvSpPr>
              <a:spLocks noChangeArrowheads="1"/>
            </p:cNvSpPr>
            <p:nvPr/>
          </p:nvSpPr>
          <p:spPr bwMode="auto">
            <a:xfrm>
              <a:off x="715" y="1757"/>
              <a:ext cx="119" cy="4"/>
            </a:xfrm>
            <a:prstGeom prst="rect">
              <a:avLst/>
            </a:prstGeom>
            <a:solidFill>
              <a:srgbClr val="BBBB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42" name="Rectangle 661"/>
            <p:cNvSpPr>
              <a:spLocks noChangeArrowheads="1"/>
            </p:cNvSpPr>
            <p:nvPr/>
          </p:nvSpPr>
          <p:spPr bwMode="auto">
            <a:xfrm>
              <a:off x="715" y="1761"/>
              <a:ext cx="119" cy="4"/>
            </a:xfrm>
            <a:prstGeom prst="rect">
              <a:avLst/>
            </a:prstGeom>
            <a:solidFill>
              <a:srgbClr val="BDBD7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43" name="Rectangle 662"/>
            <p:cNvSpPr>
              <a:spLocks noChangeArrowheads="1"/>
            </p:cNvSpPr>
            <p:nvPr/>
          </p:nvSpPr>
          <p:spPr bwMode="auto">
            <a:xfrm>
              <a:off x="715" y="1765"/>
              <a:ext cx="119" cy="6"/>
            </a:xfrm>
            <a:prstGeom prst="rect">
              <a:avLst/>
            </a:prstGeom>
            <a:solidFill>
              <a:srgbClr val="C0C07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44" name="Rectangle 663"/>
            <p:cNvSpPr>
              <a:spLocks noChangeArrowheads="1"/>
            </p:cNvSpPr>
            <p:nvPr/>
          </p:nvSpPr>
          <p:spPr bwMode="auto">
            <a:xfrm>
              <a:off x="715" y="1771"/>
              <a:ext cx="119" cy="4"/>
            </a:xfrm>
            <a:prstGeom prst="rect">
              <a:avLst/>
            </a:prstGeom>
            <a:solidFill>
              <a:srgbClr val="C1C1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45" name="Rectangle 664"/>
            <p:cNvSpPr>
              <a:spLocks noChangeArrowheads="1"/>
            </p:cNvSpPr>
            <p:nvPr/>
          </p:nvSpPr>
          <p:spPr bwMode="auto">
            <a:xfrm>
              <a:off x="715" y="1775"/>
              <a:ext cx="119" cy="4"/>
            </a:xfrm>
            <a:prstGeom prst="rect">
              <a:avLst/>
            </a:prstGeom>
            <a:solidFill>
              <a:srgbClr val="C4C47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46" name="Rectangle 665"/>
            <p:cNvSpPr>
              <a:spLocks noChangeArrowheads="1"/>
            </p:cNvSpPr>
            <p:nvPr/>
          </p:nvSpPr>
          <p:spPr bwMode="auto">
            <a:xfrm>
              <a:off x="715" y="1779"/>
              <a:ext cx="119" cy="4"/>
            </a:xfrm>
            <a:prstGeom prst="rect">
              <a:avLst/>
            </a:prstGeom>
            <a:solidFill>
              <a:srgbClr val="C5C57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47" name="Rectangle 666"/>
            <p:cNvSpPr>
              <a:spLocks noChangeArrowheads="1"/>
            </p:cNvSpPr>
            <p:nvPr/>
          </p:nvSpPr>
          <p:spPr bwMode="auto">
            <a:xfrm>
              <a:off x="715" y="1783"/>
              <a:ext cx="119" cy="6"/>
            </a:xfrm>
            <a:prstGeom prst="rect">
              <a:avLst/>
            </a:prstGeom>
            <a:solidFill>
              <a:srgbClr val="C8C8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48" name="Rectangle 667"/>
            <p:cNvSpPr>
              <a:spLocks noChangeArrowheads="1"/>
            </p:cNvSpPr>
            <p:nvPr/>
          </p:nvSpPr>
          <p:spPr bwMode="auto">
            <a:xfrm>
              <a:off x="715" y="1789"/>
              <a:ext cx="119" cy="4"/>
            </a:xfrm>
            <a:prstGeom prst="rect">
              <a:avLst/>
            </a:prstGeom>
            <a:solidFill>
              <a:srgbClr val="CACA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49" name="Rectangle 668"/>
            <p:cNvSpPr>
              <a:spLocks noChangeArrowheads="1"/>
            </p:cNvSpPr>
            <p:nvPr/>
          </p:nvSpPr>
          <p:spPr bwMode="auto">
            <a:xfrm>
              <a:off x="715" y="1793"/>
              <a:ext cx="119" cy="4"/>
            </a:xfrm>
            <a:prstGeom prst="rect">
              <a:avLst/>
            </a:prstGeom>
            <a:solidFill>
              <a:srgbClr val="CCCC7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50" name="Rectangle 669"/>
            <p:cNvSpPr>
              <a:spLocks noChangeArrowheads="1"/>
            </p:cNvSpPr>
            <p:nvPr/>
          </p:nvSpPr>
          <p:spPr bwMode="auto">
            <a:xfrm>
              <a:off x="715" y="1797"/>
              <a:ext cx="119" cy="6"/>
            </a:xfrm>
            <a:prstGeom prst="rect">
              <a:avLst/>
            </a:prstGeom>
            <a:solidFill>
              <a:srgbClr val="CECE7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51" name="Rectangle 670"/>
            <p:cNvSpPr>
              <a:spLocks noChangeArrowheads="1"/>
            </p:cNvSpPr>
            <p:nvPr/>
          </p:nvSpPr>
          <p:spPr bwMode="auto">
            <a:xfrm>
              <a:off x="715" y="1803"/>
              <a:ext cx="119" cy="4"/>
            </a:xfrm>
            <a:prstGeom prst="rect">
              <a:avLst/>
            </a:prstGeom>
            <a:solidFill>
              <a:srgbClr val="D0D0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52" name="Rectangle 671"/>
            <p:cNvSpPr>
              <a:spLocks noChangeArrowheads="1"/>
            </p:cNvSpPr>
            <p:nvPr/>
          </p:nvSpPr>
          <p:spPr bwMode="auto">
            <a:xfrm>
              <a:off x="715" y="1807"/>
              <a:ext cx="119" cy="4"/>
            </a:xfrm>
            <a:prstGeom prst="rect">
              <a:avLst/>
            </a:prstGeom>
            <a:solidFill>
              <a:srgbClr val="D2D27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53" name="Rectangle 672"/>
            <p:cNvSpPr>
              <a:spLocks noChangeArrowheads="1"/>
            </p:cNvSpPr>
            <p:nvPr/>
          </p:nvSpPr>
          <p:spPr bwMode="auto">
            <a:xfrm>
              <a:off x="715" y="1811"/>
              <a:ext cx="119" cy="4"/>
            </a:xfrm>
            <a:prstGeom prst="rect">
              <a:avLst/>
            </a:prstGeom>
            <a:solidFill>
              <a:srgbClr val="D4D4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54" name="Rectangle 673"/>
            <p:cNvSpPr>
              <a:spLocks noChangeArrowheads="1"/>
            </p:cNvSpPr>
            <p:nvPr/>
          </p:nvSpPr>
          <p:spPr bwMode="auto">
            <a:xfrm>
              <a:off x="715" y="1815"/>
              <a:ext cx="119" cy="6"/>
            </a:xfrm>
            <a:prstGeom prst="rect">
              <a:avLst/>
            </a:prstGeom>
            <a:solidFill>
              <a:srgbClr val="D6D68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55" name="Rectangle 674"/>
            <p:cNvSpPr>
              <a:spLocks noChangeArrowheads="1"/>
            </p:cNvSpPr>
            <p:nvPr/>
          </p:nvSpPr>
          <p:spPr bwMode="auto">
            <a:xfrm>
              <a:off x="715" y="1821"/>
              <a:ext cx="119" cy="4"/>
            </a:xfrm>
            <a:prstGeom prst="rect">
              <a:avLst/>
            </a:prstGeom>
            <a:solidFill>
              <a:srgbClr val="D8D8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56" name="Rectangle 675"/>
            <p:cNvSpPr>
              <a:spLocks noChangeArrowheads="1"/>
            </p:cNvSpPr>
            <p:nvPr/>
          </p:nvSpPr>
          <p:spPr bwMode="auto">
            <a:xfrm>
              <a:off x="715" y="1825"/>
              <a:ext cx="119" cy="4"/>
            </a:xfrm>
            <a:prstGeom prst="rect">
              <a:avLst/>
            </a:prstGeom>
            <a:solidFill>
              <a:srgbClr val="DADA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57" name="Rectangle 676"/>
            <p:cNvSpPr>
              <a:spLocks noChangeArrowheads="1"/>
            </p:cNvSpPr>
            <p:nvPr/>
          </p:nvSpPr>
          <p:spPr bwMode="auto">
            <a:xfrm>
              <a:off x="715" y="1829"/>
              <a:ext cx="119" cy="6"/>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58" name="Rectangle 677"/>
            <p:cNvSpPr>
              <a:spLocks noChangeArrowheads="1"/>
            </p:cNvSpPr>
            <p:nvPr/>
          </p:nvSpPr>
          <p:spPr bwMode="auto">
            <a:xfrm>
              <a:off x="715" y="1835"/>
              <a:ext cx="119" cy="4"/>
            </a:xfrm>
            <a:prstGeom prst="rect">
              <a:avLst/>
            </a:prstGeom>
            <a:solidFill>
              <a:srgbClr val="DEDE8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59" name="Rectangle 678"/>
            <p:cNvSpPr>
              <a:spLocks noChangeArrowheads="1"/>
            </p:cNvSpPr>
            <p:nvPr/>
          </p:nvSpPr>
          <p:spPr bwMode="auto">
            <a:xfrm>
              <a:off x="715" y="1839"/>
              <a:ext cx="119" cy="4"/>
            </a:xfrm>
            <a:prstGeom prst="rect">
              <a:avLst/>
            </a:prstGeom>
            <a:solidFill>
              <a:srgbClr val="DFDF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60" name="Rectangle 679"/>
            <p:cNvSpPr>
              <a:spLocks noChangeArrowheads="1"/>
            </p:cNvSpPr>
            <p:nvPr/>
          </p:nvSpPr>
          <p:spPr bwMode="auto">
            <a:xfrm>
              <a:off x="715" y="1843"/>
              <a:ext cx="119" cy="4"/>
            </a:xfrm>
            <a:prstGeom prst="rect">
              <a:avLst/>
            </a:prstGeom>
            <a:solidFill>
              <a:srgbClr val="E0E0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61" name="Rectangle 680"/>
            <p:cNvSpPr>
              <a:spLocks noChangeArrowheads="1"/>
            </p:cNvSpPr>
            <p:nvPr/>
          </p:nvSpPr>
          <p:spPr bwMode="auto">
            <a:xfrm>
              <a:off x="715" y="1847"/>
              <a:ext cx="119" cy="6"/>
            </a:xfrm>
            <a:prstGeom prst="rect">
              <a:avLst/>
            </a:prstGeom>
            <a:solidFill>
              <a:srgbClr val="E2E2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62" name="Rectangle 681"/>
            <p:cNvSpPr>
              <a:spLocks noChangeArrowheads="1"/>
            </p:cNvSpPr>
            <p:nvPr/>
          </p:nvSpPr>
          <p:spPr bwMode="auto">
            <a:xfrm>
              <a:off x="715" y="1853"/>
              <a:ext cx="119" cy="4"/>
            </a:xfrm>
            <a:prstGeom prst="rect">
              <a:avLst/>
            </a:prstGeom>
            <a:solidFill>
              <a:srgbClr val="E4E4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63" name="Rectangle 682"/>
            <p:cNvSpPr>
              <a:spLocks noChangeArrowheads="1"/>
            </p:cNvSpPr>
            <p:nvPr/>
          </p:nvSpPr>
          <p:spPr bwMode="auto">
            <a:xfrm>
              <a:off x="715" y="1857"/>
              <a:ext cx="119" cy="4"/>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64" name="Rectangle 683"/>
            <p:cNvSpPr>
              <a:spLocks noChangeArrowheads="1"/>
            </p:cNvSpPr>
            <p:nvPr/>
          </p:nvSpPr>
          <p:spPr bwMode="auto">
            <a:xfrm>
              <a:off x="715" y="1861"/>
              <a:ext cx="119" cy="6"/>
            </a:xfrm>
            <a:prstGeom prst="rect">
              <a:avLst/>
            </a:prstGeom>
            <a:solidFill>
              <a:srgbClr val="E7E7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65" name="Rectangle 684"/>
            <p:cNvSpPr>
              <a:spLocks noChangeArrowheads="1"/>
            </p:cNvSpPr>
            <p:nvPr/>
          </p:nvSpPr>
          <p:spPr bwMode="auto">
            <a:xfrm>
              <a:off x="715" y="1867"/>
              <a:ext cx="119" cy="4"/>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66" name="Rectangle 685"/>
            <p:cNvSpPr>
              <a:spLocks noChangeArrowheads="1"/>
            </p:cNvSpPr>
            <p:nvPr/>
          </p:nvSpPr>
          <p:spPr bwMode="auto">
            <a:xfrm>
              <a:off x="715" y="1871"/>
              <a:ext cx="119" cy="4"/>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67" name="Rectangle 686"/>
            <p:cNvSpPr>
              <a:spLocks noChangeArrowheads="1"/>
            </p:cNvSpPr>
            <p:nvPr/>
          </p:nvSpPr>
          <p:spPr bwMode="auto">
            <a:xfrm>
              <a:off x="715" y="1875"/>
              <a:ext cx="119" cy="4"/>
            </a:xfrm>
            <a:prstGeom prst="rect">
              <a:avLst/>
            </a:prstGeom>
            <a:solidFill>
              <a:srgbClr val="EBEB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68" name="Rectangle 687"/>
            <p:cNvSpPr>
              <a:spLocks noChangeArrowheads="1"/>
            </p:cNvSpPr>
            <p:nvPr/>
          </p:nvSpPr>
          <p:spPr bwMode="auto">
            <a:xfrm>
              <a:off x="715" y="1879"/>
              <a:ext cx="119" cy="6"/>
            </a:xfrm>
            <a:prstGeom prst="rect">
              <a:avLst/>
            </a:prstGeom>
            <a:solidFill>
              <a:srgbClr val="ECEC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69" name="Rectangle 688"/>
            <p:cNvSpPr>
              <a:spLocks noChangeArrowheads="1"/>
            </p:cNvSpPr>
            <p:nvPr/>
          </p:nvSpPr>
          <p:spPr bwMode="auto">
            <a:xfrm>
              <a:off x="715" y="1885"/>
              <a:ext cx="119" cy="4"/>
            </a:xfrm>
            <a:prstGeom prst="rect">
              <a:avLst/>
            </a:prstGeom>
            <a:solidFill>
              <a:srgbClr val="EEEE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70" name="Rectangle 689"/>
            <p:cNvSpPr>
              <a:spLocks noChangeArrowheads="1"/>
            </p:cNvSpPr>
            <p:nvPr/>
          </p:nvSpPr>
          <p:spPr bwMode="auto">
            <a:xfrm>
              <a:off x="715" y="1889"/>
              <a:ext cx="119" cy="4"/>
            </a:xfrm>
            <a:prstGeom prst="rect">
              <a:avLst/>
            </a:prstGeom>
            <a:solidFill>
              <a:srgbClr val="EFEF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71" name="Rectangle 690"/>
            <p:cNvSpPr>
              <a:spLocks noChangeArrowheads="1"/>
            </p:cNvSpPr>
            <p:nvPr/>
          </p:nvSpPr>
          <p:spPr bwMode="auto">
            <a:xfrm>
              <a:off x="715" y="1893"/>
              <a:ext cx="119" cy="6"/>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72" name="Rectangle 691"/>
            <p:cNvSpPr>
              <a:spLocks noChangeArrowheads="1"/>
            </p:cNvSpPr>
            <p:nvPr/>
          </p:nvSpPr>
          <p:spPr bwMode="auto">
            <a:xfrm>
              <a:off x="715" y="1899"/>
              <a:ext cx="119" cy="4"/>
            </a:xfrm>
            <a:prstGeom prst="rect">
              <a:avLst/>
            </a:prstGeom>
            <a:solidFill>
              <a:srgbClr val="F1F1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73" name="Rectangle 692"/>
            <p:cNvSpPr>
              <a:spLocks noChangeArrowheads="1"/>
            </p:cNvSpPr>
            <p:nvPr/>
          </p:nvSpPr>
          <p:spPr bwMode="auto">
            <a:xfrm>
              <a:off x="715" y="1903"/>
              <a:ext cx="119" cy="4"/>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74" name="Rectangle 693"/>
            <p:cNvSpPr>
              <a:spLocks noChangeArrowheads="1"/>
            </p:cNvSpPr>
            <p:nvPr/>
          </p:nvSpPr>
          <p:spPr bwMode="auto">
            <a:xfrm>
              <a:off x="715" y="1907"/>
              <a:ext cx="119" cy="4"/>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75" name="Rectangle 694"/>
            <p:cNvSpPr>
              <a:spLocks noChangeArrowheads="1"/>
            </p:cNvSpPr>
            <p:nvPr/>
          </p:nvSpPr>
          <p:spPr bwMode="auto">
            <a:xfrm>
              <a:off x="715" y="1911"/>
              <a:ext cx="119" cy="6"/>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76" name="Rectangle 695"/>
            <p:cNvSpPr>
              <a:spLocks noChangeArrowheads="1"/>
            </p:cNvSpPr>
            <p:nvPr/>
          </p:nvSpPr>
          <p:spPr bwMode="auto">
            <a:xfrm>
              <a:off x="715" y="1917"/>
              <a:ext cx="119" cy="4"/>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77" name="Rectangle 696"/>
            <p:cNvSpPr>
              <a:spLocks noChangeArrowheads="1"/>
            </p:cNvSpPr>
            <p:nvPr/>
          </p:nvSpPr>
          <p:spPr bwMode="auto">
            <a:xfrm>
              <a:off x="715" y="1921"/>
              <a:ext cx="119" cy="4"/>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78" name="Rectangle 697"/>
            <p:cNvSpPr>
              <a:spLocks noChangeArrowheads="1"/>
            </p:cNvSpPr>
            <p:nvPr/>
          </p:nvSpPr>
          <p:spPr bwMode="auto">
            <a:xfrm>
              <a:off x="715" y="1925"/>
              <a:ext cx="119" cy="6"/>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79" name="Rectangle 698"/>
            <p:cNvSpPr>
              <a:spLocks noChangeArrowheads="1"/>
            </p:cNvSpPr>
            <p:nvPr/>
          </p:nvSpPr>
          <p:spPr bwMode="auto">
            <a:xfrm>
              <a:off x="715" y="1931"/>
              <a:ext cx="119" cy="4"/>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80" name="Rectangle 699"/>
            <p:cNvSpPr>
              <a:spLocks noChangeArrowheads="1"/>
            </p:cNvSpPr>
            <p:nvPr/>
          </p:nvSpPr>
          <p:spPr bwMode="auto">
            <a:xfrm>
              <a:off x="715" y="1935"/>
              <a:ext cx="119" cy="4"/>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81" name="Rectangle 700"/>
            <p:cNvSpPr>
              <a:spLocks noChangeArrowheads="1"/>
            </p:cNvSpPr>
            <p:nvPr/>
          </p:nvSpPr>
          <p:spPr bwMode="auto">
            <a:xfrm>
              <a:off x="715" y="1939"/>
              <a:ext cx="119" cy="4"/>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82" name="Rectangle 701"/>
            <p:cNvSpPr>
              <a:spLocks noChangeArrowheads="1"/>
            </p:cNvSpPr>
            <p:nvPr/>
          </p:nvSpPr>
          <p:spPr bwMode="auto">
            <a:xfrm>
              <a:off x="715" y="1943"/>
              <a:ext cx="119" cy="6"/>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83" name="Rectangle 702"/>
            <p:cNvSpPr>
              <a:spLocks noChangeArrowheads="1"/>
            </p:cNvSpPr>
            <p:nvPr/>
          </p:nvSpPr>
          <p:spPr bwMode="auto">
            <a:xfrm>
              <a:off x="715" y="1949"/>
              <a:ext cx="119" cy="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84" name="Rectangle 703"/>
            <p:cNvSpPr>
              <a:spLocks noChangeArrowheads="1"/>
            </p:cNvSpPr>
            <p:nvPr/>
          </p:nvSpPr>
          <p:spPr bwMode="auto">
            <a:xfrm>
              <a:off x="715" y="1953"/>
              <a:ext cx="119" cy="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85" name="Rectangle 704"/>
            <p:cNvSpPr>
              <a:spLocks noChangeArrowheads="1"/>
            </p:cNvSpPr>
            <p:nvPr/>
          </p:nvSpPr>
          <p:spPr bwMode="auto">
            <a:xfrm>
              <a:off x="715" y="1957"/>
              <a:ext cx="119" cy="6"/>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86" name="Rectangle 705"/>
            <p:cNvSpPr>
              <a:spLocks noChangeArrowheads="1"/>
            </p:cNvSpPr>
            <p:nvPr/>
          </p:nvSpPr>
          <p:spPr bwMode="auto">
            <a:xfrm>
              <a:off x="715" y="1963"/>
              <a:ext cx="119" cy="4"/>
            </a:xfrm>
            <a:prstGeom prst="rect">
              <a:avLst/>
            </a:prstGeom>
            <a:solidFill>
              <a:srgbClr val="FBFB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87" name="Rectangle 706"/>
            <p:cNvSpPr>
              <a:spLocks noChangeArrowheads="1"/>
            </p:cNvSpPr>
            <p:nvPr/>
          </p:nvSpPr>
          <p:spPr bwMode="auto">
            <a:xfrm>
              <a:off x="715" y="1967"/>
              <a:ext cx="119"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88" name="Rectangle 707"/>
            <p:cNvSpPr>
              <a:spLocks noChangeArrowheads="1"/>
            </p:cNvSpPr>
            <p:nvPr/>
          </p:nvSpPr>
          <p:spPr bwMode="auto">
            <a:xfrm>
              <a:off x="715" y="1971"/>
              <a:ext cx="119"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89" name="Rectangle 708"/>
            <p:cNvSpPr>
              <a:spLocks noChangeArrowheads="1"/>
            </p:cNvSpPr>
            <p:nvPr/>
          </p:nvSpPr>
          <p:spPr bwMode="auto">
            <a:xfrm>
              <a:off x="715" y="1975"/>
              <a:ext cx="119" cy="7"/>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90" name="Rectangle 709"/>
            <p:cNvSpPr>
              <a:spLocks noChangeArrowheads="1"/>
            </p:cNvSpPr>
            <p:nvPr/>
          </p:nvSpPr>
          <p:spPr bwMode="auto">
            <a:xfrm>
              <a:off x="715" y="1982"/>
              <a:ext cx="119" cy="4"/>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91" name="Rectangle 710"/>
            <p:cNvSpPr>
              <a:spLocks noChangeArrowheads="1"/>
            </p:cNvSpPr>
            <p:nvPr/>
          </p:nvSpPr>
          <p:spPr bwMode="auto">
            <a:xfrm>
              <a:off x="715" y="1986"/>
              <a:ext cx="119" cy="4"/>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92" name="Rectangle 711"/>
            <p:cNvSpPr>
              <a:spLocks noChangeArrowheads="1"/>
            </p:cNvSpPr>
            <p:nvPr/>
          </p:nvSpPr>
          <p:spPr bwMode="auto">
            <a:xfrm>
              <a:off x="715" y="1990"/>
              <a:ext cx="119" cy="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93" name="Rectangle 712"/>
            <p:cNvSpPr>
              <a:spLocks noChangeArrowheads="1"/>
            </p:cNvSpPr>
            <p:nvPr/>
          </p:nvSpPr>
          <p:spPr bwMode="auto">
            <a:xfrm>
              <a:off x="715" y="1996"/>
              <a:ext cx="11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94" name="Rectangle 713"/>
            <p:cNvSpPr>
              <a:spLocks noChangeArrowheads="1"/>
            </p:cNvSpPr>
            <p:nvPr/>
          </p:nvSpPr>
          <p:spPr bwMode="auto">
            <a:xfrm>
              <a:off x="715" y="2000"/>
              <a:ext cx="11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95" name="Rectangle 714"/>
            <p:cNvSpPr>
              <a:spLocks noChangeArrowheads="1"/>
            </p:cNvSpPr>
            <p:nvPr/>
          </p:nvSpPr>
          <p:spPr bwMode="auto">
            <a:xfrm>
              <a:off x="715" y="2004"/>
              <a:ext cx="11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96" name="Rectangle 715"/>
            <p:cNvSpPr>
              <a:spLocks noChangeArrowheads="1"/>
            </p:cNvSpPr>
            <p:nvPr/>
          </p:nvSpPr>
          <p:spPr bwMode="auto">
            <a:xfrm>
              <a:off x="715" y="2008"/>
              <a:ext cx="119" cy="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97" name="Rectangle 716"/>
            <p:cNvSpPr>
              <a:spLocks noChangeArrowheads="1"/>
            </p:cNvSpPr>
            <p:nvPr/>
          </p:nvSpPr>
          <p:spPr bwMode="auto">
            <a:xfrm>
              <a:off x="715" y="2014"/>
              <a:ext cx="11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98" name="Rectangle 717"/>
            <p:cNvSpPr>
              <a:spLocks noChangeArrowheads="1"/>
            </p:cNvSpPr>
            <p:nvPr/>
          </p:nvSpPr>
          <p:spPr bwMode="auto">
            <a:xfrm>
              <a:off x="715" y="2018"/>
              <a:ext cx="11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499" name="Rectangle 718"/>
            <p:cNvSpPr>
              <a:spLocks noChangeArrowheads="1"/>
            </p:cNvSpPr>
            <p:nvPr/>
          </p:nvSpPr>
          <p:spPr bwMode="auto">
            <a:xfrm>
              <a:off x="715" y="2022"/>
              <a:ext cx="119" cy="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00" name="Rectangle 719"/>
            <p:cNvSpPr>
              <a:spLocks noChangeArrowheads="1"/>
            </p:cNvSpPr>
            <p:nvPr/>
          </p:nvSpPr>
          <p:spPr bwMode="auto">
            <a:xfrm>
              <a:off x="715" y="2028"/>
              <a:ext cx="119" cy="4"/>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01" name="Rectangle 720"/>
            <p:cNvSpPr>
              <a:spLocks noChangeArrowheads="1"/>
            </p:cNvSpPr>
            <p:nvPr/>
          </p:nvSpPr>
          <p:spPr bwMode="auto">
            <a:xfrm>
              <a:off x="715" y="2032"/>
              <a:ext cx="119" cy="4"/>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02" name="Rectangle 721"/>
            <p:cNvSpPr>
              <a:spLocks noChangeArrowheads="1"/>
            </p:cNvSpPr>
            <p:nvPr/>
          </p:nvSpPr>
          <p:spPr bwMode="auto">
            <a:xfrm>
              <a:off x="715" y="2036"/>
              <a:ext cx="119" cy="6"/>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03" name="Rectangle 722"/>
            <p:cNvSpPr>
              <a:spLocks noChangeArrowheads="1"/>
            </p:cNvSpPr>
            <p:nvPr/>
          </p:nvSpPr>
          <p:spPr bwMode="auto">
            <a:xfrm>
              <a:off x="715" y="2042"/>
              <a:ext cx="119"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04" name="Rectangle 723"/>
            <p:cNvSpPr>
              <a:spLocks noChangeArrowheads="1"/>
            </p:cNvSpPr>
            <p:nvPr/>
          </p:nvSpPr>
          <p:spPr bwMode="auto">
            <a:xfrm>
              <a:off x="715" y="2046"/>
              <a:ext cx="119"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05" name="Rectangle 724"/>
            <p:cNvSpPr>
              <a:spLocks noChangeArrowheads="1"/>
            </p:cNvSpPr>
            <p:nvPr/>
          </p:nvSpPr>
          <p:spPr bwMode="auto">
            <a:xfrm>
              <a:off x="715" y="2050"/>
              <a:ext cx="119" cy="4"/>
            </a:xfrm>
            <a:prstGeom prst="rect">
              <a:avLst/>
            </a:prstGeom>
            <a:solidFill>
              <a:srgbClr val="FBFB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06" name="Rectangle 725"/>
            <p:cNvSpPr>
              <a:spLocks noChangeArrowheads="1"/>
            </p:cNvSpPr>
            <p:nvPr/>
          </p:nvSpPr>
          <p:spPr bwMode="auto">
            <a:xfrm>
              <a:off x="715" y="2054"/>
              <a:ext cx="119" cy="6"/>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07" name="Rectangle 726"/>
            <p:cNvSpPr>
              <a:spLocks noChangeArrowheads="1"/>
            </p:cNvSpPr>
            <p:nvPr/>
          </p:nvSpPr>
          <p:spPr bwMode="auto">
            <a:xfrm>
              <a:off x="715" y="2060"/>
              <a:ext cx="119" cy="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08" name="Rectangle 727"/>
            <p:cNvSpPr>
              <a:spLocks noChangeArrowheads="1"/>
            </p:cNvSpPr>
            <p:nvPr/>
          </p:nvSpPr>
          <p:spPr bwMode="auto">
            <a:xfrm>
              <a:off x="715" y="2064"/>
              <a:ext cx="119" cy="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09" name="Rectangle 728"/>
            <p:cNvSpPr>
              <a:spLocks noChangeArrowheads="1"/>
            </p:cNvSpPr>
            <p:nvPr/>
          </p:nvSpPr>
          <p:spPr bwMode="auto">
            <a:xfrm>
              <a:off x="715" y="2068"/>
              <a:ext cx="119" cy="6"/>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10" name="Rectangle 729"/>
            <p:cNvSpPr>
              <a:spLocks noChangeArrowheads="1"/>
            </p:cNvSpPr>
            <p:nvPr/>
          </p:nvSpPr>
          <p:spPr bwMode="auto">
            <a:xfrm>
              <a:off x="715" y="2074"/>
              <a:ext cx="119" cy="4"/>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11" name="Rectangle 730"/>
            <p:cNvSpPr>
              <a:spLocks noChangeArrowheads="1"/>
            </p:cNvSpPr>
            <p:nvPr/>
          </p:nvSpPr>
          <p:spPr bwMode="auto">
            <a:xfrm>
              <a:off x="715" y="2078"/>
              <a:ext cx="119" cy="4"/>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12" name="Rectangle 731"/>
            <p:cNvSpPr>
              <a:spLocks noChangeArrowheads="1"/>
            </p:cNvSpPr>
            <p:nvPr/>
          </p:nvSpPr>
          <p:spPr bwMode="auto">
            <a:xfrm>
              <a:off x="715" y="2082"/>
              <a:ext cx="119" cy="4"/>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13" name="Rectangle 732"/>
            <p:cNvSpPr>
              <a:spLocks noChangeArrowheads="1"/>
            </p:cNvSpPr>
            <p:nvPr/>
          </p:nvSpPr>
          <p:spPr bwMode="auto">
            <a:xfrm>
              <a:off x="715" y="2086"/>
              <a:ext cx="119" cy="6"/>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14" name="Rectangle 733"/>
            <p:cNvSpPr>
              <a:spLocks noChangeArrowheads="1"/>
            </p:cNvSpPr>
            <p:nvPr/>
          </p:nvSpPr>
          <p:spPr bwMode="auto">
            <a:xfrm>
              <a:off x="715" y="2092"/>
              <a:ext cx="119" cy="4"/>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15" name="Rectangle 734"/>
            <p:cNvSpPr>
              <a:spLocks noChangeArrowheads="1"/>
            </p:cNvSpPr>
            <p:nvPr/>
          </p:nvSpPr>
          <p:spPr bwMode="auto">
            <a:xfrm>
              <a:off x="715" y="2096"/>
              <a:ext cx="119" cy="4"/>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16" name="Rectangle 735"/>
            <p:cNvSpPr>
              <a:spLocks noChangeArrowheads="1"/>
            </p:cNvSpPr>
            <p:nvPr/>
          </p:nvSpPr>
          <p:spPr bwMode="auto">
            <a:xfrm>
              <a:off x="715" y="2100"/>
              <a:ext cx="119" cy="6"/>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17" name="Rectangle 736"/>
            <p:cNvSpPr>
              <a:spLocks noChangeArrowheads="1"/>
            </p:cNvSpPr>
            <p:nvPr/>
          </p:nvSpPr>
          <p:spPr bwMode="auto">
            <a:xfrm>
              <a:off x="715" y="2106"/>
              <a:ext cx="119" cy="4"/>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18" name="Rectangle 737"/>
            <p:cNvSpPr>
              <a:spLocks noChangeArrowheads="1"/>
            </p:cNvSpPr>
            <p:nvPr/>
          </p:nvSpPr>
          <p:spPr bwMode="auto">
            <a:xfrm>
              <a:off x="715" y="2110"/>
              <a:ext cx="119" cy="4"/>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19" name="Rectangle 738"/>
            <p:cNvSpPr>
              <a:spLocks noChangeArrowheads="1"/>
            </p:cNvSpPr>
            <p:nvPr/>
          </p:nvSpPr>
          <p:spPr bwMode="auto">
            <a:xfrm>
              <a:off x="715" y="2114"/>
              <a:ext cx="119" cy="4"/>
            </a:xfrm>
            <a:prstGeom prst="rect">
              <a:avLst/>
            </a:prstGeom>
            <a:solidFill>
              <a:srgbClr val="F1F1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20" name="Rectangle 739"/>
            <p:cNvSpPr>
              <a:spLocks noChangeArrowheads="1"/>
            </p:cNvSpPr>
            <p:nvPr/>
          </p:nvSpPr>
          <p:spPr bwMode="auto">
            <a:xfrm>
              <a:off x="715" y="2118"/>
              <a:ext cx="119" cy="6"/>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21" name="Rectangle 740"/>
            <p:cNvSpPr>
              <a:spLocks noChangeArrowheads="1"/>
            </p:cNvSpPr>
            <p:nvPr/>
          </p:nvSpPr>
          <p:spPr bwMode="auto">
            <a:xfrm>
              <a:off x="715" y="2124"/>
              <a:ext cx="119" cy="4"/>
            </a:xfrm>
            <a:prstGeom prst="rect">
              <a:avLst/>
            </a:prstGeom>
            <a:solidFill>
              <a:srgbClr val="EFEF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22" name="Rectangle 741"/>
            <p:cNvSpPr>
              <a:spLocks noChangeArrowheads="1"/>
            </p:cNvSpPr>
            <p:nvPr/>
          </p:nvSpPr>
          <p:spPr bwMode="auto">
            <a:xfrm>
              <a:off x="715" y="2128"/>
              <a:ext cx="119" cy="4"/>
            </a:xfrm>
            <a:prstGeom prst="rect">
              <a:avLst/>
            </a:prstGeom>
            <a:solidFill>
              <a:srgbClr val="EEEE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23" name="Rectangle 742"/>
            <p:cNvSpPr>
              <a:spLocks noChangeArrowheads="1"/>
            </p:cNvSpPr>
            <p:nvPr/>
          </p:nvSpPr>
          <p:spPr bwMode="auto">
            <a:xfrm>
              <a:off x="715" y="2132"/>
              <a:ext cx="119" cy="6"/>
            </a:xfrm>
            <a:prstGeom prst="rect">
              <a:avLst/>
            </a:prstGeom>
            <a:solidFill>
              <a:srgbClr val="ECEC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24" name="Rectangle 743"/>
            <p:cNvSpPr>
              <a:spLocks noChangeArrowheads="1"/>
            </p:cNvSpPr>
            <p:nvPr/>
          </p:nvSpPr>
          <p:spPr bwMode="auto">
            <a:xfrm>
              <a:off x="715" y="2138"/>
              <a:ext cx="119" cy="4"/>
            </a:xfrm>
            <a:prstGeom prst="rect">
              <a:avLst/>
            </a:prstGeom>
            <a:solidFill>
              <a:srgbClr val="EBEB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25" name="Rectangle 744"/>
            <p:cNvSpPr>
              <a:spLocks noChangeArrowheads="1"/>
            </p:cNvSpPr>
            <p:nvPr/>
          </p:nvSpPr>
          <p:spPr bwMode="auto">
            <a:xfrm>
              <a:off x="715" y="2142"/>
              <a:ext cx="119" cy="4"/>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26" name="Rectangle 745"/>
            <p:cNvSpPr>
              <a:spLocks noChangeArrowheads="1"/>
            </p:cNvSpPr>
            <p:nvPr/>
          </p:nvSpPr>
          <p:spPr bwMode="auto">
            <a:xfrm>
              <a:off x="715" y="2146"/>
              <a:ext cx="119" cy="4"/>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27" name="Rectangle 746"/>
            <p:cNvSpPr>
              <a:spLocks noChangeArrowheads="1"/>
            </p:cNvSpPr>
            <p:nvPr/>
          </p:nvSpPr>
          <p:spPr bwMode="auto">
            <a:xfrm>
              <a:off x="715" y="2150"/>
              <a:ext cx="119" cy="6"/>
            </a:xfrm>
            <a:prstGeom prst="rect">
              <a:avLst/>
            </a:prstGeom>
            <a:solidFill>
              <a:srgbClr val="E7E7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28" name="Rectangle 747"/>
            <p:cNvSpPr>
              <a:spLocks noChangeArrowheads="1"/>
            </p:cNvSpPr>
            <p:nvPr/>
          </p:nvSpPr>
          <p:spPr bwMode="auto">
            <a:xfrm>
              <a:off x="715" y="2156"/>
              <a:ext cx="119" cy="4"/>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29" name="Rectangle 748"/>
            <p:cNvSpPr>
              <a:spLocks noChangeArrowheads="1"/>
            </p:cNvSpPr>
            <p:nvPr/>
          </p:nvSpPr>
          <p:spPr bwMode="auto">
            <a:xfrm>
              <a:off x="715" y="2160"/>
              <a:ext cx="119" cy="4"/>
            </a:xfrm>
            <a:prstGeom prst="rect">
              <a:avLst/>
            </a:prstGeom>
            <a:solidFill>
              <a:srgbClr val="E4E4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30" name="Rectangle 749"/>
            <p:cNvSpPr>
              <a:spLocks noChangeArrowheads="1"/>
            </p:cNvSpPr>
            <p:nvPr/>
          </p:nvSpPr>
          <p:spPr bwMode="auto">
            <a:xfrm>
              <a:off x="715" y="2164"/>
              <a:ext cx="119" cy="6"/>
            </a:xfrm>
            <a:prstGeom prst="rect">
              <a:avLst/>
            </a:prstGeom>
            <a:solidFill>
              <a:srgbClr val="E2E2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31" name="Rectangle 750"/>
            <p:cNvSpPr>
              <a:spLocks noChangeArrowheads="1"/>
            </p:cNvSpPr>
            <p:nvPr/>
          </p:nvSpPr>
          <p:spPr bwMode="auto">
            <a:xfrm>
              <a:off x="715" y="2170"/>
              <a:ext cx="119" cy="4"/>
            </a:xfrm>
            <a:prstGeom prst="rect">
              <a:avLst/>
            </a:prstGeom>
            <a:solidFill>
              <a:srgbClr val="E0E0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32" name="Rectangle 751"/>
            <p:cNvSpPr>
              <a:spLocks noChangeArrowheads="1"/>
            </p:cNvSpPr>
            <p:nvPr/>
          </p:nvSpPr>
          <p:spPr bwMode="auto">
            <a:xfrm>
              <a:off x="715" y="2174"/>
              <a:ext cx="119" cy="4"/>
            </a:xfrm>
            <a:prstGeom prst="rect">
              <a:avLst/>
            </a:prstGeom>
            <a:solidFill>
              <a:srgbClr val="DFDF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33" name="Rectangle 752"/>
            <p:cNvSpPr>
              <a:spLocks noChangeArrowheads="1"/>
            </p:cNvSpPr>
            <p:nvPr/>
          </p:nvSpPr>
          <p:spPr bwMode="auto">
            <a:xfrm>
              <a:off x="715" y="2178"/>
              <a:ext cx="119" cy="4"/>
            </a:xfrm>
            <a:prstGeom prst="rect">
              <a:avLst/>
            </a:prstGeom>
            <a:solidFill>
              <a:srgbClr val="DEDE8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34" name="Rectangle 753"/>
            <p:cNvSpPr>
              <a:spLocks noChangeArrowheads="1"/>
            </p:cNvSpPr>
            <p:nvPr/>
          </p:nvSpPr>
          <p:spPr bwMode="auto">
            <a:xfrm>
              <a:off x="715" y="2182"/>
              <a:ext cx="119" cy="6"/>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35" name="Rectangle 754"/>
            <p:cNvSpPr>
              <a:spLocks noChangeArrowheads="1"/>
            </p:cNvSpPr>
            <p:nvPr/>
          </p:nvSpPr>
          <p:spPr bwMode="auto">
            <a:xfrm>
              <a:off x="715" y="2188"/>
              <a:ext cx="119" cy="4"/>
            </a:xfrm>
            <a:prstGeom prst="rect">
              <a:avLst/>
            </a:prstGeom>
            <a:solidFill>
              <a:srgbClr val="DADA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36" name="Rectangle 755"/>
            <p:cNvSpPr>
              <a:spLocks noChangeArrowheads="1"/>
            </p:cNvSpPr>
            <p:nvPr/>
          </p:nvSpPr>
          <p:spPr bwMode="auto">
            <a:xfrm>
              <a:off x="715" y="2192"/>
              <a:ext cx="119" cy="4"/>
            </a:xfrm>
            <a:prstGeom prst="rect">
              <a:avLst/>
            </a:prstGeom>
            <a:solidFill>
              <a:srgbClr val="D8D8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37" name="Rectangle 756"/>
            <p:cNvSpPr>
              <a:spLocks noChangeArrowheads="1"/>
            </p:cNvSpPr>
            <p:nvPr/>
          </p:nvSpPr>
          <p:spPr bwMode="auto">
            <a:xfrm>
              <a:off x="715" y="2196"/>
              <a:ext cx="119" cy="6"/>
            </a:xfrm>
            <a:prstGeom prst="rect">
              <a:avLst/>
            </a:prstGeom>
            <a:solidFill>
              <a:srgbClr val="D6D68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38" name="Rectangle 757"/>
            <p:cNvSpPr>
              <a:spLocks noChangeArrowheads="1"/>
            </p:cNvSpPr>
            <p:nvPr/>
          </p:nvSpPr>
          <p:spPr bwMode="auto">
            <a:xfrm>
              <a:off x="715" y="2202"/>
              <a:ext cx="119" cy="4"/>
            </a:xfrm>
            <a:prstGeom prst="rect">
              <a:avLst/>
            </a:prstGeom>
            <a:solidFill>
              <a:srgbClr val="D4D4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39" name="Rectangle 758"/>
            <p:cNvSpPr>
              <a:spLocks noChangeArrowheads="1"/>
            </p:cNvSpPr>
            <p:nvPr/>
          </p:nvSpPr>
          <p:spPr bwMode="auto">
            <a:xfrm>
              <a:off x="715" y="2206"/>
              <a:ext cx="119" cy="4"/>
            </a:xfrm>
            <a:prstGeom prst="rect">
              <a:avLst/>
            </a:prstGeom>
            <a:solidFill>
              <a:srgbClr val="D2D27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40" name="Rectangle 759"/>
            <p:cNvSpPr>
              <a:spLocks noChangeArrowheads="1"/>
            </p:cNvSpPr>
            <p:nvPr/>
          </p:nvSpPr>
          <p:spPr bwMode="auto">
            <a:xfrm>
              <a:off x="715" y="2210"/>
              <a:ext cx="119" cy="4"/>
            </a:xfrm>
            <a:prstGeom prst="rect">
              <a:avLst/>
            </a:prstGeom>
            <a:solidFill>
              <a:srgbClr val="D0D0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41" name="Rectangle 760"/>
            <p:cNvSpPr>
              <a:spLocks noChangeArrowheads="1"/>
            </p:cNvSpPr>
            <p:nvPr/>
          </p:nvSpPr>
          <p:spPr bwMode="auto">
            <a:xfrm>
              <a:off x="715" y="2214"/>
              <a:ext cx="119" cy="6"/>
            </a:xfrm>
            <a:prstGeom prst="rect">
              <a:avLst/>
            </a:prstGeom>
            <a:solidFill>
              <a:srgbClr val="CECE7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42" name="Rectangle 761"/>
            <p:cNvSpPr>
              <a:spLocks noChangeArrowheads="1"/>
            </p:cNvSpPr>
            <p:nvPr/>
          </p:nvSpPr>
          <p:spPr bwMode="auto">
            <a:xfrm>
              <a:off x="715" y="2220"/>
              <a:ext cx="119" cy="4"/>
            </a:xfrm>
            <a:prstGeom prst="rect">
              <a:avLst/>
            </a:prstGeom>
            <a:solidFill>
              <a:srgbClr val="CCCC7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43" name="Rectangle 762"/>
            <p:cNvSpPr>
              <a:spLocks noChangeArrowheads="1"/>
            </p:cNvSpPr>
            <p:nvPr/>
          </p:nvSpPr>
          <p:spPr bwMode="auto">
            <a:xfrm>
              <a:off x="715" y="2224"/>
              <a:ext cx="119" cy="4"/>
            </a:xfrm>
            <a:prstGeom prst="rect">
              <a:avLst/>
            </a:prstGeom>
            <a:solidFill>
              <a:srgbClr val="CACA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44" name="Rectangle 763"/>
            <p:cNvSpPr>
              <a:spLocks noChangeArrowheads="1"/>
            </p:cNvSpPr>
            <p:nvPr/>
          </p:nvSpPr>
          <p:spPr bwMode="auto">
            <a:xfrm>
              <a:off x="715" y="2228"/>
              <a:ext cx="119" cy="6"/>
            </a:xfrm>
            <a:prstGeom prst="rect">
              <a:avLst/>
            </a:prstGeom>
            <a:solidFill>
              <a:srgbClr val="C8C8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45" name="Rectangle 764"/>
            <p:cNvSpPr>
              <a:spLocks noChangeArrowheads="1"/>
            </p:cNvSpPr>
            <p:nvPr/>
          </p:nvSpPr>
          <p:spPr bwMode="auto">
            <a:xfrm>
              <a:off x="715" y="2234"/>
              <a:ext cx="119" cy="4"/>
            </a:xfrm>
            <a:prstGeom prst="rect">
              <a:avLst/>
            </a:prstGeom>
            <a:solidFill>
              <a:srgbClr val="C5C57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46" name="Rectangle 765"/>
            <p:cNvSpPr>
              <a:spLocks noChangeArrowheads="1"/>
            </p:cNvSpPr>
            <p:nvPr/>
          </p:nvSpPr>
          <p:spPr bwMode="auto">
            <a:xfrm>
              <a:off x="715" y="2238"/>
              <a:ext cx="119" cy="4"/>
            </a:xfrm>
            <a:prstGeom prst="rect">
              <a:avLst/>
            </a:prstGeom>
            <a:solidFill>
              <a:srgbClr val="C4C47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47" name="Rectangle 766"/>
            <p:cNvSpPr>
              <a:spLocks noChangeArrowheads="1"/>
            </p:cNvSpPr>
            <p:nvPr/>
          </p:nvSpPr>
          <p:spPr bwMode="auto">
            <a:xfrm>
              <a:off x="715" y="2242"/>
              <a:ext cx="119" cy="4"/>
            </a:xfrm>
            <a:prstGeom prst="rect">
              <a:avLst/>
            </a:prstGeom>
            <a:solidFill>
              <a:srgbClr val="C1C1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48" name="Rectangle 767"/>
            <p:cNvSpPr>
              <a:spLocks noChangeArrowheads="1"/>
            </p:cNvSpPr>
            <p:nvPr/>
          </p:nvSpPr>
          <p:spPr bwMode="auto">
            <a:xfrm>
              <a:off x="715" y="2246"/>
              <a:ext cx="119" cy="6"/>
            </a:xfrm>
            <a:prstGeom prst="rect">
              <a:avLst/>
            </a:prstGeom>
            <a:solidFill>
              <a:srgbClr val="C0C07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49" name="Rectangle 768"/>
            <p:cNvSpPr>
              <a:spLocks noChangeArrowheads="1"/>
            </p:cNvSpPr>
            <p:nvPr/>
          </p:nvSpPr>
          <p:spPr bwMode="auto">
            <a:xfrm>
              <a:off x="715" y="2252"/>
              <a:ext cx="119" cy="4"/>
            </a:xfrm>
            <a:prstGeom prst="rect">
              <a:avLst/>
            </a:prstGeom>
            <a:solidFill>
              <a:srgbClr val="BDBD7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50" name="Rectangle 769"/>
            <p:cNvSpPr>
              <a:spLocks noChangeArrowheads="1"/>
            </p:cNvSpPr>
            <p:nvPr/>
          </p:nvSpPr>
          <p:spPr bwMode="auto">
            <a:xfrm>
              <a:off x="715" y="2256"/>
              <a:ext cx="119" cy="4"/>
            </a:xfrm>
            <a:prstGeom prst="rect">
              <a:avLst/>
            </a:prstGeom>
            <a:solidFill>
              <a:srgbClr val="BBBB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51" name="Rectangle 770"/>
            <p:cNvSpPr>
              <a:spLocks noChangeArrowheads="1"/>
            </p:cNvSpPr>
            <p:nvPr/>
          </p:nvSpPr>
          <p:spPr bwMode="auto">
            <a:xfrm>
              <a:off x="715" y="2260"/>
              <a:ext cx="119" cy="6"/>
            </a:xfrm>
            <a:prstGeom prst="rect">
              <a:avLst/>
            </a:prstGeom>
            <a:solidFill>
              <a:srgbClr val="B8B8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52" name="Rectangle 771"/>
            <p:cNvSpPr>
              <a:spLocks noChangeArrowheads="1"/>
            </p:cNvSpPr>
            <p:nvPr/>
          </p:nvSpPr>
          <p:spPr bwMode="auto">
            <a:xfrm>
              <a:off x="715" y="2266"/>
              <a:ext cx="119" cy="4"/>
            </a:xfrm>
            <a:prstGeom prst="rect">
              <a:avLst/>
            </a:prstGeom>
            <a:solidFill>
              <a:srgbClr val="B6B66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53" name="Rectangle 772"/>
            <p:cNvSpPr>
              <a:spLocks noChangeArrowheads="1"/>
            </p:cNvSpPr>
            <p:nvPr/>
          </p:nvSpPr>
          <p:spPr bwMode="auto">
            <a:xfrm>
              <a:off x="715" y="2270"/>
              <a:ext cx="119" cy="4"/>
            </a:xfrm>
            <a:prstGeom prst="rect">
              <a:avLst/>
            </a:prstGeom>
            <a:solidFill>
              <a:srgbClr val="B4B4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54" name="Rectangle 773"/>
            <p:cNvSpPr>
              <a:spLocks noChangeArrowheads="1"/>
            </p:cNvSpPr>
            <p:nvPr/>
          </p:nvSpPr>
          <p:spPr bwMode="auto">
            <a:xfrm>
              <a:off x="715" y="2274"/>
              <a:ext cx="119" cy="4"/>
            </a:xfrm>
            <a:prstGeom prst="rect">
              <a:avLst/>
            </a:prstGeom>
            <a:solidFill>
              <a:srgbClr val="B2B26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55" name="Rectangle 774"/>
            <p:cNvSpPr>
              <a:spLocks noChangeArrowheads="1"/>
            </p:cNvSpPr>
            <p:nvPr/>
          </p:nvSpPr>
          <p:spPr bwMode="auto">
            <a:xfrm>
              <a:off x="715" y="2278"/>
              <a:ext cx="119" cy="6"/>
            </a:xfrm>
            <a:prstGeom prst="rect">
              <a:avLst/>
            </a:prstGeom>
            <a:solidFill>
              <a:srgbClr val="B0B06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56" name="Rectangle 775"/>
            <p:cNvSpPr>
              <a:spLocks noChangeArrowheads="1"/>
            </p:cNvSpPr>
            <p:nvPr/>
          </p:nvSpPr>
          <p:spPr bwMode="auto">
            <a:xfrm>
              <a:off x="715" y="2284"/>
              <a:ext cx="119" cy="4"/>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57" name="Rectangle 776"/>
            <p:cNvSpPr>
              <a:spLocks noChangeArrowheads="1"/>
            </p:cNvSpPr>
            <p:nvPr/>
          </p:nvSpPr>
          <p:spPr bwMode="auto">
            <a:xfrm>
              <a:off x="715" y="2288"/>
              <a:ext cx="119" cy="4"/>
            </a:xfrm>
            <a:prstGeom prst="rect">
              <a:avLst/>
            </a:prstGeom>
            <a:solidFill>
              <a:srgbClr val="ACAC6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58" name="Rectangle 777"/>
            <p:cNvSpPr>
              <a:spLocks noChangeArrowheads="1"/>
            </p:cNvSpPr>
            <p:nvPr/>
          </p:nvSpPr>
          <p:spPr bwMode="auto">
            <a:xfrm>
              <a:off x="715" y="2292"/>
              <a:ext cx="119" cy="6"/>
            </a:xfrm>
            <a:prstGeom prst="rect">
              <a:avLst/>
            </a:prstGeom>
            <a:solidFill>
              <a:srgbClr val="AAAA6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59" name="Rectangle 778"/>
            <p:cNvSpPr>
              <a:spLocks noChangeArrowheads="1"/>
            </p:cNvSpPr>
            <p:nvPr/>
          </p:nvSpPr>
          <p:spPr bwMode="auto">
            <a:xfrm>
              <a:off x="715" y="2298"/>
              <a:ext cx="119" cy="4"/>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60" name="Rectangle 779"/>
            <p:cNvSpPr>
              <a:spLocks noChangeArrowheads="1"/>
            </p:cNvSpPr>
            <p:nvPr/>
          </p:nvSpPr>
          <p:spPr bwMode="auto">
            <a:xfrm>
              <a:off x="715" y="2302"/>
              <a:ext cx="119" cy="4"/>
            </a:xfrm>
            <a:prstGeom prst="rect">
              <a:avLst/>
            </a:prstGeom>
            <a:solidFill>
              <a:srgbClr val="A5A56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61" name="Rectangle 780"/>
            <p:cNvSpPr>
              <a:spLocks noChangeArrowheads="1"/>
            </p:cNvSpPr>
            <p:nvPr/>
          </p:nvSpPr>
          <p:spPr bwMode="auto">
            <a:xfrm>
              <a:off x="715" y="2306"/>
              <a:ext cx="119" cy="4"/>
            </a:xfrm>
            <a:prstGeom prst="rect">
              <a:avLst/>
            </a:prstGeom>
            <a:solidFill>
              <a:srgbClr val="A3A3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62" name="Rectangle 781"/>
            <p:cNvSpPr>
              <a:spLocks noChangeArrowheads="1"/>
            </p:cNvSpPr>
            <p:nvPr/>
          </p:nvSpPr>
          <p:spPr bwMode="auto">
            <a:xfrm>
              <a:off x="715" y="2310"/>
              <a:ext cx="119" cy="6"/>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63" name="Rectangle 782"/>
            <p:cNvSpPr>
              <a:spLocks noChangeArrowheads="1"/>
            </p:cNvSpPr>
            <p:nvPr/>
          </p:nvSpPr>
          <p:spPr bwMode="auto">
            <a:xfrm>
              <a:off x="715" y="2316"/>
              <a:ext cx="119" cy="4"/>
            </a:xfrm>
            <a:prstGeom prst="rect">
              <a:avLst/>
            </a:prstGeom>
            <a:solidFill>
              <a:srgbClr val="9F9F5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64" name="Rectangle 783"/>
            <p:cNvSpPr>
              <a:spLocks noChangeArrowheads="1"/>
            </p:cNvSpPr>
            <p:nvPr/>
          </p:nvSpPr>
          <p:spPr bwMode="auto">
            <a:xfrm>
              <a:off x="715" y="2320"/>
              <a:ext cx="119" cy="4"/>
            </a:xfrm>
            <a:prstGeom prst="rect">
              <a:avLst/>
            </a:prstGeom>
            <a:solidFill>
              <a:srgbClr val="9E9E5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65" name="Rectangle 784"/>
            <p:cNvSpPr>
              <a:spLocks noChangeArrowheads="1"/>
            </p:cNvSpPr>
            <p:nvPr/>
          </p:nvSpPr>
          <p:spPr bwMode="auto">
            <a:xfrm>
              <a:off x="715" y="2324"/>
              <a:ext cx="119" cy="6"/>
            </a:xfrm>
            <a:prstGeom prst="rect">
              <a:avLst/>
            </a:prstGeom>
            <a:solidFill>
              <a:srgbClr val="9C9C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66" name="Rectangle 785"/>
            <p:cNvSpPr>
              <a:spLocks noChangeArrowheads="1"/>
            </p:cNvSpPr>
            <p:nvPr/>
          </p:nvSpPr>
          <p:spPr bwMode="auto">
            <a:xfrm>
              <a:off x="715" y="2330"/>
              <a:ext cx="119" cy="4"/>
            </a:xfrm>
            <a:prstGeom prst="rect">
              <a:avLst/>
            </a:prstGeom>
            <a:solidFill>
              <a:srgbClr val="9A9A5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67" name="Rectangle 786"/>
            <p:cNvSpPr>
              <a:spLocks noChangeArrowheads="1"/>
            </p:cNvSpPr>
            <p:nvPr/>
          </p:nvSpPr>
          <p:spPr bwMode="auto">
            <a:xfrm>
              <a:off x="715" y="2334"/>
              <a:ext cx="119" cy="4"/>
            </a:xfrm>
            <a:prstGeom prst="rect">
              <a:avLst/>
            </a:prstGeom>
            <a:solidFill>
              <a:srgbClr val="9898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68" name="Rectangle 787"/>
            <p:cNvSpPr>
              <a:spLocks noChangeArrowheads="1"/>
            </p:cNvSpPr>
            <p:nvPr/>
          </p:nvSpPr>
          <p:spPr bwMode="auto">
            <a:xfrm>
              <a:off x="715" y="2338"/>
              <a:ext cx="119" cy="5"/>
            </a:xfrm>
            <a:prstGeom prst="rect">
              <a:avLst/>
            </a:prstGeom>
            <a:solidFill>
              <a:srgbClr val="9696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69" name="Rectangle 788"/>
            <p:cNvSpPr>
              <a:spLocks noChangeArrowheads="1"/>
            </p:cNvSpPr>
            <p:nvPr/>
          </p:nvSpPr>
          <p:spPr bwMode="auto">
            <a:xfrm>
              <a:off x="715" y="2343"/>
              <a:ext cx="119" cy="6"/>
            </a:xfrm>
            <a:prstGeom prst="rect">
              <a:avLst/>
            </a:prstGeom>
            <a:solidFill>
              <a:srgbClr val="9595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70" name="Rectangle 789"/>
            <p:cNvSpPr>
              <a:spLocks noChangeArrowheads="1"/>
            </p:cNvSpPr>
            <p:nvPr/>
          </p:nvSpPr>
          <p:spPr bwMode="auto">
            <a:xfrm>
              <a:off x="715" y="2349"/>
              <a:ext cx="119" cy="4"/>
            </a:xfrm>
            <a:prstGeom prst="rect">
              <a:avLst/>
            </a:prstGeom>
            <a:solidFill>
              <a:srgbClr val="9393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71" name="Rectangle 790"/>
            <p:cNvSpPr>
              <a:spLocks noChangeArrowheads="1"/>
            </p:cNvSpPr>
            <p:nvPr/>
          </p:nvSpPr>
          <p:spPr bwMode="auto">
            <a:xfrm>
              <a:off x="715" y="2353"/>
              <a:ext cx="119" cy="4"/>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72" name="Rectangle 791"/>
            <p:cNvSpPr>
              <a:spLocks noChangeArrowheads="1"/>
            </p:cNvSpPr>
            <p:nvPr/>
          </p:nvSpPr>
          <p:spPr bwMode="auto">
            <a:xfrm>
              <a:off x="715" y="2357"/>
              <a:ext cx="119" cy="6"/>
            </a:xfrm>
            <a:prstGeom prst="rect">
              <a:avLst/>
            </a:prstGeom>
            <a:solidFill>
              <a:srgbClr val="9090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73" name="Rectangle 792"/>
            <p:cNvSpPr>
              <a:spLocks noChangeArrowheads="1"/>
            </p:cNvSpPr>
            <p:nvPr/>
          </p:nvSpPr>
          <p:spPr bwMode="auto">
            <a:xfrm>
              <a:off x="715" y="2363"/>
              <a:ext cx="119" cy="4"/>
            </a:xfrm>
            <a:prstGeom prst="rect">
              <a:avLst/>
            </a:prstGeom>
            <a:solidFill>
              <a:srgbClr val="8E8E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74" name="Rectangle 793"/>
            <p:cNvSpPr>
              <a:spLocks noChangeArrowheads="1"/>
            </p:cNvSpPr>
            <p:nvPr/>
          </p:nvSpPr>
          <p:spPr bwMode="auto">
            <a:xfrm>
              <a:off x="715" y="2367"/>
              <a:ext cx="119" cy="4"/>
            </a:xfrm>
            <a:prstGeom prst="rect">
              <a:avLst/>
            </a:prstGeom>
            <a:solidFill>
              <a:srgbClr val="8D8D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75" name="Rectangle 794"/>
            <p:cNvSpPr>
              <a:spLocks noChangeArrowheads="1"/>
            </p:cNvSpPr>
            <p:nvPr/>
          </p:nvSpPr>
          <p:spPr bwMode="auto">
            <a:xfrm>
              <a:off x="715" y="2371"/>
              <a:ext cx="119" cy="4"/>
            </a:xfrm>
            <a:prstGeom prst="rect">
              <a:avLst/>
            </a:prstGeom>
            <a:solidFill>
              <a:srgbClr val="8C8C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76" name="Rectangle 795"/>
            <p:cNvSpPr>
              <a:spLocks noChangeArrowheads="1"/>
            </p:cNvSpPr>
            <p:nvPr/>
          </p:nvSpPr>
          <p:spPr bwMode="auto">
            <a:xfrm>
              <a:off x="715" y="2375"/>
              <a:ext cx="119" cy="6"/>
            </a:xfrm>
            <a:prstGeom prst="rect">
              <a:avLst/>
            </a:prstGeom>
            <a:solidFill>
              <a:srgbClr val="8B8B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77" name="Rectangle 796"/>
            <p:cNvSpPr>
              <a:spLocks noChangeArrowheads="1"/>
            </p:cNvSpPr>
            <p:nvPr/>
          </p:nvSpPr>
          <p:spPr bwMode="auto">
            <a:xfrm>
              <a:off x="715" y="2381"/>
              <a:ext cx="119" cy="4"/>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78" name="Rectangle 797"/>
            <p:cNvSpPr>
              <a:spLocks noChangeArrowheads="1"/>
            </p:cNvSpPr>
            <p:nvPr/>
          </p:nvSpPr>
          <p:spPr bwMode="auto">
            <a:xfrm>
              <a:off x="715" y="2385"/>
              <a:ext cx="119" cy="4"/>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79" name="Rectangle 798"/>
            <p:cNvSpPr>
              <a:spLocks noChangeArrowheads="1"/>
            </p:cNvSpPr>
            <p:nvPr/>
          </p:nvSpPr>
          <p:spPr bwMode="auto">
            <a:xfrm>
              <a:off x="715" y="2389"/>
              <a:ext cx="119" cy="6"/>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80" name="Rectangle 799"/>
            <p:cNvSpPr>
              <a:spLocks noChangeArrowheads="1"/>
            </p:cNvSpPr>
            <p:nvPr/>
          </p:nvSpPr>
          <p:spPr bwMode="auto">
            <a:xfrm>
              <a:off x="715" y="2395"/>
              <a:ext cx="119" cy="4"/>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81" name="Rectangle 800"/>
            <p:cNvSpPr>
              <a:spLocks noChangeArrowheads="1"/>
            </p:cNvSpPr>
            <p:nvPr/>
          </p:nvSpPr>
          <p:spPr bwMode="auto">
            <a:xfrm>
              <a:off x="715" y="2399"/>
              <a:ext cx="119" cy="4"/>
            </a:xfrm>
            <a:prstGeom prst="rect">
              <a:avLst/>
            </a:prstGeom>
            <a:solidFill>
              <a:srgbClr val="8585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82" name="Rectangle 801"/>
            <p:cNvSpPr>
              <a:spLocks noChangeArrowheads="1"/>
            </p:cNvSpPr>
            <p:nvPr/>
          </p:nvSpPr>
          <p:spPr bwMode="auto">
            <a:xfrm>
              <a:off x="715" y="2403"/>
              <a:ext cx="119" cy="4"/>
            </a:xfrm>
            <a:prstGeom prst="rect">
              <a:avLst/>
            </a:prstGeom>
            <a:solidFill>
              <a:srgbClr val="8585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83" name="Rectangle 802"/>
            <p:cNvSpPr>
              <a:spLocks noChangeArrowheads="1"/>
            </p:cNvSpPr>
            <p:nvPr/>
          </p:nvSpPr>
          <p:spPr bwMode="auto">
            <a:xfrm>
              <a:off x="715" y="2407"/>
              <a:ext cx="119" cy="6"/>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84" name="Rectangle 803"/>
            <p:cNvSpPr>
              <a:spLocks noChangeArrowheads="1"/>
            </p:cNvSpPr>
            <p:nvPr/>
          </p:nvSpPr>
          <p:spPr bwMode="auto">
            <a:xfrm>
              <a:off x="715" y="2413"/>
              <a:ext cx="119" cy="4"/>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85" name="Rectangle 804"/>
            <p:cNvSpPr>
              <a:spLocks noChangeArrowheads="1"/>
            </p:cNvSpPr>
            <p:nvPr/>
          </p:nvSpPr>
          <p:spPr bwMode="auto">
            <a:xfrm>
              <a:off x="715" y="2417"/>
              <a:ext cx="119" cy="4"/>
            </a:xfrm>
            <a:prstGeom prst="rect">
              <a:avLst/>
            </a:prstGeom>
            <a:solidFill>
              <a:srgbClr val="8282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86" name="Rectangle 805"/>
            <p:cNvSpPr>
              <a:spLocks noChangeArrowheads="1"/>
            </p:cNvSpPr>
            <p:nvPr/>
          </p:nvSpPr>
          <p:spPr bwMode="auto">
            <a:xfrm>
              <a:off x="715" y="2421"/>
              <a:ext cx="119" cy="6"/>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87" name="Rectangle 806"/>
            <p:cNvSpPr>
              <a:spLocks noChangeArrowheads="1"/>
            </p:cNvSpPr>
            <p:nvPr/>
          </p:nvSpPr>
          <p:spPr bwMode="auto">
            <a:xfrm>
              <a:off x="715" y="2427"/>
              <a:ext cx="119" cy="4"/>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88" name="Rectangle 807"/>
            <p:cNvSpPr>
              <a:spLocks noChangeArrowheads="1"/>
            </p:cNvSpPr>
            <p:nvPr/>
          </p:nvSpPr>
          <p:spPr bwMode="auto">
            <a:xfrm>
              <a:off x="715" y="2431"/>
              <a:ext cx="119" cy="4"/>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89" name="Rectangle 808"/>
            <p:cNvSpPr>
              <a:spLocks noChangeArrowheads="1"/>
            </p:cNvSpPr>
            <p:nvPr/>
          </p:nvSpPr>
          <p:spPr bwMode="auto">
            <a:xfrm>
              <a:off x="715" y="2435"/>
              <a:ext cx="119" cy="4"/>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90" name="Rectangle 809"/>
            <p:cNvSpPr>
              <a:spLocks noChangeArrowheads="1"/>
            </p:cNvSpPr>
            <p:nvPr/>
          </p:nvSpPr>
          <p:spPr bwMode="auto">
            <a:xfrm>
              <a:off x="715" y="2439"/>
              <a:ext cx="119" cy="6"/>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91" name="Rectangle 810"/>
            <p:cNvSpPr>
              <a:spLocks noChangeArrowheads="1"/>
            </p:cNvSpPr>
            <p:nvPr/>
          </p:nvSpPr>
          <p:spPr bwMode="auto">
            <a:xfrm>
              <a:off x="715" y="2445"/>
              <a:ext cx="119" cy="4"/>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grpSp>
        <p:nvGrpSpPr>
          <p:cNvPr id="792" name="Group 1197"/>
          <p:cNvGrpSpPr>
            <a:grpSpLocks/>
          </p:cNvGrpSpPr>
          <p:nvPr/>
        </p:nvGrpSpPr>
        <p:grpSpPr bwMode="auto">
          <a:xfrm>
            <a:off x="1630610" y="2216150"/>
            <a:ext cx="1625203" cy="554038"/>
            <a:chOff x="713" y="1396"/>
            <a:chExt cx="930" cy="349"/>
          </a:xfrm>
        </p:grpSpPr>
        <p:grpSp>
          <p:nvGrpSpPr>
            <p:cNvPr id="793" name="Group 1012"/>
            <p:cNvGrpSpPr>
              <a:grpSpLocks/>
            </p:cNvGrpSpPr>
            <p:nvPr/>
          </p:nvGrpSpPr>
          <p:grpSpPr bwMode="auto">
            <a:xfrm>
              <a:off x="713" y="1396"/>
              <a:ext cx="930" cy="349"/>
              <a:chOff x="713" y="1396"/>
              <a:chExt cx="930" cy="349"/>
            </a:xfrm>
          </p:grpSpPr>
          <p:sp>
            <p:nvSpPr>
              <p:cNvPr id="978" name="Rectangle 812"/>
              <p:cNvSpPr>
                <a:spLocks noChangeArrowheads="1"/>
              </p:cNvSpPr>
              <p:nvPr/>
            </p:nvSpPr>
            <p:spPr bwMode="auto">
              <a:xfrm>
                <a:off x="713" y="1396"/>
                <a:ext cx="930" cy="2"/>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79" name="Rectangle 813"/>
              <p:cNvSpPr>
                <a:spLocks noChangeArrowheads="1"/>
              </p:cNvSpPr>
              <p:nvPr/>
            </p:nvSpPr>
            <p:spPr bwMode="auto">
              <a:xfrm>
                <a:off x="1633" y="1398"/>
                <a:ext cx="10" cy="347"/>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80" name="Rectangle 814"/>
              <p:cNvSpPr>
                <a:spLocks noChangeArrowheads="1"/>
              </p:cNvSpPr>
              <p:nvPr/>
            </p:nvSpPr>
            <p:spPr bwMode="auto">
              <a:xfrm>
                <a:off x="713" y="1398"/>
                <a:ext cx="920" cy="4"/>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81" name="Rectangle 815"/>
              <p:cNvSpPr>
                <a:spLocks noChangeArrowheads="1"/>
              </p:cNvSpPr>
              <p:nvPr/>
            </p:nvSpPr>
            <p:spPr bwMode="auto">
              <a:xfrm>
                <a:off x="1623" y="1402"/>
                <a:ext cx="10" cy="343"/>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82" name="Rectangle 816"/>
              <p:cNvSpPr>
                <a:spLocks noChangeArrowheads="1"/>
              </p:cNvSpPr>
              <p:nvPr/>
            </p:nvSpPr>
            <p:spPr bwMode="auto">
              <a:xfrm>
                <a:off x="713" y="1402"/>
                <a:ext cx="910" cy="4"/>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83" name="Rectangle 817"/>
              <p:cNvSpPr>
                <a:spLocks noChangeArrowheads="1"/>
              </p:cNvSpPr>
              <p:nvPr/>
            </p:nvSpPr>
            <p:spPr bwMode="auto">
              <a:xfrm>
                <a:off x="1613" y="1406"/>
                <a:ext cx="10" cy="339"/>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84" name="Rectangle 818"/>
              <p:cNvSpPr>
                <a:spLocks noChangeArrowheads="1"/>
              </p:cNvSpPr>
              <p:nvPr/>
            </p:nvSpPr>
            <p:spPr bwMode="auto">
              <a:xfrm>
                <a:off x="713" y="1406"/>
                <a:ext cx="900" cy="4"/>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85" name="Rectangle 819"/>
              <p:cNvSpPr>
                <a:spLocks noChangeArrowheads="1"/>
              </p:cNvSpPr>
              <p:nvPr/>
            </p:nvSpPr>
            <p:spPr bwMode="auto">
              <a:xfrm>
                <a:off x="1603" y="1410"/>
                <a:ext cx="10" cy="335"/>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86" name="Rectangle 820"/>
              <p:cNvSpPr>
                <a:spLocks noChangeArrowheads="1"/>
              </p:cNvSpPr>
              <p:nvPr/>
            </p:nvSpPr>
            <p:spPr bwMode="auto">
              <a:xfrm>
                <a:off x="713" y="1410"/>
                <a:ext cx="890" cy="4"/>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87" name="Rectangle 821"/>
              <p:cNvSpPr>
                <a:spLocks noChangeArrowheads="1"/>
              </p:cNvSpPr>
              <p:nvPr/>
            </p:nvSpPr>
            <p:spPr bwMode="auto">
              <a:xfrm>
                <a:off x="1593" y="1414"/>
                <a:ext cx="10" cy="331"/>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88" name="Rectangle 822"/>
              <p:cNvSpPr>
                <a:spLocks noChangeArrowheads="1"/>
              </p:cNvSpPr>
              <p:nvPr/>
            </p:nvSpPr>
            <p:spPr bwMode="auto">
              <a:xfrm>
                <a:off x="713" y="1414"/>
                <a:ext cx="880" cy="2"/>
              </a:xfrm>
              <a:prstGeom prst="rect">
                <a:avLst/>
              </a:prstGeom>
              <a:solidFill>
                <a:srgbClr val="8282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89" name="Rectangle 823"/>
              <p:cNvSpPr>
                <a:spLocks noChangeArrowheads="1"/>
              </p:cNvSpPr>
              <p:nvPr/>
            </p:nvSpPr>
            <p:spPr bwMode="auto">
              <a:xfrm>
                <a:off x="1585" y="1416"/>
                <a:ext cx="8" cy="329"/>
              </a:xfrm>
              <a:prstGeom prst="rect">
                <a:avLst/>
              </a:prstGeom>
              <a:solidFill>
                <a:srgbClr val="8282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90" name="Rectangle 824"/>
              <p:cNvSpPr>
                <a:spLocks noChangeArrowheads="1"/>
              </p:cNvSpPr>
              <p:nvPr/>
            </p:nvSpPr>
            <p:spPr bwMode="auto">
              <a:xfrm>
                <a:off x="713" y="1416"/>
                <a:ext cx="872" cy="4"/>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91" name="Rectangle 825"/>
              <p:cNvSpPr>
                <a:spLocks noChangeArrowheads="1"/>
              </p:cNvSpPr>
              <p:nvPr/>
            </p:nvSpPr>
            <p:spPr bwMode="auto">
              <a:xfrm>
                <a:off x="1575" y="1420"/>
                <a:ext cx="10" cy="325"/>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92" name="Rectangle 826"/>
              <p:cNvSpPr>
                <a:spLocks noChangeArrowheads="1"/>
              </p:cNvSpPr>
              <p:nvPr/>
            </p:nvSpPr>
            <p:spPr bwMode="auto">
              <a:xfrm>
                <a:off x="713" y="1420"/>
                <a:ext cx="862" cy="4"/>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93" name="Rectangle 827"/>
              <p:cNvSpPr>
                <a:spLocks noChangeArrowheads="1"/>
              </p:cNvSpPr>
              <p:nvPr/>
            </p:nvSpPr>
            <p:spPr bwMode="auto">
              <a:xfrm>
                <a:off x="1565" y="1424"/>
                <a:ext cx="10" cy="321"/>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94" name="Rectangle 828"/>
              <p:cNvSpPr>
                <a:spLocks noChangeArrowheads="1"/>
              </p:cNvSpPr>
              <p:nvPr/>
            </p:nvSpPr>
            <p:spPr bwMode="auto">
              <a:xfrm>
                <a:off x="713" y="1424"/>
                <a:ext cx="852" cy="4"/>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95" name="Rectangle 829"/>
              <p:cNvSpPr>
                <a:spLocks noChangeArrowheads="1"/>
              </p:cNvSpPr>
              <p:nvPr/>
            </p:nvSpPr>
            <p:spPr bwMode="auto">
              <a:xfrm>
                <a:off x="1555" y="1428"/>
                <a:ext cx="10" cy="317"/>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96" name="Rectangle 830"/>
              <p:cNvSpPr>
                <a:spLocks noChangeArrowheads="1"/>
              </p:cNvSpPr>
              <p:nvPr/>
            </p:nvSpPr>
            <p:spPr bwMode="auto">
              <a:xfrm>
                <a:off x="713" y="1428"/>
                <a:ext cx="842" cy="4"/>
              </a:xfrm>
              <a:prstGeom prst="rect">
                <a:avLst/>
              </a:prstGeom>
              <a:solidFill>
                <a:srgbClr val="8585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97" name="Rectangle 831"/>
              <p:cNvSpPr>
                <a:spLocks noChangeArrowheads="1"/>
              </p:cNvSpPr>
              <p:nvPr/>
            </p:nvSpPr>
            <p:spPr bwMode="auto">
              <a:xfrm>
                <a:off x="1545" y="1432"/>
                <a:ext cx="10" cy="313"/>
              </a:xfrm>
              <a:prstGeom prst="rect">
                <a:avLst/>
              </a:prstGeom>
              <a:solidFill>
                <a:srgbClr val="8585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98" name="Rectangle 832"/>
              <p:cNvSpPr>
                <a:spLocks noChangeArrowheads="1"/>
              </p:cNvSpPr>
              <p:nvPr/>
            </p:nvSpPr>
            <p:spPr bwMode="auto">
              <a:xfrm>
                <a:off x="713" y="1432"/>
                <a:ext cx="832" cy="2"/>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99" name="Rectangle 833"/>
              <p:cNvSpPr>
                <a:spLocks noChangeArrowheads="1"/>
              </p:cNvSpPr>
              <p:nvPr/>
            </p:nvSpPr>
            <p:spPr bwMode="auto">
              <a:xfrm>
                <a:off x="1535" y="1434"/>
                <a:ext cx="10" cy="311"/>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00" name="Rectangle 834"/>
              <p:cNvSpPr>
                <a:spLocks noChangeArrowheads="1"/>
              </p:cNvSpPr>
              <p:nvPr/>
            </p:nvSpPr>
            <p:spPr bwMode="auto">
              <a:xfrm>
                <a:off x="713" y="1434"/>
                <a:ext cx="822" cy="4"/>
              </a:xfrm>
              <a:prstGeom prst="rect">
                <a:avLst/>
              </a:prstGeom>
              <a:solidFill>
                <a:srgbClr val="8787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01" name="Rectangle 835"/>
              <p:cNvSpPr>
                <a:spLocks noChangeArrowheads="1"/>
              </p:cNvSpPr>
              <p:nvPr/>
            </p:nvSpPr>
            <p:spPr bwMode="auto">
              <a:xfrm>
                <a:off x="1527" y="1438"/>
                <a:ext cx="8" cy="307"/>
              </a:xfrm>
              <a:prstGeom prst="rect">
                <a:avLst/>
              </a:prstGeom>
              <a:solidFill>
                <a:srgbClr val="8787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02" name="Rectangle 836"/>
              <p:cNvSpPr>
                <a:spLocks noChangeArrowheads="1"/>
              </p:cNvSpPr>
              <p:nvPr/>
            </p:nvSpPr>
            <p:spPr bwMode="auto">
              <a:xfrm>
                <a:off x="713" y="1438"/>
                <a:ext cx="814" cy="4"/>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03" name="Rectangle 837"/>
              <p:cNvSpPr>
                <a:spLocks noChangeArrowheads="1"/>
              </p:cNvSpPr>
              <p:nvPr/>
            </p:nvSpPr>
            <p:spPr bwMode="auto">
              <a:xfrm>
                <a:off x="1517" y="1442"/>
                <a:ext cx="10" cy="303"/>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04" name="Rectangle 838"/>
              <p:cNvSpPr>
                <a:spLocks noChangeArrowheads="1"/>
              </p:cNvSpPr>
              <p:nvPr/>
            </p:nvSpPr>
            <p:spPr bwMode="auto">
              <a:xfrm>
                <a:off x="713" y="1442"/>
                <a:ext cx="804" cy="4"/>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05" name="Rectangle 839"/>
              <p:cNvSpPr>
                <a:spLocks noChangeArrowheads="1"/>
              </p:cNvSpPr>
              <p:nvPr/>
            </p:nvSpPr>
            <p:spPr bwMode="auto">
              <a:xfrm>
                <a:off x="1507" y="1446"/>
                <a:ext cx="10" cy="299"/>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06" name="Rectangle 840"/>
              <p:cNvSpPr>
                <a:spLocks noChangeArrowheads="1"/>
              </p:cNvSpPr>
              <p:nvPr/>
            </p:nvSpPr>
            <p:spPr bwMode="auto">
              <a:xfrm>
                <a:off x="713" y="1446"/>
                <a:ext cx="794" cy="4"/>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07" name="Rectangle 841"/>
              <p:cNvSpPr>
                <a:spLocks noChangeArrowheads="1"/>
              </p:cNvSpPr>
              <p:nvPr/>
            </p:nvSpPr>
            <p:spPr bwMode="auto">
              <a:xfrm>
                <a:off x="1497" y="1450"/>
                <a:ext cx="10" cy="295"/>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08" name="Rectangle 842"/>
              <p:cNvSpPr>
                <a:spLocks noChangeArrowheads="1"/>
              </p:cNvSpPr>
              <p:nvPr/>
            </p:nvSpPr>
            <p:spPr bwMode="auto">
              <a:xfrm>
                <a:off x="713" y="1450"/>
                <a:ext cx="784" cy="2"/>
              </a:xfrm>
              <a:prstGeom prst="rect">
                <a:avLst/>
              </a:prstGeom>
              <a:solidFill>
                <a:srgbClr val="8B8B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09" name="Rectangle 843"/>
              <p:cNvSpPr>
                <a:spLocks noChangeArrowheads="1"/>
              </p:cNvSpPr>
              <p:nvPr/>
            </p:nvSpPr>
            <p:spPr bwMode="auto">
              <a:xfrm>
                <a:off x="1487" y="1452"/>
                <a:ext cx="10" cy="293"/>
              </a:xfrm>
              <a:prstGeom prst="rect">
                <a:avLst/>
              </a:prstGeom>
              <a:solidFill>
                <a:srgbClr val="8B8B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10" name="Rectangle 844"/>
              <p:cNvSpPr>
                <a:spLocks noChangeArrowheads="1"/>
              </p:cNvSpPr>
              <p:nvPr/>
            </p:nvSpPr>
            <p:spPr bwMode="auto">
              <a:xfrm>
                <a:off x="713" y="1452"/>
                <a:ext cx="774" cy="4"/>
              </a:xfrm>
              <a:prstGeom prst="rect">
                <a:avLst/>
              </a:prstGeom>
              <a:solidFill>
                <a:srgbClr val="8D8D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11" name="Rectangle 845"/>
              <p:cNvSpPr>
                <a:spLocks noChangeArrowheads="1"/>
              </p:cNvSpPr>
              <p:nvPr/>
            </p:nvSpPr>
            <p:spPr bwMode="auto">
              <a:xfrm>
                <a:off x="1477" y="1456"/>
                <a:ext cx="10" cy="289"/>
              </a:xfrm>
              <a:prstGeom prst="rect">
                <a:avLst/>
              </a:prstGeom>
              <a:solidFill>
                <a:srgbClr val="8D8D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12" name="Rectangle 846"/>
              <p:cNvSpPr>
                <a:spLocks noChangeArrowheads="1"/>
              </p:cNvSpPr>
              <p:nvPr/>
            </p:nvSpPr>
            <p:spPr bwMode="auto">
              <a:xfrm>
                <a:off x="713" y="1456"/>
                <a:ext cx="764" cy="4"/>
              </a:xfrm>
              <a:prstGeom prst="rect">
                <a:avLst/>
              </a:prstGeom>
              <a:solidFill>
                <a:srgbClr val="8E8E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13" name="Rectangle 847"/>
              <p:cNvSpPr>
                <a:spLocks noChangeArrowheads="1"/>
              </p:cNvSpPr>
              <p:nvPr/>
            </p:nvSpPr>
            <p:spPr bwMode="auto">
              <a:xfrm>
                <a:off x="1469" y="1460"/>
                <a:ext cx="8" cy="285"/>
              </a:xfrm>
              <a:prstGeom prst="rect">
                <a:avLst/>
              </a:prstGeom>
              <a:solidFill>
                <a:srgbClr val="8E8E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14" name="Rectangle 848"/>
              <p:cNvSpPr>
                <a:spLocks noChangeArrowheads="1"/>
              </p:cNvSpPr>
              <p:nvPr/>
            </p:nvSpPr>
            <p:spPr bwMode="auto">
              <a:xfrm>
                <a:off x="713" y="1460"/>
                <a:ext cx="756" cy="4"/>
              </a:xfrm>
              <a:prstGeom prst="rect">
                <a:avLst/>
              </a:prstGeom>
              <a:solidFill>
                <a:srgbClr val="8F8F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15" name="Rectangle 849"/>
              <p:cNvSpPr>
                <a:spLocks noChangeArrowheads="1"/>
              </p:cNvSpPr>
              <p:nvPr/>
            </p:nvSpPr>
            <p:spPr bwMode="auto">
              <a:xfrm>
                <a:off x="1459" y="1464"/>
                <a:ext cx="10" cy="281"/>
              </a:xfrm>
              <a:prstGeom prst="rect">
                <a:avLst/>
              </a:prstGeom>
              <a:solidFill>
                <a:srgbClr val="8F8F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16" name="Rectangle 850"/>
              <p:cNvSpPr>
                <a:spLocks noChangeArrowheads="1"/>
              </p:cNvSpPr>
              <p:nvPr/>
            </p:nvSpPr>
            <p:spPr bwMode="auto">
              <a:xfrm>
                <a:off x="713" y="1464"/>
                <a:ext cx="746" cy="4"/>
              </a:xfrm>
              <a:prstGeom prst="rect">
                <a:avLst/>
              </a:prstGeom>
              <a:solidFill>
                <a:srgbClr val="9191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17" name="Rectangle 851"/>
              <p:cNvSpPr>
                <a:spLocks noChangeArrowheads="1"/>
              </p:cNvSpPr>
              <p:nvPr/>
            </p:nvSpPr>
            <p:spPr bwMode="auto">
              <a:xfrm>
                <a:off x="1449" y="1468"/>
                <a:ext cx="10" cy="277"/>
              </a:xfrm>
              <a:prstGeom prst="rect">
                <a:avLst/>
              </a:prstGeom>
              <a:solidFill>
                <a:srgbClr val="9191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18" name="Rectangle 852"/>
              <p:cNvSpPr>
                <a:spLocks noChangeArrowheads="1"/>
              </p:cNvSpPr>
              <p:nvPr/>
            </p:nvSpPr>
            <p:spPr bwMode="auto">
              <a:xfrm>
                <a:off x="713" y="1468"/>
                <a:ext cx="736" cy="4"/>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19" name="Rectangle 853"/>
              <p:cNvSpPr>
                <a:spLocks noChangeArrowheads="1"/>
              </p:cNvSpPr>
              <p:nvPr/>
            </p:nvSpPr>
            <p:spPr bwMode="auto">
              <a:xfrm>
                <a:off x="1439" y="1472"/>
                <a:ext cx="10" cy="273"/>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20" name="Rectangle 854"/>
              <p:cNvSpPr>
                <a:spLocks noChangeArrowheads="1"/>
              </p:cNvSpPr>
              <p:nvPr/>
            </p:nvSpPr>
            <p:spPr bwMode="auto">
              <a:xfrm>
                <a:off x="713" y="1472"/>
                <a:ext cx="726" cy="2"/>
              </a:xfrm>
              <a:prstGeom prst="rect">
                <a:avLst/>
              </a:prstGeom>
              <a:solidFill>
                <a:srgbClr val="9494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21" name="Rectangle 855"/>
              <p:cNvSpPr>
                <a:spLocks noChangeArrowheads="1"/>
              </p:cNvSpPr>
              <p:nvPr/>
            </p:nvSpPr>
            <p:spPr bwMode="auto">
              <a:xfrm>
                <a:off x="1429" y="1474"/>
                <a:ext cx="10" cy="271"/>
              </a:xfrm>
              <a:prstGeom prst="rect">
                <a:avLst/>
              </a:prstGeom>
              <a:solidFill>
                <a:srgbClr val="9494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22" name="Rectangle 856"/>
              <p:cNvSpPr>
                <a:spLocks noChangeArrowheads="1"/>
              </p:cNvSpPr>
              <p:nvPr/>
            </p:nvSpPr>
            <p:spPr bwMode="auto">
              <a:xfrm>
                <a:off x="713" y="1474"/>
                <a:ext cx="716" cy="4"/>
              </a:xfrm>
              <a:prstGeom prst="rect">
                <a:avLst/>
              </a:prstGeom>
              <a:solidFill>
                <a:srgbClr val="9696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23" name="Rectangle 857"/>
              <p:cNvSpPr>
                <a:spLocks noChangeArrowheads="1"/>
              </p:cNvSpPr>
              <p:nvPr/>
            </p:nvSpPr>
            <p:spPr bwMode="auto">
              <a:xfrm>
                <a:off x="1419" y="1478"/>
                <a:ext cx="10" cy="267"/>
              </a:xfrm>
              <a:prstGeom prst="rect">
                <a:avLst/>
              </a:prstGeom>
              <a:solidFill>
                <a:srgbClr val="9696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24" name="Rectangle 858"/>
              <p:cNvSpPr>
                <a:spLocks noChangeArrowheads="1"/>
              </p:cNvSpPr>
              <p:nvPr/>
            </p:nvSpPr>
            <p:spPr bwMode="auto">
              <a:xfrm>
                <a:off x="713" y="1478"/>
                <a:ext cx="706" cy="4"/>
              </a:xfrm>
              <a:prstGeom prst="rect">
                <a:avLst/>
              </a:prstGeom>
              <a:solidFill>
                <a:srgbClr val="9797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25" name="Rectangle 859"/>
              <p:cNvSpPr>
                <a:spLocks noChangeArrowheads="1"/>
              </p:cNvSpPr>
              <p:nvPr/>
            </p:nvSpPr>
            <p:spPr bwMode="auto">
              <a:xfrm>
                <a:off x="1411" y="1482"/>
                <a:ext cx="8" cy="263"/>
              </a:xfrm>
              <a:prstGeom prst="rect">
                <a:avLst/>
              </a:prstGeom>
              <a:solidFill>
                <a:srgbClr val="9797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26" name="Rectangle 860"/>
              <p:cNvSpPr>
                <a:spLocks noChangeArrowheads="1"/>
              </p:cNvSpPr>
              <p:nvPr/>
            </p:nvSpPr>
            <p:spPr bwMode="auto">
              <a:xfrm>
                <a:off x="713" y="1482"/>
                <a:ext cx="698" cy="4"/>
              </a:xfrm>
              <a:prstGeom prst="rect">
                <a:avLst/>
              </a:prstGeom>
              <a:solidFill>
                <a:srgbClr val="9999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27" name="Rectangle 861"/>
              <p:cNvSpPr>
                <a:spLocks noChangeArrowheads="1"/>
              </p:cNvSpPr>
              <p:nvPr/>
            </p:nvSpPr>
            <p:spPr bwMode="auto">
              <a:xfrm>
                <a:off x="1401" y="1486"/>
                <a:ext cx="10" cy="259"/>
              </a:xfrm>
              <a:prstGeom prst="rect">
                <a:avLst/>
              </a:prstGeom>
              <a:solidFill>
                <a:srgbClr val="9999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28" name="Rectangle 862"/>
              <p:cNvSpPr>
                <a:spLocks noChangeArrowheads="1"/>
              </p:cNvSpPr>
              <p:nvPr/>
            </p:nvSpPr>
            <p:spPr bwMode="auto">
              <a:xfrm>
                <a:off x="713" y="1486"/>
                <a:ext cx="688" cy="4"/>
              </a:xfrm>
              <a:prstGeom prst="rect">
                <a:avLst/>
              </a:prstGeom>
              <a:solidFill>
                <a:srgbClr val="9B9B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29" name="Rectangle 863"/>
              <p:cNvSpPr>
                <a:spLocks noChangeArrowheads="1"/>
              </p:cNvSpPr>
              <p:nvPr/>
            </p:nvSpPr>
            <p:spPr bwMode="auto">
              <a:xfrm>
                <a:off x="1391" y="1490"/>
                <a:ext cx="10" cy="255"/>
              </a:xfrm>
              <a:prstGeom prst="rect">
                <a:avLst/>
              </a:prstGeom>
              <a:solidFill>
                <a:srgbClr val="9B9B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30" name="Rectangle 864"/>
              <p:cNvSpPr>
                <a:spLocks noChangeArrowheads="1"/>
              </p:cNvSpPr>
              <p:nvPr/>
            </p:nvSpPr>
            <p:spPr bwMode="auto">
              <a:xfrm>
                <a:off x="713" y="1490"/>
                <a:ext cx="678" cy="2"/>
              </a:xfrm>
              <a:prstGeom prst="rect">
                <a:avLst/>
              </a:prstGeom>
              <a:solidFill>
                <a:srgbClr val="9C9C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31" name="Rectangle 865"/>
              <p:cNvSpPr>
                <a:spLocks noChangeArrowheads="1"/>
              </p:cNvSpPr>
              <p:nvPr/>
            </p:nvSpPr>
            <p:spPr bwMode="auto">
              <a:xfrm>
                <a:off x="1381" y="1492"/>
                <a:ext cx="10" cy="253"/>
              </a:xfrm>
              <a:prstGeom prst="rect">
                <a:avLst/>
              </a:prstGeom>
              <a:solidFill>
                <a:srgbClr val="9C9C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32" name="Rectangle 866"/>
              <p:cNvSpPr>
                <a:spLocks noChangeArrowheads="1"/>
              </p:cNvSpPr>
              <p:nvPr/>
            </p:nvSpPr>
            <p:spPr bwMode="auto">
              <a:xfrm>
                <a:off x="713" y="1492"/>
                <a:ext cx="668" cy="4"/>
              </a:xfrm>
              <a:prstGeom prst="rect">
                <a:avLst/>
              </a:prstGeom>
              <a:solidFill>
                <a:srgbClr val="9E9E5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33" name="Rectangle 867"/>
              <p:cNvSpPr>
                <a:spLocks noChangeArrowheads="1"/>
              </p:cNvSpPr>
              <p:nvPr/>
            </p:nvSpPr>
            <p:spPr bwMode="auto">
              <a:xfrm>
                <a:off x="1371" y="1496"/>
                <a:ext cx="10" cy="249"/>
              </a:xfrm>
              <a:prstGeom prst="rect">
                <a:avLst/>
              </a:prstGeom>
              <a:solidFill>
                <a:srgbClr val="9E9E5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34" name="Rectangle 868"/>
              <p:cNvSpPr>
                <a:spLocks noChangeArrowheads="1"/>
              </p:cNvSpPr>
              <p:nvPr/>
            </p:nvSpPr>
            <p:spPr bwMode="auto">
              <a:xfrm>
                <a:off x="713" y="1496"/>
                <a:ext cx="658" cy="4"/>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35" name="Rectangle 869"/>
              <p:cNvSpPr>
                <a:spLocks noChangeArrowheads="1"/>
              </p:cNvSpPr>
              <p:nvPr/>
            </p:nvSpPr>
            <p:spPr bwMode="auto">
              <a:xfrm>
                <a:off x="1361" y="1500"/>
                <a:ext cx="10" cy="245"/>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36" name="Rectangle 870"/>
              <p:cNvSpPr>
                <a:spLocks noChangeArrowheads="1"/>
              </p:cNvSpPr>
              <p:nvPr/>
            </p:nvSpPr>
            <p:spPr bwMode="auto">
              <a:xfrm>
                <a:off x="713" y="1500"/>
                <a:ext cx="648" cy="4"/>
              </a:xfrm>
              <a:prstGeom prst="rect">
                <a:avLst/>
              </a:prstGeom>
              <a:solidFill>
                <a:srgbClr val="A2A26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37" name="Rectangle 871"/>
              <p:cNvSpPr>
                <a:spLocks noChangeArrowheads="1"/>
              </p:cNvSpPr>
              <p:nvPr/>
            </p:nvSpPr>
            <p:spPr bwMode="auto">
              <a:xfrm>
                <a:off x="1353" y="1504"/>
                <a:ext cx="8" cy="241"/>
              </a:xfrm>
              <a:prstGeom prst="rect">
                <a:avLst/>
              </a:prstGeom>
              <a:solidFill>
                <a:srgbClr val="A2A26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38" name="Rectangle 872"/>
              <p:cNvSpPr>
                <a:spLocks noChangeArrowheads="1"/>
              </p:cNvSpPr>
              <p:nvPr/>
            </p:nvSpPr>
            <p:spPr bwMode="auto">
              <a:xfrm>
                <a:off x="713" y="1504"/>
                <a:ext cx="640" cy="4"/>
              </a:xfrm>
              <a:prstGeom prst="rect">
                <a:avLst/>
              </a:prstGeom>
              <a:solidFill>
                <a:srgbClr val="A4A4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39" name="Rectangle 873"/>
              <p:cNvSpPr>
                <a:spLocks noChangeArrowheads="1"/>
              </p:cNvSpPr>
              <p:nvPr/>
            </p:nvSpPr>
            <p:spPr bwMode="auto">
              <a:xfrm>
                <a:off x="1343" y="1508"/>
                <a:ext cx="10" cy="237"/>
              </a:xfrm>
              <a:prstGeom prst="rect">
                <a:avLst/>
              </a:prstGeom>
              <a:solidFill>
                <a:srgbClr val="A4A4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40" name="Rectangle 874"/>
              <p:cNvSpPr>
                <a:spLocks noChangeArrowheads="1"/>
              </p:cNvSpPr>
              <p:nvPr/>
            </p:nvSpPr>
            <p:spPr bwMode="auto">
              <a:xfrm>
                <a:off x="713" y="1508"/>
                <a:ext cx="630" cy="2"/>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41" name="Rectangle 875"/>
              <p:cNvSpPr>
                <a:spLocks noChangeArrowheads="1"/>
              </p:cNvSpPr>
              <p:nvPr/>
            </p:nvSpPr>
            <p:spPr bwMode="auto">
              <a:xfrm>
                <a:off x="1333" y="1510"/>
                <a:ext cx="10" cy="235"/>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42" name="Rectangle 876"/>
              <p:cNvSpPr>
                <a:spLocks noChangeArrowheads="1"/>
              </p:cNvSpPr>
              <p:nvPr/>
            </p:nvSpPr>
            <p:spPr bwMode="auto">
              <a:xfrm>
                <a:off x="713" y="1510"/>
                <a:ext cx="620" cy="4"/>
              </a:xfrm>
              <a:prstGeom prst="rect">
                <a:avLst/>
              </a:prstGeom>
              <a:solidFill>
                <a:srgbClr val="A8A86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43" name="Rectangle 877"/>
              <p:cNvSpPr>
                <a:spLocks noChangeArrowheads="1"/>
              </p:cNvSpPr>
              <p:nvPr/>
            </p:nvSpPr>
            <p:spPr bwMode="auto">
              <a:xfrm>
                <a:off x="1323" y="1514"/>
                <a:ext cx="10" cy="231"/>
              </a:xfrm>
              <a:prstGeom prst="rect">
                <a:avLst/>
              </a:prstGeom>
              <a:solidFill>
                <a:srgbClr val="A8A86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44" name="Rectangle 878"/>
              <p:cNvSpPr>
                <a:spLocks noChangeArrowheads="1"/>
              </p:cNvSpPr>
              <p:nvPr/>
            </p:nvSpPr>
            <p:spPr bwMode="auto">
              <a:xfrm>
                <a:off x="713" y="1514"/>
                <a:ext cx="610" cy="4"/>
              </a:xfrm>
              <a:prstGeom prst="rect">
                <a:avLst/>
              </a:prstGeom>
              <a:solidFill>
                <a:srgbClr val="AAAA6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45" name="Rectangle 879"/>
              <p:cNvSpPr>
                <a:spLocks noChangeArrowheads="1"/>
              </p:cNvSpPr>
              <p:nvPr/>
            </p:nvSpPr>
            <p:spPr bwMode="auto">
              <a:xfrm>
                <a:off x="1313" y="1518"/>
                <a:ext cx="10" cy="227"/>
              </a:xfrm>
              <a:prstGeom prst="rect">
                <a:avLst/>
              </a:prstGeom>
              <a:solidFill>
                <a:srgbClr val="AAAA6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46" name="Rectangle 880"/>
              <p:cNvSpPr>
                <a:spLocks noChangeArrowheads="1"/>
              </p:cNvSpPr>
              <p:nvPr/>
            </p:nvSpPr>
            <p:spPr bwMode="auto">
              <a:xfrm>
                <a:off x="713" y="1518"/>
                <a:ext cx="600" cy="4"/>
              </a:xfrm>
              <a:prstGeom prst="rect">
                <a:avLst/>
              </a:prstGeom>
              <a:solidFill>
                <a:srgbClr val="ADAD6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47" name="Rectangle 881"/>
              <p:cNvSpPr>
                <a:spLocks noChangeArrowheads="1"/>
              </p:cNvSpPr>
              <p:nvPr/>
            </p:nvSpPr>
            <p:spPr bwMode="auto">
              <a:xfrm>
                <a:off x="1303" y="1522"/>
                <a:ext cx="10" cy="223"/>
              </a:xfrm>
              <a:prstGeom prst="rect">
                <a:avLst/>
              </a:prstGeom>
              <a:solidFill>
                <a:srgbClr val="ADAD6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48" name="Rectangle 882"/>
              <p:cNvSpPr>
                <a:spLocks noChangeArrowheads="1"/>
              </p:cNvSpPr>
              <p:nvPr/>
            </p:nvSpPr>
            <p:spPr bwMode="auto">
              <a:xfrm>
                <a:off x="713" y="1522"/>
                <a:ext cx="590" cy="4"/>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49" name="Rectangle 883"/>
              <p:cNvSpPr>
                <a:spLocks noChangeArrowheads="1"/>
              </p:cNvSpPr>
              <p:nvPr/>
            </p:nvSpPr>
            <p:spPr bwMode="auto">
              <a:xfrm>
                <a:off x="1295" y="1526"/>
                <a:ext cx="8" cy="219"/>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50" name="Rectangle 884"/>
              <p:cNvSpPr>
                <a:spLocks noChangeArrowheads="1"/>
              </p:cNvSpPr>
              <p:nvPr/>
            </p:nvSpPr>
            <p:spPr bwMode="auto">
              <a:xfrm>
                <a:off x="713" y="1526"/>
                <a:ext cx="582" cy="4"/>
              </a:xfrm>
              <a:prstGeom prst="rect">
                <a:avLst/>
              </a:prstGeom>
              <a:solidFill>
                <a:srgbClr val="B1B16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51" name="Rectangle 885"/>
              <p:cNvSpPr>
                <a:spLocks noChangeArrowheads="1"/>
              </p:cNvSpPr>
              <p:nvPr/>
            </p:nvSpPr>
            <p:spPr bwMode="auto">
              <a:xfrm>
                <a:off x="1285" y="1530"/>
                <a:ext cx="10" cy="215"/>
              </a:xfrm>
              <a:prstGeom prst="rect">
                <a:avLst/>
              </a:prstGeom>
              <a:solidFill>
                <a:srgbClr val="B1B16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52" name="Rectangle 886"/>
              <p:cNvSpPr>
                <a:spLocks noChangeArrowheads="1"/>
              </p:cNvSpPr>
              <p:nvPr/>
            </p:nvSpPr>
            <p:spPr bwMode="auto">
              <a:xfrm>
                <a:off x="713" y="1530"/>
                <a:ext cx="572" cy="2"/>
              </a:xfrm>
              <a:prstGeom prst="rect">
                <a:avLst/>
              </a:prstGeom>
              <a:solidFill>
                <a:srgbClr val="B3B36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53" name="Rectangle 887"/>
              <p:cNvSpPr>
                <a:spLocks noChangeArrowheads="1"/>
              </p:cNvSpPr>
              <p:nvPr/>
            </p:nvSpPr>
            <p:spPr bwMode="auto">
              <a:xfrm>
                <a:off x="1275" y="1532"/>
                <a:ext cx="10" cy="213"/>
              </a:xfrm>
              <a:prstGeom prst="rect">
                <a:avLst/>
              </a:prstGeom>
              <a:solidFill>
                <a:srgbClr val="B3B36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54" name="Rectangle 888"/>
              <p:cNvSpPr>
                <a:spLocks noChangeArrowheads="1"/>
              </p:cNvSpPr>
              <p:nvPr/>
            </p:nvSpPr>
            <p:spPr bwMode="auto">
              <a:xfrm>
                <a:off x="713" y="1532"/>
                <a:ext cx="562" cy="4"/>
              </a:xfrm>
              <a:prstGeom prst="rect">
                <a:avLst/>
              </a:prstGeom>
              <a:solidFill>
                <a:srgbClr val="B5B5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55" name="Rectangle 889"/>
              <p:cNvSpPr>
                <a:spLocks noChangeArrowheads="1"/>
              </p:cNvSpPr>
              <p:nvPr/>
            </p:nvSpPr>
            <p:spPr bwMode="auto">
              <a:xfrm>
                <a:off x="1265" y="1536"/>
                <a:ext cx="10" cy="209"/>
              </a:xfrm>
              <a:prstGeom prst="rect">
                <a:avLst/>
              </a:prstGeom>
              <a:solidFill>
                <a:srgbClr val="B5B5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56" name="Rectangle 890"/>
              <p:cNvSpPr>
                <a:spLocks noChangeArrowheads="1"/>
              </p:cNvSpPr>
              <p:nvPr/>
            </p:nvSpPr>
            <p:spPr bwMode="auto">
              <a:xfrm>
                <a:off x="713" y="1536"/>
                <a:ext cx="552" cy="4"/>
              </a:xfrm>
              <a:prstGeom prst="rect">
                <a:avLst/>
              </a:prstGeom>
              <a:solidFill>
                <a:srgbClr val="B7B7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57" name="Rectangle 891"/>
              <p:cNvSpPr>
                <a:spLocks noChangeArrowheads="1"/>
              </p:cNvSpPr>
              <p:nvPr/>
            </p:nvSpPr>
            <p:spPr bwMode="auto">
              <a:xfrm>
                <a:off x="1255" y="1540"/>
                <a:ext cx="10" cy="205"/>
              </a:xfrm>
              <a:prstGeom prst="rect">
                <a:avLst/>
              </a:prstGeom>
              <a:solidFill>
                <a:srgbClr val="B7B7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58" name="Rectangle 892"/>
              <p:cNvSpPr>
                <a:spLocks noChangeArrowheads="1"/>
              </p:cNvSpPr>
              <p:nvPr/>
            </p:nvSpPr>
            <p:spPr bwMode="auto">
              <a:xfrm>
                <a:off x="713" y="1540"/>
                <a:ext cx="542" cy="4"/>
              </a:xfrm>
              <a:prstGeom prst="rect">
                <a:avLst/>
              </a:prstGeom>
              <a:solidFill>
                <a:srgbClr val="BABA6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59" name="Rectangle 893"/>
              <p:cNvSpPr>
                <a:spLocks noChangeArrowheads="1"/>
              </p:cNvSpPr>
              <p:nvPr/>
            </p:nvSpPr>
            <p:spPr bwMode="auto">
              <a:xfrm>
                <a:off x="1245" y="1544"/>
                <a:ext cx="10" cy="201"/>
              </a:xfrm>
              <a:prstGeom prst="rect">
                <a:avLst/>
              </a:prstGeom>
              <a:solidFill>
                <a:srgbClr val="BABA6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60" name="Rectangle 894"/>
              <p:cNvSpPr>
                <a:spLocks noChangeArrowheads="1"/>
              </p:cNvSpPr>
              <p:nvPr/>
            </p:nvSpPr>
            <p:spPr bwMode="auto">
              <a:xfrm>
                <a:off x="713" y="1544"/>
                <a:ext cx="532" cy="4"/>
              </a:xfrm>
              <a:prstGeom prst="rect">
                <a:avLst/>
              </a:prstGeom>
              <a:solidFill>
                <a:srgbClr val="BCBC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61" name="Rectangle 895"/>
              <p:cNvSpPr>
                <a:spLocks noChangeArrowheads="1"/>
              </p:cNvSpPr>
              <p:nvPr/>
            </p:nvSpPr>
            <p:spPr bwMode="auto">
              <a:xfrm>
                <a:off x="1237" y="1548"/>
                <a:ext cx="8" cy="197"/>
              </a:xfrm>
              <a:prstGeom prst="rect">
                <a:avLst/>
              </a:prstGeom>
              <a:solidFill>
                <a:srgbClr val="BCBC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62" name="Rectangle 896"/>
              <p:cNvSpPr>
                <a:spLocks noChangeArrowheads="1"/>
              </p:cNvSpPr>
              <p:nvPr/>
            </p:nvSpPr>
            <p:spPr bwMode="auto">
              <a:xfrm>
                <a:off x="713" y="1548"/>
                <a:ext cx="524" cy="2"/>
              </a:xfrm>
              <a:prstGeom prst="rect">
                <a:avLst/>
              </a:prstGeom>
              <a:solidFill>
                <a:srgbClr val="BEBE7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63" name="Rectangle 897"/>
              <p:cNvSpPr>
                <a:spLocks noChangeArrowheads="1"/>
              </p:cNvSpPr>
              <p:nvPr/>
            </p:nvSpPr>
            <p:spPr bwMode="auto">
              <a:xfrm>
                <a:off x="1227" y="1550"/>
                <a:ext cx="10" cy="195"/>
              </a:xfrm>
              <a:prstGeom prst="rect">
                <a:avLst/>
              </a:prstGeom>
              <a:solidFill>
                <a:srgbClr val="BEBE7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64" name="Rectangle 898"/>
              <p:cNvSpPr>
                <a:spLocks noChangeArrowheads="1"/>
              </p:cNvSpPr>
              <p:nvPr/>
            </p:nvSpPr>
            <p:spPr bwMode="auto">
              <a:xfrm>
                <a:off x="713" y="1550"/>
                <a:ext cx="514" cy="4"/>
              </a:xfrm>
              <a:prstGeom prst="rect">
                <a:avLst/>
              </a:prstGeom>
              <a:solidFill>
                <a:srgbClr val="C0C07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65" name="Rectangle 899"/>
              <p:cNvSpPr>
                <a:spLocks noChangeArrowheads="1"/>
              </p:cNvSpPr>
              <p:nvPr/>
            </p:nvSpPr>
            <p:spPr bwMode="auto">
              <a:xfrm>
                <a:off x="1217" y="1554"/>
                <a:ext cx="10" cy="191"/>
              </a:xfrm>
              <a:prstGeom prst="rect">
                <a:avLst/>
              </a:prstGeom>
              <a:solidFill>
                <a:srgbClr val="C0C07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66" name="Rectangle 900"/>
              <p:cNvSpPr>
                <a:spLocks noChangeArrowheads="1"/>
              </p:cNvSpPr>
              <p:nvPr/>
            </p:nvSpPr>
            <p:spPr bwMode="auto">
              <a:xfrm>
                <a:off x="713" y="1554"/>
                <a:ext cx="504" cy="4"/>
              </a:xfrm>
              <a:prstGeom prst="rect">
                <a:avLst/>
              </a:prstGeom>
              <a:solidFill>
                <a:srgbClr val="C2C2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67" name="Rectangle 901"/>
              <p:cNvSpPr>
                <a:spLocks noChangeArrowheads="1"/>
              </p:cNvSpPr>
              <p:nvPr/>
            </p:nvSpPr>
            <p:spPr bwMode="auto">
              <a:xfrm>
                <a:off x="1207" y="1558"/>
                <a:ext cx="10" cy="187"/>
              </a:xfrm>
              <a:prstGeom prst="rect">
                <a:avLst/>
              </a:prstGeom>
              <a:solidFill>
                <a:srgbClr val="C2C2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68" name="Rectangle 902"/>
              <p:cNvSpPr>
                <a:spLocks noChangeArrowheads="1"/>
              </p:cNvSpPr>
              <p:nvPr/>
            </p:nvSpPr>
            <p:spPr bwMode="auto">
              <a:xfrm>
                <a:off x="713" y="1558"/>
                <a:ext cx="494" cy="4"/>
              </a:xfrm>
              <a:prstGeom prst="rect">
                <a:avLst/>
              </a:prstGeom>
              <a:solidFill>
                <a:srgbClr val="C5C57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69" name="Rectangle 903"/>
              <p:cNvSpPr>
                <a:spLocks noChangeArrowheads="1"/>
              </p:cNvSpPr>
              <p:nvPr/>
            </p:nvSpPr>
            <p:spPr bwMode="auto">
              <a:xfrm>
                <a:off x="1196" y="1562"/>
                <a:ext cx="11" cy="183"/>
              </a:xfrm>
              <a:prstGeom prst="rect">
                <a:avLst/>
              </a:prstGeom>
              <a:solidFill>
                <a:srgbClr val="C5C57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70" name="Rectangle 904"/>
              <p:cNvSpPr>
                <a:spLocks noChangeArrowheads="1"/>
              </p:cNvSpPr>
              <p:nvPr/>
            </p:nvSpPr>
            <p:spPr bwMode="auto">
              <a:xfrm>
                <a:off x="713" y="1562"/>
                <a:ext cx="483" cy="4"/>
              </a:xfrm>
              <a:prstGeom prst="rect">
                <a:avLst/>
              </a:prstGeom>
              <a:solidFill>
                <a:srgbClr val="C7C77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71" name="Rectangle 905"/>
              <p:cNvSpPr>
                <a:spLocks noChangeArrowheads="1"/>
              </p:cNvSpPr>
              <p:nvPr/>
            </p:nvSpPr>
            <p:spPr bwMode="auto">
              <a:xfrm>
                <a:off x="1186" y="1566"/>
                <a:ext cx="10" cy="179"/>
              </a:xfrm>
              <a:prstGeom prst="rect">
                <a:avLst/>
              </a:prstGeom>
              <a:solidFill>
                <a:srgbClr val="C7C77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72" name="Rectangle 906"/>
              <p:cNvSpPr>
                <a:spLocks noChangeArrowheads="1"/>
              </p:cNvSpPr>
              <p:nvPr/>
            </p:nvSpPr>
            <p:spPr bwMode="auto">
              <a:xfrm>
                <a:off x="713" y="1566"/>
                <a:ext cx="473" cy="2"/>
              </a:xfrm>
              <a:prstGeom prst="rect">
                <a:avLst/>
              </a:prstGeom>
              <a:solidFill>
                <a:srgbClr val="C9C9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73" name="Rectangle 907"/>
              <p:cNvSpPr>
                <a:spLocks noChangeArrowheads="1"/>
              </p:cNvSpPr>
              <p:nvPr/>
            </p:nvSpPr>
            <p:spPr bwMode="auto">
              <a:xfrm>
                <a:off x="1178" y="1568"/>
                <a:ext cx="8" cy="177"/>
              </a:xfrm>
              <a:prstGeom prst="rect">
                <a:avLst/>
              </a:prstGeom>
              <a:solidFill>
                <a:srgbClr val="C9C9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74" name="Rectangle 908"/>
              <p:cNvSpPr>
                <a:spLocks noChangeArrowheads="1"/>
              </p:cNvSpPr>
              <p:nvPr/>
            </p:nvSpPr>
            <p:spPr bwMode="auto">
              <a:xfrm>
                <a:off x="713" y="1568"/>
                <a:ext cx="465" cy="4"/>
              </a:xfrm>
              <a:prstGeom prst="rect">
                <a:avLst/>
              </a:prstGeom>
              <a:solidFill>
                <a:srgbClr val="CBCB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75" name="Rectangle 909"/>
              <p:cNvSpPr>
                <a:spLocks noChangeArrowheads="1"/>
              </p:cNvSpPr>
              <p:nvPr/>
            </p:nvSpPr>
            <p:spPr bwMode="auto">
              <a:xfrm>
                <a:off x="1168" y="1572"/>
                <a:ext cx="10" cy="173"/>
              </a:xfrm>
              <a:prstGeom prst="rect">
                <a:avLst/>
              </a:prstGeom>
              <a:solidFill>
                <a:srgbClr val="CBCB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76" name="Rectangle 910"/>
              <p:cNvSpPr>
                <a:spLocks noChangeArrowheads="1"/>
              </p:cNvSpPr>
              <p:nvPr/>
            </p:nvSpPr>
            <p:spPr bwMode="auto">
              <a:xfrm>
                <a:off x="713" y="1572"/>
                <a:ext cx="455" cy="4"/>
              </a:xfrm>
              <a:prstGeom prst="rect">
                <a:avLst/>
              </a:prstGeom>
              <a:solidFill>
                <a:srgbClr val="CDCD7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77" name="Rectangle 911"/>
              <p:cNvSpPr>
                <a:spLocks noChangeArrowheads="1"/>
              </p:cNvSpPr>
              <p:nvPr/>
            </p:nvSpPr>
            <p:spPr bwMode="auto">
              <a:xfrm>
                <a:off x="1158" y="1576"/>
                <a:ext cx="10" cy="169"/>
              </a:xfrm>
              <a:prstGeom prst="rect">
                <a:avLst/>
              </a:prstGeom>
              <a:solidFill>
                <a:srgbClr val="CDCD7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78" name="Rectangle 912"/>
              <p:cNvSpPr>
                <a:spLocks noChangeArrowheads="1"/>
              </p:cNvSpPr>
              <p:nvPr/>
            </p:nvSpPr>
            <p:spPr bwMode="auto">
              <a:xfrm>
                <a:off x="713" y="1576"/>
                <a:ext cx="445" cy="4"/>
              </a:xfrm>
              <a:prstGeom prst="rect">
                <a:avLst/>
              </a:prstGeom>
              <a:solidFill>
                <a:srgbClr val="CFCF7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79" name="Rectangle 913"/>
              <p:cNvSpPr>
                <a:spLocks noChangeArrowheads="1"/>
              </p:cNvSpPr>
              <p:nvPr/>
            </p:nvSpPr>
            <p:spPr bwMode="auto">
              <a:xfrm>
                <a:off x="1148" y="1580"/>
                <a:ext cx="10" cy="165"/>
              </a:xfrm>
              <a:prstGeom prst="rect">
                <a:avLst/>
              </a:prstGeom>
              <a:solidFill>
                <a:srgbClr val="CFCF7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80" name="Rectangle 914"/>
              <p:cNvSpPr>
                <a:spLocks noChangeArrowheads="1"/>
              </p:cNvSpPr>
              <p:nvPr/>
            </p:nvSpPr>
            <p:spPr bwMode="auto">
              <a:xfrm>
                <a:off x="713" y="1580"/>
                <a:ext cx="435" cy="4"/>
              </a:xfrm>
              <a:prstGeom prst="rect">
                <a:avLst/>
              </a:prstGeom>
              <a:solidFill>
                <a:srgbClr val="D1D1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81" name="Rectangle 915"/>
              <p:cNvSpPr>
                <a:spLocks noChangeArrowheads="1"/>
              </p:cNvSpPr>
              <p:nvPr/>
            </p:nvSpPr>
            <p:spPr bwMode="auto">
              <a:xfrm>
                <a:off x="1138" y="1584"/>
                <a:ext cx="10" cy="161"/>
              </a:xfrm>
              <a:prstGeom prst="rect">
                <a:avLst/>
              </a:prstGeom>
              <a:solidFill>
                <a:srgbClr val="D1D1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82" name="Rectangle 916"/>
              <p:cNvSpPr>
                <a:spLocks noChangeArrowheads="1"/>
              </p:cNvSpPr>
              <p:nvPr/>
            </p:nvSpPr>
            <p:spPr bwMode="auto">
              <a:xfrm>
                <a:off x="713" y="1584"/>
                <a:ext cx="425" cy="4"/>
              </a:xfrm>
              <a:prstGeom prst="rect">
                <a:avLst/>
              </a:prstGeom>
              <a:solidFill>
                <a:srgbClr val="D3D3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83" name="Rectangle 917"/>
              <p:cNvSpPr>
                <a:spLocks noChangeArrowheads="1"/>
              </p:cNvSpPr>
              <p:nvPr/>
            </p:nvSpPr>
            <p:spPr bwMode="auto">
              <a:xfrm>
                <a:off x="1128" y="1588"/>
                <a:ext cx="10" cy="157"/>
              </a:xfrm>
              <a:prstGeom prst="rect">
                <a:avLst/>
              </a:prstGeom>
              <a:solidFill>
                <a:srgbClr val="D3D3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84" name="Rectangle 918"/>
              <p:cNvSpPr>
                <a:spLocks noChangeArrowheads="1"/>
              </p:cNvSpPr>
              <p:nvPr/>
            </p:nvSpPr>
            <p:spPr bwMode="auto">
              <a:xfrm>
                <a:off x="713" y="1588"/>
                <a:ext cx="415" cy="2"/>
              </a:xfrm>
              <a:prstGeom prst="rect">
                <a:avLst/>
              </a:prstGeom>
              <a:solidFill>
                <a:srgbClr val="D5D5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85" name="Rectangle 919"/>
              <p:cNvSpPr>
                <a:spLocks noChangeArrowheads="1"/>
              </p:cNvSpPr>
              <p:nvPr/>
            </p:nvSpPr>
            <p:spPr bwMode="auto">
              <a:xfrm>
                <a:off x="1120" y="1590"/>
                <a:ext cx="8" cy="155"/>
              </a:xfrm>
              <a:prstGeom prst="rect">
                <a:avLst/>
              </a:prstGeom>
              <a:solidFill>
                <a:srgbClr val="D5D5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86" name="Rectangle 920"/>
              <p:cNvSpPr>
                <a:spLocks noChangeArrowheads="1"/>
              </p:cNvSpPr>
              <p:nvPr/>
            </p:nvSpPr>
            <p:spPr bwMode="auto">
              <a:xfrm>
                <a:off x="713" y="1590"/>
                <a:ext cx="407" cy="4"/>
              </a:xfrm>
              <a:prstGeom prst="rect">
                <a:avLst/>
              </a:prstGeom>
              <a:solidFill>
                <a:srgbClr val="D7D78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87" name="Rectangle 921"/>
              <p:cNvSpPr>
                <a:spLocks noChangeArrowheads="1"/>
              </p:cNvSpPr>
              <p:nvPr/>
            </p:nvSpPr>
            <p:spPr bwMode="auto">
              <a:xfrm>
                <a:off x="1110" y="1594"/>
                <a:ext cx="10" cy="151"/>
              </a:xfrm>
              <a:prstGeom prst="rect">
                <a:avLst/>
              </a:prstGeom>
              <a:solidFill>
                <a:srgbClr val="D7D78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88" name="Rectangle 922"/>
              <p:cNvSpPr>
                <a:spLocks noChangeArrowheads="1"/>
              </p:cNvSpPr>
              <p:nvPr/>
            </p:nvSpPr>
            <p:spPr bwMode="auto">
              <a:xfrm>
                <a:off x="713" y="1594"/>
                <a:ext cx="397" cy="4"/>
              </a:xfrm>
              <a:prstGeom prst="rect">
                <a:avLst/>
              </a:prstGeom>
              <a:solidFill>
                <a:srgbClr val="D9D9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89" name="Rectangle 923"/>
              <p:cNvSpPr>
                <a:spLocks noChangeArrowheads="1"/>
              </p:cNvSpPr>
              <p:nvPr/>
            </p:nvSpPr>
            <p:spPr bwMode="auto">
              <a:xfrm>
                <a:off x="1100" y="1598"/>
                <a:ext cx="10" cy="147"/>
              </a:xfrm>
              <a:prstGeom prst="rect">
                <a:avLst/>
              </a:prstGeom>
              <a:solidFill>
                <a:srgbClr val="D9D9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90" name="Rectangle 924"/>
              <p:cNvSpPr>
                <a:spLocks noChangeArrowheads="1"/>
              </p:cNvSpPr>
              <p:nvPr/>
            </p:nvSpPr>
            <p:spPr bwMode="auto">
              <a:xfrm>
                <a:off x="713" y="1598"/>
                <a:ext cx="387" cy="4"/>
              </a:xfrm>
              <a:prstGeom prst="rect">
                <a:avLst/>
              </a:prstGeom>
              <a:solidFill>
                <a:srgbClr val="DADA8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91" name="Rectangle 925"/>
              <p:cNvSpPr>
                <a:spLocks noChangeArrowheads="1"/>
              </p:cNvSpPr>
              <p:nvPr/>
            </p:nvSpPr>
            <p:spPr bwMode="auto">
              <a:xfrm>
                <a:off x="1090" y="1602"/>
                <a:ext cx="10" cy="143"/>
              </a:xfrm>
              <a:prstGeom prst="rect">
                <a:avLst/>
              </a:prstGeom>
              <a:solidFill>
                <a:srgbClr val="DADA8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92" name="Rectangle 926"/>
              <p:cNvSpPr>
                <a:spLocks noChangeArrowheads="1"/>
              </p:cNvSpPr>
              <p:nvPr/>
            </p:nvSpPr>
            <p:spPr bwMode="auto">
              <a:xfrm>
                <a:off x="713" y="1602"/>
                <a:ext cx="377" cy="4"/>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93" name="Rectangle 927"/>
              <p:cNvSpPr>
                <a:spLocks noChangeArrowheads="1"/>
              </p:cNvSpPr>
              <p:nvPr/>
            </p:nvSpPr>
            <p:spPr bwMode="auto">
              <a:xfrm>
                <a:off x="1080" y="1606"/>
                <a:ext cx="10" cy="139"/>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94" name="Rectangle 928"/>
              <p:cNvSpPr>
                <a:spLocks noChangeArrowheads="1"/>
              </p:cNvSpPr>
              <p:nvPr/>
            </p:nvSpPr>
            <p:spPr bwMode="auto">
              <a:xfrm>
                <a:off x="713" y="1606"/>
                <a:ext cx="367" cy="2"/>
              </a:xfrm>
              <a:prstGeom prst="rect">
                <a:avLst/>
              </a:prstGeom>
              <a:solidFill>
                <a:srgbClr val="DEDE8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95" name="Rectangle 929"/>
              <p:cNvSpPr>
                <a:spLocks noChangeArrowheads="1"/>
              </p:cNvSpPr>
              <p:nvPr/>
            </p:nvSpPr>
            <p:spPr bwMode="auto">
              <a:xfrm>
                <a:off x="1070" y="1608"/>
                <a:ext cx="10" cy="137"/>
              </a:xfrm>
              <a:prstGeom prst="rect">
                <a:avLst/>
              </a:prstGeom>
              <a:solidFill>
                <a:srgbClr val="DEDE8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96" name="Rectangle 930"/>
              <p:cNvSpPr>
                <a:spLocks noChangeArrowheads="1"/>
              </p:cNvSpPr>
              <p:nvPr/>
            </p:nvSpPr>
            <p:spPr bwMode="auto">
              <a:xfrm>
                <a:off x="713" y="1608"/>
                <a:ext cx="357" cy="4"/>
              </a:xfrm>
              <a:prstGeom prst="rect">
                <a:avLst/>
              </a:prstGeom>
              <a:solidFill>
                <a:srgbClr val="E0E0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97" name="Rectangle 931"/>
              <p:cNvSpPr>
                <a:spLocks noChangeArrowheads="1"/>
              </p:cNvSpPr>
              <p:nvPr/>
            </p:nvSpPr>
            <p:spPr bwMode="auto">
              <a:xfrm>
                <a:off x="1062" y="1612"/>
                <a:ext cx="8" cy="133"/>
              </a:xfrm>
              <a:prstGeom prst="rect">
                <a:avLst/>
              </a:prstGeom>
              <a:solidFill>
                <a:srgbClr val="E0E0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98" name="Rectangle 932"/>
              <p:cNvSpPr>
                <a:spLocks noChangeArrowheads="1"/>
              </p:cNvSpPr>
              <p:nvPr/>
            </p:nvSpPr>
            <p:spPr bwMode="auto">
              <a:xfrm>
                <a:off x="713" y="1612"/>
                <a:ext cx="349" cy="4"/>
              </a:xfrm>
              <a:prstGeom prst="rect">
                <a:avLst/>
              </a:prstGeom>
              <a:solidFill>
                <a:srgbClr val="E2E2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99" name="Rectangle 933"/>
              <p:cNvSpPr>
                <a:spLocks noChangeArrowheads="1"/>
              </p:cNvSpPr>
              <p:nvPr/>
            </p:nvSpPr>
            <p:spPr bwMode="auto">
              <a:xfrm>
                <a:off x="1052" y="1616"/>
                <a:ext cx="10" cy="129"/>
              </a:xfrm>
              <a:prstGeom prst="rect">
                <a:avLst/>
              </a:prstGeom>
              <a:solidFill>
                <a:srgbClr val="E2E2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00" name="Rectangle 934"/>
              <p:cNvSpPr>
                <a:spLocks noChangeArrowheads="1"/>
              </p:cNvSpPr>
              <p:nvPr/>
            </p:nvSpPr>
            <p:spPr bwMode="auto">
              <a:xfrm>
                <a:off x="713" y="1616"/>
                <a:ext cx="339" cy="5"/>
              </a:xfrm>
              <a:prstGeom prst="rect">
                <a:avLst/>
              </a:prstGeom>
              <a:solidFill>
                <a:srgbClr val="E3E38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01" name="Rectangle 935"/>
              <p:cNvSpPr>
                <a:spLocks noChangeArrowheads="1"/>
              </p:cNvSpPr>
              <p:nvPr/>
            </p:nvSpPr>
            <p:spPr bwMode="auto">
              <a:xfrm>
                <a:off x="1042" y="1621"/>
                <a:ext cx="10" cy="124"/>
              </a:xfrm>
              <a:prstGeom prst="rect">
                <a:avLst/>
              </a:prstGeom>
              <a:solidFill>
                <a:srgbClr val="E3E38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02" name="Rectangle 936"/>
              <p:cNvSpPr>
                <a:spLocks noChangeArrowheads="1"/>
              </p:cNvSpPr>
              <p:nvPr/>
            </p:nvSpPr>
            <p:spPr bwMode="auto">
              <a:xfrm>
                <a:off x="713" y="1621"/>
                <a:ext cx="329" cy="4"/>
              </a:xfrm>
              <a:prstGeom prst="rect">
                <a:avLst/>
              </a:prstGeom>
              <a:solidFill>
                <a:srgbClr val="E5E5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03" name="Rectangle 937"/>
              <p:cNvSpPr>
                <a:spLocks noChangeArrowheads="1"/>
              </p:cNvSpPr>
              <p:nvPr/>
            </p:nvSpPr>
            <p:spPr bwMode="auto">
              <a:xfrm>
                <a:off x="1032" y="1625"/>
                <a:ext cx="10" cy="120"/>
              </a:xfrm>
              <a:prstGeom prst="rect">
                <a:avLst/>
              </a:prstGeom>
              <a:solidFill>
                <a:srgbClr val="E5E5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04" name="Rectangle 938"/>
              <p:cNvSpPr>
                <a:spLocks noChangeArrowheads="1"/>
              </p:cNvSpPr>
              <p:nvPr/>
            </p:nvSpPr>
            <p:spPr bwMode="auto">
              <a:xfrm>
                <a:off x="713" y="1625"/>
                <a:ext cx="319" cy="2"/>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05" name="Rectangle 939"/>
              <p:cNvSpPr>
                <a:spLocks noChangeArrowheads="1"/>
              </p:cNvSpPr>
              <p:nvPr/>
            </p:nvSpPr>
            <p:spPr bwMode="auto">
              <a:xfrm>
                <a:off x="1022" y="1627"/>
                <a:ext cx="10" cy="118"/>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06" name="Rectangle 940"/>
              <p:cNvSpPr>
                <a:spLocks noChangeArrowheads="1"/>
              </p:cNvSpPr>
              <p:nvPr/>
            </p:nvSpPr>
            <p:spPr bwMode="auto">
              <a:xfrm>
                <a:off x="713" y="1627"/>
                <a:ext cx="309" cy="4"/>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07" name="Rectangle 941"/>
              <p:cNvSpPr>
                <a:spLocks noChangeArrowheads="1"/>
              </p:cNvSpPr>
              <p:nvPr/>
            </p:nvSpPr>
            <p:spPr bwMode="auto">
              <a:xfrm>
                <a:off x="1012" y="1631"/>
                <a:ext cx="10" cy="114"/>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08" name="Rectangle 942"/>
              <p:cNvSpPr>
                <a:spLocks noChangeArrowheads="1"/>
              </p:cNvSpPr>
              <p:nvPr/>
            </p:nvSpPr>
            <p:spPr bwMode="auto">
              <a:xfrm>
                <a:off x="713" y="1631"/>
                <a:ext cx="299" cy="4"/>
              </a:xfrm>
              <a:prstGeom prst="rect">
                <a:avLst/>
              </a:prstGeom>
              <a:solidFill>
                <a:srgbClr val="E9E9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09" name="Rectangle 943"/>
              <p:cNvSpPr>
                <a:spLocks noChangeArrowheads="1"/>
              </p:cNvSpPr>
              <p:nvPr/>
            </p:nvSpPr>
            <p:spPr bwMode="auto">
              <a:xfrm>
                <a:off x="1004" y="1635"/>
                <a:ext cx="8" cy="110"/>
              </a:xfrm>
              <a:prstGeom prst="rect">
                <a:avLst/>
              </a:prstGeom>
              <a:solidFill>
                <a:srgbClr val="E9E9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10" name="Rectangle 944"/>
              <p:cNvSpPr>
                <a:spLocks noChangeArrowheads="1"/>
              </p:cNvSpPr>
              <p:nvPr/>
            </p:nvSpPr>
            <p:spPr bwMode="auto">
              <a:xfrm>
                <a:off x="713" y="1635"/>
                <a:ext cx="291" cy="4"/>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11" name="Rectangle 945"/>
              <p:cNvSpPr>
                <a:spLocks noChangeArrowheads="1"/>
              </p:cNvSpPr>
              <p:nvPr/>
            </p:nvSpPr>
            <p:spPr bwMode="auto">
              <a:xfrm>
                <a:off x="994" y="1639"/>
                <a:ext cx="10" cy="106"/>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12" name="Rectangle 946"/>
              <p:cNvSpPr>
                <a:spLocks noChangeArrowheads="1"/>
              </p:cNvSpPr>
              <p:nvPr/>
            </p:nvSpPr>
            <p:spPr bwMode="auto">
              <a:xfrm>
                <a:off x="713" y="1639"/>
                <a:ext cx="281" cy="4"/>
              </a:xfrm>
              <a:prstGeom prst="rect">
                <a:avLst/>
              </a:prstGeom>
              <a:solidFill>
                <a:srgbClr val="ECEC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13" name="Rectangle 947"/>
              <p:cNvSpPr>
                <a:spLocks noChangeArrowheads="1"/>
              </p:cNvSpPr>
              <p:nvPr/>
            </p:nvSpPr>
            <p:spPr bwMode="auto">
              <a:xfrm>
                <a:off x="984" y="1643"/>
                <a:ext cx="10" cy="102"/>
              </a:xfrm>
              <a:prstGeom prst="rect">
                <a:avLst/>
              </a:prstGeom>
              <a:solidFill>
                <a:srgbClr val="ECEC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14" name="Rectangle 948"/>
              <p:cNvSpPr>
                <a:spLocks noChangeArrowheads="1"/>
              </p:cNvSpPr>
              <p:nvPr/>
            </p:nvSpPr>
            <p:spPr bwMode="auto">
              <a:xfrm>
                <a:off x="713" y="1643"/>
                <a:ext cx="271" cy="4"/>
              </a:xfrm>
              <a:prstGeom prst="rect">
                <a:avLst/>
              </a:prstGeom>
              <a:solidFill>
                <a:srgbClr val="EDED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15" name="Rectangle 949"/>
              <p:cNvSpPr>
                <a:spLocks noChangeArrowheads="1"/>
              </p:cNvSpPr>
              <p:nvPr/>
            </p:nvSpPr>
            <p:spPr bwMode="auto">
              <a:xfrm>
                <a:off x="974" y="1647"/>
                <a:ext cx="10" cy="98"/>
              </a:xfrm>
              <a:prstGeom prst="rect">
                <a:avLst/>
              </a:prstGeom>
              <a:solidFill>
                <a:srgbClr val="EDED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16" name="Rectangle 950"/>
              <p:cNvSpPr>
                <a:spLocks noChangeArrowheads="1"/>
              </p:cNvSpPr>
              <p:nvPr/>
            </p:nvSpPr>
            <p:spPr bwMode="auto">
              <a:xfrm>
                <a:off x="713" y="1647"/>
                <a:ext cx="261" cy="2"/>
              </a:xfrm>
              <a:prstGeom prst="rect">
                <a:avLst/>
              </a:prstGeom>
              <a:solidFill>
                <a:srgbClr val="EEEE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17" name="Rectangle 951"/>
              <p:cNvSpPr>
                <a:spLocks noChangeArrowheads="1"/>
              </p:cNvSpPr>
              <p:nvPr/>
            </p:nvSpPr>
            <p:spPr bwMode="auto">
              <a:xfrm>
                <a:off x="964" y="1649"/>
                <a:ext cx="10" cy="96"/>
              </a:xfrm>
              <a:prstGeom prst="rect">
                <a:avLst/>
              </a:prstGeom>
              <a:solidFill>
                <a:srgbClr val="EEEE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18" name="Rectangle 952"/>
              <p:cNvSpPr>
                <a:spLocks noChangeArrowheads="1"/>
              </p:cNvSpPr>
              <p:nvPr/>
            </p:nvSpPr>
            <p:spPr bwMode="auto">
              <a:xfrm>
                <a:off x="713" y="1649"/>
                <a:ext cx="251" cy="4"/>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19" name="Rectangle 953"/>
              <p:cNvSpPr>
                <a:spLocks noChangeArrowheads="1"/>
              </p:cNvSpPr>
              <p:nvPr/>
            </p:nvSpPr>
            <p:spPr bwMode="auto">
              <a:xfrm>
                <a:off x="954" y="1653"/>
                <a:ext cx="10" cy="92"/>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20" name="Rectangle 954"/>
              <p:cNvSpPr>
                <a:spLocks noChangeArrowheads="1"/>
              </p:cNvSpPr>
              <p:nvPr/>
            </p:nvSpPr>
            <p:spPr bwMode="auto">
              <a:xfrm>
                <a:off x="713" y="1653"/>
                <a:ext cx="241" cy="4"/>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21" name="Rectangle 955"/>
              <p:cNvSpPr>
                <a:spLocks noChangeArrowheads="1"/>
              </p:cNvSpPr>
              <p:nvPr/>
            </p:nvSpPr>
            <p:spPr bwMode="auto">
              <a:xfrm>
                <a:off x="946" y="1657"/>
                <a:ext cx="8" cy="88"/>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22" name="Rectangle 956"/>
              <p:cNvSpPr>
                <a:spLocks noChangeArrowheads="1"/>
              </p:cNvSpPr>
              <p:nvPr/>
            </p:nvSpPr>
            <p:spPr bwMode="auto">
              <a:xfrm>
                <a:off x="713" y="1657"/>
                <a:ext cx="233" cy="4"/>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23" name="Rectangle 957"/>
              <p:cNvSpPr>
                <a:spLocks noChangeArrowheads="1"/>
              </p:cNvSpPr>
              <p:nvPr/>
            </p:nvSpPr>
            <p:spPr bwMode="auto">
              <a:xfrm>
                <a:off x="936" y="1661"/>
                <a:ext cx="10" cy="84"/>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24" name="Rectangle 958"/>
              <p:cNvSpPr>
                <a:spLocks noChangeArrowheads="1"/>
              </p:cNvSpPr>
              <p:nvPr/>
            </p:nvSpPr>
            <p:spPr bwMode="auto">
              <a:xfrm>
                <a:off x="713" y="1661"/>
                <a:ext cx="223" cy="4"/>
              </a:xfrm>
              <a:prstGeom prst="rect">
                <a:avLst/>
              </a:prstGeom>
              <a:solidFill>
                <a:srgbClr val="F3F3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25" name="Rectangle 959"/>
              <p:cNvSpPr>
                <a:spLocks noChangeArrowheads="1"/>
              </p:cNvSpPr>
              <p:nvPr/>
            </p:nvSpPr>
            <p:spPr bwMode="auto">
              <a:xfrm>
                <a:off x="926" y="1665"/>
                <a:ext cx="10" cy="80"/>
              </a:xfrm>
              <a:prstGeom prst="rect">
                <a:avLst/>
              </a:prstGeom>
              <a:solidFill>
                <a:srgbClr val="F3F3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26" name="Rectangle 960"/>
              <p:cNvSpPr>
                <a:spLocks noChangeArrowheads="1"/>
              </p:cNvSpPr>
              <p:nvPr/>
            </p:nvSpPr>
            <p:spPr bwMode="auto">
              <a:xfrm>
                <a:off x="713" y="1665"/>
                <a:ext cx="213" cy="2"/>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27" name="Rectangle 961"/>
              <p:cNvSpPr>
                <a:spLocks noChangeArrowheads="1"/>
              </p:cNvSpPr>
              <p:nvPr/>
            </p:nvSpPr>
            <p:spPr bwMode="auto">
              <a:xfrm>
                <a:off x="916" y="1667"/>
                <a:ext cx="10" cy="78"/>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28" name="Rectangle 962"/>
              <p:cNvSpPr>
                <a:spLocks noChangeArrowheads="1"/>
              </p:cNvSpPr>
              <p:nvPr/>
            </p:nvSpPr>
            <p:spPr bwMode="auto">
              <a:xfrm>
                <a:off x="713" y="1667"/>
                <a:ext cx="203" cy="4"/>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29" name="Rectangle 963"/>
              <p:cNvSpPr>
                <a:spLocks noChangeArrowheads="1"/>
              </p:cNvSpPr>
              <p:nvPr/>
            </p:nvSpPr>
            <p:spPr bwMode="auto">
              <a:xfrm>
                <a:off x="906" y="1671"/>
                <a:ext cx="10" cy="74"/>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30" name="Rectangle 964"/>
              <p:cNvSpPr>
                <a:spLocks noChangeArrowheads="1"/>
              </p:cNvSpPr>
              <p:nvPr/>
            </p:nvSpPr>
            <p:spPr bwMode="auto">
              <a:xfrm>
                <a:off x="713" y="1671"/>
                <a:ext cx="193" cy="4"/>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31" name="Rectangle 965"/>
              <p:cNvSpPr>
                <a:spLocks noChangeArrowheads="1"/>
              </p:cNvSpPr>
              <p:nvPr/>
            </p:nvSpPr>
            <p:spPr bwMode="auto">
              <a:xfrm>
                <a:off x="896" y="1675"/>
                <a:ext cx="10" cy="70"/>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32" name="Rectangle 966"/>
              <p:cNvSpPr>
                <a:spLocks noChangeArrowheads="1"/>
              </p:cNvSpPr>
              <p:nvPr/>
            </p:nvSpPr>
            <p:spPr bwMode="auto">
              <a:xfrm>
                <a:off x="713" y="1675"/>
                <a:ext cx="183" cy="4"/>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33" name="Rectangle 967"/>
              <p:cNvSpPr>
                <a:spLocks noChangeArrowheads="1"/>
              </p:cNvSpPr>
              <p:nvPr/>
            </p:nvSpPr>
            <p:spPr bwMode="auto">
              <a:xfrm>
                <a:off x="888" y="1679"/>
                <a:ext cx="8" cy="66"/>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34" name="Rectangle 968"/>
              <p:cNvSpPr>
                <a:spLocks noChangeArrowheads="1"/>
              </p:cNvSpPr>
              <p:nvPr/>
            </p:nvSpPr>
            <p:spPr bwMode="auto">
              <a:xfrm>
                <a:off x="713" y="1679"/>
                <a:ext cx="175" cy="4"/>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35" name="Rectangle 969"/>
              <p:cNvSpPr>
                <a:spLocks noChangeArrowheads="1"/>
              </p:cNvSpPr>
              <p:nvPr/>
            </p:nvSpPr>
            <p:spPr bwMode="auto">
              <a:xfrm>
                <a:off x="878" y="1683"/>
                <a:ext cx="10" cy="62"/>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36" name="Rectangle 970"/>
              <p:cNvSpPr>
                <a:spLocks noChangeArrowheads="1"/>
              </p:cNvSpPr>
              <p:nvPr/>
            </p:nvSpPr>
            <p:spPr bwMode="auto">
              <a:xfrm>
                <a:off x="713" y="1683"/>
                <a:ext cx="165" cy="2"/>
              </a:xfrm>
              <a:prstGeom prst="rect">
                <a:avLst/>
              </a:prstGeom>
              <a:solidFill>
                <a:srgbClr val="F8F8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37" name="Rectangle 971"/>
              <p:cNvSpPr>
                <a:spLocks noChangeArrowheads="1"/>
              </p:cNvSpPr>
              <p:nvPr/>
            </p:nvSpPr>
            <p:spPr bwMode="auto">
              <a:xfrm>
                <a:off x="868" y="1685"/>
                <a:ext cx="10" cy="60"/>
              </a:xfrm>
              <a:prstGeom prst="rect">
                <a:avLst/>
              </a:prstGeom>
              <a:solidFill>
                <a:srgbClr val="F8F8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38" name="Rectangle 972"/>
              <p:cNvSpPr>
                <a:spLocks noChangeArrowheads="1"/>
              </p:cNvSpPr>
              <p:nvPr/>
            </p:nvSpPr>
            <p:spPr bwMode="auto">
              <a:xfrm>
                <a:off x="713" y="1685"/>
                <a:ext cx="155" cy="4"/>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39" name="Rectangle 973"/>
              <p:cNvSpPr>
                <a:spLocks noChangeArrowheads="1"/>
              </p:cNvSpPr>
              <p:nvPr/>
            </p:nvSpPr>
            <p:spPr bwMode="auto">
              <a:xfrm>
                <a:off x="858" y="1689"/>
                <a:ext cx="10" cy="56"/>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40" name="Rectangle 974"/>
              <p:cNvSpPr>
                <a:spLocks noChangeArrowheads="1"/>
              </p:cNvSpPr>
              <p:nvPr/>
            </p:nvSpPr>
            <p:spPr bwMode="auto">
              <a:xfrm>
                <a:off x="713" y="1689"/>
                <a:ext cx="145" cy="4"/>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41" name="Rectangle 975"/>
              <p:cNvSpPr>
                <a:spLocks noChangeArrowheads="1"/>
              </p:cNvSpPr>
              <p:nvPr/>
            </p:nvSpPr>
            <p:spPr bwMode="auto">
              <a:xfrm>
                <a:off x="848" y="1693"/>
                <a:ext cx="10" cy="52"/>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42" name="Rectangle 976"/>
              <p:cNvSpPr>
                <a:spLocks noChangeArrowheads="1"/>
              </p:cNvSpPr>
              <p:nvPr/>
            </p:nvSpPr>
            <p:spPr bwMode="auto">
              <a:xfrm>
                <a:off x="713" y="1693"/>
                <a:ext cx="135" cy="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43" name="Rectangle 977"/>
              <p:cNvSpPr>
                <a:spLocks noChangeArrowheads="1"/>
              </p:cNvSpPr>
              <p:nvPr/>
            </p:nvSpPr>
            <p:spPr bwMode="auto">
              <a:xfrm>
                <a:off x="838" y="1697"/>
                <a:ext cx="10" cy="48"/>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44" name="Rectangle 978"/>
              <p:cNvSpPr>
                <a:spLocks noChangeArrowheads="1"/>
              </p:cNvSpPr>
              <p:nvPr/>
            </p:nvSpPr>
            <p:spPr bwMode="auto">
              <a:xfrm>
                <a:off x="713" y="1697"/>
                <a:ext cx="125" cy="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45" name="Rectangle 979"/>
              <p:cNvSpPr>
                <a:spLocks noChangeArrowheads="1"/>
              </p:cNvSpPr>
              <p:nvPr/>
            </p:nvSpPr>
            <p:spPr bwMode="auto">
              <a:xfrm>
                <a:off x="830" y="1701"/>
                <a:ext cx="8" cy="4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46" name="Rectangle 980"/>
              <p:cNvSpPr>
                <a:spLocks noChangeArrowheads="1"/>
              </p:cNvSpPr>
              <p:nvPr/>
            </p:nvSpPr>
            <p:spPr bwMode="auto">
              <a:xfrm>
                <a:off x="713" y="1701"/>
                <a:ext cx="117" cy="4"/>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47" name="Rectangle 981"/>
              <p:cNvSpPr>
                <a:spLocks noChangeArrowheads="1"/>
              </p:cNvSpPr>
              <p:nvPr/>
            </p:nvSpPr>
            <p:spPr bwMode="auto">
              <a:xfrm>
                <a:off x="820" y="1705"/>
                <a:ext cx="10" cy="40"/>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48" name="Rectangle 982"/>
              <p:cNvSpPr>
                <a:spLocks noChangeArrowheads="1"/>
              </p:cNvSpPr>
              <p:nvPr/>
            </p:nvSpPr>
            <p:spPr bwMode="auto">
              <a:xfrm>
                <a:off x="713" y="1705"/>
                <a:ext cx="107" cy="2"/>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49" name="Rectangle 983"/>
              <p:cNvSpPr>
                <a:spLocks noChangeArrowheads="1"/>
              </p:cNvSpPr>
              <p:nvPr/>
            </p:nvSpPr>
            <p:spPr bwMode="auto">
              <a:xfrm>
                <a:off x="810" y="1707"/>
                <a:ext cx="10" cy="38"/>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50" name="Rectangle 984"/>
              <p:cNvSpPr>
                <a:spLocks noChangeArrowheads="1"/>
              </p:cNvSpPr>
              <p:nvPr/>
            </p:nvSpPr>
            <p:spPr bwMode="auto">
              <a:xfrm>
                <a:off x="713" y="1707"/>
                <a:ext cx="97"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51" name="Rectangle 985"/>
              <p:cNvSpPr>
                <a:spLocks noChangeArrowheads="1"/>
              </p:cNvSpPr>
              <p:nvPr/>
            </p:nvSpPr>
            <p:spPr bwMode="auto">
              <a:xfrm>
                <a:off x="800" y="1711"/>
                <a:ext cx="10" cy="3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52" name="Rectangle 986"/>
              <p:cNvSpPr>
                <a:spLocks noChangeArrowheads="1"/>
              </p:cNvSpPr>
              <p:nvPr/>
            </p:nvSpPr>
            <p:spPr bwMode="auto">
              <a:xfrm>
                <a:off x="713" y="1711"/>
                <a:ext cx="87"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53" name="Rectangle 987"/>
              <p:cNvSpPr>
                <a:spLocks noChangeArrowheads="1"/>
              </p:cNvSpPr>
              <p:nvPr/>
            </p:nvSpPr>
            <p:spPr bwMode="auto">
              <a:xfrm>
                <a:off x="790" y="1715"/>
                <a:ext cx="10" cy="30"/>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54" name="Rectangle 988"/>
              <p:cNvSpPr>
                <a:spLocks noChangeArrowheads="1"/>
              </p:cNvSpPr>
              <p:nvPr/>
            </p:nvSpPr>
            <p:spPr bwMode="auto">
              <a:xfrm>
                <a:off x="713" y="1715"/>
                <a:ext cx="77"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55" name="Rectangle 989"/>
              <p:cNvSpPr>
                <a:spLocks noChangeArrowheads="1"/>
              </p:cNvSpPr>
              <p:nvPr/>
            </p:nvSpPr>
            <p:spPr bwMode="auto">
              <a:xfrm>
                <a:off x="780" y="1719"/>
                <a:ext cx="10" cy="26"/>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56" name="Rectangle 990"/>
              <p:cNvSpPr>
                <a:spLocks noChangeArrowheads="1"/>
              </p:cNvSpPr>
              <p:nvPr/>
            </p:nvSpPr>
            <p:spPr bwMode="auto">
              <a:xfrm>
                <a:off x="713" y="1719"/>
                <a:ext cx="67" cy="4"/>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57" name="Rectangle 991"/>
              <p:cNvSpPr>
                <a:spLocks noChangeArrowheads="1"/>
              </p:cNvSpPr>
              <p:nvPr/>
            </p:nvSpPr>
            <p:spPr bwMode="auto">
              <a:xfrm>
                <a:off x="772" y="1723"/>
                <a:ext cx="8" cy="22"/>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58" name="Rectangle 992"/>
              <p:cNvSpPr>
                <a:spLocks noChangeArrowheads="1"/>
              </p:cNvSpPr>
              <p:nvPr/>
            </p:nvSpPr>
            <p:spPr bwMode="auto">
              <a:xfrm>
                <a:off x="713" y="1723"/>
                <a:ext cx="59" cy="2"/>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59" name="Rectangle 993"/>
              <p:cNvSpPr>
                <a:spLocks noChangeArrowheads="1"/>
              </p:cNvSpPr>
              <p:nvPr/>
            </p:nvSpPr>
            <p:spPr bwMode="auto">
              <a:xfrm>
                <a:off x="762" y="1725"/>
                <a:ext cx="10" cy="20"/>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60" name="Rectangle 994"/>
              <p:cNvSpPr>
                <a:spLocks noChangeArrowheads="1"/>
              </p:cNvSpPr>
              <p:nvPr/>
            </p:nvSpPr>
            <p:spPr bwMode="auto">
              <a:xfrm>
                <a:off x="713" y="1725"/>
                <a:ext cx="4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61" name="Rectangle 995"/>
              <p:cNvSpPr>
                <a:spLocks noChangeArrowheads="1"/>
              </p:cNvSpPr>
              <p:nvPr/>
            </p:nvSpPr>
            <p:spPr bwMode="auto">
              <a:xfrm>
                <a:off x="752" y="1729"/>
                <a:ext cx="10" cy="1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62" name="Rectangle 996"/>
              <p:cNvSpPr>
                <a:spLocks noChangeArrowheads="1"/>
              </p:cNvSpPr>
              <p:nvPr/>
            </p:nvSpPr>
            <p:spPr bwMode="auto">
              <a:xfrm>
                <a:off x="713" y="1729"/>
                <a:ext cx="3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63" name="Rectangle 997"/>
              <p:cNvSpPr>
                <a:spLocks noChangeArrowheads="1"/>
              </p:cNvSpPr>
              <p:nvPr/>
            </p:nvSpPr>
            <p:spPr bwMode="auto">
              <a:xfrm>
                <a:off x="742" y="1733"/>
                <a:ext cx="10" cy="12"/>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64" name="Rectangle 998"/>
              <p:cNvSpPr>
                <a:spLocks noChangeArrowheads="1"/>
              </p:cNvSpPr>
              <p:nvPr/>
            </p:nvSpPr>
            <p:spPr bwMode="auto">
              <a:xfrm>
                <a:off x="713" y="1733"/>
                <a:ext cx="2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65" name="Rectangle 999"/>
              <p:cNvSpPr>
                <a:spLocks noChangeArrowheads="1"/>
              </p:cNvSpPr>
              <p:nvPr/>
            </p:nvSpPr>
            <p:spPr bwMode="auto">
              <a:xfrm>
                <a:off x="732" y="1737"/>
                <a:ext cx="10" cy="8"/>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66" name="Rectangle 1000"/>
              <p:cNvSpPr>
                <a:spLocks noChangeArrowheads="1"/>
              </p:cNvSpPr>
              <p:nvPr/>
            </p:nvSpPr>
            <p:spPr bwMode="auto">
              <a:xfrm>
                <a:off x="713" y="1737"/>
                <a:ext cx="1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67" name="Rectangle 1001"/>
              <p:cNvSpPr>
                <a:spLocks noChangeArrowheads="1"/>
              </p:cNvSpPr>
              <p:nvPr/>
            </p:nvSpPr>
            <p:spPr bwMode="auto">
              <a:xfrm>
                <a:off x="722" y="1741"/>
                <a:ext cx="10"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68" name="Rectangle 1002"/>
              <p:cNvSpPr>
                <a:spLocks noChangeArrowheads="1"/>
              </p:cNvSpPr>
              <p:nvPr/>
            </p:nvSpPr>
            <p:spPr bwMode="auto">
              <a:xfrm>
                <a:off x="713" y="1741"/>
                <a:ext cx="9" cy="4"/>
              </a:xfrm>
              <a:prstGeom prst="rect">
                <a:avLst/>
              </a:prstGeom>
              <a:solidFill>
                <a:srgbClr val="FFFF9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69" name="Freeform 1003"/>
              <p:cNvSpPr>
                <a:spLocks/>
              </p:cNvSpPr>
              <p:nvPr/>
            </p:nvSpPr>
            <p:spPr bwMode="auto">
              <a:xfrm>
                <a:off x="713" y="1396"/>
                <a:ext cx="928" cy="347"/>
              </a:xfrm>
              <a:custGeom>
                <a:avLst/>
                <a:gdLst>
                  <a:gd name="T0" fmla="*/ 512 w 928"/>
                  <a:gd name="T1" fmla="*/ 2 h 347"/>
                  <a:gd name="T2" fmla="*/ 604 w 928"/>
                  <a:gd name="T3" fmla="*/ 8 h 347"/>
                  <a:gd name="T4" fmla="*/ 684 w 928"/>
                  <a:gd name="T5" fmla="*/ 20 h 347"/>
                  <a:gd name="T6" fmla="*/ 760 w 928"/>
                  <a:gd name="T7" fmla="*/ 38 h 347"/>
                  <a:gd name="T8" fmla="*/ 822 w 928"/>
                  <a:gd name="T9" fmla="*/ 64 h 347"/>
                  <a:gd name="T10" fmla="*/ 872 w 928"/>
                  <a:gd name="T11" fmla="*/ 90 h 347"/>
                  <a:gd name="T12" fmla="*/ 908 w 928"/>
                  <a:gd name="T13" fmla="*/ 120 h 347"/>
                  <a:gd name="T14" fmla="*/ 924 w 928"/>
                  <a:gd name="T15" fmla="*/ 154 h 347"/>
                  <a:gd name="T16" fmla="*/ 924 w 928"/>
                  <a:gd name="T17" fmla="*/ 190 h 347"/>
                  <a:gd name="T18" fmla="*/ 908 w 928"/>
                  <a:gd name="T19" fmla="*/ 225 h 347"/>
                  <a:gd name="T20" fmla="*/ 872 w 928"/>
                  <a:gd name="T21" fmla="*/ 255 h 347"/>
                  <a:gd name="T22" fmla="*/ 822 w 928"/>
                  <a:gd name="T23" fmla="*/ 285 h 347"/>
                  <a:gd name="T24" fmla="*/ 760 w 928"/>
                  <a:gd name="T25" fmla="*/ 307 h 347"/>
                  <a:gd name="T26" fmla="*/ 684 w 928"/>
                  <a:gd name="T27" fmla="*/ 327 h 347"/>
                  <a:gd name="T28" fmla="*/ 604 w 928"/>
                  <a:gd name="T29" fmla="*/ 339 h 347"/>
                  <a:gd name="T30" fmla="*/ 512 w 928"/>
                  <a:gd name="T31" fmla="*/ 347 h 347"/>
                  <a:gd name="T32" fmla="*/ 417 w 928"/>
                  <a:gd name="T33" fmla="*/ 347 h 347"/>
                  <a:gd name="T34" fmla="*/ 325 w 928"/>
                  <a:gd name="T35" fmla="*/ 339 h 347"/>
                  <a:gd name="T36" fmla="*/ 243 w 928"/>
                  <a:gd name="T37" fmla="*/ 327 h 347"/>
                  <a:gd name="T38" fmla="*/ 167 w 928"/>
                  <a:gd name="T39" fmla="*/ 307 h 347"/>
                  <a:gd name="T40" fmla="*/ 105 w 928"/>
                  <a:gd name="T41" fmla="*/ 285 h 347"/>
                  <a:gd name="T42" fmla="*/ 57 w 928"/>
                  <a:gd name="T43" fmla="*/ 255 h 347"/>
                  <a:gd name="T44" fmla="*/ 21 w 928"/>
                  <a:gd name="T45" fmla="*/ 225 h 347"/>
                  <a:gd name="T46" fmla="*/ 2 w 928"/>
                  <a:gd name="T47" fmla="*/ 190 h 347"/>
                  <a:gd name="T48" fmla="*/ 2 w 928"/>
                  <a:gd name="T49" fmla="*/ 154 h 347"/>
                  <a:gd name="T50" fmla="*/ 21 w 928"/>
                  <a:gd name="T51" fmla="*/ 120 h 347"/>
                  <a:gd name="T52" fmla="*/ 57 w 928"/>
                  <a:gd name="T53" fmla="*/ 90 h 347"/>
                  <a:gd name="T54" fmla="*/ 105 w 928"/>
                  <a:gd name="T55" fmla="*/ 64 h 347"/>
                  <a:gd name="T56" fmla="*/ 167 w 928"/>
                  <a:gd name="T57" fmla="*/ 38 h 347"/>
                  <a:gd name="T58" fmla="*/ 243 w 928"/>
                  <a:gd name="T59" fmla="*/ 20 h 347"/>
                  <a:gd name="T60" fmla="*/ 325 w 928"/>
                  <a:gd name="T61" fmla="*/ 8 h 347"/>
                  <a:gd name="T62" fmla="*/ 417 w 928"/>
                  <a:gd name="T63" fmla="*/ 2 h 34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8"/>
                  <a:gd name="T97" fmla="*/ 0 h 347"/>
                  <a:gd name="T98" fmla="*/ 928 w 928"/>
                  <a:gd name="T99" fmla="*/ 347 h 34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8" h="347">
                    <a:moveTo>
                      <a:pt x="463" y="0"/>
                    </a:moveTo>
                    <a:lnTo>
                      <a:pt x="512" y="2"/>
                    </a:lnTo>
                    <a:lnTo>
                      <a:pt x="558" y="4"/>
                    </a:lnTo>
                    <a:lnTo>
                      <a:pt x="604" y="8"/>
                    </a:lnTo>
                    <a:lnTo>
                      <a:pt x="644" y="14"/>
                    </a:lnTo>
                    <a:lnTo>
                      <a:pt x="684" y="20"/>
                    </a:lnTo>
                    <a:lnTo>
                      <a:pt x="724" y="30"/>
                    </a:lnTo>
                    <a:lnTo>
                      <a:pt x="760" y="38"/>
                    </a:lnTo>
                    <a:lnTo>
                      <a:pt x="792" y="52"/>
                    </a:lnTo>
                    <a:lnTo>
                      <a:pt x="822" y="64"/>
                    </a:lnTo>
                    <a:lnTo>
                      <a:pt x="850" y="76"/>
                    </a:lnTo>
                    <a:lnTo>
                      <a:pt x="872" y="90"/>
                    </a:lnTo>
                    <a:lnTo>
                      <a:pt x="890" y="104"/>
                    </a:lnTo>
                    <a:lnTo>
                      <a:pt x="908" y="120"/>
                    </a:lnTo>
                    <a:lnTo>
                      <a:pt x="918" y="138"/>
                    </a:lnTo>
                    <a:lnTo>
                      <a:pt x="924" y="154"/>
                    </a:lnTo>
                    <a:lnTo>
                      <a:pt x="928" y="172"/>
                    </a:lnTo>
                    <a:lnTo>
                      <a:pt x="924" y="190"/>
                    </a:lnTo>
                    <a:lnTo>
                      <a:pt x="918" y="208"/>
                    </a:lnTo>
                    <a:lnTo>
                      <a:pt x="908" y="225"/>
                    </a:lnTo>
                    <a:lnTo>
                      <a:pt x="890" y="241"/>
                    </a:lnTo>
                    <a:lnTo>
                      <a:pt x="872" y="255"/>
                    </a:lnTo>
                    <a:lnTo>
                      <a:pt x="850" y="269"/>
                    </a:lnTo>
                    <a:lnTo>
                      <a:pt x="822" y="285"/>
                    </a:lnTo>
                    <a:lnTo>
                      <a:pt x="792" y="295"/>
                    </a:lnTo>
                    <a:lnTo>
                      <a:pt x="760" y="307"/>
                    </a:lnTo>
                    <a:lnTo>
                      <a:pt x="724" y="317"/>
                    </a:lnTo>
                    <a:lnTo>
                      <a:pt x="684" y="327"/>
                    </a:lnTo>
                    <a:lnTo>
                      <a:pt x="644" y="335"/>
                    </a:lnTo>
                    <a:lnTo>
                      <a:pt x="604" y="339"/>
                    </a:lnTo>
                    <a:lnTo>
                      <a:pt x="558" y="343"/>
                    </a:lnTo>
                    <a:lnTo>
                      <a:pt x="512" y="347"/>
                    </a:lnTo>
                    <a:lnTo>
                      <a:pt x="463" y="347"/>
                    </a:lnTo>
                    <a:lnTo>
                      <a:pt x="417" y="347"/>
                    </a:lnTo>
                    <a:lnTo>
                      <a:pt x="371" y="343"/>
                    </a:lnTo>
                    <a:lnTo>
                      <a:pt x="325" y="339"/>
                    </a:lnTo>
                    <a:lnTo>
                      <a:pt x="283" y="335"/>
                    </a:lnTo>
                    <a:lnTo>
                      <a:pt x="243" y="327"/>
                    </a:lnTo>
                    <a:lnTo>
                      <a:pt x="203" y="317"/>
                    </a:lnTo>
                    <a:lnTo>
                      <a:pt x="167" y="307"/>
                    </a:lnTo>
                    <a:lnTo>
                      <a:pt x="135" y="295"/>
                    </a:lnTo>
                    <a:lnTo>
                      <a:pt x="105" y="285"/>
                    </a:lnTo>
                    <a:lnTo>
                      <a:pt x="79" y="269"/>
                    </a:lnTo>
                    <a:lnTo>
                      <a:pt x="57" y="255"/>
                    </a:lnTo>
                    <a:lnTo>
                      <a:pt x="37" y="241"/>
                    </a:lnTo>
                    <a:lnTo>
                      <a:pt x="21" y="225"/>
                    </a:lnTo>
                    <a:lnTo>
                      <a:pt x="9" y="208"/>
                    </a:lnTo>
                    <a:lnTo>
                      <a:pt x="2" y="190"/>
                    </a:lnTo>
                    <a:lnTo>
                      <a:pt x="0" y="172"/>
                    </a:lnTo>
                    <a:lnTo>
                      <a:pt x="2" y="154"/>
                    </a:lnTo>
                    <a:lnTo>
                      <a:pt x="9" y="138"/>
                    </a:lnTo>
                    <a:lnTo>
                      <a:pt x="21" y="120"/>
                    </a:lnTo>
                    <a:lnTo>
                      <a:pt x="37" y="104"/>
                    </a:lnTo>
                    <a:lnTo>
                      <a:pt x="57" y="90"/>
                    </a:lnTo>
                    <a:lnTo>
                      <a:pt x="79" y="76"/>
                    </a:lnTo>
                    <a:lnTo>
                      <a:pt x="105" y="64"/>
                    </a:lnTo>
                    <a:lnTo>
                      <a:pt x="135" y="52"/>
                    </a:lnTo>
                    <a:lnTo>
                      <a:pt x="167" y="38"/>
                    </a:lnTo>
                    <a:lnTo>
                      <a:pt x="203" y="30"/>
                    </a:lnTo>
                    <a:lnTo>
                      <a:pt x="243" y="20"/>
                    </a:lnTo>
                    <a:lnTo>
                      <a:pt x="283" y="14"/>
                    </a:lnTo>
                    <a:lnTo>
                      <a:pt x="325" y="8"/>
                    </a:lnTo>
                    <a:lnTo>
                      <a:pt x="371" y="4"/>
                    </a:lnTo>
                    <a:lnTo>
                      <a:pt x="417" y="2"/>
                    </a:lnTo>
                    <a:lnTo>
                      <a:pt x="463" y="0"/>
                    </a:lnTo>
                    <a:close/>
                  </a:path>
                </a:pathLst>
              </a:custGeom>
              <a:solidFill>
                <a:srgbClr val="FFFF99"/>
              </a:solidFill>
              <a:ln w="0">
                <a:solidFill>
                  <a:srgbClr val="FFFFFF"/>
                </a:solidFill>
                <a:round/>
                <a:headEnd/>
                <a:tailEnd/>
              </a:ln>
            </p:spPr>
            <p:txBody>
              <a:bodyPr/>
              <a:lstStyle/>
              <a:p>
                <a:endParaRPr lang="zh-CN" altLang="en-US" sz="1400" b="0" dirty="0">
                  <a:solidFill>
                    <a:srgbClr val="000000"/>
                  </a:solidFill>
                  <a:latin typeface="微软雅黑" pitchFamily="34" charset="-122"/>
                </a:endParaRPr>
              </a:p>
            </p:txBody>
          </p:sp>
          <p:sp>
            <p:nvSpPr>
              <p:cNvPr id="1170" name="Freeform 1004"/>
              <p:cNvSpPr>
                <a:spLocks/>
              </p:cNvSpPr>
              <p:nvPr/>
            </p:nvSpPr>
            <p:spPr bwMode="auto">
              <a:xfrm>
                <a:off x="713" y="1396"/>
                <a:ext cx="928" cy="347"/>
              </a:xfrm>
              <a:custGeom>
                <a:avLst/>
                <a:gdLst>
                  <a:gd name="T0" fmla="*/ 512 w 928"/>
                  <a:gd name="T1" fmla="*/ 2 h 347"/>
                  <a:gd name="T2" fmla="*/ 604 w 928"/>
                  <a:gd name="T3" fmla="*/ 8 h 347"/>
                  <a:gd name="T4" fmla="*/ 684 w 928"/>
                  <a:gd name="T5" fmla="*/ 20 h 347"/>
                  <a:gd name="T6" fmla="*/ 760 w 928"/>
                  <a:gd name="T7" fmla="*/ 38 h 347"/>
                  <a:gd name="T8" fmla="*/ 822 w 928"/>
                  <a:gd name="T9" fmla="*/ 64 h 347"/>
                  <a:gd name="T10" fmla="*/ 872 w 928"/>
                  <a:gd name="T11" fmla="*/ 90 h 347"/>
                  <a:gd name="T12" fmla="*/ 908 w 928"/>
                  <a:gd name="T13" fmla="*/ 120 h 347"/>
                  <a:gd name="T14" fmla="*/ 924 w 928"/>
                  <a:gd name="T15" fmla="*/ 154 h 347"/>
                  <a:gd name="T16" fmla="*/ 924 w 928"/>
                  <a:gd name="T17" fmla="*/ 190 h 347"/>
                  <a:gd name="T18" fmla="*/ 908 w 928"/>
                  <a:gd name="T19" fmla="*/ 225 h 347"/>
                  <a:gd name="T20" fmla="*/ 872 w 928"/>
                  <a:gd name="T21" fmla="*/ 255 h 347"/>
                  <a:gd name="T22" fmla="*/ 822 w 928"/>
                  <a:gd name="T23" fmla="*/ 285 h 347"/>
                  <a:gd name="T24" fmla="*/ 760 w 928"/>
                  <a:gd name="T25" fmla="*/ 307 h 347"/>
                  <a:gd name="T26" fmla="*/ 684 w 928"/>
                  <a:gd name="T27" fmla="*/ 327 h 347"/>
                  <a:gd name="T28" fmla="*/ 604 w 928"/>
                  <a:gd name="T29" fmla="*/ 339 h 347"/>
                  <a:gd name="T30" fmla="*/ 512 w 928"/>
                  <a:gd name="T31" fmla="*/ 347 h 347"/>
                  <a:gd name="T32" fmla="*/ 417 w 928"/>
                  <a:gd name="T33" fmla="*/ 347 h 347"/>
                  <a:gd name="T34" fmla="*/ 325 w 928"/>
                  <a:gd name="T35" fmla="*/ 339 h 347"/>
                  <a:gd name="T36" fmla="*/ 243 w 928"/>
                  <a:gd name="T37" fmla="*/ 327 h 347"/>
                  <a:gd name="T38" fmla="*/ 167 w 928"/>
                  <a:gd name="T39" fmla="*/ 307 h 347"/>
                  <a:gd name="T40" fmla="*/ 105 w 928"/>
                  <a:gd name="T41" fmla="*/ 285 h 347"/>
                  <a:gd name="T42" fmla="*/ 57 w 928"/>
                  <a:gd name="T43" fmla="*/ 255 h 347"/>
                  <a:gd name="T44" fmla="*/ 21 w 928"/>
                  <a:gd name="T45" fmla="*/ 225 h 347"/>
                  <a:gd name="T46" fmla="*/ 2 w 928"/>
                  <a:gd name="T47" fmla="*/ 190 h 347"/>
                  <a:gd name="T48" fmla="*/ 2 w 928"/>
                  <a:gd name="T49" fmla="*/ 154 h 347"/>
                  <a:gd name="T50" fmla="*/ 21 w 928"/>
                  <a:gd name="T51" fmla="*/ 120 h 347"/>
                  <a:gd name="T52" fmla="*/ 57 w 928"/>
                  <a:gd name="T53" fmla="*/ 90 h 347"/>
                  <a:gd name="T54" fmla="*/ 105 w 928"/>
                  <a:gd name="T55" fmla="*/ 64 h 347"/>
                  <a:gd name="T56" fmla="*/ 167 w 928"/>
                  <a:gd name="T57" fmla="*/ 38 h 347"/>
                  <a:gd name="T58" fmla="*/ 243 w 928"/>
                  <a:gd name="T59" fmla="*/ 20 h 347"/>
                  <a:gd name="T60" fmla="*/ 325 w 928"/>
                  <a:gd name="T61" fmla="*/ 8 h 347"/>
                  <a:gd name="T62" fmla="*/ 417 w 928"/>
                  <a:gd name="T63" fmla="*/ 2 h 34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8"/>
                  <a:gd name="T97" fmla="*/ 0 h 347"/>
                  <a:gd name="T98" fmla="*/ 928 w 928"/>
                  <a:gd name="T99" fmla="*/ 347 h 34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8" h="347">
                    <a:moveTo>
                      <a:pt x="463" y="0"/>
                    </a:moveTo>
                    <a:lnTo>
                      <a:pt x="512" y="2"/>
                    </a:lnTo>
                    <a:lnTo>
                      <a:pt x="558" y="4"/>
                    </a:lnTo>
                    <a:lnTo>
                      <a:pt x="604" y="8"/>
                    </a:lnTo>
                    <a:lnTo>
                      <a:pt x="644" y="14"/>
                    </a:lnTo>
                    <a:lnTo>
                      <a:pt x="684" y="20"/>
                    </a:lnTo>
                    <a:lnTo>
                      <a:pt x="724" y="30"/>
                    </a:lnTo>
                    <a:lnTo>
                      <a:pt x="760" y="38"/>
                    </a:lnTo>
                    <a:lnTo>
                      <a:pt x="792" y="52"/>
                    </a:lnTo>
                    <a:lnTo>
                      <a:pt x="822" y="64"/>
                    </a:lnTo>
                    <a:lnTo>
                      <a:pt x="850" y="76"/>
                    </a:lnTo>
                    <a:lnTo>
                      <a:pt x="872" y="90"/>
                    </a:lnTo>
                    <a:lnTo>
                      <a:pt x="890" y="104"/>
                    </a:lnTo>
                    <a:lnTo>
                      <a:pt x="908" y="120"/>
                    </a:lnTo>
                    <a:lnTo>
                      <a:pt x="918" y="138"/>
                    </a:lnTo>
                    <a:lnTo>
                      <a:pt x="924" y="154"/>
                    </a:lnTo>
                    <a:lnTo>
                      <a:pt x="928" y="172"/>
                    </a:lnTo>
                    <a:lnTo>
                      <a:pt x="924" y="190"/>
                    </a:lnTo>
                    <a:lnTo>
                      <a:pt x="918" y="208"/>
                    </a:lnTo>
                    <a:lnTo>
                      <a:pt x="908" y="225"/>
                    </a:lnTo>
                    <a:lnTo>
                      <a:pt x="890" y="241"/>
                    </a:lnTo>
                    <a:lnTo>
                      <a:pt x="872" y="255"/>
                    </a:lnTo>
                    <a:lnTo>
                      <a:pt x="850" y="269"/>
                    </a:lnTo>
                    <a:lnTo>
                      <a:pt x="822" y="285"/>
                    </a:lnTo>
                    <a:lnTo>
                      <a:pt x="792" y="295"/>
                    </a:lnTo>
                    <a:lnTo>
                      <a:pt x="760" y="307"/>
                    </a:lnTo>
                    <a:lnTo>
                      <a:pt x="724" y="317"/>
                    </a:lnTo>
                    <a:lnTo>
                      <a:pt x="684" y="327"/>
                    </a:lnTo>
                    <a:lnTo>
                      <a:pt x="644" y="335"/>
                    </a:lnTo>
                    <a:lnTo>
                      <a:pt x="604" y="339"/>
                    </a:lnTo>
                    <a:lnTo>
                      <a:pt x="558" y="343"/>
                    </a:lnTo>
                    <a:lnTo>
                      <a:pt x="512" y="347"/>
                    </a:lnTo>
                    <a:lnTo>
                      <a:pt x="463" y="347"/>
                    </a:lnTo>
                    <a:lnTo>
                      <a:pt x="417" y="347"/>
                    </a:lnTo>
                    <a:lnTo>
                      <a:pt x="371" y="343"/>
                    </a:lnTo>
                    <a:lnTo>
                      <a:pt x="325" y="339"/>
                    </a:lnTo>
                    <a:lnTo>
                      <a:pt x="283" y="335"/>
                    </a:lnTo>
                    <a:lnTo>
                      <a:pt x="243" y="327"/>
                    </a:lnTo>
                    <a:lnTo>
                      <a:pt x="203" y="317"/>
                    </a:lnTo>
                    <a:lnTo>
                      <a:pt x="167" y="307"/>
                    </a:lnTo>
                    <a:lnTo>
                      <a:pt x="135" y="295"/>
                    </a:lnTo>
                    <a:lnTo>
                      <a:pt x="105" y="285"/>
                    </a:lnTo>
                    <a:lnTo>
                      <a:pt x="79" y="269"/>
                    </a:lnTo>
                    <a:lnTo>
                      <a:pt x="57" y="255"/>
                    </a:lnTo>
                    <a:lnTo>
                      <a:pt x="37" y="241"/>
                    </a:lnTo>
                    <a:lnTo>
                      <a:pt x="21" y="225"/>
                    </a:lnTo>
                    <a:lnTo>
                      <a:pt x="9" y="208"/>
                    </a:lnTo>
                    <a:lnTo>
                      <a:pt x="2" y="190"/>
                    </a:lnTo>
                    <a:lnTo>
                      <a:pt x="0" y="172"/>
                    </a:lnTo>
                    <a:lnTo>
                      <a:pt x="2" y="154"/>
                    </a:lnTo>
                    <a:lnTo>
                      <a:pt x="9" y="138"/>
                    </a:lnTo>
                    <a:lnTo>
                      <a:pt x="21" y="120"/>
                    </a:lnTo>
                    <a:lnTo>
                      <a:pt x="37" y="104"/>
                    </a:lnTo>
                    <a:lnTo>
                      <a:pt x="57" y="90"/>
                    </a:lnTo>
                    <a:lnTo>
                      <a:pt x="79" y="76"/>
                    </a:lnTo>
                    <a:lnTo>
                      <a:pt x="105" y="64"/>
                    </a:lnTo>
                    <a:lnTo>
                      <a:pt x="135" y="52"/>
                    </a:lnTo>
                    <a:lnTo>
                      <a:pt x="167" y="38"/>
                    </a:lnTo>
                    <a:lnTo>
                      <a:pt x="203" y="30"/>
                    </a:lnTo>
                    <a:lnTo>
                      <a:pt x="243" y="20"/>
                    </a:lnTo>
                    <a:lnTo>
                      <a:pt x="283" y="14"/>
                    </a:lnTo>
                    <a:lnTo>
                      <a:pt x="325" y="8"/>
                    </a:lnTo>
                    <a:lnTo>
                      <a:pt x="371" y="4"/>
                    </a:lnTo>
                    <a:lnTo>
                      <a:pt x="417" y="2"/>
                    </a:lnTo>
                    <a:lnTo>
                      <a:pt x="463" y="0"/>
                    </a:lnTo>
                    <a:close/>
                  </a:path>
                </a:pathLst>
              </a:custGeom>
              <a:solidFill>
                <a:srgbClr val="000000"/>
              </a:solidFill>
              <a:ln w="9525">
                <a:noFill/>
                <a:round/>
                <a:headEnd/>
                <a:tailEnd/>
              </a:ln>
            </p:spPr>
            <p:txBody>
              <a:bodyPr/>
              <a:lstStyle/>
              <a:p>
                <a:endParaRPr lang="zh-CN" altLang="en-US" sz="1400" b="0" dirty="0">
                  <a:solidFill>
                    <a:srgbClr val="000000"/>
                  </a:solidFill>
                  <a:latin typeface="微软雅黑" pitchFamily="34" charset="-122"/>
                </a:endParaRPr>
              </a:p>
            </p:txBody>
          </p:sp>
          <p:sp>
            <p:nvSpPr>
              <p:cNvPr id="1171" name="Rectangle 1005"/>
              <p:cNvSpPr>
                <a:spLocks noChangeArrowheads="1"/>
              </p:cNvSpPr>
              <p:nvPr/>
            </p:nvSpPr>
            <p:spPr bwMode="auto">
              <a:xfrm>
                <a:off x="713" y="1396"/>
                <a:ext cx="930" cy="2"/>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72" name="Rectangle 1006"/>
              <p:cNvSpPr>
                <a:spLocks noChangeArrowheads="1"/>
              </p:cNvSpPr>
              <p:nvPr/>
            </p:nvSpPr>
            <p:spPr bwMode="auto">
              <a:xfrm>
                <a:off x="1633" y="1398"/>
                <a:ext cx="10" cy="347"/>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73" name="Rectangle 1007"/>
              <p:cNvSpPr>
                <a:spLocks noChangeArrowheads="1"/>
              </p:cNvSpPr>
              <p:nvPr/>
            </p:nvSpPr>
            <p:spPr bwMode="auto">
              <a:xfrm>
                <a:off x="713" y="1398"/>
                <a:ext cx="920" cy="4"/>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74" name="Rectangle 1008"/>
              <p:cNvSpPr>
                <a:spLocks noChangeArrowheads="1"/>
              </p:cNvSpPr>
              <p:nvPr/>
            </p:nvSpPr>
            <p:spPr bwMode="auto">
              <a:xfrm>
                <a:off x="1623" y="1402"/>
                <a:ext cx="10" cy="343"/>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75" name="Rectangle 1009"/>
              <p:cNvSpPr>
                <a:spLocks noChangeArrowheads="1"/>
              </p:cNvSpPr>
              <p:nvPr/>
            </p:nvSpPr>
            <p:spPr bwMode="auto">
              <a:xfrm>
                <a:off x="713" y="1402"/>
                <a:ext cx="910" cy="4"/>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76" name="Rectangle 1010"/>
              <p:cNvSpPr>
                <a:spLocks noChangeArrowheads="1"/>
              </p:cNvSpPr>
              <p:nvPr/>
            </p:nvSpPr>
            <p:spPr bwMode="auto">
              <a:xfrm>
                <a:off x="1613" y="1406"/>
                <a:ext cx="10" cy="339"/>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77" name="Rectangle 1011"/>
              <p:cNvSpPr>
                <a:spLocks noChangeArrowheads="1"/>
              </p:cNvSpPr>
              <p:nvPr/>
            </p:nvSpPr>
            <p:spPr bwMode="auto">
              <a:xfrm>
                <a:off x="713" y="1406"/>
                <a:ext cx="900" cy="4"/>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sp>
          <p:nvSpPr>
            <p:cNvPr id="794" name="Rectangle 1013"/>
            <p:cNvSpPr>
              <a:spLocks noChangeArrowheads="1"/>
            </p:cNvSpPr>
            <p:nvPr/>
          </p:nvSpPr>
          <p:spPr bwMode="auto">
            <a:xfrm>
              <a:off x="1603" y="1410"/>
              <a:ext cx="10" cy="335"/>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95" name="Rectangle 1014"/>
            <p:cNvSpPr>
              <a:spLocks noChangeArrowheads="1"/>
            </p:cNvSpPr>
            <p:nvPr/>
          </p:nvSpPr>
          <p:spPr bwMode="auto">
            <a:xfrm>
              <a:off x="713" y="1410"/>
              <a:ext cx="890" cy="4"/>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96" name="Rectangle 1015"/>
            <p:cNvSpPr>
              <a:spLocks noChangeArrowheads="1"/>
            </p:cNvSpPr>
            <p:nvPr/>
          </p:nvSpPr>
          <p:spPr bwMode="auto">
            <a:xfrm>
              <a:off x="1593" y="1414"/>
              <a:ext cx="10" cy="331"/>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97" name="Rectangle 1016"/>
            <p:cNvSpPr>
              <a:spLocks noChangeArrowheads="1"/>
            </p:cNvSpPr>
            <p:nvPr/>
          </p:nvSpPr>
          <p:spPr bwMode="auto">
            <a:xfrm>
              <a:off x="713" y="1414"/>
              <a:ext cx="880" cy="2"/>
            </a:xfrm>
            <a:prstGeom prst="rect">
              <a:avLst/>
            </a:prstGeom>
            <a:solidFill>
              <a:srgbClr val="8282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98" name="Rectangle 1017"/>
            <p:cNvSpPr>
              <a:spLocks noChangeArrowheads="1"/>
            </p:cNvSpPr>
            <p:nvPr/>
          </p:nvSpPr>
          <p:spPr bwMode="auto">
            <a:xfrm>
              <a:off x="1585" y="1416"/>
              <a:ext cx="8" cy="329"/>
            </a:xfrm>
            <a:prstGeom prst="rect">
              <a:avLst/>
            </a:prstGeom>
            <a:solidFill>
              <a:srgbClr val="8282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99" name="Rectangle 1018"/>
            <p:cNvSpPr>
              <a:spLocks noChangeArrowheads="1"/>
            </p:cNvSpPr>
            <p:nvPr/>
          </p:nvSpPr>
          <p:spPr bwMode="auto">
            <a:xfrm>
              <a:off x="713" y="1416"/>
              <a:ext cx="872" cy="4"/>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00" name="Rectangle 1019"/>
            <p:cNvSpPr>
              <a:spLocks noChangeArrowheads="1"/>
            </p:cNvSpPr>
            <p:nvPr/>
          </p:nvSpPr>
          <p:spPr bwMode="auto">
            <a:xfrm>
              <a:off x="1575" y="1420"/>
              <a:ext cx="10" cy="325"/>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01" name="Rectangle 1020"/>
            <p:cNvSpPr>
              <a:spLocks noChangeArrowheads="1"/>
            </p:cNvSpPr>
            <p:nvPr/>
          </p:nvSpPr>
          <p:spPr bwMode="auto">
            <a:xfrm>
              <a:off x="713" y="1420"/>
              <a:ext cx="862" cy="4"/>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02" name="Rectangle 1021"/>
            <p:cNvSpPr>
              <a:spLocks noChangeArrowheads="1"/>
            </p:cNvSpPr>
            <p:nvPr/>
          </p:nvSpPr>
          <p:spPr bwMode="auto">
            <a:xfrm>
              <a:off x="1565" y="1424"/>
              <a:ext cx="10" cy="321"/>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03" name="Rectangle 1022"/>
            <p:cNvSpPr>
              <a:spLocks noChangeArrowheads="1"/>
            </p:cNvSpPr>
            <p:nvPr/>
          </p:nvSpPr>
          <p:spPr bwMode="auto">
            <a:xfrm>
              <a:off x="713" y="1424"/>
              <a:ext cx="852" cy="4"/>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04" name="Rectangle 1023"/>
            <p:cNvSpPr>
              <a:spLocks noChangeArrowheads="1"/>
            </p:cNvSpPr>
            <p:nvPr/>
          </p:nvSpPr>
          <p:spPr bwMode="auto">
            <a:xfrm>
              <a:off x="1555" y="1428"/>
              <a:ext cx="10" cy="317"/>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05" name="Rectangle 1024"/>
            <p:cNvSpPr>
              <a:spLocks noChangeArrowheads="1"/>
            </p:cNvSpPr>
            <p:nvPr/>
          </p:nvSpPr>
          <p:spPr bwMode="auto">
            <a:xfrm>
              <a:off x="713" y="1428"/>
              <a:ext cx="842" cy="4"/>
            </a:xfrm>
            <a:prstGeom prst="rect">
              <a:avLst/>
            </a:prstGeom>
            <a:solidFill>
              <a:srgbClr val="8585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06" name="Rectangle 1025"/>
            <p:cNvSpPr>
              <a:spLocks noChangeArrowheads="1"/>
            </p:cNvSpPr>
            <p:nvPr/>
          </p:nvSpPr>
          <p:spPr bwMode="auto">
            <a:xfrm>
              <a:off x="1545" y="1432"/>
              <a:ext cx="10" cy="313"/>
            </a:xfrm>
            <a:prstGeom prst="rect">
              <a:avLst/>
            </a:prstGeom>
            <a:solidFill>
              <a:srgbClr val="8585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07" name="Rectangle 1026"/>
            <p:cNvSpPr>
              <a:spLocks noChangeArrowheads="1"/>
            </p:cNvSpPr>
            <p:nvPr/>
          </p:nvSpPr>
          <p:spPr bwMode="auto">
            <a:xfrm>
              <a:off x="713" y="1432"/>
              <a:ext cx="832" cy="2"/>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08" name="Rectangle 1027"/>
            <p:cNvSpPr>
              <a:spLocks noChangeArrowheads="1"/>
            </p:cNvSpPr>
            <p:nvPr/>
          </p:nvSpPr>
          <p:spPr bwMode="auto">
            <a:xfrm>
              <a:off x="1535" y="1434"/>
              <a:ext cx="10" cy="311"/>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09" name="Rectangle 1028"/>
            <p:cNvSpPr>
              <a:spLocks noChangeArrowheads="1"/>
            </p:cNvSpPr>
            <p:nvPr/>
          </p:nvSpPr>
          <p:spPr bwMode="auto">
            <a:xfrm>
              <a:off x="713" y="1434"/>
              <a:ext cx="822" cy="4"/>
            </a:xfrm>
            <a:prstGeom prst="rect">
              <a:avLst/>
            </a:prstGeom>
            <a:solidFill>
              <a:srgbClr val="8787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10" name="Rectangle 1029"/>
            <p:cNvSpPr>
              <a:spLocks noChangeArrowheads="1"/>
            </p:cNvSpPr>
            <p:nvPr/>
          </p:nvSpPr>
          <p:spPr bwMode="auto">
            <a:xfrm>
              <a:off x="1527" y="1438"/>
              <a:ext cx="8" cy="307"/>
            </a:xfrm>
            <a:prstGeom prst="rect">
              <a:avLst/>
            </a:prstGeom>
            <a:solidFill>
              <a:srgbClr val="8787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11" name="Rectangle 1030"/>
            <p:cNvSpPr>
              <a:spLocks noChangeArrowheads="1"/>
            </p:cNvSpPr>
            <p:nvPr/>
          </p:nvSpPr>
          <p:spPr bwMode="auto">
            <a:xfrm>
              <a:off x="713" y="1438"/>
              <a:ext cx="814" cy="4"/>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12" name="Rectangle 1031"/>
            <p:cNvSpPr>
              <a:spLocks noChangeArrowheads="1"/>
            </p:cNvSpPr>
            <p:nvPr/>
          </p:nvSpPr>
          <p:spPr bwMode="auto">
            <a:xfrm>
              <a:off x="1517" y="1442"/>
              <a:ext cx="10" cy="303"/>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13" name="Rectangle 1032"/>
            <p:cNvSpPr>
              <a:spLocks noChangeArrowheads="1"/>
            </p:cNvSpPr>
            <p:nvPr/>
          </p:nvSpPr>
          <p:spPr bwMode="auto">
            <a:xfrm>
              <a:off x="713" y="1442"/>
              <a:ext cx="804" cy="4"/>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14" name="Rectangle 1033"/>
            <p:cNvSpPr>
              <a:spLocks noChangeArrowheads="1"/>
            </p:cNvSpPr>
            <p:nvPr/>
          </p:nvSpPr>
          <p:spPr bwMode="auto">
            <a:xfrm>
              <a:off x="1507" y="1446"/>
              <a:ext cx="10" cy="299"/>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15" name="Rectangle 1034"/>
            <p:cNvSpPr>
              <a:spLocks noChangeArrowheads="1"/>
            </p:cNvSpPr>
            <p:nvPr/>
          </p:nvSpPr>
          <p:spPr bwMode="auto">
            <a:xfrm>
              <a:off x="713" y="1446"/>
              <a:ext cx="794" cy="4"/>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16" name="Rectangle 1035"/>
            <p:cNvSpPr>
              <a:spLocks noChangeArrowheads="1"/>
            </p:cNvSpPr>
            <p:nvPr/>
          </p:nvSpPr>
          <p:spPr bwMode="auto">
            <a:xfrm>
              <a:off x="1497" y="1450"/>
              <a:ext cx="10" cy="295"/>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17" name="Rectangle 1036"/>
            <p:cNvSpPr>
              <a:spLocks noChangeArrowheads="1"/>
            </p:cNvSpPr>
            <p:nvPr/>
          </p:nvSpPr>
          <p:spPr bwMode="auto">
            <a:xfrm>
              <a:off x="713" y="1450"/>
              <a:ext cx="784" cy="2"/>
            </a:xfrm>
            <a:prstGeom prst="rect">
              <a:avLst/>
            </a:prstGeom>
            <a:solidFill>
              <a:srgbClr val="8B8B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18" name="Rectangle 1037"/>
            <p:cNvSpPr>
              <a:spLocks noChangeArrowheads="1"/>
            </p:cNvSpPr>
            <p:nvPr/>
          </p:nvSpPr>
          <p:spPr bwMode="auto">
            <a:xfrm>
              <a:off x="1487" y="1452"/>
              <a:ext cx="10" cy="293"/>
            </a:xfrm>
            <a:prstGeom prst="rect">
              <a:avLst/>
            </a:prstGeom>
            <a:solidFill>
              <a:srgbClr val="8B8B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19" name="Rectangle 1038"/>
            <p:cNvSpPr>
              <a:spLocks noChangeArrowheads="1"/>
            </p:cNvSpPr>
            <p:nvPr/>
          </p:nvSpPr>
          <p:spPr bwMode="auto">
            <a:xfrm>
              <a:off x="713" y="1452"/>
              <a:ext cx="774" cy="4"/>
            </a:xfrm>
            <a:prstGeom prst="rect">
              <a:avLst/>
            </a:prstGeom>
            <a:solidFill>
              <a:srgbClr val="8D8D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20" name="Rectangle 1039"/>
            <p:cNvSpPr>
              <a:spLocks noChangeArrowheads="1"/>
            </p:cNvSpPr>
            <p:nvPr/>
          </p:nvSpPr>
          <p:spPr bwMode="auto">
            <a:xfrm>
              <a:off x="1477" y="1456"/>
              <a:ext cx="10" cy="289"/>
            </a:xfrm>
            <a:prstGeom prst="rect">
              <a:avLst/>
            </a:prstGeom>
            <a:solidFill>
              <a:srgbClr val="8D8D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21" name="Rectangle 1040"/>
            <p:cNvSpPr>
              <a:spLocks noChangeArrowheads="1"/>
            </p:cNvSpPr>
            <p:nvPr/>
          </p:nvSpPr>
          <p:spPr bwMode="auto">
            <a:xfrm>
              <a:off x="713" y="1456"/>
              <a:ext cx="764" cy="4"/>
            </a:xfrm>
            <a:prstGeom prst="rect">
              <a:avLst/>
            </a:prstGeom>
            <a:solidFill>
              <a:srgbClr val="8E8E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22" name="Rectangle 1041"/>
            <p:cNvSpPr>
              <a:spLocks noChangeArrowheads="1"/>
            </p:cNvSpPr>
            <p:nvPr/>
          </p:nvSpPr>
          <p:spPr bwMode="auto">
            <a:xfrm>
              <a:off x="1469" y="1460"/>
              <a:ext cx="8" cy="285"/>
            </a:xfrm>
            <a:prstGeom prst="rect">
              <a:avLst/>
            </a:prstGeom>
            <a:solidFill>
              <a:srgbClr val="8E8E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23" name="Rectangle 1042"/>
            <p:cNvSpPr>
              <a:spLocks noChangeArrowheads="1"/>
            </p:cNvSpPr>
            <p:nvPr/>
          </p:nvSpPr>
          <p:spPr bwMode="auto">
            <a:xfrm>
              <a:off x="713" y="1460"/>
              <a:ext cx="756" cy="4"/>
            </a:xfrm>
            <a:prstGeom prst="rect">
              <a:avLst/>
            </a:prstGeom>
            <a:solidFill>
              <a:srgbClr val="8F8F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24" name="Rectangle 1043"/>
            <p:cNvSpPr>
              <a:spLocks noChangeArrowheads="1"/>
            </p:cNvSpPr>
            <p:nvPr/>
          </p:nvSpPr>
          <p:spPr bwMode="auto">
            <a:xfrm>
              <a:off x="1459" y="1464"/>
              <a:ext cx="10" cy="281"/>
            </a:xfrm>
            <a:prstGeom prst="rect">
              <a:avLst/>
            </a:prstGeom>
            <a:solidFill>
              <a:srgbClr val="8F8F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25" name="Rectangle 1044"/>
            <p:cNvSpPr>
              <a:spLocks noChangeArrowheads="1"/>
            </p:cNvSpPr>
            <p:nvPr/>
          </p:nvSpPr>
          <p:spPr bwMode="auto">
            <a:xfrm>
              <a:off x="713" y="1464"/>
              <a:ext cx="746" cy="4"/>
            </a:xfrm>
            <a:prstGeom prst="rect">
              <a:avLst/>
            </a:prstGeom>
            <a:solidFill>
              <a:srgbClr val="9191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26" name="Rectangle 1045"/>
            <p:cNvSpPr>
              <a:spLocks noChangeArrowheads="1"/>
            </p:cNvSpPr>
            <p:nvPr/>
          </p:nvSpPr>
          <p:spPr bwMode="auto">
            <a:xfrm>
              <a:off x="1449" y="1468"/>
              <a:ext cx="10" cy="277"/>
            </a:xfrm>
            <a:prstGeom prst="rect">
              <a:avLst/>
            </a:prstGeom>
            <a:solidFill>
              <a:srgbClr val="9191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27" name="Rectangle 1046"/>
            <p:cNvSpPr>
              <a:spLocks noChangeArrowheads="1"/>
            </p:cNvSpPr>
            <p:nvPr/>
          </p:nvSpPr>
          <p:spPr bwMode="auto">
            <a:xfrm>
              <a:off x="713" y="1468"/>
              <a:ext cx="736" cy="4"/>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28" name="Rectangle 1047"/>
            <p:cNvSpPr>
              <a:spLocks noChangeArrowheads="1"/>
            </p:cNvSpPr>
            <p:nvPr/>
          </p:nvSpPr>
          <p:spPr bwMode="auto">
            <a:xfrm>
              <a:off x="1439" y="1472"/>
              <a:ext cx="10" cy="273"/>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29" name="Rectangle 1048"/>
            <p:cNvSpPr>
              <a:spLocks noChangeArrowheads="1"/>
            </p:cNvSpPr>
            <p:nvPr/>
          </p:nvSpPr>
          <p:spPr bwMode="auto">
            <a:xfrm>
              <a:off x="713" y="1472"/>
              <a:ext cx="726" cy="2"/>
            </a:xfrm>
            <a:prstGeom prst="rect">
              <a:avLst/>
            </a:prstGeom>
            <a:solidFill>
              <a:srgbClr val="9494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30" name="Rectangle 1049"/>
            <p:cNvSpPr>
              <a:spLocks noChangeArrowheads="1"/>
            </p:cNvSpPr>
            <p:nvPr/>
          </p:nvSpPr>
          <p:spPr bwMode="auto">
            <a:xfrm>
              <a:off x="1429" y="1474"/>
              <a:ext cx="10" cy="271"/>
            </a:xfrm>
            <a:prstGeom prst="rect">
              <a:avLst/>
            </a:prstGeom>
            <a:solidFill>
              <a:srgbClr val="9494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31" name="Rectangle 1050"/>
            <p:cNvSpPr>
              <a:spLocks noChangeArrowheads="1"/>
            </p:cNvSpPr>
            <p:nvPr/>
          </p:nvSpPr>
          <p:spPr bwMode="auto">
            <a:xfrm>
              <a:off x="713" y="1474"/>
              <a:ext cx="716" cy="4"/>
            </a:xfrm>
            <a:prstGeom prst="rect">
              <a:avLst/>
            </a:prstGeom>
            <a:solidFill>
              <a:srgbClr val="9696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32" name="Rectangle 1051"/>
            <p:cNvSpPr>
              <a:spLocks noChangeArrowheads="1"/>
            </p:cNvSpPr>
            <p:nvPr/>
          </p:nvSpPr>
          <p:spPr bwMode="auto">
            <a:xfrm>
              <a:off x="1419" y="1478"/>
              <a:ext cx="10" cy="267"/>
            </a:xfrm>
            <a:prstGeom prst="rect">
              <a:avLst/>
            </a:prstGeom>
            <a:solidFill>
              <a:srgbClr val="9696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33" name="Rectangle 1052"/>
            <p:cNvSpPr>
              <a:spLocks noChangeArrowheads="1"/>
            </p:cNvSpPr>
            <p:nvPr/>
          </p:nvSpPr>
          <p:spPr bwMode="auto">
            <a:xfrm>
              <a:off x="713" y="1478"/>
              <a:ext cx="706" cy="4"/>
            </a:xfrm>
            <a:prstGeom prst="rect">
              <a:avLst/>
            </a:prstGeom>
            <a:solidFill>
              <a:srgbClr val="9797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34" name="Rectangle 1053"/>
            <p:cNvSpPr>
              <a:spLocks noChangeArrowheads="1"/>
            </p:cNvSpPr>
            <p:nvPr/>
          </p:nvSpPr>
          <p:spPr bwMode="auto">
            <a:xfrm>
              <a:off x="1411" y="1482"/>
              <a:ext cx="8" cy="263"/>
            </a:xfrm>
            <a:prstGeom prst="rect">
              <a:avLst/>
            </a:prstGeom>
            <a:solidFill>
              <a:srgbClr val="9797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35" name="Rectangle 1054"/>
            <p:cNvSpPr>
              <a:spLocks noChangeArrowheads="1"/>
            </p:cNvSpPr>
            <p:nvPr/>
          </p:nvSpPr>
          <p:spPr bwMode="auto">
            <a:xfrm>
              <a:off x="713" y="1482"/>
              <a:ext cx="698" cy="4"/>
            </a:xfrm>
            <a:prstGeom prst="rect">
              <a:avLst/>
            </a:prstGeom>
            <a:solidFill>
              <a:srgbClr val="9999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36" name="Rectangle 1055"/>
            <p:cNvSpPr>
              <a:spLocks noChangeArrowheads="1"/>
            </p:cNvSpPr>
            <p:nvPr/>
          </p:nvSpPr>
          <p:spPr bwMode="auto">
            <a:xfrm>
              <a:off x="1401" y="1486"/>
              <a:ext cx="10" cy="259"/>
            </a:xfrm>
            <a:prstGeom prst="rect">
              <a:avLst/>
            </a:prstGeom>
            <a:solidFill>
              <a:srgbClr val="9999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37" name="Rectangle 1056"/>
            <p:cNvSpPr>
              <a:spLocks noChangeArrowheads="1"/>
            </p:cNvSpPr>
            <p:nvPr/>
          </p:nvSpPr>
          <p:spPr bwMode="auto">
            <a:xfrm>
              <a:off x="713" y="1486"/>
              <a:ext cx="688" cy="4"/>
            </a:xfrm>
            <a:prstGeom prst="rect">
              <a:avLst/>
            </a:prstGeom>
            <a:solidFill>
              <a:srgbClr val="9B9B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38" name="Rectangle 1057"/>
            <p:cNvSpPr>
              <a:spLocks noChangeArrowheads="1"/>
            </p:cNvSpPr>
            <p:nvPr/>
          </p:nvSpPr>
          <p:spPr bwMode="auto">
            <a:xfrm>
              <a:off x="1391" y="1490"/>
              <a:ext cx="10" cy="255"/>
            </a:xfrm>
            <a:prstGeom prst="rect">
              <a:avLst/>
            </a:prstGeom>
            <a:solidFill>
              <a:srgbClr val="9B9B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39" name="Rectangle 1058"/>
            <p:cNvSpPr>
              <a:spLocks noChangeArrowheads="1"/>
            </p:cNvSpPr>
            <p:nvPr/>
          </p:nvSpPr>
          <p:spPr bwMode="auto">
            <a:xfrm>
              <a:off x="713" y="1490"/>
              <a:ext cx="678" cy="2"/>
            </a:xfrm>
            <a:prstGeom prst="rect">
              <a:avLst/>
            </a:prstGeom>
            <a:solidFill>
              <a:srgbClr val="9C9C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40" name="Rectangle 1059"/>
            <p:cNvSpPr>
              <a:spLocks noChangeArrowheads="1"/>
            </p:cNvSpPr>
            <p:nvPr/>
          </p:nvSpPr>
          <p:spPr bwMode="auto">
            <a:xfrm>
              <a:off x="1381" y="1492"/>
              <a:ext cx="10" cy="253"/>
            </a:xfrm>
            <a:prstGeom prst="rect">
              <a:avLst/>
            </a:prstGeom>
            <a:solidFill>
              <a:srgbClr val="9C9C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41" name="Rectangle 1060"/>
            <p:cNvSpPr>
              <a:spLocks noChangeArrowheads="1"/>
            </p:cNvSpPr>
            <p:nvPr/>
          </p:nvSpPr>
          <p:spPr bwMode="auto">
            <a:xfrm>
              <a:off x="713" y="1492"/>
              <a:ext cx="668" cy="4"/>
            </a:xfrm>
            <a:prstGeom prst="rect">
              <a:avLst/>
            </a:prstGeom>
            <a:solidFill>
              <a:srgbClr val="9E9E5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42" name="Rectangle 1061"/>
            <p:cNvSpPr>
              <a:spLocks noChangeArrowheads="1"/>
            </p:cNvSpPr>
            <p:nvPr/>
          </p:nvSpPr>
          <p:spPr bwMode="auto">
            <a:xfrm>
              <a:off x="1371" y="1496"/>
              <a:ext cx="10" cy="249"/>
            </a:xfrm>
            <a:prstGeom prst="rect">
              <a:avLst/>
            </a:prstGeom>
            <a:solidFill>
              <a:srgbClr val="9E9E5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43" name="Rectangle 1062"/>
            <p:cNvSpPr>
              <a:spLocks noChangeArrowheads="1"/>
            </p:cNvSpPr>
            <p:nvPr/>
          </p:nvSpPr>
          <p:spPr bwMode="auto">
            <a:xfrm>
              <a:off x="713" y="1496"/>
              <a:ext cx="658" cy="4"/>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44" name="Rectangle 1063"/>
            <p:cNvSpPr>
              <a:spLocks noChangeArrowheads="1"/>
            </p:cNvSpPr>
            <p:nvPr/>
          </p:nvSpPr>
          <p:spPr bwMode="auto">
            <a:xfrm>
              <a:off x="1361" y="1500"/>
              <a:ext cx="10" cy="245"/>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45" name="Rectangle 1064"/>
            <p:cNvSpPr>
              <a:spLocks noChangeArrowheads="1"/>
            </p:cNvSpPr>
            <p:nvPr/>
          </p:nvSpPr>
          <p:spPr bwMode="auto">
            <a:xfrm>
              <a:off x="713" y="1500"/>
              <a:ext cx="648" cy="4"/>
            </a:xfrm>
            <a:prstGeom prst="rect">
              <a:avLst/>
            </a:prstGeom>
            <a:solidFill>
              <a:srgbClr val="A2A26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46" name="Rectangle 1065"/>
            <p:cNvSpPr>
              <a:spLocks noChangeArrowheads="1"/>
            </p:cNvSpPr>
            <p:nvPr/>
          </p:nvSpPr>
          <p:spPr bwMode="auto">
            <a:xfrm>
              <a:off x="1353" y="1504"/>
              <a:ext cx="8" cy="241"/>
            </a:xfrm>
            <a:prstGeom prst="rect">
              <a:avLst/>
            </a:prstGeom>
            <a:solidFill>
              <a:srgbClr val="A2A26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47" name="Rectangle 1066"/>
            <p:cNvSpPr>
              <a:spLocks noChangeArrowheads="1"/>
            </p:cNvSpPr>
            <p:nvPr/>
          </p:nvSpPr>
          <p:spPr bwMode="auto">
            <a:xfrm>
              <a:off x="713" y="1504"/>
              <a:ext cx="640" cy="4"/>
            </a:xfrm>
            <a:prstGeom prst="rect">
              <a:avLst/>
            </a:prstGeom>
            <a:solidFill>
              <a:srgbClr val="A4A4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48" name="Rectangle 1067"/>
            <p:cNvSpPr>
              <a:spLocks noChangeArrowheads="1"/>
            </p:cNvSpPr>
            <p:nvPr/>
          </p:nvSpPr>
          <p:spPr bwMode="auto">
            <a:xfrm>
              <a:off x="1343" y="1508"/>
              <a:ext cx="10" cy="237"/>
            </a:xfrm>
            <a:prstGeom prst="rect">
              <a:avLst/>
            </a:prstGeom>
            <a:solidFill>
              <a:srgbClr val="A4A4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49" name="Rectangle 1068"/>
            <p:cNvSpPr>
              <a:spLocks noChangeArrowheads="1"/>
            </p:cNvSpPr>
            <p:nvPr/>
          </p:nvSpPr>
          <p:spPr bwMode="auto">
            <a:xfrm>
              <a:off x="713" y="1508"/>
              <a:ext cx="630" cy="2"/>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50" name="Rectangle 1069"/>
            <p:cNvSpPr>
              <a:spLocks noChangeArrowheads="1"/>
            </p:cNvSpPr>
            <p:nvPr/>
          </p:nvSpPr>
          <p:spPr bwMode="auto">
            <a:xfrm>
              <a:off x="1333" y="1510"/>
              <a:ext cx="10" cy="235"/>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51" name="Rectangle 1070"/>
            <p:cNvSpPr>
              <a:spLocks noChangeArrowheads="1"/>
            </p:cNvSpPr>
            <p:nvPr/>
          </p:nvSpPr>
          <p:spPr bwMode="auto">
            <a:xfrm>
              <a:off x="713" y="1510"/>
              <a:ext cx="620" cy="4"/>
            </a:xfrm>
            <a:prstGeom prst="rect">
              <a:avLst/>
            </a:prstGeom>
            <a:solidFill>
              <a:srgbClr val="A8A86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52" name="Rectangle 1071"/>
            <p:cNvSpPr>
              <a:spLocks noChangeArrowheads="1"/>
            </p:cNvSpPr>
            <p:nvPr/>
          </p:nvSpPr>
          <p:spPr bwMode="auto">
            <a:xfrm>
              <a:off x="1323" y="1514"/>
              <a:ext cx="10" cy="231"/>
            </a:xfrm>
            <a:prstGeom prst="rect">
              <a:avLst/>
            </a:prstGeom>
            <a:solidFill>
              <a:srgbClr val="A8A86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53" name="Rectangle 1072"/>
            <p:cNvSpPr>
              <a:spLocks noChangeArrowheads="1"/>
            </p:cNvSpPr>
            <p:nvPr/>
          </p:nvSpPr>
          <p:spPr bwMode="auto">
            <a:xfrm>
              <a:off x="713" y="1514"/>
              <a:ext cx="610" cy="4"/>
            </a:xfrm>
            <a:prstGeom prst="rect">
              <a:avLst/>
            </a:prstGeom>
            <a:solidFill>
              <a:srgbClr val="AAAA6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54" name="Rectangle 1073"/>
            <p:cNvSpPr>
              <a:spLocks noChangeArrowheads="1"/>
            </p:cNvSpPr>
            <p:nvPr/>
          </p:nvSpPr>
          <p:spPr bwMode="auto">
            <a:xfrm>
              <a:off x="1313" y="1518"/>
              <a:ext cx="10" cy="227"/>
            </a:xfrm>
            <a:prstGeom prst="rect">
              <a:avLst/>
            </a:prstGeom>
            <a:solidFill>
              <a:srgbClr val="AAAA6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55" name="Rectangle 1074"/>
            <p:cNvSpPr>
              <a:spLocks noChangeArrowheads="1"/>
            </p:cNvSpPr>
            <p:nvPr/>
          </p:nvSpPr>
          <p:spPr bwMode="auto">
            <a:xfrm>
              <a:off x="713" y="1518"/>
              <a:ext cx="600" cy="4"/>
            </a:xfrm>
            <a:prstGeom prst="rect">
              <a:avLst/>
            </a:prstGeom>
            <a:solidFill>
              <a:srgbClr val="ADAD6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56" name="Rectangle 1075"/>
            <p:cNvSpPr>
              <a:spLocks noChangeArrowheads="1"/>
            </p:cNvSpPr>
            <p:nvPr/>
          </p:nvSpPr>
          <p:spPr bwMode="auto">
            <a:xfrm>
              <a:off x="1303" y="1522"/>
              <a:ext cx="10" cy="223"/>
            </a:xfrm>
            <a:prstGeom prst="rect">
              <a:avLst/>
            </a:prstGeom>
            <a:solidFill>
              <a:srgbClr val="ADAD6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57" name="Rectangle 1076"/>
            <p:cNvSpPr>
              <a:spLocks noChangeArrowheads="1"/>
            </p:cNvSpPr>
            <p:nvPr/>
          </p:nvSpPr>
          <p:spPr bwMode="auto">
            <a:xfrm>
              <a:off x="713" y="1522"/>
              <a:ext cx="590" cy="4"/>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58" name="Rectangle 1077"/>
            <p:cNvSpPr>
              <a:spLocks noChangeArrowheads="1"/>
            </p:cNvSpPr>
            <p:nvPr/>
          </p:nvSpPr>
          <p:spPr bwMode="auto">
            <a:xfrm>
              <a:off x="1295" y="1526"/>
              <a:ext cx="8" cy="219"/>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59" name="Rectangle 1078"/>
            <p:cNvSpPr>
              <a:spLocks noChangeArrowheads="1"/>
            </p:cNvSpPr>
            <p:nvPr/>
          </p:nvSpPr>
          <p:spPr bwMode="auto">
            <a:xfrm>
              <a:off x="713" y="1526"/>
              <a:ext cx="582" cy="4"/>
            </a:xfrm>
            <a:prstGeom prst="rect">
              <a:avLst/>
            </a:prstGeom>
            <a:solidFill>
              <a:srgbClr val="B1B16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60" name="Rectangle 1079"/>
            <p:cNvSpPr>
              <a:spLocks noChangeArrowheads="1"/>
            </p:cNvSpPr>
            <p:nvPr/>
          </p:nvSpPr>
          <p:spPr bwMode="auto">
            <a:xfrm>
              <a:off x="1285" y="1530"/>
              <a:ext cx="10" cy="215"/>
            </a:xfrm>
            <a:prstGeom prst="rect">
              <a:avLst/>
            </a:prstGeom>
            <a:solidFill>
              <a:srgbClr val="B1B16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61" name="Rectangle 1080"/>
            <p:cNvSpPr>
              <a:spLocks noChangeArrowheads="1"/>
            </p:cNvSpPr>
            <p:nvPr/>
          </p:nvSpPr>
          <p:spPr bwMode="auto">
            <a:xfrm>
              <a:off x="713" y="1530"/>
              <a:ext cx="572" cy="2"/>
            </a:xfrm>
            <a:prstGeom prst="rect">
              <a:avLst/>
            </a:prstGeom>
            <a:solidFill>
              <a:srgbClr val="B3B36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62" name="Rectangle 1081"/>
            <p:cNvSpPr>
              <a:spLocks noChangeArrowheads="1"/>
            </p:cNvSpPr>
            <p:nvPr/>
          </p:nvSpPr>
          <p:spPr bwMode="auto">
            <a:xfrm>
              <a:off x="1275" y="1532"/>
              <a:ext cx="10" cy="213"/>
            </a:xfrm>
            <a:prstGeom prst="rect">
              <a:avLst/>
            </a:prstGeom>
            <a:solidFill>
              <a:srgbClr val="B3B36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63" name="Rectangle 1082"/>
            <p:cNvSpPr>
              <a:spLocks noChangeArrowheads="1"/>
            </p:cNvSpPr>
            <p:nvPr/>
          </p:nvSpPr>
          <p:spPr bwMode="auto">
            <a:xfrm>
              <a:off x="713" y="1532"/>
              <a:ext cx="562" cy="4"/>
            </a:xfrm>
            <a:prstGeom prst="rect">
              <a:avLst/>
            </a:prstGeom>
            <a:solidFill>
              <a:srgbClr val="B5B5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64" name="Rectangle 1083"/>
            <p:cNvSpPr>
              <a:spLocks noChangeArrowheads="1"/>
            </p:cNvSpPr>
            <p:nvPr/>
          </p:nvSpPr>
          <p:spPr bwMode="auto">
            <a:xfrm>
              <a:off x="1265" y="1536"/>
              <a:ext cx="10" cy="209"/>
            </a:xfrm>
            <a:prstGeom prst="rect">
              <a:avLst/>
            </a:prstGeom>
            <a:solidFill>
              <a:srgbClr val="B5B5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65" name="Rectangle 1084"/>
            <p:cNvSpPr>
              <a:spLocks noChangeArrowheads="1"/>
            </p:cNvSpPr>
            <p:nvPr/>
          </p:nvSpPr>
          <p:spPr bwMode="auto">
            <a:xfrm>
              <a:off x="713" y="1536"/>
              <a:ext cx="552" cy="4"/>
            </a:xfrm>
            <a:prstGeom prst="rect">
              <a:avLst/>
            </a:prstGeom>
            <a:solidFill>
              <a:srgbClr val="B7B7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66" name="Rectangle 1085"/>
            <p:cNvSpPr>
              <a:spLocks noChangeArrowheads="1"/>
            </p:cNvSpPr>
            <p:nvPr/>
          </p:nvSpPr>
          <p:spPr bwMode="auto">
            <a:xfrm>
              <a:off x="1255" y="1540"/>
              <a:ext cx="10" cy="205"/>
            </a:xfrm>
            <a:prstGeom prst="rect">
              <a:avLst/>
            </a:prstGeom>
            <a:solidFill>
              <a:srgbClr val="B7B7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67" name="Rectangle 1086"/>
            <p:cNvSpPr>
              <a:spLocks noChangeArrowheads="1"/>
            </p:cNvSpPr>
            <p:nvPr/>
          </p:nvSpPr>
          <p:spPr bwMode="auto">
            <a:xfrm>
              <a:off x="713" y="1540"/>
              <a:ext cx="542" cy="4"/>
            </a:xfrm>
            <a:prstGeom prst="rect">
              <a:avLst/>
            </a:prstGeom>
            <a:solidFill>
              <a:srgbClr val="BABA6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68" name="Rectangle 1087"/>
            <p:cNvSpPr>
              <a:spLocks noChangeArrowheads="1"/>
            </p:cNvSpPr>
            <p:nvPr/>
          </p:nvSpPr>
          <p:spPr bwMode="auto">
            <a:xfrm>
              <a:off x="1245" y="1544"/>
              <a:ext cx="10" cy="201"/>
            </a:xfrm>
            <a:prstGeom prst="rect">
              <a:avLst/>
            </a:prstGeom>
            <a:solidFill>
              <a:srgbClr val="BABA6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69" name="Rectangle 1088"/>
            <p:cNvSpPr>
              <a:spLocks noChangeArrowheads="1"/>
            </p:cNvSpPr>
            <p:nvPr/>
          </p:nvSpPr>
          <p:spPr bwMode="auto">
            <a:xfrm>
              <a:off x="713" y="1544"/>
              <a:ext cx="532" cy="4"/>
            </a:xfrm>
            <a:prstGeom prst="rect">
              <a:avLst/>
            </a:prstGeom>
            <a:solidFill>
              <a:srgbClr val="BCBC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70" name="Rectangle 1089"/>
            <p:cNvSpPr>
              <a:spLocks noChangeArrowheads="1"/>
            </p:cNvSpPr>
            <p:nvPr/>
          </p:nvSpPr>
          <p:spPr bwMode="auto">
            <a:xfrm>
              <a:off x="1237" y="1548"/>
              <a:ext cx="8" cy="197"/>
            </a:xfrm>
            <a:prstGeom prst="rect">
              <a:avLst/>
            </a:prstGeom>
            <a:solidFill>
              <a:srgbClr val="BCBC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71" name="Rectangle 1090"/>
            <p:cNvSpPr>
              <a:spLocks noChangeArrowheads="1"/>
            </p:cNvSpPr>
            <p:nvPr/>
          </p:nvSpPr>
          <p:spPr bwMode="auto">
            <a:xfrm>
              <a:off x="713" y="1548"/>
              <a:ext cx="524" cy="2"/>
            </a:xfrm>
            <a:prstGeom prst="rect">
              <a:avLst/>
            </a:prstGeom>
            <a:solidFill>
              <a:srgbClr val="BEBE7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72" name="Rectangle 1091"/>
            <p:cNvSpPr>
              <a:spLocks noChangeArrowheads="1"/>
            </p:cNvSpPr>
            <p:nvPr/>
          </p:nvSpPr>
          <p:spPr bwMode="auto">
            <a:xfrm>
              <a:off x="1227" y="1550"/>
              <a:ext cx="10" cy="195"/>
            </a:xfrm>
            <a:prstGeom prst="rect">
              <a:avLst/>
            </a:prstGeom>
            <a:solidFill>
              <a:srgbClr val="BEBE7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73" name="Rectangle 1092"/>
            <p:cNvSpPr>
              <a:spLocks noChangeArrowheads="1"/>
            </p:cNvSpPr>
            <p:nvPr/>
          </p:nvSpPr>
          <p:spPr bwMode="auto">
            <a:xfrm>
              <a:off x="713" y="1550"/>
              <a:ext cx="514" cy="4"/>
            </a:xfrm>
            <a:prstGeom prst="rect">
              <a:avLst/>
            </a:prstGeom>
            <a:solidFill>
              <a:srgbClr val="C0C07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74" name="Rectangle 1093"/>
            <p:cNvSpPr>
              <a:spLocks noChangeArrowheads="1"/>
            </p:cNvSpPr>
            <p:nvPr/>
          </p:nvSpPr>
          <p:spPr bwMode="auto">
            <a:xfrm>
              <a:off x="1217" y="1554"/>
              <a:ext cx="10" cy="191"/>
            </a:xfrm>
            <a:prstGeom prst="rect">
              <a:avLst/>
            </a:prstGeom>
            <a:solidFill>
              <a:srgbClr val="C0C07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75" name="Rectangle 1094"/>
            <p:cNvSpPr>
              <a:spLocks noChangeArrowheads="1"/>
            </p:cNvSpPr>
            <p:nvPr/>
          </p:nvSpPr>
          <p:spPr bwMode="auto">
            <a:xfrm>
              <a:off x="713" y="1554"/>
              <a:ext cx="504" cy="4"/>
            </a:xfrm>
            <a:prstGeom prst="rect">
              <a:avLst/>
            </a:prstGeom>
            <a:solidFill>
              <a:srgbClr val="C2C2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76" name="Rectangle 1095"/>
            <p:cNvSpPr>
              <a:spLocks noChangeArrowheads="1"/>
            </p:cNvSpPr>
            <p:nvPr/>
          </p:nvSpPr>
          <p:spPr bwMode="auto">
            <a:xfrm>
              <a:off x="1207" y="1558"/>
              <a:ext cx="10" cy="187"/>
            </a:xfrm>
            <a:prstGeom prst="rect">
              <a:avLst/>
            </a:prstGeom>
            <a:solidFill>
              <a:srgbClr val="C2C2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77" name="Rectangle 1096"/>
            <p:cNvSpPr>
              <a:spLocks noChangeArrowheads="1"/>
            </p:cNvSpPr>
            <p:nvPr/>
          </p:nvSpPr>
          <p:spPr bwMode="auto">
            <a:xfrm>
              <a:off x="713" y="1558"/>
              <a:ext cx="494" cy="4"/>
            </a:xfrm>
            <a:prstGeom prst="rect">
              <a:avLst/>
            </a:prstGeom>
            <a:solidFill>
              <a:srgbClr val="C5C57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78" name="Rectangle 1097"/>
            <p:cNvSpPr>
              <a:spLocks noChangeArrowheads="1"/>
            </p:cNvSpPr>
            <p:nvPr/>
          </p:nvSpPr>
          <p:spPr bwMode="auto">
            <a:xfrm>
              <a:off x="1196" y="1562"/>
              <a:ext cx="11" cy="183"/>
            </a:xfrm>
            <a:prstGeom prst="rect">
              <a:avLst/>
            </a:prstGeom>
            <a:solidFill>
              <a:srgbClr val="C5C57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79" name="Rectangle 1098"/>
            <p:cNvSpPr>
              <a:spLocks noChangeArrowheads="1"/>
            </p:cNvSpPr>
            <p:nvPr/>
          </p:nvSpPr>
          <p:spPr bwMode="auto">
            <a:xfrm>
              <a:off x="713" y="1562"/>
              <a:ext cx="483" cy="4"/>
            </a:xfrm>
            <a:prstGeom prst="rect">
              <a:avLst/>
            </a:prstGeom>
            <a:solidFill>
              <a:srgbClr val="C7C77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80" name="Rectangle 1099"/>
            <p:cNvSpPr>
              <a:spLocks noChangeArrowheads="1"/>
            </p:cNvSpPr>
            <p:nvPr/>
          </p:nvSpPr>
          <p:spPr bwMode="auto">
            <a:xfrm>
              <a:off x="1186" y="1566"/>
              <a:ext cx="10" cy="179"/>
            </a:xfrm>
            <a:prstGeom prst="rect">
              <a:avLst/>
            </a:prstGeom>
            <a:solidFill>
              <a:srgbClr val="C7C77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81" name="Rectangle 1100"/>
            <p:cNvSpPr>
              <a:spLocks noChangeArrowheads="1"/>
            </p:cNvSpPr>
            <p:nvPr/>
          </p:nvSpPr>
          <p:spPr bwMode="auto">
            <a:xfrm>
              <a:off x="713" y="1566"/>
              <a:ext cx="473" cy="2"/>
            </a:xfrm>
            <a:prstGeom prst="rect">
              <a:avLst/>
            </a:prstGeom>
            <a:solidFill>
              <a:srgbClr val="C9C9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82" name="Rectangle 1101"/>
            <p:cNvSpPr>
              <a:spLocks noChangeArrowheads="1"/>
            </p:cNvSpPr>
            <p:nvPr/>
          </p:nvSpPr>
          <p:spPr bwMode="auto">
            <a:xfrm>
              <a:off x="1178" y="1568"/>
              <a:ext cx="8" cy="177"/>
            </a:xfrm>
            <a:prstGeom prst="rect">
              <a:avLst/>
            </a:prstGeom>
            <a:solidFill>
              <a:srgbClr val="C9C9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83" name="Rectangle 1102"/>
            <p:cNvSpPr>
              <a:spLocks noChangeArrowheads="1"/>
            </p:cNvSpPr>
            <p:nvPr/>
          </p:nvSpPr>
          <p:spPr bwMode="auto">
            <a:xfrm>
              <a:off x="713" y="1568"/>
              <a:ext cx="465" cy="4"/>
            </a:xfrm>
            <a:prstGeom prst="rect">
              <a:avLst/>
            </a:prstGeom>
            <a:solidFill>
              <a:srgbClr val="CBCB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84" name="Rectangle 1103"/>
            <p:cNvSpPr>
              <a:spLocks noChangeArrowheads="1"/>
            </p:cNvSpPr>
            <p:nvPr/>
          </p:nvSpPr>
          <p:spPr bwMode="auto">
            <a:xfrm>
              <a:off x="1168" y="1572"/>
              <a:ext cx="10" cy="173"/>
            </a:xfrm>
            <a:prstGeom prst="rect">
              <a:avLst/>
            </a:prstGeom>
            <a:solidFill>
              <a:srgbClr val="CBCB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85" name="Rectangle 1104"/>
            <p:cNvSpPr>
              <a:spLocks noChangeArrowheads="1"/>
            </p:cNvSpPr>
            <p:nvPr/>
          </p:nvSpPr>
          <p:spPr bwMode="auto">
            <a:xfrm>
              <a:off x="713" y="1572"/>
              <a:ext cx="455" cy="4"/>
            </a:xfrm>
            <a:prstGeom prst="rect">
              <a:avLst/>
            </a:prstGeom>
            <a:solidFill>
              <a:srgbClr val="CDCD7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86" name="Rectangle 1105"/>
            <p:cNvSpPr>
              <a:spLocks noChangeArrowheads="1"/>
            </p:cNvSpPr>
            <p:nvPr/>
          </p:nvSpPr>
          <p:spPr bwMode="auto">
            <a:xfrm>
              <a:off x="1158" y="1576"/>
              <a:ext cx="10" cy="169"/>
            </a:xfrm>
            <a:prstGeom prst="rect">
              <a:avLst/>
            </a:prstGeom>
            <a:solidFill>
              <a:srgbClr val="CDCD7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87" name="Rectangle 1106"/>
            <p:cNvSpPr>
              <a:spLocks noChangeArrowheads="1"/>
            </p:cNvSpPr>
            <p:nvPr/>
          </p:nvSpPr>
          <p:spPr bwMode="auto">
            <a:xfrm>
              <a:off x="713" y="1576"/>
              <a:ext cx="445" cy="4"/>
            </a:xfrm>
            <a:prstGeom prst="rect">
              <a:avLst/>
            </a:prstGeom>
            <a:solidFill>
              <a:srgbClr val="CFCF7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88" name="Rectangle 1107"/>
            <p:cNvSpPr>
              <a:spLocks noChangeArrowheads="1"/>
            </p:cNvSpPr>
            <p:nvPr/>
          </p:nvSpPr>
          <p:spPr bwMode="auto">
            <a:xfrm>
              <a:off x="1148" y="1580"/>
              <a:ext cx="10" cy="165"/>
            </a:xfrm>
            <a:prstGeom prst="rect">
              <a:avLst/>
            </a:prstGeom>
            <a:solidFill>
              <a:srgbClr val="CFCF7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89" name="Rectangle 1108"/>
            <p:cNvSpPr>
              <a:spLocks noChangeArrowheads="1"/>
            </p:cNvSpPr>
            <p:nvPr/>
          </p:nvSpPr>
          <p:spPr bwMode="auto">
            <a:xfrm>
              <a:off x="713" y="1580"/>
              <a:ext cx="435" cy="4"/>
            </a:xfrm>
            <a:prstGeom prst="rect">
              <a:avLst/>
            </a:prstGeom>
            <a:solidFill>
              <a:srgbClr val="D1D1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90" name="Rectangle 1109"/>
            <p:cNvSpPr>
              <a:spLocks noChangeArrowheads="1"/>
            </p:cNvSpPr>
            <p:nvPr/>
          </p:nvSpPr>
          <p:spPr bwMode="auto">
            <a:xfrm>
              <a:off x="1138" y="1584"/>
              <a:ext cx="10" cy="161"/>
            </a:xfrm>
            <a:prstGeom prst="rect">
              <a:avLst/>
            </a:prstGeom>
            <a:solidFill>
              <a:srgbClr val="D1D1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91" name="Rectangle 1110"/>
            <p:cNvSpPr>
              <a:spLocks noChangeArrowheads="1"/>
            </p:cNvSpPr>
            <p:nvPr/>
          </p:nvSpPr>
          <p:spPr bwMode="auto">
            <a:xfrm>
              <a:off x="713" y="1584"/>
              <a:ext cx="425" cy="4"/>
            </a:xfrm>
            <a:prstGeom prst="rect">
              <a:avLst/>
            </a:prstGeom>
            <a:solidFill>
              <a:srgbClr val="D3D3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92" name="Rectangle 1111"/>
            <p:cNvSpPr>
              <a:spLocks noChangeArrowheads="1"/>
            </p:cNvSpPr>
            <p:nvPr/>
          </p:nvSpPr>
          <p:spPr bwMode="auto">
            <a:xfrm>
              <a:off x="1128" y="1588"/>
              <a:ext cx="10" cy="157"/>
            </a:xfrm>
            <a:prstGeom prst="rect">
              <a:avLst/>
            </a:prstGeom>
            <a:solidFill>
              <a:srgbClr val="D3D3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93" name="Rectangle 1112"/>
            <p:cNvSpPr>
              <a:spLocks noChangeArrowheads="1"/>
            </p:cNvSpPr>
            <p:nvPr/>
          </p:nvSpPr>
          <p:spPr bwMode="auto">
            <a:xfrm>
              <a:off x="713" y="1588"/>
              <a:ext cx="415" cy="2"/>
            </a:xfrm>
            <a:prstGeom prst="rect">
              <a:avLst/>
            </a:prstGeom>
            <a:solidFill>
              <a:srgbClr val="D5D5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94" name="Rectangle 1113"/>
            <p:cNvSpPr>
              <a:spLocks noChangeArrowheads="1"/>
            </p:cNvSpPr>
            <p:nvPr/>
          </p:nvSpPr>
          <p:spPr bwMode="auto">
            <a:xfrm>
              <a:off x="1120" y="1590"/>
              <a:ext cx="8" cy="155"/>
            </a:xfrm>
            <a:prstGeom prst="rect">
              <a:avLst/>
            </a:prstGeom>
            <a:solidFill>
              <a:srgbClr val="D5D5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95" name="Rectangle 1114"/>
            <p:cNvSpPr>
              <a:spLocks noChangeArrowheads="1"/>
            </p:cNvSpPr>
            <p:nvPr/>
          </p:nvSpPr>
          <p:spPr bwMode="auto">
            <a:xfrm>
              <a:off x="713" y="1590"/>
              <a:ext cx="407" cy="4"/>
            </a:xfrm>
            <a:prstGeom prst="rect">
              <a:avLst/>
            </a:prstGeom>
            <a:solidFill>
              <a:srgbClr val="D7D78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96" name="Rectangle 1115"/>
            <p:cNvSpPr>
              <a:spLocks noChangeArrowheads="1"/>
            </p:cNvSpPr>
            <p:nvPr/>
          </p:nvSpPr>
          <p:spPr bwMode="auto">
            <a:xfrm>
              <a:off x="1110" y="1594"/>
              <a:ext cx="10" cy="151"/>
            </a:xfrm>
            <a:prstGeom prst="rect">
              <a:avLst/>
            </a:prstGeom>
            <a:solidFill>
              <a:srgbClr val="D7D78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97" name="Rectangle 1116"/>
            <p:cNvSpPr>
              <a:spLocks noChangeArrowheads="1"/>
            </p:cNvSpPr>
            <p:nvPr/>
          </p:nvSpPr>
          <p:spPr bwMode="auto">
            <a:xfrm>
              <a:off x="713" y="1594"/>
              <a:ext cx="397" cy="4"/>
            </a:xfrm>
            <a:prstGeom prst="rect">
              <a:avLst/>
            </a:prstGeom>
            <a:solidFill>
              <a:srgbClr val="D9D9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98" name="Rectangle 1117"/>
            <p:cNvSpPr>
              <a:spLocks noChangeArrowheads="1"/>
            </p:cNvSpPr>
            <p:nvPr/>
          </p:nvSpPr>
          <p:spPr bwMode="auto">
            <a:xfrm>
              <a:off x="1100" y="1598"/>
              <a:ext cx="10" cy="147"/>
            </a:xfrm>
            <a:prstGeom prst="rect">
              <a:avLst/>
            </a:prstGeom>
            <a:solidFill>
              <a:srgbClr val="D9D9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99" name="Rectangle 1118"/>
            <p:cNvSpPr>
              <a:spLocks noChangeArrowheads="1"/>
            </p:cNvSpPr>
            <p:nvPr/>
          </p:nvSpPr>
          <p:spPr bwMode="auto">
            <a:xfrm>
              <a:off x="713" y="1598"/>
              <a:ext cx="387" cy="4"/>
            </a:xfrm>
            <a:prstGeom prst="rect">
              <a:avLst/>
            </a:prstGeom>
            <a:solidFill>
              <a:srgbClr val="DADA8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00" name="Rectangle 1119"/>
            <p:cNvSpPr>
              <a:spLocks noChangeArrowheads="1"/>
            </p:cNvSpPr>
            <p:nvPr/>
          </p:nvSpPr>
          <p:spPr bwMode="auto">
            <a:xfrm>
              <a:off x="1090" y="1602"/>
              <a:ext cx="10" cy="143"/>
            </a:xfrm>
            <a:prstGeom prst="rect">
              <a:avLst/>
            </a:prstGeom>
            <a:solidFill>
              <a:srgbClr val="DADA8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01" name="Rectangle 1120"/>
            <p:cNvSpPr>
              <a:spLocks noChangeArrowheads="1"/>
            </p:cNvSpPr>
            <p:nvPr/>
          </p:nvSpPr>
          <p:spPr bwMode="auto">
            <a:xfrm>
              <a:off x="713" y="1602"/>
              <a:ext cx="377" cy="4"/>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02" name="Rectangle 1121"/>
            <p:cNvSpPr>
              <a:spLocks noChangeArrowheads="1"/>
            </p:cNvSpPr>
            <p:nvPr/>
          </p:nvSpPr>
          <p:spPr bwMode="auto">
            <a:xfrm>
              <a:off x="1080" y="1606"/>
              <a:ext cx="10" cy="139"/>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03" name="Rectangle 1122"/>
            <p:cNvSpPr>
              <a:spLocks noChangeArrowheads="1"/>
            </p:cNvSpPr>
            <p:nvPr/>
          </p:nvSpPr>
          <p:spPr bwMode="auto">
            <a:xfrm>
              <a:off x="713" y="1606"/>
              <a:ext cx="367" cy="2"/>
            </a:xfrm>
            <a:prstGeom prst="rect">
              <a:avLst/>
            </a:prstGeom>
            <a:solidFill>
              <a:srgbClr val="DEDE8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04" name="Rectangle 1123"/>
            <p:cNvSpPr>
              <a:spLocks noChangeArrowheads="1"/>
            </p:cNvSpPr>
            <p:nvPr/>
          </p:nvSpPr>
          <p:spPr bwMode="auto">
            <a:xfrm>
              <a:off x="1070" y="1608"/>
              <a:ext cx="10" cy="137"/>
            </a:xfrm>
            <a:prstGeom prst="rect">
              <a:avLst/>
            </a:prstGeom>
            <a:solidFill>
              <a:srgbClr val="DEDE8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05" name="Rectangle 1124"/>
            <p:cNvSpPr>
              <a:spLocks noChangeArrowheads="1"/>
            </p:cNvSpPr>
            <p:nvPr/>
          </p:nvSpPr>
          <p:spPr bwMode="auto">
            <a:xfrm>
              <a:off x="713" y="1608"/>
              <a:ext cx="357" cy="4"/>
            </a:xfrm>
            <a:prstGeom prst="rect">
              <a:avLst/>
            </a:prstGeom>
            <a:solidFill>
              <a:srgbClr val="E0E0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06" name="Rectangle 1125"/>
            <p:cNvSpPr>
              <a:spLocks noChangeArrowheads="1"/>
            </p:cNvSpPr>
            <p:nvPr/>
          </p:nvSpPr>
          <p:spPr bwMode="auto">
            <a:xfrm>
              <a:off x="1062" y="1612"/>
              <a:ext cx="8" cy="133"/>
            </a:xfrm>
            <a:prstGeom prst="rect">
              <a:avLst/>
            </a:prstGeom>
            <a:solidFill>
              <a:srgbClr val="E0E0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07" name="Rectangle 1126"/>
            <p:cNvSpPr>
              <a:spLocks noChangeArrowheads="1"/>
            </p:cNvSpPr>
            <p:nvPr/>
          </p:nvSpPr>
          <p:spPr bwMode="auto">
            <a:xfrm>
              <a:off x="713" y="1612"/>
              <a:ext cx="349" cy="4"/>
            </a:xfrm>
            <a:prstGeom prst="rect">
              <a:avLst/>
            </a:prstGeom>
            <a:solidFill>
              <a:srgbClr val="E2E2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08" name="Rectangle 1127"/>
            <p:cNvSpPr>
              <a:spLocks noChangeArrowheads="1"/>
            </p:cNvSpPr>
            <p:nvPr/>
          </p:nvSpPr>
          <p:spPr bwMode="auto">
            <a:xfrm>
              <a:off x="1052" y="1616"/>
              <a:ext cx="10" cy="129"/>
            </a:xfrm>
            <a:prstGeom prst="rect">
              <a:avLst/>
            </a:prstGeom>
            <a:solidFill>
              <a:srgbClr val="E2E2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09" name="Rectangle 1128"/>
            <p:cNvSpPr>
              <a:spLocks noChangeArrowheads="1"/>
            </p:cNvSpPr>
            <p:nvPr/>
          </p:nvSpPr>
          <p:spPr bwMode="auto">
            <a:xfrm>
              <a:off x="713" y="1616"/>
              <a:ext cx="339" cy="5"/>
            </a:xfrm>
            <a:prstGeom prst="rect">
              <a:avLst/>
            </a:prstGeom>
            <a:solidFill>
              <a:srgbClr val="E3E38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10" name="Rectangle 1129"/>
            <p:cNvSpPr>
              <a:spLocks noChangeArrowheads="1"/>
            </p:cNvSpPr>
            <p:nvPr/>
          </p:nvSpPr>
          <p:spPr bwMode="auto">
            <a:xfrm>
              <a:off x="1042" y="1621"/>
              <a:ext cx="10" cy="124"/>
            </a:xfrm>
            <a:prstGeom prst="rect">
              <a:avLst/>
            </a:prstGeom>
            <a:solidFill>
              <a:srgbClr val="E3E38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11" name="Rectangle 1130"/>
            <p:cNvSpPr>
              <a:spLocks noChangeArrowheads="1"/>
            </p:cNvSpPr>
            <p:nvPr/>
          </p:nvSpPr>
          <p:spPr bwMode="auto">
            <a:xfrm>
              <a:off x="713" y="1621"/>
              <a:ext cx="329" cy="4"/>
            </a:xfrm>
            <a:prstGeom prst="rect">
              <a:avLst/>
            </a:prstGeom>
            <a:solidFill>
              <a:srgbClr val="E5E5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12" name="Rectangle 1131"/>
            <p:cNvSpPr>
              <a:spLocks noChangeArrowheads="1"/>
            </p:cNvSpPr>
            <p:nvPr/>
          </p:nvSpPr>
          <p:spPr bwMode="auto">
            <a:xfrm>
              <a:off x="1032" y="1625"/>
              <a:ext cx="10" cy="120"/>
            </a:xfrm>
            <a:prstGeom prst="rect">
              <a:avLst/>
            </a:prstGeom>
            <a:solidFill>
              <a:srgbClr val="E5E5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13" name="Rectangle 1132"/>
            <p:cNvSpPr>
              <a:spLocks noChangeArrowheads="1"/>
            </p:cNvSpPr>
            <p:nvPr/>
          </p:nvSpPr>
          <p:spPr bwMode="auto">
            <a:xfrm>
              <a:off x="713" y="1625"/>
              <a:ext cx="319" cy="2"/>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14" name="Rectangle 1133"/>
            <p:cNvSpPr>
              <a:spLocks noChangeArrowheads="1"/>
            </p:cNvSpPr>
            <p:nvPr/>
          </p:nvSpPr>
          <p:spPr bwMode="auto">
            <a:xfrm>
              <a:off x="1022" y="1627"/>
              <a:ext cx="10" cy="118"/>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15" name="Rectangle 1134"/>
            <p:cNvSpPr>
              <a:spLocks noChangeArrowheads="1"/>
            </p:cNvSpPr>
            <p:nvPr/>
          </p:nvSpPr>
          <p:spPr bwMode="auto">
            <a:xfrm>
              <a:off x="713" y="1627"/>
              <a:ext cx="309" cy="4"/>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16" name="Rectangle 1135"/>
            <p:cNvSpPr>
              <a:spLocks noChangeArrowheads="1"/>
            </p:cNvSpPr>
            <p:nvPr/>
          </p:nvSpPr>
          <p:spPr bwMode="auto">
            <a:xfrm>
              <a:off x="1012" y="1631"/>
              <a:ext cx="10" cy="114"/>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17" name="Rectangle 1136"/>
            <p:cNvSpPr>
              <a:spLocks noChangeArrowheads="1"/>
            </p:cNvSpPr>
            <p:nvPr/>
          </p:nvSpPr>
          <p:spPr bwMode="auto">
            <a:xfrm>
              <a:off x="713" y="1631"/>
              <a:ext cx="299" cy="4"/>
            </a:xfrm>
            <a:prstGeom prst="rect">
              <a:avLst/>
            </a:prstGeom>
            <a:solidFill>
              <a:srgbClr val="E9E9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18" name="Rectangle 1137"/>
            <p:cNvSpPr>
              <a:spLocks noChangeArrowheads="1"/>
            </p:cNvSpPr>
            <p:nvPr/>
          </p:nvSpPr>
          <p:spPr bwMode="auto">
            <a:xfrm>
              <a:off x="1004" y="1635"/>
              <a:ext cx="8" cy="110"/>
            </a:xfrm>
            <a:prstGeom prst="rect">
              <a:avLst/>
            </a:prstGeom>
            <a:solidFill>
              <a:srgbClr val="E9E9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19" name="Rectangle 1138"/>
            <p:cNvSpPr>
              <a:spLocks noChangeArrowheads="1"/>
            </p:cNvSpPr>
            <p:nvPr/>
          </p:nvSpPr>
          <p:spPr bwMode="auto">
            <a:xfrm>
              <a:off x="713" y="1635"/>
              <a:ext cx="291" cy="4"/>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20" name="Rectangle 1139"/>
            <p:cNvSpPr>
              <a:spLocks noChangeArrowheads="1"/>
            </p:cNvSpPr>
            <p:nvPr/>
          </p:nvSpPr>
          <p:spPr bwMode="auto">
            <a:xfrm>
              <a:off x="994" y="1639"/>
              <a:ext cx="10" cy="106"/>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21" name="Rectangle 1140"/>
            <p:cNvSpPr>
              <a:spLocks noChangeArrowheads="1"/>
            </p:cNvSpPr>
            <p:nvPr/>
          </p:nvSpPr>
          <p:spPr bwMode="auto">
            <a:xfrm>
              <a:off x="713" y="1639"/>
              <a:ext cx="281" cy="4"/>
            </a:xfrm>
            <a:prstGeom prst="rect">
              <a:avLst/>
            </a:prstGeom>
            <a:solidFill>
              <a:srgbClr val="ECEC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22" name="Rectangle 1141"/>
            <p:cNvSpPr>
              <a:spLocks noChangeArrowheads="1"/>
            </p:cNvSpPr>
            <p:nvPr/>
          </p:nvSpPr>
          <p:spPr bwMode="auto">
            <a:xfrm>
              <a:off x="984" y="1643"/>
              <a:ext cx="10" cy="102"/>
            </a:xfrm>
            <a:prstGeom prst="rect">
              <a:avLst/>
            </a:prstGeom>
            <a:solidFill>
              <a:srgbClr val="ECEC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23" name="Rectangle 1142"/>
            <p:cNvSpPr>
              <a:spLocks noChangeArrowheads="1"/>
            </p:cNvSpPr>
            <p:nvPr/>
          </p:nvSpPr>
          <p:spPr bwMode="auto">
            <a:xfrm>
              <a:off x="713" y="1643"/>
              <a:ext cx="271" cy="4"/>
            </a:xfrm>
            <a:prstGeom prst="rect">
              <a:avLst/>
            </a:prstGeom>
            <a:solidFill>
              <a:srgbClr val="EDED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24" name="Rectangle 1143"/>
            <p:cNvSpPr>
              <a:spLocks noChangeArrowheads="1"/>
            </p:cNvSpPr>
            <p:nvPr/>
          </p:nvSpPr>
          <p:spPr bwMode="auto">
            <a:xfrm>
              <a:off x="974" y="1647"/>
              <a:ext cx="10" cy="98"/>
            </a:xfrm>
            <a:prstGeom prst="rect">
              <a:avLst/>
            </a:prstGeom>
            <a:solidFill>
              <a:srgbClr val="EDED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25" name="Rectangle 1144"/>
            <p:cNvSpPr>
              <a:spLocks noChangeArrowheads="1"/>
            </p:cNvSpPr>
            <p:nvPr/>
          </p:nvSpPr>
          <p:spPr bwMode="auto">
            <a:xfrm>
              <a:off x="713" y="1647"/>
              <a:ext cx="261" cy="2"/>
            </a:xfrm>
            <a:prstGeom prst="rect">
              <a:avLst/>
            </a:prstGeom>
            <a:solidFill>
              <a:srgbClr val="EEEE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26" name="Rectangle 1145"/>
            <p:cNvSpPr>
              <a:spLocks noChangeArrowheads="1"/>
            </p:cNvSpPr>
            <p:nvPr/>
          </p:nvSpPr>
          <p:spPr bwMode="auto">
            <a:xfrm>
              <a:off x="964" y="1649"/>
              <a:ext cx="10" cy="96"/>
            </a:xfrm>
            <a:prstGeom prst="rect">
              <a:avLst/>
            </a:prstGeom>
            <a:solidFill>
              <a:srgbClr val="EEEE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27" name="Rectangle 1146"/>
            <p:cNvSpPr>
              <a:spLocks noChangeArrowheads="1"/>
            </p:cNvSpPr>
            <p:nvPr/>
          </p:nvSpPr>
          <p:spPr bwMode="auto">
            <a:xfrm>
              <a:off x="713" y="1649"/>
              <a:ext cx="251" cy="4"/>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28" name="Rectangle 1147"/>
            <p:cNvSpPr>
              <a:spLocks noChangeArrowheads="1"/>
            </p:cNvSpPr>
            <p:nvPr/>
          </p:nvSpPr>
          <p:spPr bwMode="auto">
            <a:xfrm>
              <a:off x="954" y="1653"/>
              <a:ext cx="10" cy="92"/>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29" name="Rectangle 1148"/>
            <p:cNvSpPr>
              <a:spLocks noChangeArrowheads="1"/>
            </p:cNvSpPr>
            <p:nvPr/>
          </p:nvSpPr>
          <p:spPr bwMode="auto">
            <a:xfrm>
              <a:off x="713" y="1653"/>
              <a:ext cx="241" cy="4"/>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30" name="Rectangle 1149"/>
            <p:cNvSpPr>
              <a:spLocks noChangeArrowheads="1"/>
            </p:cNvSpPr>
            <p:nvPr/>
          </p:nvSpPr>
          <p:spPr bwMode="auto">
            <a:xfrm>
              <a:off x="946" y="1657"/>
              <a:ext cx="8" cy="88"/>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31" name="Rectangle 1150"/>
            <p:cNvSpPr>
              <a:spLocks noChangeArrowheads="1"/>
            </p:cNvSpPr>
            <p:nvPr/>
          </p:nvSpPr>
          <p:spPr bwMode="auto">
            <a:xfrm>
              <a:off x="713" y="1657"/>
              <a:ext cx="233" cy="4"/>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32" name="Rectangle 1151"/>
            <p:cNvSpPr>
              <a:spLocks noChangeArrowheads="1"/>
            </p:cNvSpPr>
            <p:nvPr/>
          </p:nvSpPr>
          <p:spPr bwMode="auto">
            <a:xfrm>
              <a:off x="936" y="1661"/>
              <a:ext cx="10" cy="84"/>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33" name="Rectangle 1152"/>
            <p:cNvSpPr>
              <a:spLocks noChangeArrowheads="1"/>
            </p:cNvSpPr>
            <p:nvPr/>
          </p:nvSpPr>
          <p:spPr bwMode="auto">
            <a:xfrm>
              <a:off x="713" y="1661"/>
              <a:ext cx="223" cy="4"/>
            </a:xfrm>
            <a:prstGeom prst="rect">
              <a:avLst/>
            </a:prstGeom>
            <a:solidFill>
              <a:srgbClr val="F3F3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34" name="Rectangle 1153"/>
            <p:cNvSpPr>
              <a:spLocks noChangeArrowheads="1"/>
            </p:cNvSpPr>
            <p:nvPr/>
          </p:nvSpPr>
          <p:spPr bwMode="auto">
            <a:xfrm>
              <a:off x="926" y="1665"/>
              <a:ext cx="10" cy="80"/>
            </a:xfrm>
            <a:prstGeom prst="rect">
              <a:avLst/>
            </a:prstGeom>
            <a:solidFill>
              <a:srgbClr val="F3F3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35" name="Rectangle 1154"/>
            <p:cNvSpPr>
              <a:spLocks noChangeArrowheads="1"/>
            </p:cNvSpPr>
            <p:nvPr/>
          </p:nvSpPr>
          <p:spPr bwMode="auto">
            <a:xfrm>
              <a:off x="713" y="1665"/>
              <a:ext cx="213" cy="2"/>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36" name="Rectangle 1155"/>
            <p:cNvSpPr>
              <a:spLocks noChangeArrowheads="1"/>
            </p:cNvSpPr>
            <p:nvPr/>
          </p:nvSpPr>
          <p:spPr bwMode="auto">
            <a:xfrm>
              <a:off x="916" y="1667"/>
              <a:ext cx="10" cy="78"/>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37" name="Rectangle 1156"/>
            <p:cNvSpPr>
              <a:spLocks noChangeArrowheads="1"/>
            </p:cNvSpPr>
            <p:nvPr/>
          </p:nvSpPr>
          <p:spPr bwMode="auto">
            <a:xfrm>
              <a:off x="713" y="1667"/>
              <a:ext cx="203" cy="4"/>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38" name="Rectangle 1157"/>
            <p:cNvSpPr>
              <a:spLocks noChangeArrowheads="1"/>
            </p:cNvSpPr>
            <p:nvPr/>
          </p:nvSpPr>
          <p:spPr bwMode="auto">
            <a:xfrm>
              <a:off x="906" y="1671"/>
              <a:ext cx="10" cy="74"/>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39" name="Rectangle 1158"/>
            <p:cNvSpPr>
              <a:spLocks noChangeArrowheads="1"/>
            </p:cNvSpPr>
            <p:nvPr/>
          </p:nvSpPr>
          <p:spPr bwMode="auto">
            <a:xfrm>
              <a:off x="713" y="1671"/>
              <a:ext cx="193" cy="4"/>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40" name="Rectangle 1159"/>
            <p:cNvSpPr>
              <a:spLocks noChangeArrowheads="1"/>
            </p:cNvSpPr>
            <p:nvPr/>
          </p:nvSpPr>
          <p:spPr bwMode="auto">
            <a:xfrm>
              <a:off x="896" y="1675"/>
              <a:ext cx="10" cy="70"/>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41" name="Rectangle 1160"/>
            <p:cNvSpPr>
              <a:spLocks noChangeArrowheads="1"/>
            </p:cNvSpPr>
            <p:nvPr/>
          </p:nvSpPr>
          <p:spPr bwMode="auto">
            <a:xfrm>
              <a:off x="713" y="1675"/>
              <a:ext cx="183" cy="4"/>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42" name="Rectangle 1161"/>
            <p:cNvSpPr>
              <a:spLocks noChangeArrowheads="1"/>
            </p:cNvSpPr>
            <p:nvPr/>
          </p:nvSpPr>
          <p:spPr bwMode="auto">
            <a:xfrm>
              <a:off x="888" y="1679"/>
              <a:ext cx="8" cy="66"/>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43" name="Rectangle 1162"/>
            <p:cNvSpPr>
              <a:spLocks noChangeArrowheads="1"/>
            </p:cNvSpPr>
            <p:nvPr/>
          </p:nvSpPr>
          <p:spPr bwMode="auto">
            <a:xfrm>
              <a:off x="713" y="1679"/>
              <a:ext cx="175" cy="4"/>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44" name="Rectangle 1163"/>
            <p:cNvSpPr>
              <a:spLocks noChangeArrowheads="1"/>
            </p:cNvSpPr>
            <p:nvPr/>
          </p:nvSpPr>
          <p:spPr bwMode="auto">
            <a:xfrm>
              <a:off x="878" y="1683"/>
              <a:ext cx="10" cy="62"/>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45" name="Rectangle 1164"/>
            <p:cNvSpPr>
              <a:spLocks noChangeArrowheads="1"/>
            </p:cNvSpPr>
            <p:nvPr/>
          </p:nvSpPr>
          <p:spPr bwMode="auto">
            <a:xfrm>
              <a:off x="713" y="1683"/>
              <a:ext cx="165" cy="2"/>
            </a:xfrm>
            <a:prstGeom prst="rect">
              <a:avLst/>
            </a:prstGeom>
            <a:solidFill>
              <a:srgbClr val="F8F8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46" name="Rectangle 1165"/>
            <p:cNvSpPr>
              <a:spLocks noChangeArrowheads="1"/>
            </p:cNvSpPr>
            <p:nvPr/>
          </p:nvSpPr>
          <p:spPr bwMode="auto">
            <a:xfrm>
              <a:off x="868" y="1685"/>
              <a:ext cx="10" cy="60"/>
            </a:xfrm>
            <a:prstGeom prst="rect">
              <a:avLst/>
            </a:prstGeom>
            <a:solidFill>
              <a:srgbClr val="F8F8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47" name="Rectangle 1166"/>
            <p:cNvSpPr>
              <a:spLocks noChangeArrowheads="1"/>
            </p:cNvSpPr>
            <p:nvPr/>
          </p:nvSpPr>
          <p:spPr bwMode="auto">
            <a:xfrm>
              <a:off x="713" y="1685"/>
              <a:ext cx="155" cy="4"/>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48" name="Rectangle 1167"/>
            <p:cNvSpPr>
              <a:spLocks noChangeArrowheads="1"/>
            </p:cNvSpPr>
            <p:nvPr/>
          </p:nvSpPr>
          <p:spPr bwMode="auto">
            <a:xfrm>
              <a:off x="858" y="1689"/>
              <a:ext cx="10" cy="56"/>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49" name="Rectangle 1168"/>
            <p:cNvSpPr>
              <a:spLocks noChangeArrowheads="1"/>
            </p:cNvSpPr>
            <p:nvPr/>
          </p:nvSpPr>
          <p:spPr bwMode="auto">
            <a:xfrm>
              <a:off x="713" y="1689"/>
              <a:ext cx="145" cy="4"/>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50" name="Rectangle 1169"/>
            <p:cNvSpPr>
              <a:spLocks noChangeArrowheads="1"/>
            </p:cNvSpPr>
            <p:nvPr/>
          </p:nvSpPr>
          <p:spPr bwMode="auto">
            <a:xfrm>
              <a:off x="848" y="1693"/>
              <a:ext cx="10" cy="52"/>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51" name="Rectangle 1170"/>
            <p:cNvSpPr>
              <a:spLocks noChangeArrowheads="1"/>
            </p:cNvSpPr>
            <p:nvPr/>
          </p:nvSpPr>
          <p:spPr bwMode="auto">
            <a:xfrm>
              <a:off x="713" y="1693"/>
              <a:ext cx="135" cy="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52" name="Rectangle 1171"/>
            <p:cNvSpPr>
              <a:spLocks noChangeArrowheads="1"/>
            </p:cNvSpPr>
            <p:nvPr/>
          </p:nvSpPr>
          <p:spPr bwMode="auto">
            <a:xfrm>
              <a:off x="838" y="1697"/>
              <a:ext cx="10" cy="48"/>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53" name="Rectangle 1172"/>
            <p:cNvSpPr>
              <a:spLocks noChangeArrowheads="1"/>
            </p:cNvSpPr>
            <p:nvPr/>
          </p:nvSpPr>
          <p:spPr bwMode="auto">
            <a:xfrm>
              <a:off x="713" y="1697"/>
              <a:ext cx="125" cy="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54" name="Rectangle 1173"/>
            <p:cNvSpPr>
              <a:spLocks noChangeArrowheads="1"/>
            </p:cNvSpPr>
            <p:nvPr/>
          </p:nvSpPr>
          <p:spPr bwMode="auto">
            <a:xfrm>
              <a:off x="830" y="1701"/>
              <a:ext cx="8" cy="4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55" name="Rectangle 1174"/>
            <p:cNvSpPr>
              <a:spLocks noChangeArrowheads="1"/>
            </p:cNvSpPr>
            <p:nvPr/>
          </p:nvSpPr>
          <p:spPr bwMode="auto">
            <a:xfrm>
              <a:off x="713" y="1701"/>
              <a:ext cx="117" cy="4"/>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56" name="Rectangle 1175"/>
            <p:cNvSpPr>
              <a:spLocks noChangeArrowheads="1"/>
            </p:cNvSpPr>
            <p:nvPr/>
          </p:nvSpPr>
          <p:spPr bwMode="auto">
            <a:xfrm>
              <a:off x="820" y="1705"/>
              <a:ext cx="10" cy="40"/>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57" name="Rectangle 1176"/>
            <p:cNvSpPr>
              <a:spLocks noChangeArrowheads="1"/>
            </p:cNvSpPr>
            <p:nvPr/>
          </p:nvSpPr>
          <p:spPr bwMode="auto">
            <a:xfrm>
              <a:off x="713" y="1705"/>
              <a:ext cx="107" cy="2"/>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58" name="Rectangle 1177"/>
            <p:cNvSpPr>
              <a:spLocks noChangeArrowheads="1"/>
            </p:cNvSpPr>
            <p:nvPr/>
          </p:nvSpPr>
          <p:spPr bwMode="auto">
            <a:xfrm>
              <a:off x="810" y="1707"/>
              <a:ext cx="10" cy="38"/>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59" name="Rectangle 1178"/>
            <p:cNvSpPr>
              <a:spLocks noChangeArrowheads="1"/>
            </p:cNvSpPr>
            <p:nvPr/>
          </p:nvSpPr>
          <p:spPr bwMode="auto">
            <a:xfrm>
              <a:off x="713" y="1707"/>
              <a:ext cx="97"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60" name="Rectangle 1179"/>
            <p:cNvSpPr>
              <a:spLocks noChangeArrowheads="1"/>
            </p:cNvSpPr>
            <p:nvPr/>
          </p:nvSpPr>
          <p:spPr bwMode="auto">
            <a:xfrm>
              <a:off x="800" y="1711"/>
              <a:ext cx="10" cy="3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61" name="Rectangle 1180"/>
            <p:cNvSpPr>
              <a:spLocks noChangeArrowheads="1"/>
            </p:cNvSpPr>
            <p:nvPr/>
          </p:nvSpPr>
          <p:spPr bwMode="auto">
            <a:xfrm>
              <a:off x="713" y="1711"/>
              <a:ext cx="87"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62" name="Rectangle 1181"/>
            <p:cNvSpPr>
              <a:spLocks noChangeArrowheads="1"/>
            </p:cNvSpPr>
            <p:nvPr/>
          </p:nvSpPr>
          <p:spPr bwMode="auto">
            <a:xfrm>
              <a:off x="790" y="1715"/>
              <a:ext cx="10" cy="30"/>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63" name="Rectangle 1182"/>
            <p:cNvSpPr>
              <a:spLocks noChangeArrowheads="1"/>
            </p:cNvSpPr>
            <p:nvPr/>
          </p:nvSpPr>
          <p:spPr bwMode="auto">
            <a:xfrm>
              <a:off x="713" y="1715"/>
              <a:ext cx="77" cy="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64" name="Rectangle 1183"/>
            <p:cNvSpPr>
              <a:spLocks noChangeArrowheads="1"/>
            </p:cNvSpPr>
            <p:nvPr/>
          </p:nvSpPr>
          <p:spPr bwMode="auto">
            <a:xfrm>
              <a:off x="780" y="1719"/>
              <a:ext cx="10" cy="26"/>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65" name="Rectangle 1184"/>
            <p:cNvSpPr>
              <a:spLocks noChangeArrowheads="1"/>
            </p:cNvSpPr>
            <p:nvPr/>
          </p:nvSpPr>
          <p:spPr bwMode="auto">
            <a:xfrm>
              <a:off x="713" y="1719"/>
              <a:ext cx="67" cy="4"/>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66" name="Rectangle 1185"/>
            <p:cNvSpPr>
              <a:spLocks noChangeArrowheads="1"/>
            </p:cNvSpPr>
            <p:nvPr/>
          </p:nvSpPr>
          <p:spPr bwMode="auto">
            <a:xfrm>
              <a:off x="772" y="1723"/>
              <a:ext cx="8" cy="22"/>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67" name="Rectangle 1186"/>
            <p:cNvSpPr>
              <a:spLocks noChangeArrowheads="1"/>
            </p:cNvSpPr>
            <p:nvPr/>
          </p:nvSpPr>
          <p:spPr bwMode="auto">
            <a:xfrm>
              <a:off x="713" y="1723"/>
              <a:ext cx="59" cy="2"/>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68" name="Rectangle 1187"/>
            <p:cNvSpPr>
              <a:spLocks noChangeArrowheads="1"/>
            </p:cNvSpPr>
            <p:nvPr/>
          </p:nvSpPr>
          <p:spPr bwMode="auto">
            <a:xfrm>
              <a:off x="762" y="1725"/>
              <a:ext cx="10" cy="20"/>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69" name="Rectangle 1188"/>
            <p:cNvSpPr>
              <a:spLocks noChangeArrowheads="1"/>
            </p:cNvSpPr>
            <p:nvPr/>
          </p:nvSpPr>
          <p:spPr bwMode="auto">
            <a:xfrm>
              <a:off x="713" y="1725"/>
              <a:ext cx="4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70" name="Rectangle 1189"/>
            <p:cNvSpPr>
              <a:spLocks noChangeArrowheads="1"/>
            </p:cNvSpPr>
            <p:nvPr/>
          </p:nvSpPr>
          <p:spPr bwMode="auto">
            <a:xfrm>
              <a:off x="752" y="1729"/>
              <a:ext cx="10" cy="1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71" name="Rectangle 1190"/>
            <p:cNvSpPr>
              <a:spLocks noChangeArrowheads="1"/>
            </p:cNvSpPr>
            <p:nvPr/>
          </p:nvSpPr>
          <p:spPr bwMode="auto">
            <a:xfrm>
              <a:off x="713" y="1729"/>
              <a:ext cx="3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72" name="Rectangle 1191"/>
            <p:cNvSpPr>
              <a:spLocks noChangeArrowheads="1"/>
            </p:cNvSpPr>
            <p:nvPr/>
          </p:nvSpPr>
          <p:spPr bwMode="auto">
            <a:xfrm>
              <a:off x="742" y="1733"/>
              <a:ext cx="10" cy="12"/>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73" name="Rectangle 1192"/>
            <p:cNvSpPr>
              <a:spLocks noChangeArrowheads="1"/>
            </p:cNvSpPr>
            <p:nvPr/>
          </p:nvSpPr>
          <p:spPr bwMode="auto">
            <a:xfrm>
              <a:off x="713" y="1733"/>
              <a:ext cx="2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74" name="Rectangle 1193"/>
            <p:cNvSpPr>
              <a:spLocks noChangeArrowheads="1"/>
            </p:cNvSpPr>
            <p:nvPr/>
          </p:nvSpPr>
          <p:spPr bwMode="auto">
            <a:xfrm>
              <a:off x="732" y="1737"/>
              <a:ext cx="10" cy="8"/>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75" name="Rectangle 1194"/>
            <p:cNvSpPr>
              <a:spLocks noChangeArrowheads="1"/>
            </p:cNvSpPr>
            <p:nvPr/>
          </p:nvSpPr>
          <p:spPr bwMode="auto">
            <a:xfrm>
              <a:off x="713" y="1737"/>
              <a:ext cx="19"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76" name="Rectangle 1195"/>
            <p:cNvSpPr>
              <a:spLocks noChangeArrowheads="1"/>
            </p:cNvSpPr>
            <p:nvPr/>
          </p:nvSpPr>
          <p:spPr bwMode="auto">
            <a:xfrm>
              <a:off x="722" y="1741"/>
              <a:ext cx="10"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77" name="Rectangle 1196"/>
            <p:cNvSpPr>
              <a:spLocks noChangeArrowheads="1"/>
            </p:cNvSpPr>
            <p:nvPr/>
          </p:nvSpPr>
          <p:spPr bwMode="auto">
            <a:xfrm>
              <a:off x="713" y="1741"/>
              <a:ext cx="9" cy="4"/>
            </a:xfrm>
            <a:prstGeom prst="rect">
              <a:avLst/>
            </a:prstGeom>
            <a:solidFill>
              <a:srgbClr val="FFFF99"/>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grpSp>
        <p:nvGrpSpPr>
          <p:cNvPr id="1178" name="Group 1557"/>
          <p:cNvGrpSpPr>
            <a:grpSpLocks/>
          </p:cNvGrpSpPr>
          <p:nvPr/>
        </p:nvGrpSpPr>
        <p:grpSpPr bwMode="auto">
          <a:xfrm>
            <a:off x="2051959" y="2359026"/>
            <a:ext cx="794544" cy="265113"/>
            <a:chOff x="950" y="1486"/>
            <a:chExt cx="455" cy="167"/>
          </a:xfrm>
        </p:grpSpPr>
        <p:grpSp>
          <p:nvGrpSpPr>
            <p:cNvPr id="1179" name="Group 1398"/>
            <p:cNvGrpSpPr>
              <a:grpSpLocks/>
            </p:cNvGrpSpPr>
            <p:nvPr/>
          </p:nvGrpSpPr>
          <p:grpSpPr bwMode="auto">
            <a:xfrm>
              <a:off x="950" y="1486"/>
              <a:ext cx="455" cy="167"/>
              <a:chOff x="950" y="1486"/>
              <a:chExt cx="455" cy="167"/>
            </a:xfrm>
          </p:grpSpPr>
          <p:sp>
            <p:nvSpPr>
              <p:cNvPr id="1338" name="Rectangle 1198"/>
              <p:cNvSpPr>
                <a:spLocks noChangeArrowheads="1"/>
              </p:cNvSpPr>
              <p:nvPr/>
            </p:nvSpPr>
            <p:spPr bwMode="auto">
              <a:xfrm>
                <a:off x="1399" y="1486"/>
                <a:ext cx="6" cy="167"/>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39" name="Rectangle 1199"/>
              <p:cNvSpPr>
                <a:spLocks noChangeArrowheads="1"/>
              </p:cNvSpPr>
              <p:nvPr/>
            </p:nvSpPr>
            <p:spPr bwMode="auto">
              <a:xfrm>
                <a:off x="950" y="1486"/>
                <a:ext cx="449" cy="2"/>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40" name="Rectangle 1200"/>
              <p:cNvSpPr>
                <a:spLocks noChangeArrowheads="1"/>
              </p:cNvSpPr>
              <p:nvPr/>
            </p:nvSpPr>
            <p:spPr bwMode="auto">
              <a:xfrm>
                <a:off x="1395" y="1488"/>
                <a:ext cx="4" cy="165"/>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41" name="Rectangle 1201"/>
              <p:cNvSpPr>
                <a:spLocks noChangeArrowheads="1"/>
              </p:cNvSpPr>
              <p:nvPr/>
            </p:nvSpPr>
            <p:spPr bwMode="auto">
              <a:xfrm>
                <a:off x="950" y="1488"/>
                <a:ext cx="445" cy="2"/>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42" name="Rectangle 1202"/>
              <p:cNvSpPr>
                <a:spLocks noChangeArrowheads="1"/>
              </p:cNvSpPr>
              <p:nvPr/>
            </p:nvSpPr>
            <p:spPr bwMode="auto">
              <a:xfrm>
                <a:off x="1389" y="1490"/>
                <a:ext cx="6" cy="163"/>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43" name="Rectangle 1203"/>
              <p:cNvSpPr>
                <a:spLocks noChangeArrowheads="1"/>
              </p:cNvSpPr>
              <p:nvPr/>
            </p:nvSpPr>
            <p:spPr bwMode="auto">
              <a:xfrm>
                <a:off x="950" y="1490"/>
                <a:ext cx="439" cy="2"/>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44" name="Rectangle 1204"/>
              <p:cNvSpPr>
                <a:spLocks noChangeArrowheads="1"/>
              </p:cNvSpPr>
              <p:nvPr/>
            </p:nvSpPr>
            <p:spPr bwMode="auto">
              <a:xfrm>
                <a:off x="1385" y="1492"/>
                <a:ext cx="4" cy="161"/>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45" name="Rectangle 1205"/>
              <p:cNvSpPr>
                <a:spLocks noChangeArrowheads="1"/>
              </p:cNvSpPr>
              <p:nvPr/>
            </p:nvSpPr>
            <p:spPr bwMode="auto">
              <a:xfrm>
                <a:off x="950" y="1492"/>
                <a:ext cx="435" cy="2"/>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46" name="Rectangle 1206"/>
              <p:cNvSpPr>
                <a:spLocks noChangeArrowheads="1"/>
              </p:cNvSpPr>
              <p:nvPr/>
            </p:nvSpPr>
            <p:spPr bwMode="auto">
              <a:xfrm>
                <a:off x="1381" y="1494"/>
                <a:ext cx="4" cy="159"/>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47" name="Rectangle 1207"/>
              <p:cNvSpPr>
                <a:spLocks noChangeArrowheads="1"/>
              </p:cNvSpPr>
              <p:nvPr/>
            </p:nvSpPr>
            <p:spPr bwMode="auto">
              <a:xfrm>
                <a:off x="950" y="1494"/>
                <a:ext cx="431" cy="2"/>
              </a:xfrm>
              <a:prstGeom prst="rect">
                <a:avLst/>
              </a:prstGeom>
              <a:solidFill>
                <a:srgbClr val="8282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48" name="Rectangle 1208"/>
              <p:cNvSpPr>
                <a:spLocks noChangeArrowheads="1"/>
              </p:cNvSpPr>
              <p:nvPr/>
            </p:nvSpPr>
            <p:spPr bwMode="auto">
              <a:xfrm>
                <a:off x="1375" y="1496"/>
                <a:ext cx="6" cy="157"/>
              </a:xfrm>
              <a:prstGeom prst="rect">
                <a:avLst/>
              </a:prstGeom>
              <a:solidFill>
                <a:srgbClr val="8282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49" name="Rectangle 1209"/>
              <p:cNvSpPr>
                <a:spLocks noChangeArrowheads="1"/>
              </p:cNvSpPr>
              <p:nvPr/>
            </p:nvSpPr>
            <p:spPr bwMode="auto">
              <a:xfrm>
                <a:off x="950" y="1496"/>
                <a:ext cx="425" cy="2"/>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50" name="Rectangle 1210"/>
              <p:cNvSpPr>
                <a:spLocks noChangeArrowheads="1"/>
              </p:cNvSpPr>
              <p:nvPr/>
            </p:nvSpPr>
            <p:spPr bwMode="auto">
              <a:xfrm>
                <a:off x="1371" y="1498"/>
                <a:ext cx="4" cy="155"/>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51" name="Rectangle 1211"/>
              <p:cNvSpPr>
                <a:spLocks noChangeArrowheads="1"/>
              </p:cNvSpPr>
              <p:nvPr/>
            </p:nvSpPr>
            <p:spPr bwMode="auto">
              <a:xfrm>
                <a:off x="1367" y="1498"/>
                <a:ext cx="4" cy="155"/>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52" name="Rectangle 1212"/>
              <p:cNvSpPr>
                <a:spLocks noChangeArrowheads="1"/>
              </p:cNvSpPr>
              <p:nvPr/>
            </p:nvSpPr>
            <p:spPr bwMode="auto">
              <a:xfrm>
                <a:off x="950" y="1498"/>
                <a:ext cx="417" cy="2"/>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53" name="Rectangle 1213"/>
              <p:cNvSpPr>
                <a:spLocks noChangeArrowheads="1"/>
              </p:cNvSpPr>
              <p:nvPr/>
            </p:nvSpPr>
            <p:spPr bwMode="auto">
              <a:xfrm>
                <a:off x="1361" y="1500"/>
                <a:ext cx="6" cy="153"/>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54" name="Rectangle 1214"/>
              <p:cNvSpPr>
                <a:spLocks noChangeArrowheads="1"/>
              </p:cNvSpPr>
              <p:nvPr/>
            </p:nvSpPr>
            <p:spPr bwMode="auto">
              <a:xfrm>
                <a:off x="950" y="1500"/>
                <a:ext cx="411" cy="2"/>
              </a:xfrm>
              <a:prstGeom prst="rect">
                <a:avLst/>
              </a:prstGeom>
              <a:solidFill>
                <a:srgbClr val="8585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55" name="Rectangle 1215"/>
              <p:cNvSpPr>
                <a:spLocks noChangeArrowheads="1"/>
              </p:cNvSpPr>
              <p:nvPr/>
            </p:nvSpPr>
            <p:spPr bwMode="auto">
              <a:xfrm>
                <a:off x="1357" y="1502"/>
                <a:ext cx="4" cy="151"/>
              </a:xfrm>
              <a:prstGeom prst="rect">
                <a:avLst/>
              </a:prstGeom>
              <a:solidFill>
                <a:srgbClr val="8585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56" name="Rectangle 1216"/>
              <p:cNvSpPr>
                <a:spLocks noChangeArrowheads="1"/>
              </p:cNvSpPr>
              <p:nvPr/>
            </p:nvSpPr>
            <p:spPr bwMode="auto">
              <a:xfrm>
                <a:off x="950" y="1502"/>
                <a:ext cx="407" cy="2"/>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57" name="Rectangle 1217"/>
              <p:cNvSpPr>
                <a:spLocks noChangeArrowheads="1"/>
              </p:cNvSpPr>
              <p:nvPr/>
            </p:nvSpPr>
            <p:spPr bwMode="auto">
              <a:xfrm>
                <a:off x="1351" y="1504"/>
                <a:ext cx="6" cy="149"/>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58" name="Rectangle 1218"/>
              <p:cNvSpPr>
                <a:spLocks noChangeArrowheads="1"/>
              </p:cNvSpPr>
              <p:nvPr/>
            </p:nvSpPr>
            <p:spPr bwMode="auto">
              <a:xfrm>
                <a:off x="950" y="1504"/>
                <a:ext cx="401" cy="2"/>
              </a:xfrm>
              <a:prstGeom prst="rect">
                <a:avLst/>
              </a:prstGeom>
              <a:solidFill>
                <a:srgbClr val="8787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59" name="Rectangle 1219"/>
              <p:cNvSpPr>
                <a:spLocks noChangeArrowheads="1"/>
              </p:cNvSpPr>
              <p:nvPr/>
            </p:nvSpPr>
            <p:spPr bwMode="auto">
              <a:xfrm>
                <a:off x="1347" y="1506"/>
                <a:ext cx="4" cy="147"/>
              </a:xfrm>
              <a:prstGeom prst="rect">
                <a:avLst/>
              </a:prstGeom>
              <a:solidFill>
                <a:srgbClr val="8787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60" name="Rectangle 1220"/>
              <p:cNvSpPr>
                <a:spLocks noChangeArrowheads="1"/>
              </p:cNvSpPr>
              <p:nvPr/>
            </p:nvSpPr>
            <p:spPr bwMode="auto">
              <a:xfrm>
                <a:off x="950" y="1506"/>
                <a:ext cx="397" cy="2"/>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61" name="Rectangle 1221"/>
              <p:cNvSpPr>
                <a:spLocks noChangeArrowheads="1"/>
              </p:cNvSpPr>
              <p:nvPr/>
            </p:nvSpPr>
            <p:spPr bwMode="auto">
              <a:xfrm>
                <a:off x="1343" y="1508"/>
                <a:ext cx="4" cy="145"/>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62" name="Rectangle 1222"/>
              <p:cNvSpPr>
                <a:spLocks noChangeArrowheads="1"/>
              </p:cNvSpPr>
              <p:nvPr/>
            </p:nvSpPr>
            <p:spPr bwMode="auto">
              <a:xfrm>
                <a:off x="950" y="1508"/>
                <a:ext cx="393" cy="2"/>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63" name="Rectangle 1223"/>
              <p:cNvSpPr>
                <a:spLocks noChangeArrowheads="1"/>
              </p:cNvSpPr>
              <p:nvPr/>
            </p:nvSpPr>
            <p:spPr bwMode="auto">
              <a:xfrm>
                <a:off x="1337" y="1510"/>
                <a:ext cx="6" cy="143"/>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64" name="Rectangle 1224"/>
              <p:cNvSpPr>
                <a:spLocks noChangeArrowheads="1"/>
              </p:cNvSpPr>
              <p:nvPr/>
            </p:nvSpPr>
            <p:spPr bwMode="auto">
              <a:xfrm>
                <a:off x="1333" y="1510"/>
                <a:ext cx="4" cy="143"/>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65" name="Rectangle 1225"/>
              <p:cNvSpPr>
                <a:spLocks noChangeArrowheads="1"/>
              </p:cNvSpPr>
              <p:nvPr/>
            </p:nvSpPr>
            <p:spPr bwMode="auto">
              <a:xfrm>
                <a:off x="950" y="1510"/>
                <a:ext cx="383" cy="2"/>
              </a:xfrm>
              <a:prstGeom prst="rect">
                <a:avLst/>
              </a:prstGeom>
              <a:solidFill>
                <a:srgbClr val="8B8B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66" name="Rectangle 1226"/>
              <p:cNvSpPr>
                <a:spLocks noChangeArrowheads="1"/>
              </p:cNvSpPr>
              <p:nvPr/>
            </p:nvSpPr>
            <p:spPr bwMode="auto">
              <a:xfrm>
                <a:off x="1329" y="1512"/>
                <a:ext cx="4" cy="141"/>
              </a:xfrm>
              <a:prstGeom prst="rect">
                <a:avLst/>
              </a:prstGeom>
              <a:solidFill>
                <a:srgbClr val="8B8B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67" name="Rectangle 1227"/>
              <p:cNvSpPr>
                <a:spLocks noChangeArrowheads="1"/>
              </p:cNvSpPr>
              <p:nvPr/>
            </p:nvSpPr>
            <p:spPr bwMode="auto">
              <a:xfrm>
                <a:off x="950" y="1512"/>
                <a:ext cx="379" cy="2"/>
              </a:xfrm>
              <a:prstGeom prst="rect">
                <a:avLst/>
              </a:prstGeom>
              <a:solidFill>
                <a:srgbClr val="8D8D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68" name="Rectangle 1228"/>
              <p:cNvSpPr>
                <a:spLocks noChangeArrowheads="1"/>
              </p:cNvSpPr>
              <p:nvPr/>
            </p:nvSpPr>
            <p:spPr bwMode="auto">
              <a:xfrm>
                <a:off x="1323" y="1514"/>
                <a:ext cx="6" cy="139"/>
              </a:xfrm>
              <a:prstGeom prst="rect">
                <a:avLst/>
              </a:prstGeom>
              <a:solidFill>
                <a:srgbClr val="8D8D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69" name="Rectangle 1229"/>
              <p:cNvSpPr>
                <a:spLocks noChangeArrowheads="1"/>
              </p:cNvSpPr>
              <p:nvPr/>
            </p:nvSpPr>
            <p:spPr bwMode="auto">
              <a:xfrm>
                <a:off x="950" y="1514"/>
                <a:ext cx="373" cy="2"/>
              </a:xfrm>
              <a:prstGeom prst="rect">
                <a:avLst/>
              </a:prstGeom>
              <a:solidFill>
                <a:srgbClr val="8E8E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70" name="Rectangle 1230"/>
              <p:cNvSpPr>
                <a:spLocks noChangeArrowheads="1"/>
              </p:cNvSpPr>
              <p:nvPr/>
            </p:nvSpPr>
            <p:spPr bwMode="auto">
              <a:xfrm>
                <a:off x="1319" y="1516"/>
                <a:ext cx="4" cy="137"/>
              </a:xfrm>
              <a:prstGeom prst="rect">
                <a:avLst/>
              </a:prstGeom>
              <a:solidFill>
                <a:srgbClr val="8E8E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71" name="Rectangle 1231"/>
              <p:cNvSpPr>
                <a:spLocks noChangeArrowheads="1"/>
              </p:cNvSpPr>
              <p:nvPr/>
            </p:nvSpPr>
            <p:spPr bwMode="auto">
              <a:xfrm>
                <a:off x="950" y="1516"/>
                <a:ext cx="369" cy="2"/>
              </a:xfrm>
              <a:prstGeom prst="rect">
                <a:avLst/>
              </a:prstGeom>
              <a:solidFill>
                <a:srgbClr val="8F8F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72" name="Rectangle 1232"/>
              <p:cNvSpPr>
                <a:spLocks noChangeArrowheads="1"/>
              </p:cNvSpPr>
              <p:nvPr/>
            </p:nvSpPr>
            <p:spPr bwMode="auto">
              <a:xfrm>
                <a:off x="1315" y="1518"/>
                <a:ext cx="4" cy="135"/>
              </a:xfrm>
              <a:prstGeom prst="rect">
                <a:avLst/>
              </a:prstGeom>
              <a:solidFill>
                <a:srgbClr val="8F8F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73" name="Rectangle 1233"/>
              <p:cNvSpPr>
                <a:spLocks noChangeArrowheads="1"/>
              </p:cNvSpPr>
              <p:nvPr/>
            </p:nvSpPr>
            <p:spPr bwMode="auto">
              <a:xfrm>
                <a:off x="950" y="1518"/>
                <a:ext cx="365" cy="2"/>
              </a:xfrm>
              <a:prstGeom prst="rect">
                <a:avLst/>
              </a:prstGeom>
              <a:solidFill>
                <a:srgbClr val="9191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74" name="Rectangle 1234"/>
              <p:cNvSpPr>
                <a:spLocks noChangeArrowheads="1"/>
              </p:cNvSpPr>
              <p:nvPr/>
            </p:nvSpPr>
            <p:spPr bwMode="auto">
              <a:xfrm>
                <a:off x="1309" y="1520"/>
                <a:ext cx="6" cy="133"/>
              </a:xfrm>
              <a:prstGeom prst="rect">
                <a:avLst/>
              </a:prstGeom>
              <a:solidFill>
                <a:srgbClr val="9191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75" name="Rectangle 1235"/>
              <p:cNvSpPr>
                <a:spLocks noChangeArrowheads="1"/>
              </p:cNvSpPr>
              <p:nvPr/>
            </p:nvSpPr>
            <p:spPr bwMode="auto">
              <a:xfrm>
                <a:off x="950" y="1520"/>
                <a:ext cx="359" cy="2"/>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76" name="Rectangle 1236"/>
              <p:cNvSpPr>
                <a:spLocks noChangeArrowheads="1"/>
              </p:cNvSpPr>
              <p:nvPr/>
            </p:nvSpPr>
            <p:spPr bwMode="auto">
              <a:xfrm>
                <a:off x="1305" y="1522"/>
                <a:ext cx="4" cy="131"/>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77" name="Rectangle 1237"/>
              <p:cNvSpPr>
                <a:spLocks noChangeArrowheads="1"/>
              </p:cNvSpPr>
              <p:nvPr/>
            </p:nvSpPr>
            <p:spPr bwMode="auto">
              <a:xfrm>
                <a:off x="950" y="1522"/>
                <a:ext cx="355" cy="2"/>
              </a:xfrm>
              <a:prstGeom prst="rect">
                <a:avLst/>
              </a:prstGeom>
              <a:solidFill>
                <a:srgbClr val="9494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78" name="Rectangle 1238"/>
              <p:cNvSpPr>
                <a:spLocks noChangeArrowheads="1"/>
              </p:cNvSpPr>
              <p:nvPr/>
            </p:nvSpPr>
            <p:spPr bwMode="auto">
              <a:xfrm>
                <a:off x="1299" y="1524"/>
                <a:ext cx="6" cy="129"/>
              </a:xfrm>
              <a:prstGeom prst="rect">
                <a:avLst/>
              </a:prstGeom>
              <a:solidFill>
                <a:srgbClr val="9494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79" name="Rectangle 1239"/>
              <p:cNvSpPr>
                <a:spLocks noChangeArrowheads="1"/>
              </p:cNvSpPr>
              <p:nvPr/>
            </p:nvSpPr>
            <p:spPr bwMode="auto">
              <a:xfrm>
                <a:off x="1295" y="1524"/>
                <a:ext cx="4" cy="129"/>
              </a:xfrm>
              <a:prstGeom prst="rect">
                <a:avLst/>
              </a:prstGeom>
              <a:solidFill>
                <a:srgbClr val="9696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80" name="Rectangle 1240"/>
              <p:cNvSpPr>
                <a:spLocks noChangeArrowheads="1"/>
              </p:cNvSpPr>
              <p:nvPr/>
            </p:nvSpPr>
            <p:spPr bwMode="auto">
              <a:xfrm>
                <a:off x="950" y="1524"/>
                <a:ext cx="345" cy="2"/>
              </a:xfrm>
              <a:prstGeom prst="rect">
                <a:avLst/>
              </a:prstGeom>
              <a:solidFill>
                <a:srgbClr val="9797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81" name="Rectangle 1241"/>
              <p:cNvSpPr>
                <a:spLocks noChangeArrowheads="1"/>
              </p:cNvSpPr>
              <p:nvPr/>
            </p:nvSpPr>
            <p:spPr bwMode="auto">
              <a:xfrm>
                <a:off x="1291" y="1526"/>
                <a:ext cx="4" cy="127"/>
              </a:xfrm>
              <a:prstGeom prst="rect">
                <a:avLst/>
              </a:prstGeom>
              <a:solidFill>
                <a:srgbClr val="9797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82" name="Rectangle 1242"/>
              <p:cNvSpPr>
                <a:spLocks noChangeArrowheads="1"/>
              </p:cNvSpPr>
              <p:nvPr/>
            </p:nvSpPr>
            <p:spPr bwMode="auto">
              <a:xfrm>
                <a:off x="950" y="1526"/>
                <a:ext cx="341" cy="2"/>
              </a:xfrm>
              <a:prstGeom prst="rect">
                <a:avLst/>
              </a:prstGeom>
              <a:solidFill>
                <a:srgbClr val="9999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83" name="Rectangle 1243"/>
              <p:cNvSpPr>
                <a:spLocks noChangeArrowheads="1"/>
              </p:cNvSpPr>
              <p:nvPr/>
            </p:nvSpPr>
            <p:spPr bwMode="auto">
              <a:xfrm>
                <a:off x="1285" y="1528"/>
                <a:ext cx="6" cy="125"/>
              </a:xfrm>
              <a:prstGeom prst="rect">
                <a:avLst/>
              </a:prstGeom>
              <a:solidFill>
                <a:srgbClr val="9999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84" name="Rectangle 1244"/>
              <p:cNvSpPr>
                <a:spLocks noChangeArrowheads="1"/>
              </p:cNvSpPr>
              <p:nvPr/>
            </p:nvSpPr>
            <p:spPr bwMode="auto">
              <a:xfrm>
                <a:off x="950" y="1528"/>
                <a:ext cx="335" cy="2"/>
              </a:xfrm>
              <a:prstGeom prst="rect">
                <a:avLst/>
              </a:prstGeom>
              <a:solidFill>
                <a:srgbClr val="9B9B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85" name="Rectangle 1245"/>
              <p:cNvSpPr>
                <a:spLocks noChangeArrowheads="1"/>
              </p:cNvSpPr>
              <p:nvPr/>
            </p:nvSpPr>
            <p:spPr bwMode="auto">
              <a:xfrm>
                <a:off x="1281" y="1530"/>
                <a:ext cx="4" cy="123"/>
              </a:xfrm>
              <a:prstGeom prst="rect">
                <a:avLst/>
              </a:prstGeom>
              <a:solidFill>
                <a:srgbClr val="9B9B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86" name="Rectangle 1246"/>
              <p:cNvSpPr>
                <a:spLocks noChangeArrowheads="1"/>
              </p:cNvSpPr>
              <p:nvPr/>
            </p:nvSpPr>
            <p:spPr bwMode="auto">
              <a:xfrm>
                <a:off x="950" y="1530"/>
                <a:ext cx="331" cy="2"/>
              </a:xfrm>
              <a:prstGeom prst="rect">
                <a:avLst/>
              </a:prstGeom>
              <a:solidFill>
                <a:srgbClr val="9C9C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87" name="Rectangle 1247"/>
              <p:cNvSpPr>
                <a:spLocks noChangeArrowheads="1"/>
              </p:cNvSpPr>
              <p:nvPr/>
            </p:nvSpPr>
            <p:spPr bwMode="auto">
              <a:xfrm>
                <a:off x="1277" y="1532"/>
                <a:ext cx="4" cy="121"/>
              </a:xfrm>
              <a:prstGeom prst="rect">
                <a:avLst/>
              </a:prstGeom>
              <a:solidFill>
                <a:srgbClr val="9C9C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88" name="Rectangle 1248"/>
              <p:cNvSpPr>
                <a:spLocks noChangeArrowheads="1"/>
              </p:cNvSpPr>
              <p:nvPr/>
            </p:nvSpPr>
            <p:spPr bwMode="auto">
              <a:xfrm>
                <a:off x="950" y="1532"/>
                <a:ext cx="327" cy="2"/>
              </a:xfrm>
              <a:prstGeom prst="rect">
                <a:avLst/>
              </a:prstGeom>
              <a:solidFill>
                <a:srgbClr val="9E9E5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89" name="Rectangle 1249"/>
              <p:cNvSpPr>
                <a:spLocks noChangeArrowheads="1"/>
              </p:cNvSpPr>
              <p:nvPr/>
            </p:nvSpPr>
            <p:spPr bwMode="auto">
              <a:xfrm>
                <a:off x="1271" y="1534"/>
                <a:ext cx="6" cy="119"/>
              </a:xfrm>
              <a:prstGeom prst="rect">
                <a:avLst/>
              </a:prstGeom>
              <a:solidFill>
                <a:srgbClr val="9E9E5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90" name="Rectangle 1250"/>
              <p:cNvSpPr>
                <a:spLocks noChangeArrowheads="1"/>
              </p:cNvSpPr>
              <p:nvPr/>
            </p:nvSpPr>
            <p:spPr bwMode="auto">
              <a:xfrm>
                <a:off x="950" y="1534"/>
                <a:ext cx="321" cy="2"/>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91" name="Rectangle 1251"/>
              <p:cNvSpPr>
                <a:spLocks noChangeArrowheads="1"/>
              </p:cNvSpPr>
              <p:nvPr/>
            </p:nvSpPr>
            <p:spPr bwMode="auto">
              <a:xfrm>
                <a:off x="1267" y="1536"/>
                <a:ext cx="4" cy="117"/>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92" name="Rectangle 1252"/>
              <p:cNvSpPr>
                <a:spLocks noChangeArrowheads="1"/>
              </p:cNvSpPr>
              <p:nvPr/>
            </p:nvSpPr>
            <p:spPr bwMode="auto">
              <a:xfrm>
                <a:off x="1263" y="1536"/>
                <a:ext cx="4" cy="117"/>
              </a:xfrm>
              <a:prstGeom prst="rect">
                <a:avLst/>
              </a:prstGeom>
              <a:solidFill>
                <a:srgbClr val="A2A26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93" name="Rectangle 1253"/>
              <p:cNvSpPr>
                <a:spLocks noChangeArrowheads="1"/>
              </p:cNvSpPr>
              <p:nvPr/>
            </p:nvSpPr>
            <p:spPr bwMode="auto">
              <a:xfrm>
                <a:off x="950" y="1536"/>
                <a:ext cx="313" cy="2"/>
              </a:xfrm>
              <a:prstGeom prst="rect">
                <a:avLst/>
              </a:prstGeom>
              <a:solidFill>
                <a:srgbClr val="A4A4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94" name="Rectangle 1254"/>
              <p:cNvSpPr>
                <a:spLocks noChangeArrowheads="1"/>
              </p:cNvSpPr>
              <p:nvPr/>
            </p:nvSpPr>
            <p:spPr bwMode="auto">
              <a:xfrm>
                <a:off x="1257" y="1538"/>
                <a:ext cx="6" cy="115"/>
              </a:xfrm>
              <a:prstGeom prst="rect">
                <a:avLst/>
              </a:prstGeom>
              <a:solidFill>
                <a:srgbClr val="A4A4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95" name="Rectangle 1255"/>
              <p:cNvSpPr>
                <a:spLocks noChangeArrowheads="1"/>
              </p:cNvSpPr>
              <p:nvPr/>
            </p:nvSpPr>
            <p:spPr bwMode="auto">
              <a:xfrm>
                <a:off x="950" y="1538"/>
                <a:ext cx="307" cy="2"/>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96" name="Rectangle 1256"/>
              <p:cNvSpPr>
                <a:spLocks noChangeArrowheads="1"/>
              </p:cNvSpPr>
              <p:nvPr/>
            </p:nvSpPr>
            <p:spPr bwMode="auto">
              <a:xfrm>
                <a:off x="1253" y="1540"/>
                <a:ext cx="4" cy="113"/>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97" name="Rectangle 1257"/>
              <p:cNvSpPr>
                <a:spLocks noChangeArrowheads="1"/>
              </p:cNvSpPr>
              <p:nvPr/>
            </p:nvSpPr>
            <p:spPr bwMode="auto">
              <a:xfrm>
                <a:off x="950" y="1540"/>
                <a:ext cx="303" cy="2"/>
              </a:xfrm>
              <a:prstGeom prst="rect">
                <a:avLst/>
              </a:prstGeom>
              <a:solidFill>
                <a:srgbClr val="A8A86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98" name="Rectangle 1258"/>
              <p:cNvSpPr>
                <a:spLocks noChangeArrowheads="1"/>
              </p:cNvSpPr>
              <p:nvPr/>
            </p:nvSpPr>
            <p:spPr bwMode="auto">
              <a:xfrm>
                <a:off x="1247" y="1542"/>
                <a:ext cx="6" cy="111"/>
              </a:xfrm>
              <a:prstGeom prst="rect">
                <a:avLst/>
              </a:prstGeom>
              <a:solidFill>
                <a:srgbClr val="A8A86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99" name="Rectangle 1259"/>
              <p:cNvSpPr>
                <a:spLocks noChangeArrowheads="1"/>
              </p:cNvSpPr>
              <p:nvPr/>
            </p:nvSpPr>
            <p:spPr bwMode="auto">
              <a:xfrm>
                <a:off x="950" y="1542"/>
                <a:ext cx="297" cy="2"/>
              </a:xfrm>
              <a:prstGeom prst="rect">
                <a:avLst/>
              </a:prstGeom>
              <a:solidFill>
                <a:srgbClr val="AAAA6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00" name="Rectangle 1260"/>
              <p:cNvSpPr>
                <a:spLocks noChangeArrowheads="1"/>
              </p:cNvSpPr>
              <p:nvPr/>
            </p:nvSpPr>
            <p:spPr bwMode="auto">
              <a:xfrm>
                <a:off x="1243" y="1544"/>
                <a:ext cx="4" cy="109"/>
              </a:xfrm>
              <a:prstGeom prst="rect">
                <a:avLst/>
              </a:prstGeom>
              <a:solidFill>
                <a:srgbClr val="AAAA6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01" name="Rectangle 1261"/>
              <p:cNvSpPr>
                <a:spLocks noChangeArrowheads="1"/>
              </p:cNvSpPr>
              <p:nvPr/>
            </p:nvSpPr>
            <p:spPr bwMode="auto">
              <a:xfrm>
                <a:off x="950" y="1544"/>
                <a:ext cx="293" cy="2"/>
              </a:xfrm>
              <a:prstGeom prst="rect">
                <a:avLst/>
              </a:prstGeom>
              <a:solidFill>
                <a:srgbClr val="ADAD6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02" name="Rectangle 1262"/>
              <p:cNvSpPr>
                <a:spLocks noChangeArrowheads="1"/>
              </p:cNvSpPr>
              <p:nvPr/>
            </p:nvSpPr>
            <p:spPr bwMode="auto">
              <a:xfrm>
                <a:off x="1239" y="1546"/>
                <a:ext cx="4" cy="107"/>
              </a:xfrm>
              <a:prstGeom prst="rect">
                <a:avLst/>
              </a:prstGeom>
              <a:solidFill>
                <a:srgbClr val="ADAD6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03" name="Rectangle 1263"/>
              <p:cNvSpPr>
                <a:spLocks noChangeArrowheads="1"/>
              </p:cNvSpPr>
              <p:nvPr/>
            </p:nvSpPr>
            <p:spPr bwMode="auto">
              <a:xfrm>
                <a:off x="950" y="1546"/>
                <a:ext cx="289" cy="2"/>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04" name="Rectangle 1264"/>
              <p:cNvSpPr>
                <a:spLocks noChangeArrowheads="1"/>
              </p:cNvSpPr>
              <p:nvPr/>
            </p:nvSpPr>
            <p:spPr bwMode="auto">
              <a:xfrm>
                <a:off x="1233" y="1548"/>
                <a:ext cx="6" cy="105"/>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05" name="Rectangle 1265"/>
              <p:cNvSpPr>
                <a:spLocks noChangeArrowheads="1"/>
              </p:cNvSpPr>
              <p:nvPr/>
            </p:nvSpPr>
            <p:spPr bwMode="auto">
              <a:xfrm>
                <a:off x="1229" y="1548"/>
                <a:ext cx="4" cy="105"/>
              </a:xfrm>
              <a:prstGeom prst="rect">
                <a:avLst/>
              </a:prstGeom>
              <a:solidFill>
                <a:srgbClr val="B1B16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06" name="Rectangle 1266"/>
              <p:cNvSpPr>
                <a:spLocks noChangeArrowheads="1"/>
              </p:cNvSpPr>
              <p:nvPr/>
            </p:nvSpPr>
            <p:spPr bwMode="auto">
              <a:xfrm>
                <a:off x="950" y="1548"/>
                <a:ext cx="279" cy="2"/>
              </a:xfrm>
              <a:prstGeom prst="rect">
                <a:avLst/>
              </a:prstGeom>
              <a:solidFill>
                <a:srgbClr val="B3B36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07" name="Rectangle 1267"/>
              <p:cNvSpPr>
                <a:spLocks noChangeArrowheads="1"/>
              </p:cNvSpPr>
              <p:nvPr/>
            </p:nvSpPr>
            <p:spPr bwMode="auto">
              <a:xfrm>
                <a:off x="1225" y="1550"/>
                <a:ext cx="4" cy="103"/>
              </a:xfrm>
              <a:prstGeom prst="rect">
                <a:avLst/>
              </a:prstGeom>
              <a:solidFill>
                <a:srgbClr val="B3B36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08" name="Rectangle 1268"/>
              <p:cNvSpPr>
                <a:spLocks noChangeArrowheads="1"/>
              </p:cNvSpPr>
              <p:nvPr/>
            </p:nvSpPr>
            <p:spPr bwMode="auto">
              <a:xfrm>
                <a:off x="950" y="1550"/>
                <a:ext cx="275" cy="2"/>
              </a:xfrm>
              <a:prstGeom prst="rect">
                <a:avLst/>
              </a:prstGeom>
              <a:solidFill>
                <a:srgbClr val="B5B5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09" name="Rectangle 1269"/>
              <p:cNvSpPr>
                <a:spLocks noChangeArrowheads="1"/>
              </p:cNvSpPr>
              <p:nvPr/>
            </p:nvSpPr>
            <p:spPr bwMode="auto">
              <a:xfrm>
                <a:off x="1219" y="1552"/>
                <a:ext cx="6" cy="101"/>
              </a:xfrm>
              <a:prstGeom prst="rect">
                <a:avLst/>
              </a:prstGeom>
              <a:solidFill>
                <a:srgbClr val="B5B5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10" name="Rectangle 1270"/>
              <p:cNvSpPr>
                <a:spLocks noChangeArrowheads="1"/>
              </p:cNvSpPr>
              <p:nvPr/>
            </p:nvSpPr>
            <p:spPr bwMode="auto">
              <a:xfrm>
                <a:off x="950" y="1552"/>
                <a:ext cx="269" cy="2"/>
              </a:xfrm>
              <a:prstGeom prst="rect">
                <a:avLst/>
              </a:prstGeom>
              <a:solidFill>
                <a:srgbClr val="B7B7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11" name="Rectangle 1271"/>
              <p:cNvSpPr>
                <a:spLocks noChangeArrowheads="1"/>
              </p:cNvSpPr>
              <p:nvPr/>
            </p:nvSpPr>
            <p:spPr bwMode="auto">
              <a:xfrm>
                <a:off x="1215" y="1554"/>
                <a:ext cx="4" cy="99"/>
              </a:xfrm>
              <a:prstGeom prst="rect">
                <a:avLst/>
              </a:prstGeom>
              <a:solidFill>
                <a:srgbClr val="B7B7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12" name="Rectangle 1272"/>
              <p:cNvSpPr>
                <a:spLocks noChangeArrowheads="1"/>
              </p:cNvSpPr>
              <p:nvPr/>
            </p:nvSpPr>
            <p:spPr bwMode="auto">
              <a:xfrm>
                <a:off x="950" y="1554"/>
                <a:ext cx="265" cy="2"/>
              </a:xfrm>
              <a:prstGeom prst="rect">
                <a:avLst/>
              </a:prstGeom>
              <a:solidFill>
                <a:srgbClr val="BABA6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13" name="Rectangle 1273"/>
              <p:cNvSpPr>
                <a:spLocks noChangeArrowheads="1"/>
              </p:cNvSpPr>
              <p:nvPr/>
            </p:nvSpPr>
            <p:spPr bwMode="auto">
              <a:xfrm>
                <a:off x="1211" y="1556"/>
                <a:ext cx="4" cy="97"/>
              </a:xfrm>
              <a:prstGeom prst="rect">
                <a:avLst/>
              </a:prstGeom>
              <a:solidFill>
                <a:srgbClr val="BABA6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14" name="Rectangle 1274"/>
              <p:cNvSpPr>
                <a:spLocks noChangeArrowheads="1"/>
              </p:cNvSpPr>
              <p:nvPr/>
            </p:nvSpPr>
            <p:spPr bwMode="auto">
              <a:xfrm>
                <a:off x="950" y="1556"/>
                <a:ext cx="261" cy="2"/>
              </a:xfrm>
              <a:prstGeom prst="rect">
                <a:avLst/>
              </a:prstGeom>
              <a:solidFill>
                <a:srgbClr val="BCBC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15" name="Rectangle 1275"/>
              <p:cNvSpPr>
                <a:spLocks noChangeArrowheads="1"/>
              </p:cNvSpPr>
              <p:nvPr/>
            </p:nvSpPr>
            <p:spPr bwMode="auto">
              <a:xfrm>
                <a:off x="1205" y="1558"/>
                <a:ext cx="6" cy="95"/>
              </a:xfrm>
              <a:prstGeom prst="rect">
                <a:avLst/>
              </a:prstGeom>
              <a:solidFill>
                <a:srgbClr val="BCBC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16" name="Rectangle 1276"/>
              <p:cNvSpPr>
                <a:spLocks noChangeArrowheads="1"/>
              </p:cNvSpPr>
              <p:nvPr/>
            </p:nvSpPr>
            <p:spPr bwMode="auto">
              <a:xfrm>
                <a:off x="950" y="1558"/>
                <a:ext cx="255" cy="2"/>
              </a:xfrm>
              <a:prstGeom prst="rect">
                <a:avLst/>
              </a:prstGeom>
              <a:solidFill>
                <a:srgbClr val="BEBE7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17" name="Rectangle 1277"/>
              <p:cNvSpPr>
                <a:spLocks noChangeArrowheads="1"/>
              </p:cNvSpPr>
              <p:nvPr/>
            </p:nvSpPr>
            <p:spPr bwMode="auto">
              <a:xfrm>
                <a:off x="1201" y="1560"/>
                <a:ext cx="4" cy="93"/>
              </a:xfrm>
              <a:prstGeom prst="rect">
                <a:avLst/>
              </a:prstGeom>
              <a:solidFill>
                <a:srgbClr val="BEBE7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18" name="Rectangle 1278"/>
              <p:cNvSpPr>
                <a:spLocks noChangeArrowheads="1"/>
              </p:cNvSpPr>
              <p:nvPr/>
            </p:nvSpPr>
            <p:spPr bwMode="auto">
              <a:xfrm>
                <a:off x="950" y="1560"/>
                <a:ext cx="251" cy="2"/>
              </a:xfrm>
              <a:prstGeom prst="rect">
                <a:avLst/>
              </a:prstGeom>
              <a:solidFill>
                <a:srgbClr val="C0C07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19" name="Rectangle 1279"/>
              <p:cNvSpPr>
                <a:spLocks noChangeArrowheads="1"/>
              </p:cNvSpPr>
              <p:nvPr/>
            </p:nvSpPr>
            <p:spPr bwMode="auto">
              <a:xfrm>
                <a:off x="1194" y="1562"/>
                <a:ext cx="7" cy="91"/>
              </a:xfrm>
              <a:prstGeom prst="rect">
                <a:avLst/>
              </a:prstGeom>
              <a:solidFill>
                <a:srgbClr val="C0C07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20" name="Rectangle 1280"/>
              <p:cNvSpPr>
                <a:spLocks noChangeArrowheads="1"/>
              </p:cNvSpPr>
              <p:nvPr/>
            </p:nvSpPr>
            <p:spPr bwMode="auto">
              <a:xfrm>
                <a:off x="1190" y="1562"/>
                <a:ext cx="4" cy="91"/>
              </a:xfrm>
              <a:prstGeom prst="rect">
                <a:avLst/>
              </a:prstGeom>
              <a:solidFill>
                <a:srgbClr val="C2C2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21" name="Rectangle 1281"/>
              <p:cNvSpPr>
                <a:spLocks noChangeArrowheads="1"/>
              </p:cNvSpPr>
              <p:nvPr/>
            </p:nvSpPr>
            <p:spPr bwMode="auto">
              <a:xfrm>
                <a:off x="950" y="1562"/>
                <a:ext cx="240" cy="2"/>
              </a:xfrm>
              <a:prstGeom prst="rect">
                <a:avLst/>
              </a:prstGeom>
              <a:solidFill>
                <a:srgbClr val="C5C57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22" name="Rectangle 1282"/>
              <p:cNvSpPr>
                <a:spLocks noChangeArrowheads="1"/>
              </p:cNvSpPr>
              <p:nvPr/>
            </p:nvSpPr>
            <p:spPr bwMode="auto">
              <a:xfrm>
                <a:off x="1186" y="1564"/>
                <a:ext cx="4" cy="89"/>
              </a:xfrm>
              <a:prstGeom prst="rect">
                <a:avLst/>
              </a:prstGeom>
              <a:solidFill>
                <a:srgbClr val="C5C57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23" name="Rectangle 1283"/>
              <p:cNvSpPr>
                <a:spLocks noChangeArrowheads="1"/>
              </p:cNvSpPr>
              <p:nvPr/>
            </p:nvSpPr>
            <p:spPr bwMode="auto">
              <a:xfrm>
                <a:off x="950" y="1564"/>
                <a:ext cx="236" cy="2"/>
              </a:xfrm>
              <a:prstGeom prst="rect">
                <a:avLst/>
              </a:prstGeom>
              <a:solidFill>
                <a:srgbClr val="C7C77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24" name="Rectangle 1284"/>
              <p:cNvSpPr>
                <a:spLocks noChangeArrowheads="1"/>
              </p:cNvSpPr>
              <p:nvPr/>
            </p:nvSpPr>
            <p:spPr bwMode="auto">
              <a:xfrm>
                <a:off x="1180" y="1566"/>
                <a:ext cx="6" cy="87"/>
              </a:xfrm>
              <a:prstGeom prst="rect">
                <a:avLst/>
              </a:prstGeom>
              <a:solidFill>
                <a:srgbClr val="C7C77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25" name="Rectangle 1285"/>
              <p:cNvSpPr>
                <a:spLocks noChangeArrowheads="1"/>
              </p:cNvSpPr>
              <p:nvPr/>
            </p:nvSpPr>
            <p:spPr bwMode="auto">
              <a:xfrm>
                <a:off x="950" y="1566"/>
                <a:ext cx="230" cy="2"/>
              </a:xfrm>
              <a:prstGeom prst="rect">
                <a:avLst/>
              </a:prstGeom>
              <a:solidFill>
                <a:srgbClr val="C9C9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26" name="Rectangle 1286"/>
              <p:cNvSpPr>
                <a:spLocks noChangeArrowheads="1"/>
              </p:cNvSpPr>
              <p:nvPr/>
            </p:nvSpPr>
            <p:spPr bwMode="auto">
              <a:xfrm>
                <a:off x="1176" y="1568"/>
                <a:ext cx="4" cy="85"/>
              </a:xfrm>
              <a:prstGeom prst="rect">
                <a:avLst/>
              </a:prstGeom>
              <a:solidFill>
                <a:srgbClr val="C9C9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27" name="Rectangle 1287"/>
              <p:cNvSpPr>
                <a:spLocks noChangeArrowheads="1"/>
              </p:cNvSpPr>
              <p:nvPr/>
            </p:nvSpPr>
            <p:spPr bwMode="auto">
              <a:xfrm>
                <a:off x="950" y="1568"/>
                <a:ext cx="226" cy="2"/>
              </a:xfrm>
              <a:prstGeom prst="rect">
                <a:avLst/>
              </a:prstGeom>
              <a:solidFill>
                <a:srgbClr val="CBCB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28" name="Rectangle 1288"/>
              <p:cNvSpPr>
                <a:spLocks noChangeArrowheads="1"/>
              </p:cNvSpPr>
              <p:nvPr/>
            </p:nvSpPr>
            <p:spPr bwMode="auto">
              <a:xfrm>
                <a:off x="1172" y="1570"/>
                <a:ext cx="4" cy="83"/>
              </a:xfrm>
              <a:prstGeom prst="rect">
                <a:avLst/>
              </a:prstGeom>
              <a:solidFill>
                <a:srgbClr val="CBCB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29" name="Rectangle 1289"/>
              <p:cNvSpPr>
                <a:spLocks noChangeArrowheads="1"/>
              </p:cNvSpPr>
              <p:nvPr/>
            </p:nvSpPr>
            <p:spPr bwMode="auto">
              <a:xfrm>
                <a:off x="950" y="1570"/>
                <a:ext cx="222" cy="2"/>
              </a:xfrm>
              <a:prstGeom prst="rect">
                <a:avLst/>
              </a:prstGeom>
              <a:solidFill>
                <a:srgbClr val="CDCD7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30" name="Rectangle 1290"/>
              <p:cNvSpPr>
                <a:spLocks noChangeArrowheads="1"/>
              </p:cNvSpPr>
              <p:nvPr/>
            </p:nvSpPr>
            <p:spPr bwMode="auto">
              <a:xfrm>
                <a:off x="1166" y="1572"/>
                <a:ext cx="6" cy="81"/>
              </a:xfrm>
              <a:prstGeom prst="rect">
                <a:avLst/>
              </a:prstGeom>
              <a:solidFill>
                <a:srgbClr val="CDCD7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31" name="Rectangle 1291"/>
              <p:cNvSpPr>
                <a:spLocks noChangeArrowheads="1"/>
              </p:cNvSpPr>
              <p:nvPr/>
            </p:nvSpPr>
            <p:spPr bwMode="auto">
              <a:xfrm>
                <a:off x="950" y="1572"/>
                <a:ext cx="216" cy="2"/>
              </a:xfrm>
              <a:prstGeom prst="rect">
                <a:avLst/>
              </a:prstGeom>
              <a:solidFill>
                <a:srgbClr val="CFCF7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32" name="Rectangle 1292"/>
              <p:cNvSpPr>
                <a:spLocks noChangeArrowheads="1"/>
              </p:cNvSpPr>
              <p:nvPr/>
            </p:nvSpPr>
            <p:spPr bwMode="auto">
              <a:xfrm>
                <a:off x="1162" y="1574"/>
                <a:ext cx="4" cy="79"/>
              </a:xfrm>
              <a:prstGeom prst="rect">
                <a:avLst/>
              </a:prstGeom>
              <a:solidFill>
                <a:srgbClr val="CFCF7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33" name="Rectangle 1293"/>
              <p:cNvSpPr>
                <a:spLocks noChangeArrowheads="1"/>
              </p:cNvSpPr>
              <p:nvPr/>
            </p:nvSpPr>
            <p:spPr bwMode="auto">
              <a:xfrm>
                <a:off x="1158" y="1574"/>
                <a:ext cx="4" cy="79"/>
              </a:xfrm>
              <a:prstGeom prst="rect">
                <a:avLst/>
              </a:prstGeom>
              <a:solidFill>
                <a:srgbClr val="D1D1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34" name="Rectangle 1294"/>
              <p:cNvSpPr>
                <a:spLocks noChangeArrowheads="1"/>
              </p:cNvSpPr>
              <p:nvPr/>
            </p:nvSpPr>
            <p:spPr bwMode="auto">
              <a:xfrm>
                <a:off x="950" y="1574"/>
                <a:ext cx="208" cy="2"/>
              </a:xfrm>
              <a:prstGeom prst="rect">
                <a:avLst/>
              </a:prstGeom>
              <a:solidFill>
                <a:srgbClr val="D3D3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35" name="Rectangle 1295"/>
              <p:cNvSpPr>
                <a:spLocks noChangeArrowheads="1"/>
              </p:cNvSpPr>
              <p:nvPr/>
            </p:nvSpPr>
            <p:spPr bwMode="auto">
              <a:xfrm>
                <a:off x="1152" y="1576"/>
                <a:ext cx="6" cy="77"/>
              </a:xfrm>
              <a:prstGeom prst="rect">
                <a:avLst/>
              </a:prstGeom>
              <a:solidFill>
                <a:srgbClr val="D3D3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36" name="Rectangle 1296"/>
              <p:cNvSpPr>
                <a:spLocks noChangeArrowheads="1"/>
              </p:cNvSpPr>
              <p:nvPr/>
            </p:nvSpPr>
            <p:spPr bwMode="auto">
              <a:xfrm>
                <a:off x="950" y="1576"/>
                <a:ext cx="202" cy="2"/>
              </a:xfrm>
              <a:prstGeom prst="rect">
                <a:avLst/>
              </a:prstGeom>
              <a:solidFill>
                <a:srgbClr val="D5D5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37" name="Rectangle 1297"/>
              <p:cNvSpPr>
                <a:spLocks noChangeArrowheads="1"/>
              </p:cNvSpPr>
              <p:nvPr/>
            </p:nvSpPr>
            <p:spPr bwMode="auto">
              <a:xfrm>
                <a:off x="1148" y="1578"/>
                <a:ext cx="4" cy="75"/>
              </a:xfrm>
              <a:prstGeom prst="rect">
                <a:avLst/>
              </a:prstGeom>
              <a:solidFill>
                <a:srgbClr val="D5D5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38" name="Rectangle 1298"/>
              <p:cNvSpPr>
                <a:spLocks noChangeArrowheads="1"/>
              </p:cNvSpPr>
              <p:nvPr/>
            </p:nvSpPr>
            <p:spPr bwMode="auto">
              <a:xfrm>
                <a:off x="950" y="1578"/>
                <a:ext cx="198" cy="2"/>
              </a:xfrm>
              <a:prstGeom prst="rect">
                <a:avLst/>
              </a:prstGeom>
              <a:solidFill>
                <a:srgbClr val="D7D78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39" name="Rectangle 1299"/>
              <p:cNvSpPr>
                <a:spLocks noChangeArrowheads="1"/>
              </p:cNvSpPr>
              <p:nvPr/>
            </p:nvSpPr>
            <p:spPr bwMode="auto">
              <a:xfrm>
                <a:off x="1142" y="1580"/>
                <a:ext cx="6" cy="73"/>
              </a:xfrm>
              <a:prstGeom prst="rect">
                <a:avLst/>
              </a:prstGeom>
              <a:solidFill>
                <a:srgbClr val="D7D78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40" name="Rectangle 1300"/>
              <p:cNvSpPr>
                <a:spLocks noChangeArrowheads="1"/>
              </p:cNvSpPr>
              <p:nvPr/>
            </p:nvSpPr>
            <p:spPr bwMode="auto">
              <a:xfrm>
                <a:off x="950" y="1580"/>
                <a:ext cx="192" cy="2"/>
              </a:xfrm>
              <a:prstGeom prst="rect">
                <a:avLst/>
              </a:prstGeom>
              <a:solidFill>
                <a:srgbClr val="D9D9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41" name="Rectangle 1301"/>
              <p:cNvSpPr>
                <a:spLocks noChangeArrowheads="1"/>
              </p:cNvSpPr>
              <p:nvPr/>
            </p:nvSpPr>
            <p:spPr bwMode="auto">
              <a:xfrm>
                <a:off x="1138" y="1582"/>
                <a:ext cx="4" cy="71"/>
              </a:xfrm>
              <a:prstGeom prst="rect">
                <a:avLst/>
              </a:prstGeom>
              <a:solidFill>
                <a:srgbClr val="D9D9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42" name="Rectangle 1302"/>
              <p:cNvSpPr>
                <a:spLocks noChangeArrowheads="1"/>
              </p:cNvSpPr>
              <p:nvPr/>
            </p:nvSpPr>
            <p:spPr bwMode="auto">
              <a:xfrm>
                <a:off x="950" y="1582"/>
                <a:ext cx="188" cy="2"/>
              </a:xfrm>
              <a:prstGeom prst="rect">
                <a:avLst/>
              </a:prstGeom>
              <a:solidFill>
                <a:srgbClr val="DADA8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43" name="Rectangle 1303"/>
              <p:cNvSpPr>
                <a:spLocks noChangeArrowheads="1"/>
              </p:cNvSpPr>
              <p:nvPr/>
            </p:nvSpPr>
            <p:spPr bwMode="auto">
              <a:xfrm>
                <a:off x="1134" y="1584"/>
                <a:ext cx="4" cy="69"/>
              </a:xfrm>
              <a:prstGeom prst="rect">
                <a:avLst/>
              </a:prstGeom>
              <a:solidFill>
                <a:srgbClr val="DADA8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44" name="Rectangle 1304"/>
              <p:cNvSpPr>
                <a:spLocks noChangeArrowheads="1"/>
              </p:cNvSpPr>
              <p:nvPr/>
            </p:nvSpPr>
            <p:spPr bwMode="auto">
              <a:xfrm>
                <a:off x="950" y="1584"/>
                <a:ext cx="184" cy="2"/>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45" name="Rectangle 1305"/>
              <p:cNvSpPr>
                <a:spLocks noChangeArrowheads="1"/>
              </p:cNvSpPr>
              <p:nvPr/>
            </p:nvSpPr>
            <p:spPr bwMode="auto">
              <a:xfrm>
                <a:off x="1128" y="1586"/>
                <a:ext cx="6" cy="67"/>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46" name="Rectangle 1306"/>
              <p:cNvSpPr>
                <a:spLocks noChangeArrowheads="1"/>
              </p:cNvSpPr>
              <p:nvPr/>
            </p:nvSpPr>
            <p:spPr bwMode="auto">
              <a:xfrm>
                <a:off x="950" y="1586"/>
                <a:ext cx="178" cy="2"/>
              </a:xfrm>
              <a:prstGeom prst="rect">
                <a:avLst/>
              </a:prstGeom>
              <a:solidFill>
                <a:srgbClr val="DEDE8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47" name="Rectangle 1307"/>
              <p:cNvSpPr>
                <a:spLocks noChangeArrowheads="1"/>
              </p:cNvSpPr>
              <p:nvPr/>
            </p:nvSpPr>
            <p:spPr bwMode="auto">
              <a:xfrm>
                <a:off x="1124" y="1588"/>
                <a:ext cx="4" cy="65"/>
              </a:xfrm>
              <a:prstGeom prst="rect">
                <a:avLst/>
              </a:prstGeom>
              <a:solidFill>
                <a:srgbClr val="DEDE8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48" name="Rectangle 1308"/>
              <p:cNvSpPr>
                <a:spLocks noChangeArrowheads="1"/>
              </p:cNvSpPr>
              <p:nvPr/>
            </p:nvSpPr>
            <p:spPr bwMode="auto">
              <a:xfrm>
                <a:off x="1120" y="1588"/>
                <a:ext cx="4" cy="65"/>
              </a:xfrm>
              <a:prstGeom prst="rect">
                <a:avLst/>
              </a:prstGeom>
              <a:solidFill>
                <a:srgbClr val="E0E0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49" name="Rectangle 1309"/>
              <p:cNvSpPr>
                <a:spLocks noChangeArrowheads="1"/>
              </p:cNvSpPr>
              <p:nvPr/>
            </p:nvSpPr>
            <p:spPr bwMode="auto">
              <a:xfrm>
                <a:off x="950" y="1588"/>
                <a:ext cx="170" cy="2"/>
              </a:xfrm>
              <a:prstGeom prst="rect">
                <a:avLst/>
              </a:prstGeom>
              <a:solidFill>
                <a:srgbClr val="E2E2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50" name="Rectangle 1310"/>
              <p:cNvSpPr>
                <a:spLocks noChangeArrowheads="1"/>
              </p:cNvSpPr>
              <p:nvPr/>
            </p:nvSpPr>
            <p:spPr bwMode="auto">
              <a:xfrm>
                <a:off x="1114" y="1590"/>
                <a:ext cx="6" cy="63"/>
              </a:xfrm>
              <a:prstGeom prst="rect">
                <a:avLst/>
              </a:prstGeom>
              <a:solidFill>
                <a:srgbClr val="E2E2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51" name="Rectangle 1311"/>
              <p:cNvSpPr>
                <a:spLocks noChangeArrowheads="1"/>
              </p:cNvSpPr>
              <p:nvPr/>
            </p:nvSpPr>
            <p:spPr bwMode="auto">
              <a:xfrm>
                <a:off x="950" y="1590"/>
                <a:ext cx="164" cy="2"/>
              </a:xfrm>
              <a:prstGeom prst="rect">
                <a:avLst/>
              </a:prstGeom>
              <a:solidFill>
                <a:srgbClr val="E3E38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52" name="Rectangle 1312"/>
              <p:cNvSpPr>
                <a:spLocks noChangeArrowheads="1"/>
              </p:cNvSpPr>
              <p:nvPr/>
            </p:nvSpPr>
            <p:spPr bwMode="auto">
              <a:xfrm>
                <a:off x="1110" y="1592"/>
                <a:ext cx="4" cy="61"/>
              </a:xfrm>
              <a:prstGeom prst="rect">
                <a:avLst/>
              </a:prstGeom>
              <a:solidFill>
                <a:srgbClr val="E3E38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53" name="Rectangle 1313"/>
              <p:cNvSpPr>
                <a:spLocks noChangeArrowheads="1"/>
              </p:cNvSpPr>
              <p:nvPr/>
            </p:nvSpPr>
            <p:spPr bwMode="auto">
              <a:xfrm>
                <a:off x="950" y="1592"/>
                <a:ext cx="160" cy="2"/>
              </a:xfrm>
              <a:prstGeom prst="rect">
                <a:avLst/>
              </a:prstGeom>
              <a:solidFill>
                <a:srgbClr val="E5E5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54" name="Rectangle 1314"/>
              <p:cNvSpPr>
                <a:spLocks noChangeArrowheads="1"/>
              </p:cNvSpPr>
              <p:nvPr/>
            </p:nvSpPr>
            <p:spPr bwMode="auto">
              <a:xfrm>
                <a:off x="1106" y="1594"/>
                <a:ext cx="4" cy="59"/>
              </a:xfrm>
              <a:prstGeom prst="rect">
                <a:avLst/>
              </a:prstGeom>
              <a:solidFill>
                <a:srgbClr val="E5E5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55" name="Rectangle 1315"/>
              <p:cNvSpPr>
                <a:spLocks noChangeArrowheads="1"/>
              </p:cNvSpPr>
              <p:nvPr/>
            </p:nvSpPr>
            <p:spPr bwMode="auto">
              <a:xfrm>
                <a:off x="950" y="1594"/>
                <a:ext cx="156" cy="2"/>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56" name="Rectangle 1316"/>
              <p:cNvSpPr>
                <a:spLocks noChangeArrowheads="1"/>
              </p:cNvSpPr>
              <p:nvPr/>
            </p:nvSpPr>
            <p:spPr bwMode="auto">
              <a:xfrm>
                <a:off x="1100" y="1596"/>
                <a:ext cx="6" cy="57"/>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57" name="Rectangle 1317"/>
              <p:cNvSpPr>
                <a:spLocks noChangeArrowheads="1"/>
              </p:cNvSpPr>
              <p:nvPr/>
            </p:nvSpPr>
            <p:spPr bwMode="auto">
              <a:xfrm>
                <a:off x="950" y="1596"/>
                <a:ext cx="150" cy="2"/>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58" name="Rectangle 1318"/>
              <p:cNvSpPr>
                <a:spLocks noChangeArrowheads="1"/>
              </p:cNvSpPr>
              <p:nvPr/>
            </p:nvSpPr>
            <p:spPr bwMode="auto">
              <a:xfrm>
                <a:off x="1096" y="1598"/>
                <a:ext cx="4" cy="55"/>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59" name="Rectangle 1319"/>
              <p:cNvSpPr>
                <a:spLocks noChangeArrowheads="1"/>
              </p:cNvSpPr>
              <p:nvPr/>
            </p:nvSpPr>
            <p:spPr bwMode="auto">
              <a:xfrm>
                <a:off x="950" y="1598"/>
                <a:ext cx="146" cy="2"/>
              </a:xfrm>
              <a:prstGeom prst="rect">
                <a:avLst/>
              </a:prstGeom>
              <a:solidFill>
                <a:srgbClr val="E9E9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60" name="Rectangle 1320"/>
              <p:cNvSpPr>
                <a:spLocks noChangeArrowheads="1"/>
              </p:cNvSpPr>
              <p:nvPr/>
            </p:nvSpPr>
            <p:spPr bwMode="auto">
              <a:xfrm>
                <a:off x="1090" y="1600"/>
                <a:ext cx="6" cy="53"/>
              </a:xfrm>
              <a:prstGeom prst="rect">
                <a:avLst/>
              </a:prstGeom>
              <a:solidFill>
                <a:srgbClr val="E9E9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61" name="Rectangle 1321"/>
              <p:cNvSpPr>
                <a:spLocks noChangeArrowheads="1"/>
              </p:cNvSpPr>
              <p:nvPr/>
            </p:nvSpPr>
            <p:spPr bwMode="auto">
              <a:xfrm>
                <a:off x="1086" y="1600"/>
                <a:ext cx="4" cy="53"/>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62" name="Rectangle 1322"/>
              <p:cNvSpPr>
                <a:spLocks noChangeArrowheads="1"/>
              </p:cNvSpPr>
              <p:nvPr/>
            </p:nvSpPr>
            <p:spPr bwMode="auto">
              <a:xfrm>
                <a:off x="950" y="1600"/>
                <a:ext cx="136" cy="2"/>
              </a:xfrm>
              <a:prstGeom prst="rect">
                <a:avLst/>
              </a:prstGeom>
              <a:solidFill>
                <a:srgbClr val="ECEC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63" name="Rectangle 1323"/>
              <p:cNvSpPr>
                <a:spLocks noChangeArrowheads="1"/>
              </p:cNvSpPr>
              <p:nvPr/>
            </p:nvSpPr>
            <p:spPr bwMode="auto">
              <a:xfrm>
                <a:off x="1082" y="1602"/>
                <a:ext cx="4" cy="51"/>
              </a:xfrm>
              <a:prstGeom prst="rect">
                <a:avLst/>
              </a:prstGeom>
              <a:solidFill>
                <a:srgbClr val="ECEC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64" name="Rectangle 1324"/>
              <p:cNvSpPr>
                <a:spLocks noChangeArrowheads="1"/>
              </p:cNvSpPr>
              <p:nvPr/>
            </p:nvSpPr>
            <p:spPr bwMode="auto">
              <a:xfrm>
                <a:off x="950" y="1602"/>
                <a:ext cx="132" cy="2"/>
              </a:xfrm>
              <a:prstGeom prst="rect">
                <a:avLst/>
              </a:prstGeom>
              <a:solidFill>
                <a:srgbClr val="EDED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65" name="Rectangle 1325"/>
              <p:cNvSpPr>
                <a:spLocks noChangeArrowheads="1"/>
              </p:cNvSpPr>
              <p:nvPr/>
            </p:nvSpPr>
            <p:spPr bwMode="auto">
              <a:xfrm>
                <a:off x="1076" y="1604"/>
                <a:ext cx="6" cy="49"/>
              </a:xfrm>
              <a:prstGeom prst="rect">
                <a:avLst/>
              </a:prstGeom>
              <a:solidFill>
                <a:srgbClr val="EDED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66" name="Rectangle 1326"/>
              <p:cNvSpPr>
                <a:spLocks noChangeArrowheads="1"/>
              </p:cNvSpPr>
              <p:nvPr/>
            </p:nvSpPr>
            <p:spPr bwMode="auto">
              <a:xfrm>
                <a:off x="950" y="1604"/>
                <a:ext cx="126" cy="2"/>
              </a:xfrm>
              <a:prstGeom prst="rect">
                <a:avLst/>
              </a:prstGeom>
              <a:solidFill>
                <a:srgbClr val="EEEE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67" name="Rectangle 1327"/>
              <p:cNvSpPr>
                <a:spLocks noChangeArrowheads="1"/>
              </p:cNvSpPr>
              <p:nvPr/>
            </p:nvSpPr>
            <p:spPr bwMode="auto">
              <a:xfrm>
                <a:off x="1072" y="1606"/>
                <a:ext cx="4" cy="47"/>
              </a:xfrm>
              <a:prstGeom prst="rect">
                <a:avLst/>
              </a:prstGeom>
              <a:solidFill>
                <a:srgbClr val="EEEE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68" name="Rectangle 1328"/>
              <p:cNvSpPr>
                <a:spLocks noChangeArrowheads="1"/>
              </p:cNvSpPr>
              <p:nvPr/>
            </p:nvSpPr>
            <p:spPr bwMode="auto">
              <a:xfrm>
                <a:off x="950" y="1606"/>
                <a:ext cx="122" cy="2"/>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69" name="Rectangle 1329"/>
              <p:cNvSpPr>
                <a:spLocks noChangeArrowheads="1"/>
              </p:cNvSpPr>
              <p:nvPr/>
            </p:nvSpPr>
            <p:spPr bwMode="auto">
              <a:xfrm>
                <a:off x="1068" y="1608"/>
                <a:ext cx="4" cy="45"/>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70" name="Rectangle 1330"/>
              <p:cNvSpPr>
                <a:spLocks noChangeArrowheads="1"/>
              </p:cNvSpPr>
              <p:nvPr/>
            </p:nvSpPr>
            <p:spPr bwMode="auto">
              <a:xfrm>
                <a:off x="950" y="1608"/>
                <a:ext cx="118" cy="2"/>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71" name="Rectangle 1331"/>
              <p:cNvSpPr>
                <a:spLocks noChangeArrowheads="1"/>
              </p:cNvSpPr>
              <p:nvPr/>
            </p:nvSpPr>
            <p:spPr bwMode="auto">
              <a:xfrm>
                <a:off x="1062" y="1610"/>
                <a:ext cx="6" cy="43"/>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72" name="Rectangle 1332"/>
              <p:cNvSpPr>
                <a:spLocks noChangeArrowheads="1"/>
              </p:cNvSpPr>
              <p:nvPr/>
            </p:nvSpPr>
            <p:spPr bwMode="auto">
              <a:xfrm>
                <a:off x="950" y="1610"/>
                <a:ext cx="112" cy="2"/>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73" name="Rectangle 1333"/>
              <p:cNvSpPr>
                <a:spLocks noChangeArrowheads="1"/>
              </p:cNvSpPr>
              <p:nvPr/>
            </p:nvSpPr>
            <p:spPr bwMode="auto">
              <a:xfrm>
                <a:off x="1058" y="1612"/>
                <a:ext cx="4" cy="41"/>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74" name="Rectangle 1334"/>
              <p:cNvSpPr>
                <a:spLocks noChangeArrowheads="1"/>
              </p:cNvSpPr>
              <p:nvPr/>
            </p:nvSpPr>
            <p:spPr bwMode="auto">
              <a:xfrm>
                <a:off x="1054" y="1612"/>
                <a:ext cx="4" cy="41"/>
              </a:xfrm>
              <a:prstGeom prst="rect">
                <a:avLst/>
              </a:prstGeom>
              <a:solidFill>
                <a:srgbClr val="F3F3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75" name="Rectangle 1335"/>
              <p:cNvSpPr>
                <a:spLocks noChangeArrowheads="1"/>
              </p:cNvSpPr>
              <p:nvPr/>
            </p:nvSpPr>
            <p:spPr bwMode="auto">
              <a:xfrm>
                <a:off x="950" y="1612"/>
                <a:ext cx="104" cy="2"/>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76" name="Rectangle 1336"/>
              <p:cNvSpPr>
                <a:spLocks noChangeArrowheads="1"/>
              </p:cNvSpPr>
              <p:nvPr/>
            </p:nvSpPr>
            <p:spPr bwMode="auto">
              <a:xfrm>
                <a:off x="1048" y="1614"/>
                <a:ext cx="6" cy="39"/>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77" name="Rectangle 1337"/>
              <p:cNvSpPr>
                <a:spLocks noChangeArrowheads="1"/>
              </p:cNvSpPr>
              <p:nvPr/>
            </p:nvSpPr>
            <p:spPr bwMode="auto">
              <a:xfrm>
                <a:off x="950" y="1614"/>
                <a:ext cx="98" cy="2"/>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78" name="Rectangle 1338"/>
              <p:cNvSpPr>
                <a:spLocks noChangeArrowheads="1"/>
              </p:cNvSpPr>
              <p:nvPr/>
            </p:nvSpPr>
            <p:spPr bwMode="auto">
              <a:xfrm>
                <a:off x="1044" y="1616"/>
                <a:ext cx="4" cy="37"/>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79" name="Rectangle 1339"/>
              <p:cNvSpPr>
                <a:spLocks noChangeArrowheads="1"/>
              </p:cNvSpPr>
              <p:nvPr/>
            </p:nvSpPr>
            <p:spPr bwMode="auto">
              <a:xfrm>
                <a:off x="950" y="1616"/>
                <a:ext cx="94" cy="2"/>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80" name="Rectangle 1340"/>
              <p:cNvSpPr>
                <a:spLocks noChangeArrowheads="1"/>
              </p:cNvSpPr>
              <p:nvPr/>
            </p:nvSpPr>
            <p:spPr bwMode="auto">
              <a:xfrm>
                <a:off x="1038" y="1618"/>
                <a:ext cx="6" cy="35"/>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81" name="Rectangle 1341"/>
              <p:cNvSpPr>
                <a:spLocks noChangeArrowheads="1"/>
              </p:cNvSpPr>
              <p:nvPr/>
            </p:nvSpPr>
            <p:spPr bwMode="auto">
              <a:xfrm>
                <a:off x="950" y="1618"/>
                <a:ext cx="88" cy="3"/>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82" name="Rectangle 1342"/>
              <p:cNvSpPr>
                <a:spLocks noChangeArrowheads="1"/>
              </p:cNvSpPr>
              <p:nvPr/>
            </p:nvSpPr>
            <p:spPr bwMode="auto">
              <a:xfrm>
                <a:off x="1034" y="1621"/>
                <a:ext cx="4" cy="32"/>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83" name="Rectangle 1343"/>
              <p:cNvSpPr>
                <a:spLocks noChangeArrowheads="1"/>
              </p:cNvSpPr>
              <p:nvPr/>
            </p:nvSpPr>
            <p:spPr bwMode="auto">
              <a:xfrm>
                <a:off x="950" y="1621"/>
                <a:ext cx="84" cy="2"/>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84" name="Rectangle 1344"/>
              <p:cNvSpPr>
                <a:spLocks noChangeArrowheads="1"/>
              </p:cNvSpPr>
              <p:nvPr/>
            </p:nvSpPr>
            <p:spPr bwMode="auto">
              <a:xfrm>
                <a:off x="1030" y="1623"/>
                <a:ext cx="4" cy="30"/>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85" name="Rectangle 1345"/>
              <p:cNvSpPr>
                <a:spLocks noChangeArrowheads="1"/>
              </p:cNvSpPr>
              <p:nvPr/>
            </p:nvSpPr>
            <p:spPr bwMode="auto">
              <a:xfrm>
                <a:off x="950" y="1623"/>
                <a:ext cx="80" cy="2"/>
              </a:xfrm>
              <a:prstGeom prst="rect">
                <a:avLst/>
              </a:prstGeom>
              <a:solidFill>
                <a:srgbClr val="F8F8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86" name="Rectangle 1346"/>
              <p:cNvSpPr>
                <a:spLocks noChangeArrowheads="1"/>
              </p:cNvSpPr>
              <p:nvPr/>
            </p:nvSpPr>
            <p:spPr bwMode="auto">
              <a:xfrm>
                <a:off x="1024" y="1625"/>
                <a:ext cx="6" cy="28"/>
              </a:xfrm>
              <a:prstGeom prst="rect">
                <a:avLst/>
              </a:prstGeom>
              <a:solidFill>
                <a:srgbClr val="F8F8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87" name="Rectangle 1347"/>
              <p:cNvSpPr>
                <a:spLocks noChangeArrowheads="1"/>
              </p:cNvSpPr>
              <p:nvPr/>
            </p:nvSpPr>
            <p:spPr bwMode="auto">
              <a:xfrm>
                <a:off x="950" y="1625"/>
                <a:ext cx="74" cy="2"/>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88" name="Rectangle 1348"/>
              <p:cNvSpPr>
                <a:spLocks noChangeArrowheads="1"/>
              </p:cNvSpPr>
              <p:nvPr/>
            </p:nvSpPr>
            <p:spPr bwMode="auto">
              <a:xfrm>
                <a:off x="1020" y="1627"/>
                <a:ext cx="4" cy="26"/>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89" name="Rectangle 1349"/>
              <p:cNvSpPr>
                <a:spLocks noChangeArrowheads="1"/>
              </p:cNvSpPr>
              <p:nvPr/>
            </p:nvSpPr>
            <p:spPr bwMode="auto">
              <a:xfrm>
                <a:off x="1016" y="1627"/>
                <a:ext cx="4" cy="26"/>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90" name="Rectangle 1350"/>
              <p:cNvSpPr>
                <a:spLocks noChangeArrowheads="1"/>
              </p:cNvSpPr>
              <p:nvPr/>
            </p:nvSpPr>
            <p:spPr bwMode="auto">
              <a:xfrm>
                <a:off x="950" y="1627"/>
                <a:ext cx="66" cy="2"/>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91" name="Rectangle 1351"/>
              <p:cNvSpPr>
                <a:spLocks noChangeArrowheads="1"/>
              </p:cNvSpPr>
              <p:nvPr/>
            </p:nvSpPr>
            <p:spPr bwMode="auto">
              <a:xfrm>
                <a:off x="1010" y="1629"/>
                <a:ext cx="6" cy="2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92" name="Rectangle 1352"/>
              <p:cNvSpPr>
                <a:spLocks noChangeArrowheads="1"/>
              </p:cNvSpPr>
              <p:nvPr/>
            </p:nvSpPr>
            <p:spPr bwMode="auto">
              <a:xfrm>
                <a:off x="950" y="1629"/>
                <a:ext cx="60" cy="2"/>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93" name="Rectangle 1353"/>
              <p:cNvSpPr>
                <a:spLocks noChangeArrowheads="1"/>
              </p:cNvSpPr>
              <p:nvPr/>
            </p:nvSpPr>
            <p:spPr bwMode="auto">
              <a:xfrm>
                <a:off x="1006" y="1631"/>
                <a:ext cx="4" cy="22"/>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94" name="Rectangle 1354"/>
              <p:cNvSpPr>
                <a:spLocks noChangeArrowheads="1"/>
              </p:cNvSpPr>
              <p:nvPr/>
            </p:nvSpPr>
            <p:spPr bwMode="auto">
              <a:xfrm>
                <a:off x="950" y="1631"/>
                <a:ext cx="56" cy="2"/>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95" name="Rectangle 1355"/>
              <p:cNvSpPr>
                <a:spLocks noChangeArrowheads="1"/>
              </p:cNvSpPr>
              <p:nvPr/>
            </p:nvSpPr>
            <p:spPr bwMode="auto">
              <a:xfrm>
                <a:off x="1002" y="1633"/>
                <a:ext cx="4" cy="20"/>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96" name="Rectangle 1356"/>
              <p:cNvSpPr>
                <a:spLocks noChangeArrowheads="1"/>
              </p:cNvSpPr>
              <p:nvPr/>
            </p:nvSpPr>
            <p:spPr bwMode="auto">
              <a:xfrm>
                <a:off x="950" y="1633"/>
                <a:ext cx="52" cy="2"/>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97" name="Rectangle 1357"/>
              <p:cNvSpPr>
                <a:spLocks noChangeArrowheads="1"/>
              </p:cNvSpPr>
              <p:nvPr/>
            </p:nvSpPr>
            <p:spPr bwMode="auto">
              <a:xfrm>
                <a:off x="996" y="1635"/>
                <a:ext cx="6" cy="18"/>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98" name="Rectangle 1358"/>
              <p:cNvSpPr>
                <a:spLocks noChangeArrowheads="1"/>
              </p:cNvSpPr>
              <p:nvPr/>
            </p:nvSpPr>
            <p:spPr bwMode="auto">
              <a:xfrm>
                <a:off x="950" y="1635"/>
                <a:ext cx="46" cy="2"/>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499" name="Rectangle 1359"/>
              <p:cNvSpPr>
                <a:spLocks noChangeArrowheads="1"/>
              </p:cNvSpPr>
              <p:nvPr/>
            </p:nvSpPr>
            <p:spPr bwMode="auto">
              <a:xfrm>
                <a:off x="992" y="1637"/>
                <a:ext cx="4" cy="16"/>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00" name="Rectangle 1360"/>
              <p:cNvSpPr>
                <a:spLocks noChangeArrowheads="1"/>
              </p:cNvSpPr>
              <p:nvPr/>
            </p:nvSpPr>
            <p:spPr bwMode="auto">
              <a:xfrm>
                <a:off x="950" y="1637"/>
                <a:ext cx="42" cy="2"/>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01" name="Rectangle 1361"/>
              <p:cNvSpPr>
                <a:spLocks noChangeArrowheads="1"/>
              </p:cNvSpPr>
              <p:nvPr/>
            </p:nvSpPr>
            <p:spPr bwMode="auto">
              <a:xfrm>
                <a:off x="986" y="1639"/>
                <a:ext cx="6" cy="1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02" name="Rectangle 1362"/>
              <p:cNvSpPr>
                <a:spLocks noChangeArrowheads="1"/>
              </p:cNvSpPr>
              <p:nvPr/>
            </p:nvSpPr>
            <p:spPr bwMode="auto">
              <a:xfrm>
                <a:off x="982" y="1639"/>
                <a:ext cx="4" cy="1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03" name="Rectangle 1363"/>
              <p:cNvSpPr>
                <a:spLocks noChangeArrowheads="1"/>
              </p:cNvSpPr>
              <p:nvPr/>
            </p:nvSpPr>
            <p:spPr bwMode="auto">
              <a:xfrm>
                <a:off x="950" y="1639"/>
                <a:ext cx="32" cy="2"/>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04" name="Rectangle 1364"/>
              <p:cNvSpPr>
                <a:spLocks noChangeArrowheads="1"/>
              </p:cNvSpPr>
              <p:nvPr/>
            </p:nvSpPr>
            <p:spPr bwMode="auto">
              <a:xfrm>
                <a:off x="978" y="1641"/>
                <a:ext cx="4" cy="12"/>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05" name="Rectangle 1365"/>
              <p:cNvSpPr>
                <a:spLocks noChangeArrowheads="1"/>
              </p:cNvSpPr>
              <p:nvPr/>
            </p:nvSpPr>
            <p:spPr bwMode="auto">
              <a:xfrm>
                <a:off x="950" y="1641"/>
                <a:ext cx="28" cy="2"/>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06" name="Rectangle 1366"/>
              <p:cNvSpPr>
                <a:spLocks noChangeArrowheads="1"/>
              </p:cNvSpPr>
              <p:nvPr/>
            </p:nvSpPr>
            <p:spPr bwMode="auto">
              <a:xfrm>
                <a:off x="972" y="1643"/>
                <a:ext cx="6" cy="10"/>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07" name="Rectangle 1367"/>
              <p:cNvSpPr>
                <a:spLocks noChangeArrowheads="1"/>
              </p:cNvSpPr>
              <p:nvPr/>
            </p:nvSpPr>
            <p:spPr bwMode="auto">
              <a:xfrm>
                <a:off x="950" y="1643"/>
                <a:ext cx="22" cy="2"/>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08" name="Rectangle 1368"/>
              <p:cNvSpPr>
                <a:spLocks noChangeArrowheads="1"/>
              </p:cNvSpPr>
              <p:nvPr/>
            </p:nvSpPr>
            <p:spPr bwMode="auto">
              <a:xfrm>
                <a:off x="968" y="1645"/>
                <a:ext cx="4" cy="8"/>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09" name="Rectangle 1369"/>
              <p:cNvSpPr>
                <a:spLocks noChangeArrowheads="1"/>
              </p:cNvSpPr>
              <p:nvPr/>
            </p:nvSpPr>
            <p:spPr bwMode="auto">
              <a:xfrm>
                <a:off x="950" y="1645"/>
                <a:ext cx="18" cy="2"/>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10" name="Rectangle 1370"/>
              <p:cNvSpPr>
                <a:spLocks noChangeArrowheads="1"/>
              </p:cNvSpPr>
              <p:nvPr/>
            </p:nvSpPr>
            <p:spPr bwMode="auto">
              <a:xfrm>
                <a:off x="964" y="1647"/>
                <a:ext cx="4" cy="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11" name="Rectangle 1371"/>
              <p:cNvSpPr>
                <a:spLocks noChangeArrowheads="1"/>
              </p:cNvSpPr>
              <p:nvPr/>
            </p:nvSpPr>
            <p:spPr bwMode="auto">
              <a:xfrm>
                <a:off x="950" y="1647"/>
                <a:ext cx="14" cy="2"/>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12" name="Rectangle 1372"/>
              <p:cNvSpPr>
                <a:spLocks noChangeArrowheads="1"/>
              </p:cNvSpPr>
              <p:nvPr/>
            </p:nvSpPr>
            <p:spPr bwMode="auto">
              <a:xfrm>
                <a:off x="958" y="1649"/>
                <a:ext cx="6"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13" name="Rectangle 1373"/>
              <p:cNvSpPr>
                <a:spLocks noChangeArrowheads="1"/>
              </p:cNvSpPr>
              <p:nvPr/>
            </p:nvSpPr>
            <p:spPr bwMode="auto">
              <a:xfrm>
                <a:off x="950" y="1649"/>
                <a:ext cx="8" cy="2"/>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14" name="Rectangle 1374"/>
              <p:cNvSpPr>
                <a:spLocks noChangeArrowheads="1"/>
              </p:cNvSpPr>
              <p:nvPr/>
            </p:nvSpPr>
            <p:spPr bwMode="auto">
              <a:xfrm>
                <a:off x="954" y="1651"/>
                <a:ext cx="4" cy="2"/>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15" name="Rectangle 1375"/>
              <p:cNvSpPr>
                <a:spLocks noChangeArrowheads="1"/>
              </p:cNvSpPr>
              <p:nvPr/>
            </p:nvSpPr>
            <p:spPr bwMode="auto">
              <a:xfrm>
                <a:off x="950" y="1651"/>
                <a:ext cx="4" cy="2"/>
              </a:xfrm>
              <a:prstGeom prst="rect">
                <a:avLst/>
              </a:prstGeom>
              <a:solidFill>
                <a:srgbClr val="FFFF9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16" name="Freeform 1376"/>
              <p:cNvSpPr>
                <a:spLocks/>
              </p:cNvSpPr>
              <p:nvPr/>
            </p:nvSpPr>
            <p:spPr bwMode="auto">
              <a:xfrm>
                <a:off x="950" y="1486"/>
                <a:ext cx="453" cy="165"/>
              </a:xfrm>
              <a:custGeom>
                <a:avLst/>
                <a:gdLst>
                  <a:gd name="T0" fmla="*/ 248 w 453"/>
                  <a:gd name="T1" fmla="*/ 0 h 165"/>
                  <a:gd name="T2" fmla="*/ 295 w 453"/>
                  <a:gd name="T3" fmla="*/ 4 h 165"/>
                  <a:gd name="T4" fmla="*/ 333 w 453"/>
                  <a:gd name="T5" fmla="*/ 8 h 165"/>
                  <a:gd name="T6" fmla="*/ 371 w 453"/>
                  <a:gd name="T7" fmla="*/ 18 h 165"/>
                  <a:gd name="T8" fmla="*/ 403 w 453"/>
                  <a:gd name="T9" fmla="*/ 30 h 165"/>
                  <a:gd name="T10" fmla="*/ 425 w 453"/>
                  <a:gd name="T11" fmla="*/ 42 h 165"/>
                  <a:gd name="T12" fmla="*/ 445 w 453"/>
                  <a:gd name="T13" fmla="*/ 58 h 165"/>
                  <a:gd name="T14" fmla="*/ 453 w 453"/>
                  <a:gd name="T15" fmla="*/ 72 h 165"/>
                  <a:gd name="T16" fmla="*/ 453 w 453"/>
                  <a:gd name="T17" fmla="*/ 90 h 165"/>
                  <a:gd name="T18" fmla="*/ 445 w 453"/>
                  <a:gd name="T19" fmla="*/ 106 h 165"/>
                  <a:gd name="T20" fmla="*/ 425 w 453"/>
                  <a:gd name="T21" fmla="*/ 122 h 165"/>
                  <a:gd name="T22" fmla="*/ 403 w 453"/>
                  <a:gd name="T23" fmla="*/ 135 h 165"/>
                  <a:gd name="T24" fmla="*/ 371 w 453"/>
                  <a:gd name="T25" fmla="*/ 147 h 165"/>
                  <a:gd name="T26" fmla="*/ 333 w 453"/>
                  <a:gd name="T27" fmla="*/ 155 h 165"/>
                  <a:gd name="T28" fmla="*/ 295 w 453"/>
                  <a:gd name="T29" fmla="*/ 161 h 165"/>
                  <a:gd name="T30" fmla="*/ 248 w 453"/>
                  <a:gd name="T31" fmla="*/ 165 h 165"/>
                  <a:gd name="T32" fmla="*/ 202 w 453"/>
                  <a:gd name="T33" fmla="*/ 165 h 165"/>
                  <a:gd name="T34" fmla="*/ 158 w 453"/>
                  <a:gd name="T35" fmla="*/ 161 h 165"/>
                  <a:gd name="T36" fmla="*/ 118 w 453"/>
                  <a:gd name="T37" fmla="*/ 155 h 165"/>
                  <a:gd name="T38" fmla="*/ 82 w 453"/>
                  <a:gd name="T39" fmla="*/ 147 h 165"/>
                  <a:gd name="T40" fmla="*/ 50 w 453"/>
                  <a:gd name="T41" fmla="*/ 135 h 165"/>
                  <a:gd name="T42" fmla="*/ 26 w 453"/>
                  <a:gd name="T43" fmla="*/ 122 h 165"/>
                  <a:gd name="T44" fmla="*/ 8 w 453"/>
                  <a:gd name="T45" fmla="*/ 106 h 165"/>
                  <a:gd name="T46" fmla="*/ 0 w 453"/>
                  <a:gd name="T47" fmla="*/ 90 h 165"/>
                  <a:gd name="T48" fmla="*/ 0 w 453"/>
                  <a:gd name="T49" fmla="*/ 72 h 165"/>
                  <a:gd name="T50" fmla="*/ 8 w 453"/>
                  <a:gd name="T51" fmla="*/ 58 h 165"/>
                  <a:gd name="T52" fmla="*/ 26 w 453"/>
                  <a:gd name="T53" fmla="*/ 42 h 165"/>
                  <a:gd name="T54" fmla="*/ 50 w 453"/>
                  <a:gd name="T55" fmla="*/ 30 h 165"/>
                  <a:gd name="T56" fmla="*/ 82 w 453"/>
                  <a:gd name="T57" fmla="*/ 18 h 165"/>
                  <a:gd name="T58" fmla="*/ 118 w 453"/>
                  <a:gd name="T59" fmla="*/ 8 h 165"/>
                  <a:gd name="T60" fmla="*/ 158 w 453"/>
                  <a:gd name="T61" fmla="*/ 4 h 165"/>
                  <a:gd name="T62" fmla="*/ 202 w 453"/>
                  <a:gd name="T63" fmla="*/ 0 h 1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53"/>
                  <a:gd name="T97" fmla="*/ 0 h 165"/>
                  <a:gd name="T98" fmla="*/ 453 w 453"/>
                  <a:gd name="T99" fmla="*/ 165 h 1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53" h="165">
                    <a:moveTo>
                      <a:pt x="226" y="0"/>
                    </a:moveTo>
                    <a:lnTo>
                      <a:pt x="248" y="0"/>
                    </a:lnTo>
                    <a:lnTo>
                      <a:pt x="271" y="0"/>
                    </a:lnTo>
                    <a:lnTo>
                      <a:pt x="295" y="4"/>
                    </a:lnTo>
                    <a:lnTo>
                      <a:pt x="315" y="6"/>
                    </a:lnTo>
                    <a:lnTo>
                      <a:pt x="333" y="8"/>
                    </a:lnTo>
                    <a:lnTo>
                      <a:pt x="355" y="12"/>
                    </a:lnTo>
                    <a:lnTo>
                      <a:pt x="371" y="18"/>
                    </a:lnTo>
                    <a:lnTo>
                      <a:pt x="387" y="22"/>
                    </a:lnTo>
                    <a:lnTo>
                      <a:pt x="403" y="30"/>
                    </a:lnTo>
                    <a:lnTo>
                      <a:pt x="417" y="36"/>
                    </a:lnTo>
                    <a:lnTo>
                      <a:pt x="425" y="42"/>
                    </a:lnTo>
                    <a:lnTo>
                      <a:pt x="435" y="50"/>
                    </a:lnTo>
                    <a:lnTo>
                      <a:pt x="445" y="58"/>
                    </a:lnTo>
                    <a:lnTo>
                      <a:pt x="449" y="64"/>
                    </a:lnTo>
                    <a:lnTo>
                      <a:pt x="453" y="72"/>
                    </a:lnTo>
                    <a:lnTo>
                      <a:pt x="453" y="82"/>
                    </a:lnTo>
                    <a:lnTo>
                      <a:pt x="453" y="90"/>
                    </a:lnTo>
                    <a:lnTo>
                      <a:pt x="449" y="98"/>
                    </a:lnTo>
                    <a:lnTo>
                      <a:pt x="445" y="106"/>
                    </a:lnTo>
                    <a:lnTo>
                      <a:pt x="435" y="112"/>
                    </a:lnTo>
                    <a:lnTo>
                      <a:pt x="425" y="122"/>
                    </a:lnTo>
                    <a:lnTo>
                      <a:pt x="417" y="126"/>
                    </a:lnTo>
                    <a:lnTo>
                      <a:pt x="403" y="135"/>
                    </a:lnTo>
                    <a:lnTo>
                      <a:pt x="387" y="141"/>
                    </a:lnTo>
                    <a:lnTo>
                      <a:pt x="371" y="147"/>
                    </a:lnTo>
                    <a:lnTo>
                      <a:pt x="355" y="151"/>
                    </a:lnTo>
                    <a:lnTo>
                      <a:pt x="333" y="155"/>
                    </a:lnTo>
                    <a:lnTo>
                      <a:pt x="315" y="159"/>
                    </a:lnTo>
                    <a:lnTo>
                      <a:pt x="295" y="161"/>
                    </a:lnTo>
                    <a:lnTo>
                      <a:pt x="271" y="163"/>
                    </a:lnTo>
                    <a:lnTo>
                      <a:pt x="248" y="165"/>
                    </a:lnTo>
                    <a:lnTo>
                      <a:pt x="226" y="165"/>
                    </a:lnTo>
                    <a:lnTo>
                      <a:pt x="202" y="165"/>
                    </a:lnTo>
                    <a:lnTo>
                      <a:pt x="180" y="163"/>
                    </a:lnTo>
                    <a:lnTo>
                      <a:pt x="158" y="161"/>
                    </a:lnTo>
                    <a:lnTo>
                      <a:pt x="138" y="159"/>
                    </a:lnTo>
                    <a:lnTo>
                      <a:pt x="118" y="155"/>
                    </a:lnTo>
                    <a:lnTo>
                      <a:pt x="98" y="151"/>
                    </a:lnTo>
                    <a:lnTo>
                      <a:pt x="82" y="147"/>
                    </a:lnTo>
                    <a:lnTo>
                      <a:pt x="66" y="141"/>
                    </a:lnTo>
                    <a:lnTo>
                      <a:pt x="50" y="135"/>
                    </a:lnTo>
                    <a:lnTo>
                      <a:pt x="36" y="126"/>
                    </a:lnTo>
                    <a:lnTo>
                      <a:pt x="26" y="122"/>
                    </a:lnTo>
                    <a:lnTo>
                      <a:pt x="16" y="112"/>
                    </a:lnTo>
                    <a:lnTo>
                      <a:pt x="8" y="106"/>
                    </a:lnTo>
                    <a:lnTo>
                      <a:pt x="4" y="98"/>
                    </a:lnTo>
                    <a:lnTo>
                      <a:pt x="0" y="90"/>
                    </a:lnTo>
                    <a:lnTo>
                      <a:pt x="0" y="82"/>
                    </a:lnTo>
                    <a:lnTo>
                      <a:pt x="0" y="72"/>
                    </a:lnTo>
                    <a:lnTo>
                      <a:pt x="4" y="64"/>
                    </a:lnTo>
                    <a:lnTo>
                      <a:pt x="8" y="58"/>
                    </a:lnTo>
                    <a:lnTo>
                      <a:pt x="16" y="50"/>
                    </a:lnTo>
                    <a:lnTo>
                      <a:pt x="26" y="42"/>
                    </a:lnTo>
                    <a:lnTo>
                      <a:pt x="36" y="36"/>
                    </a:lnTo>
                    <a:lnTo>
                      <a:pt x="50" y="30"/>
                    </a:lnTo>
                    <a:lnTo>
                      <a:pt x="66" y="22"/>
                    </a:lnTo>
                    <a:lnTo>
                      <a:pt x="82" y="18"/>
                    </a:lnTo>
                    <a:lnTo>
                      <a:pt x="98" y="12"/>
                    </a:lnTo>
                    <a:lnTo>
                      <a:pt x="118" y="8"/>
                    </a:lnTo>
                    <a:lnTo>
                      <a:pt x="138" y="6"/>
                    </a:lnTo>
                    <a:lnTo>
                      <a:pt x="158" y="4"/>
                    </a:lnTo>
                    <a:lnTo>
                      <a:pt x="180" y="0"/>
                    </a:lnTo>
                    <a:lnTo>
                      <a:pt x="202" y="0"/>
                    </a:lnTo>
                    <a:lnTo>
                      <a:pt x="226" y="0"/>
                    </a:lnTo>
                    <a:close/>
                  </a:path>
                </a:pathLst>
              </a:custGeom>
              <a:solidFill>
                <a:srgbClr val="FFFF99"/>
              </a:solidFill>
              <a:ln w="0">
                <a:solidFill>
                  <a:srgbClr val="FFFFFF"/>
                </a:solidFill>
                <a:round/>
                <a:headEnd/>
                <a:tailEnd/>
              </a:ln>
            </p:spPr>
            <p:txBody>
              <a:bodyPr/>
              <a:lstStyle/>
              <a:p>
                <a:endParaRPr lang="zh-CN" altLang="en-US" sz="1400" b="0" dirty="0">
                  <a:solidFill>
                    <a:srgbClr val="000000"/>
                  </a:solidFill>
                  <a:latin typeface="微软雅黑" pitchFamily="34" charset="-122"/>
                </a:endParaRPr>
              </a:p>
            </p:txBody>
          </p:sp>
          <p:sp>
            <p:nvSpPr>
              <p:cNvPr id="1517" name="Freeform 1377"/>
              <p:cNvSpPr>
                <a:spLocks/>
              </p:cNvSpPr>
              <p:nvPr/>
            </p:nvSpPr>
            <p:spPr bwMode="auto">
              <a:xfrm>
                <a:off x="950" y="1486"/>
                <a:ext cx="453" cy="165"/>
              </a:xfrm>
              <a:custGeom>
                <a:avLst/>
                <a:gdLst>
                  <a:gd name="T0" fmla="*/ 248 w 453"/>
                  <a:gd name="T1" fmla="*/ 0 h 165"/>
                  <a:gd name="T2" fmla="*/ 295 w 453"/>
                  <a:gd name="T3" fmla="*/ 4 h 165"/>
                  <a:gd name="T4" fmla="*/ 333 w 453"/>
                  <a:gd name="T5" fmla="*/ 8 h 165"/>
                  <a:gd name="T6" fmla="*/ 371 w 453"/>
                  <a:gd name="T7" fmla="*/ 18 h 165"/>
                  <a:gd name="T8" fmla="*/ 403 w 453"/>
                  <a:gd name="T9" fmla="*/ 30 h 165"/>
                  <a:gd name="T10" fmla="*/ 425 w 453"/>
                  <a:gd name="T11" fmla="*/ 42 h 165"/>
                  <a:gd name="T12" fmla="*/ 445 w 453"/>
                  <a:gd name="T13" fmla="*/ 58 h 165"/>
                  <a:gd name="T14" fmla="*/ 453 w 453"/>
                  <a:gd name="T15" fmla="*/ 72 h 165"/>
                  <a:gd name="T16" fmla="*/ 453 w 453"/>
                  <a:gd name="T17" fmla="*/ 90 h 165"/>
                  <a:gd name="T18" fmla="*/ 445 w 453"/>
                  <a:gd name="T19" fmla="*/ 106 h 165"/>
                  <a:gd name="T20" fmla="*/ 425 w 453"/>
                  <a:gd name="T21" fmla="*/ 122 h 165"/>
                  <a:gd name="T22" fmla="*/ 403 w 453"/>
                  <a:gd name="T23" fmla="*/ 135 h 165"/>
                  <a:gd name="T24" fmla="*/ 371 w 453"/>
                  <a:gd name="T25" fmla="*/ 147 h 165"/>
                  <a:gd name="T26" fmla="*/ 333 w 453"/>
                  <a:gd name="T27" fmla="*/ 155 h 165"/>
                  <a:gd name="T28" fmla="*/ 295 w 453"/>
                  <a:gd name="T29" fmla="*/ 161 h 165"/>
                  <a:gd name="T30" fmla="*/ 248 w 453"/>
                  <a:gd name="T31" fmla="*/ 165 h 165"/>
                  <a:gd name="T32" fmla="*/ 202 w 453"/>
                  <a:gd name="T33" fmla="*/ 165 h 165"/>
                  <a:gd name="T34" fmla="*/ 158 w 453"/>
                  <a:gd name="T35" fmla="*/ 161 h 165"/>
                  <a:gd name="T36" fmla="*/ 118 w 453"/>
                  <a:gd name="T37" fmla="*/ 155 h 165"/>
                  <a:gd name="T38" fmla="*/ 82 w 453"/>
                  <a:gd name="T39" fmla="*/ 147 h 165"/>
                  <a:gd name="T40" fmla="*/ 50 w 453"/>
                  <a:gd name="T41" fmla="*/ 135 h 165"/>
                  <a:gd name="T42" fmla="*/ 26 w 453"/>
                  <a:gd name="T43" fmla="*/ 122 h 165"/>
                  <a:gd name="T44" fmla="*/ 8 w 453"/>
                  <a:gd name="T45" fmla="*/ 106 h 165"/>
                  <a:gd name="T46" fmla="*/ 0 w 453"/>
                  <a:gd name="T47" fmla="*/ 90 h 165"/>
                  <a:gd name="T48" fmla="*/ 0 w 453"/>
                  <a:gd name="T49" fmla="*/ 72 h 165"/>
                  <a:gd name="T50" fmla="*/ 8 w 453"/>
                  <a:gd name="T51" fmla="*/ 58 h 165"/>
                  <a:gd name="T52" fmla="*/ 26 w 453"/>
                  <a:gd name="T53" fmla="*/ 42 h 165"/>
                  <a:gd name="T54" fmla="*/ 50 w 453"/>
                  <a:gd name="T55" fmla="*/ 30 h 165"/>
                  <a:gd name="T56" fmla="*/ 82 w 453"/>
                  <a:gd name="T57" fmla="*/ 18 h 165"/>
                  <a:gd name="T58" fmla="*/ 118 w 453"/>
                  <a:gd name="T59" fmla="*/ 8 h 165"/>
                  <a:gd name="T60" fmla="*/ 158 w 453"/>
                  <a:gd name="T61" fmla="*/ 4 h 165"/>
                  <a:gd name="T62" fmla="*/ 202 w 453"/>
                  <a:gd name="T63" fmla="*/ 0 h 1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53"/>
                  <a:gd name="T97" fmla="*/ 0 h 165"/>
                  <a:gd name="T98" fmla="*/ 453 w 453"/>
                  <a:gd name="T99" fmla="*/ 165 h 1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53" h="165">
                    <a:moveTo>
                      <a:pt x="226" y="0"/>
                    </a:moveTo>
                    <a:lnTo>
                      <a:pt x="248" y="0"/>
                    </a:lnTo>
                    <a:lnTo>
                      <a:pt x="271" y="0"/>
                    </a:lnTo>
                    <a:lnTo>
                      <a:pt x="295" y="4"/>
                    </a:lnTo>
                    <a:lnTo>
                      <a:pt x="315" y="6"/>
                    </a:lnTo>
                    <a:lnTo>
                      <a:pt x="333" y="8"/>
                    </a:lnTo>
                    <a:lnTo>
                      <a:pt x="355" y="12"/>
                    </a:lnTo>
                    <a:lnTo>
                      <a:pt x="371" y="18"/>
                    </a:lnTo>
                    <a:lnTo>
                      <a:pt x="387" y="22"/>
                    </a:lnTo>
                    <a:lnTo>
                      <a:pt x="403" y="30"/>
                    </a:lnTo>
                    <a:lnTo>
                      <a:pt x="417" y="36"/>
                    </a:lnTo>
                    <a:lnTo>
                      <a:pt x="425" y="42"/>
                    </a:lnTo>
                    <a:lnTo>
                      <a:pt x="435" y="50"/>
                    </a:lnTo>
                    <a:lnTo>
                      <a:pt x="445" y="58"/>
                    </a:lnTo>
                    <a:lnTo>
                      <a:pt x="449" y="64"/>
                    </a:lnTo>
                    <a:lnTo>
                      <a:pt x="453" y="72"/>
                    </a:lnTo>
                    <a:lnTo>
                      <a:pt x="453" y="82"/>
                    </a:lnTo>
                    <a:lnTo>
                      <a:pt x="453" y="90"/>
                    </a:lnTo>
                    <a:lnTo>
                      <a:pt x="449" y="98"/>
                    </a:lnTo>
                    <a:lnTo>
                      <a:pt x="445" y="106"/>
                    </a:lnTo>
                    <a:lnTo>
                      <a:pt x="435" y="112"/>
                    </a:lnTo>
                    <a:lnTo>
                      <a:pt x="425" y="122"/>
                    </a:lnTo>
                    <a:lnTo>
                      <a:pt x="417" y="126"/>
                    </a:lnTo>
                    <a:lnTo>
                      <a:pt x="403" y="135"/>
                    </a:lnTo>
                    <a:lnTo>
                      <a:pt x="387" y="141"/>
                    </a:lnTo>
                    <a:lnTo>
                      <a:pt x="371" y="147"/>
                    </a:lnTo>
                    <a:lnTo>
                      <a:pt x="355" y="151"/>
                    </a:lnTo>
                    <a:lnTo>
                      <a:pt x="333" y="155"/>
                    </a:lnTo>
                    <a:lnTo>
                      <a:pt x="315" y="159"/>
                    </a:lnTo>
                    <a:lnTo>
                      <a:pt x="295" y="161"/>
                    </a:lnTo>
                    <a:lnTo>
                      <a:pt x="271" y="163"/>
                    </a:lnTo>
                    <a:lnTo>
                      <a:pt x="248" y="165"/>
                    </a:lnTo>
                    <a:lnTo>
                      <a:pt x="226" y="165"/>
                    </a:lnTo>
                    <a:lnTo>
                      <a:pt x="202" y="165"/>
                    </a:lnTo>
                    <a:lnTo>
                      <a:pt x="180" y="163"/>
                    </a:lnTo>
                    <a:lnTo>
                      <a:pt x="158" y="161"/>
                    </a:lnTo>
                    <a:lnTo>
                      <a:pt x="138" y="159"/>
                    </a:lnTo>
                    <a:lnTo>
                      <a:pt x="118" y="155"/>
                    </a:lnTo>
                    <a:lnTo>
                      <a:pt x="98" y="151"/>
                    </a:lnTo>
                    <a:lnTo>
                      <a:pt x="82" y="147"/>
                    </a:lnTo>
                    <a:lnTo>
                      <a:pt x="66" y="141"/>
                    </a:lnTo>
                    <a:lnTo>
                      <a:pt x="50" y="135"/>
                    </a:lnTo>
                    <a:lnTo>
                      <a:pt x="36" y="126"/>
                    </a:lnTo>
                    <a:lnTo>
                      <a:pt x="26" y="122"/>
                    </a:lnTo>
                    <a:lnTo>
                      <a:pt x="16" y="112"/>
                    </a:lnTo>
                    <a:lnTo>
                      <a:pt x="8" y="106"/>
                    </a:lnTo>
                    <a:lnTo>
                      <a:pt x="4" y="98"/>
                    </a:lnTo>
                    <a:lnTo>
                      <a:pt x="0" y="90"/>
                    </a:lnTo>
                    <a:lnTo>
                      <a:pt x="0" y="82"/>
                    </a:lnTo>
                    <a:lnTo>
                      <a:pt x="0" y="72"/>
                    </a:lnTo>
                    <a:lnTo>
                      <a:pt x="4" y="64"/>
                    </a:lnTo>
                    <a:lnTo>
                      <a:pt x="8" y="58"/>
                    </a:lnTo>
                    <a:lnTo>
                      <a:pt x="16" y="50"/>
                    </a:lnTo>
                    <a:lnTo>
                      <a:pt x="26" y="42"/>
                    </a:lnTo>
                    <a:lnTo>
                      <a:pt x="36" y="36"/>
                    </a:lnTo>
                    <a:lnTo>
                      <a:pt x="50" y="30"/>
                    </a:lnTo>
                    <a:lnTo>
                      <a:pt x="66" y="22"/>
                    </a:lnTo>
                    <a:lnTo>
                      <a:pt x="82" y="18"/>
                    </a:lnTo>
                    <a:lnTo>
                      <a:pt x="98" y="12"/>
                    </a:lnTo>
                    <a:lnTo>
                      <a:pt x="118" y="8"/>
                    </a:lnTo>
                    <a:lnTo>
                      <a:pt x="138" y="6"/>
                    </a:lnTo>
                    <a:lnTo>
                      <a:pt x="158" y="4"/>
                    </a:lnTo>
                    <a:lnTo>
                      <a:pt x="180" y="0"/>
                    </a:lnTo>
                    <a:lnTo>
                      <a:pt x="202" y="0"/>
                    </a:lnTo>
                    <a:lnTo>
                      <a:pt x="226" y="0"/>
                    </a:lnTo>
                    <a:close/>
                  </a:path>
                </a:pathLst>
              </a:custGeom>
              <a:solidFill>
                <a:srgbClr val="000000"/>
              </a:solidFill>
              <a:ln w="9525">
                <a:noFill/>
                <a:round/>
                <a:headEnd/>
                <a:tailEnd/>
              </a:ln>
            </p:spPr>
            <p:txBody>
              <a:bodyPr/>
              <a:lstStyle/>
              <a:p>
                <a:endParaRPr lang="zh-CN" altLang="en-US" sz="1400" b="0" dirty="0">
                  <a:solidFill>
                    <a:srgbClr val="000000"/>
                  </a:solidFill>
                  <a:latin typeface="微软雅黑" pitchFamily="34" charset="-122"/>
                </a:endParaRPr>
              </a:p>
            </p:txBody>
          </p:sp>
          <p:sp>
            <p:nvSpPr>
              <p:cNvPr id="1518" name="Rectangle 1378"/>
              <p:cNvSpPr>
                <a:spLocks noChangeArrowheads="1"/>
              </p:cNvSpPr>
              <p:nvPr/>
            </p:nvSpPr>
            <p:spPr bwMode="auto">
              <a:xfrm>
                <a:off x="1399" y="1486"/>
                <a:ext cx="6" cy="167"/>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19" name="Rectangle 1379"/>
              <p:cNvSpPr>
                <a:spLocks noChangeArrowheads="1"/>
              </p:cNvSpPr>
              <p:nvPr/>
            </p:nvSpPr>
            <p:spPr bwMode="auto">
              <a:xfrm>
                <a:off x="950" y="1486"/>
                <a:ext cx="449" cy="2"/>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20" name="Rectangle 1380"/>
              <p:cNvSpPr>
                <a:spLocks noChangeArrowheads="1"/>
              </p:cNvSpPr>
              <p:nvPr/>
            </p:nvSpPr>
            <p:spPr bwMode="auto">
              <a:xfrm>
                <a:off x="1395" y="1488"/>
                <a:ext cx="4" cy="165"/>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21" name="Rectangle 1381"/>
              <p:cNvSpPr>
                <a:spLocks noChangeArrowheads="1"/>
              </p:cNvSpPr>
              <p:nvPr/>
            </p:nvSpPr>
            <p:spPr bwMode="auto">
              <a:xfrm>
                <a:off x="950" y="1488"/>
                <a:ext cx="445" cy="2"/>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22" name="Rectangle 1382"/>
              <p:cNvSpPr>
                <a:spLocks noChangeArrowheads="1"/>
              </p:cNvSpPr>
              <p:nvPr/>
            </p:nvSpPr>
            <p:spPr bwMode="auto">
              <a:xfrm>
                <a:off x="1389" y="1490"/>
                <a:ext cx="6" cy="163"/>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23" name="Rectangle 1383"/>
              <p:cNvSpPr>
                <a:spLocks noChangeArrowheads="1"/>
              </p:cNvSpPr>
              <p:nvPr/>
            </p:nvSpPr>
            <p:spPr bwMode="auto">
              <a:xfrm>
                <a:off x="950" y="1490"/>
                <a:ext cx="439" cy="2"/>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24" name="Rectangle 1384"/>
              <p:cNvSpPr>
                <a:spLocks noChangeArrowheads="1"/>
              </p:cNvSpPr>
              <p:nvPr/>
            </p:nvSpPr>
            <p:spPr bwMode="auto">
              <a:xfrm>
                <a:off x="1385" y="1492"/>
                <a:ext cx="4" cy="161"/>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25" name="Rectangle 1385"/>
              <p:cNvSpPr>
                <a:spLocks noChangeArrowheads="1"/>
              </p:cNvSpPr>
              <p:nvPr/>
            </p:nvSpPr>
            <p:spPr bwMode="auto">
              <a:xfrm>
                <a:off x="950" y="1492"/>
                <a:ext cx="435" cy="2"/>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26" name="Rectangle 1386"/>
              <p:cNvSpPr>
                <a:spLocks noChangeArrowheads="1"/>
              </p:cNvSpPr>
              <p:nvPr/>
            </p:nvSpPr>
            <p:spPr bwMode="auto">
              <a:xfrm>
                <a:off x="1381" y="1494"/>
                <a:ext cx="4" cy="159"/>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27" name="Rectangle 1387"/>
              <p:cNvSpPr>
                <a:spLocks noChangeArrowheads="1"/>
              </p:cNvSpPr>
              <p:nvPr/>
            </p:nvSpPr>
            <p:spPr bwMode="auto">
              <a:xfrm>
                <a:off x="950" y="1494"/>
                <a:ext cx="431" cy="2"/>
              </a:xfrm>
              <a:prstGeom prst="rect">
                <a:avLst/>
              </a:prstGeom>
              <a:solidFill>
                <a:srgbClr val="8282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28" name="Rectangle 1388"/>
              <p:cNvSpPr>
                <a:spLocks noChangeArrowheads="1"/>
              </p:cNvSpPr>
              <p:nvPr/>
            </p:nvSpPr>
            <p:spPr bwMode="auto">
              <a:xfrm>
                <a:off x="1375" y="1496"/>
                <a:ext cx="6" cy="157"/>
              </a:xfrm>
              <a:prstGeom prst="rect">
                <a:avLst/>
              </a:prstGeom>
              <a:solidFill>
                <a:srgbClr val="8282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29" name="Rectangle 1389"/>
              <p:cNvSpPr>
                <a:spLocks noChangeArrowheads="1"/>
              </p:cNvSpPr>
              <p:nvPr/>
            </p:nvSpPr>
            <p:spPr bwMode="auto">
              <a:xfrm>
                <a:off x="950" y="1496"/>
                <a:ext cx="425" cy="2"/>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30" name="Rectangle 1390"/>
              <p:cNvSpPr>
                <a:spLocks noChangeArrowheads="1"/>
              </p:cNvSpPr>
              <p:nvPr/>
            </p:nvSpPr>
            <p:spPr bwMode="auto">
              <a:xfrm>
                <a:off x="1371" y="1498"/>
                <a:ext cx="4" cy="155"/>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31" name="Rectangle 1391"/>
              <p:cNvSpPr>
                <a:spLocks noChangeArrowheads="1"/>
              </p:cNvSpPr>
              <p:nvPr/>
            </p:nvSpPr>
            <p:spPr bwMode="auto">
              <a:xfrm>
                <a:off x="1367" y="1498"/>
                <a:ext cx="4" cy="155"/>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32" name="Rectangle 1392"/>
              <p:cNvSpPr>
                <a:spLocks noChangeArrowheads="1"/>
              </p:cNvSpPr>
              <p:nvPr/>
            </p:nvSpPr>
            <p:spPr bwMode="auto">
              <a:xfrm>
                <a:off x="950" y="1498"/>
                <a:ext cx="417" cy="2"/>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33" name="Rectangle 1393"/>
              <p:cNvSpPr>
                <a:spLocks noChangeArrowheads="1"/>
              </p:cNvSpPr>
              <p:nvPr/>
            </p:nvSpPr>
            <p:spPr bwMode="auto">
              <a:xfrm>
                <a:off x="1361" y="1500"/>
                <a:ext cx="6" cy="153"/>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34" name="Rectangle 1394"/>
              <p:cNvSpPr>
                <a:spLocks noChangeArrowheads="1"/>
              </p:cNvSpPr>
              <p:nvPr/>
            </p:nvSpPr>
            <p:spPr bwMode="auto">
              <a:xfrm>
                <a:off x="950" y="1500"/>
                <a:ext cx="411" cy="2"/>
              </a:xfrm>
              <a:prstGeom prst="rect">
                <a:avLst/>
              </a:prstGeom>
              <a:solidFill>
                <a:srgbClr val="8585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35" name="Rectangle 1395"/>
              <p:cNvSpPr>
                <a:spLocks noChangeArrowheads="1"/>
              </p:cNvSpPr>
              <p:nvPr/>
            </p:nvSpPr>
            <p:spPr bwMode="auto">
              <a:xfrm>
                <a:off x="1357" y="1502"/>
                <a:ext cx="4" cy="151"/>
              </a:xfrm>
              <a:prstGeom prst="rect">
                <a:avLst/>
              </a:prstGeom>
              <a:solidFill>
                <a:srgbClr val="8585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36" name="Rectangle 1396"/>
              <p:cNvSpPr>
                <a:spLocks noChangeArrowheads="1"/>
              </p:cNvSpPr>
              <p:nvPr/>
            </p:nvSpPr>
            <p:spPr bwMode="auto">
              <a:xfrm>
                <a:off x="950" y="1502"/>
                <a:ext cx="407" cy="2"/>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37" name="Rectangle 1397"/>
              <p:cNvSpPr>
                <a:spLocks noChangeArrowheads="1"/>
              </p:cNvSpPr>
              <p:nvPr/>
            </p:nvSpPr>
            <p:spPr bwMode="auto">
              <a:xfrm>
                <a:off x="1351" y="1504"/>
                <a:ext cx="6" cy="149"/>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sp>
          <p:nvSpPr>
            <p:cNvPr id="1180" name="Rectangle 1399"/>
            <p:cNvSpPr>
              <a:spLocks noChangeArrowheads="1"/>
            </p:cNvSpPr>
            <p:nvPr/>
          </p:nvSpPr>
          <p:spPr bwMode="auto">
            <a:xfrm>
              <a:off x="950" y="1504"/>
              <a:ext cx="401" cy="2"/>
            </a:xfrm>
            <a:prstGeom prst="rect">
              <a:avLst/>
            </a:prstGeom>
            <a:solidFill>
              <a:srgbClr val="8787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81" name="Rectangle 1400"/>
            <p:cNvSpPr>
              <a:spLocks noChangeArrowheads="1"/>
            </p:cNvSpPr>
            <p:nvPr/>
          </p:nvSpPr>
          <p:spPr bwMode="auto">
            <a:xfrm>
              <a:off x="1347" y="1506"/>
              <a:ext cx="4" cy="147"/>
            </a:xfrm>
            <a:prstGeom prst="rect">
              <a:avLst/>
            </a:prstGeom>
            <a:solidFill>
              <a:srgbClr val="8787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82" name="Rectangle 1401"/>
            <p:cNvSpPr>
              <a:spLocks noChangeArrowheads="1"/>
            </p:cNvSpPr>
            <p:nvPr/>
          </p:nvSpPr>
          <p:spPr bwMode="auto">
            <a:xfrm>
              <a:off x="950" y="1506"/>
              <a:ext cx="397" cy="2"/>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83" name="Rectangle 1402"/>
            <p:cNvSpPr>
              <a:spLocks noChangeArrowheads="1"/>
            </p:cNvSpPr>
            <p:nvPr/>
          </p:nvSpPr>
          <p:spPr bwMode="auto">
            <a:xfrm>
              <a:off x="1343" y="1508"/>
              <a:ext cx="4" cy="145"/>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84" name="Rectangle 1403"/>
            <p:cNvSpPr>
              <a:spLocks noChangeArrowheads="1"/>
            </p:cNvSpPr>
            <p:nvPr/>
          </p:nvSpPr>
          <p:spPr bwMode="auto">
            <a:xfrm>
              <a:off x="950" y="1508"/>
              <a:ext cx="393" cy="2"/>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85" name="Rectangle 1404"/>
            <p:cNvSpPr>
              <a:spLocks noChangeArrowheads="1"/>
            </p:cNvSpPr>
            <p:nvPr/>
          </p:nvSpPr>
          <p:spPr bwMode="auto">
            <a:xfrm>
              <a:off x="1337" y="1510"/>
              <a:ext cx="6" cy="143"/>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86" name="Rectangle 1405"/>
            <p:cNvSpPr>
              <a:spLocks noChangeArrowheads="1"/>
            </p:cNvSpPr>
            <p:nvPr/>
          </p:nvSpPr>
          <p:spPr bwMode="auto">
            <a:xfrm>
              <a:off x="1333" y="1510"/>
              <a:ext cx="4" cy="143"/>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87" name="Rectangle 1406"/>
            <p:cNvSpPr>
              <a:spLocks noChangeArrowheads="1"/>
            </p:cNvSpPr>
            <p:nvPr/>
          </p:nvSpPr>
          <p:spPr bwMode="auto">
            <a:xfrm>
              <a:off x="950" y="1510"/>
              <a:ext cx="383" cy="2"/>
            </a:xfrm>
            <a:prstGeom prst="rect">
              <a:avLst/>
            </a:prstGeom>
            <a:solidFill>
              <a:srgbClr val="8B8B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88" name="Rectangle 1407"/>
            <p:cNvSpPr>
              <a:spLocks noChangeArrowheads="1"/>
            </p:cNvSpPr>
            <p:nvPr/>
          </p:nvSpPr>
          <p:spPr bwMode="auto">
            <a:xfrm>
              <a:off x="1329" y="1512"/>
              <a:ext cx="4" cy="141"/>
            </a:xfrm>
            <a:prstGeom prst="rect">
              <a:avLst/>
            </a:prstGeom>
            <a:solidFill>
              <a:srgbClr val="8B8B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89" name="Rectangle 1408"/>
            <p:cNvSpPr>
              <a:spLocks noChangeArrowheads="1"/>
            </p:cNvSpPr>
            <p:nvPr/>
          </p:nvSpPr>
          <p:spPr bwMode="auto">
            <a:xfrm>
              <a:off x="950" y="1512"/>
              <a:ext cx="379" cy="2"/>
            </a:xfrm>
            <a:prstGeom prst="rect">
              <a:avLst/>
            </a:prstGeom>
            <a:solidFill>
              <a:srgbClr val="8D8D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90" name="Rectangle 1409"/>
            <p:cNvSpPr>
              <a:spLocks noChangeArrowheads="1"/>
            </p:cNvSpPr>
            <p:nvPr/>
          </p:nvSpPr>
          <p:spPr bwMode="auto">
            <a:xfrm>
              <a:off x="1323" y="1514"/>
              <a:ext cx="6" cy="139"/>
            </a:xfrm>
            <a:prstGeom prst="rect">
              <a:avLst/>
            </a:prstGeom>
            <a:solidFill>
              <a:srgbClr val="8D8D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91" name="Rectangle 1410"/>
            <p:cNvSpPr>
              <a:spLocks noChangeArrowheads="1"/>
            </p:cNvSpPr>
            <p:nvPr/>
          </p:nvSpPr>
          <p:spPr bwMode="auto">
            <a:xfrm>
              <a:off x="950" y="1514"/>
              <a:ext cx="373" cy="2"/>
            </a:xfrm>
            <a:prstGeom prst="rect">
              <a:avLst/>
            </a:prstGeom>
            <a:solidFill>
              <a:srgbClr val="8E8E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92" name="Rectangle 1411"/>
            <p:cNvSpPr>
              <a:spLocks noChangeArrowheads="1"/>
            </p:cNvSpPr>
            <p:nvPr/>
          </p:nvSpPr>
          <p:spPr bwMode="auto">
            <a:xfrm>
              <a:off x="1319" y="1516"/>
              <a:ext cx="4" cy="137"/>
            </a:xfrm>
            <a:prstGeom prst="rect">
              <a:avLst/>
            </a:prstGeom>
            <a:solidFill>
              <a:srgbClr val="8E8E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93" name="Rectangle 1412"/>
            <p:cNvSpPr>
              <a:spLocks noChangeArrowheads="1"/>
            </p:cNvSpPr>
            <p:nvPr/>
          </p:nvSpPr>
          <p:spPr bwMode="auto">
            <a:xfrm>
              <a:off x="950" y="1516"/>
              <a:ext cx="369" cy="2"/>
            </a:xfrm>
            <a:prstGeom prst="rect">
              <a:avLst/>
            </a:prstGeom>
            <a:solidFill>
              <a:srgbClr val="8F8F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94" name="Rectangle 1413"/>
            <p:cNvSpPr>
              <a:spLocks noChangeArrowheads="1"/>
            </p:cNvSpPr>
            <p:nvPr/>
          </p:nvSpPr>
          <p:spPr bwMode="auto">
            <a:xfrm>
              <a:off x="1315" y="1518"/>
              <a:ext cx="4" cy="135"/>
            </a:xfrm>
            <a:prstGeom prst="rect">
              <a:avLst/>
            </a:prstGeom>
            <a:solidFill>
              <a:srgbClr val="8F8F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95" name="Rectangle 1414"/>
            <p:cNvSpPr>
              <a:spLocks noChangeArrowheads="1"/>
            </p:cNvSpPr>
            <p:nvPr/>
          </p:nvSpPr>
          <p:spPr bwMode="auto">
            <a:xfrm>
              <a:off x="950" y="1518"/>
              <a:ext cx="365" cy="2"/>
            </a:xfrm>
            <a:prstGeom prst="rect">
              <a:avLst/>
            </a:prstGeom>
            <a:solidFill>
              <a:srgbClr val="9191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96" name="Rectangle 1415"/>
            <p:cNvSpPr>
              <a:spLocks noChangeArrowheads="1"/>
            </p:cNvSpPr>
            <p:nvPr/>
          </p:nvSpPr>
          <p:spPr bwMode="auto">
            <a:xfrm>
              <a:off x="1309" y="1520"/>
              <a:ext cx="6" cy="133"/>
            </a:xfrm>
            <a:prstGeom prst="rect">
              <a:avLst/>
            </a:prstGeom>
            <a:solidFill>
              <a:srgbClr val="9191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97" name="Rectangle 1416"/>
            <p:cNvSpPr>
              <a:spLocks noChangeArrowheads="1"/>
            </p:cNvSpPr>
            <p:nvPr/>
          </p:nvSpPr>
          <p:spPr bwMode="auto">
            <a:xfrm>
              <a:off x="950" y="1520"/>
              <a:ext cx="359" cy="2"/>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98" name="Rectangle 1417"/>
            <p:cNvSpPr>
              <a:spLocks noChangeArrowheads="1"/>
            </p:cNvSpPr>
            <p:nvPr/>
          </p:nvSpPr>
          <p:spPr bwMode="auto">
            <a:xfrm>
              <a:off x="1305" y="1522"/>
              <a:ext cx="4" cy="131"/>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99" name="Rectangle 1418"/>
            <p:cNvSpPr>
              <a:spLocks noChangeArrowheads="1"/>
            </p:cNvSpPr>
            <p:nvPr/>
          </p:nvSpPr>
          <p:spPr bwMode="auto">
            <a:xfrm>
              <a:off x="950" y="1522"/>
              <a:ext cx="355" cy="2"/>
            </a:xfrm>
            <a:prstGeom prst="rect">
              <a:avLst/>
            </a:prstGeom>
            <a:solidFill>
              <a:srgbClr val="9494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00" name="Rectangle 1419"/>
            <p:cNvSpPr>
              <a:spLocks noChangeArrowheads="1"/>
            </p:cNvSpPr>
            <p:nvPr/>
          </p:nvSpPr>
          <p:spPr bwMode="auto">
            <a:xfrm>
              <a:off x="1299" y="1524"/>
              <a:ext cx="6" cy="129"/>
            </a:xfrm>
            <a:prstGeom prst="rect">
              <a:avLst/>
            </a:prstGeom>
            <a:solidFill>
              <a:srgbClr val="9494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01" name="Rectangle 1420"/>
            <p:cNvSpPr>
              <a:spLocks noChangeArrowheads="1"/>
            </p:cNvSpPr>
            <p:nvPr/>
          </p:nvSpPr>
          <p:spPr bwMode="auto">
            <a:xfrm>
              <a:off x="1295" y="1524"/>
              <a:ext cx="4" cy="129"/>
            </a:xfrm>
            <a:prstGeom prst="rect">
              <a:avLst/>
            </a:prstGeom>
            <a:solidFill>
              <a:srgbClr val="9696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02" name="Rectangle 1421"/>
            <p:cNvSpPr>
              <a:spLocks noChangeArrowheads="1"/>
            </p:cNvSpPr>
            <p:nvPr/>
          </p:nvSpPr>
          <p:spPr bwMode="auto">
            <a:xfrm>
              <a:off x="950" y="1524"/>
              <a:ext cx="345" cy="2"/>
            </a:xfrm>
            <a:prstGeom prst="rect">
              <a:avLst/>
            </a:prstGeom>
            <a:solidFill>
              <a:srgbClr val="9797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03" name="Rectangle 1422"/>
            <p:cNvSpPr>
              <a:spLocks noChangeArrowheads="1"/>
            </p:cNvSpPr>
            <p:nvPr/>
          </p:nvSpPr>
          <p:spPr bwMode="auto">
            <a:xfrm>
              <a:off x="1291" y="1526"/>
              <a:ext cx="4" cy="127"/>
            </a:xfrm>
            <a:prstGeom prst="rect">
              <a:avLst/>
            </a:prstGeom>
            <a:solidFill>
              <a:srgbClr val="9797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04" name="Rectangle 1423"/>
            <p:cNvSpPr>
              <a:spLocks noChangeArrowheads="1"/>
            </p:cNvSpPr>
            <p:nvPr/>
          </p:nvSpPr>
          <p:spPr bwMode="auto">
            <a:xfrm>
              <a:off x="950" y="1526"/>
              <a:ext cx="341" cy="2"/>
            </a:xfrm>
            <a:prstGeom prst="rect">
              <a:avLst/>
            </a:prstGeom>
            <a:solidFill>
              <a:srgbClr val="9999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05" name="Rectangle 1424"/>
            <p:cNvSpPr>
              <a:spLocks noChangeArrowheads="1"/>
            </p:cNvSpPr>
            <p:nvPr/>
          </p:nvSpPr>
          <p:spPr bwMode="auto">
            <a:xfrm>
              <a:off x="1285" y="1528"/>
              <a:ext cx="6" cy="125"/>
            </a:xfrm>
            <a:prstGeom prst="rect">
              <a:avLst/>
            </a:prstGeom>
            <a:solidFill>
              <a:srgbClr val="9999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06" name="Rectangle 1425"/>
            <p:cNvSpPr>
              <a:spLocks noChangeArrowheads="1"/>
            </p:cNvSpPr>
            <p:nvPr/>
          </p:nvSpPr>
          <p:spPr bwMode="auto">
            <a:xfrm>
              <a:off x="950" y="1528"/>
              <a:ext cx="335" cy="2"/>
            </a:xfrm>
            <a:prstGeom prst="rect">
              <a:avLst/>
            </a:prstGeom>
            <a:solidFill>
              <a:srgbClr val="9B9B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07" name="Rectangle 1426"/>
            <p:cNvSpPr>
              <a:spLocks noChangeArrowheads="1"/>
            </p:cNvSpPr>
            <p:nvPr/>
          </p:nvSpPr>
          <p:spPr bwMode="auto">
            <a:xfrm>
              <a:off x="1281" y="1530"/>
              <a:ext cx="4" cy="123"/>
            </a:xfrm>
            <a:prstGeom prst="rect">
              <a:avLst/>
            </a:prstGeom>
            <a:solidFill>
              <a:srgbClr val="9B9B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08" name="Rectangle 1427"/>
            <p:cNvSpPr>
              <a:spLocks noChangeArrowheads="1"/>
            </p:cNvSpPr>
            <p:nvPr/>
          </p:nvSpPr>
          <p:spPr bwMode="auto">
            <a:xfrm>
              <a:off x="950" y="1530"/>
              <a:ext cx="331" cy="2"/>
            </a:xfrm>
            <a:prstGeom prst="rect">
              <a:avLst/>
            </a:prstGeom>
            <a:solidFill>
              <a:srgbClr val="9C9C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09" name="Rectangle 1428"/>
            <p:cNvSpPr>
              <a:spLocks noChangeArrowheads="1"/>
            </p:cNvSpPr>
            <p:nvPr/>
          </p:nvSpPr>
          <p:spPr bwMode="auto">
            <a:xfrm>
              <a:off x="1277" y="1532"/>
              <a:ext cx="4" cy="121"/>
            </a:xfrm>
            <a:prstGeom prst="rect">
              <a:avLst/>
            </a:prstGeom>
            <a:solidFill>
              <a:srgbClr val="9C9C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10" name="Rectangle 1429"/>
            <p:cNvSpPr>
              <a:spLocks noChangeArrowheads="1"/>
            </p:cNvSpPr>
            <p:nvPr/>
          </p:nvSpPr>
          <p:spPr bwMode="auto">
            <a:xfrm>
              <a:off x="950" y="1532"/>
              <a:ext cx="327" cy="2"/>
            </a:xfrm>
            <a:prstGeom prst="rect">
              <a:avLst/>
            </a:prstGeom>
            <a:solidFill>
              <a:srgbClr val="9E9E5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11" name="Rectangle 1430"/>
            <p:cNvSpPr>
              <a:spLocks noChangeArrowheads="1"/>
            </p:cNvSpPr>
            <p:nvPr/>
          </p:nvSpPr>
          <p:spPr bwMode="auto">
            <a:xfrm>
              <a:off x="1271" y="1534"/>
              <a:ext cx="6" cy="119"/>
            </a:xfrm>
            <a:prstGeom prst="rect">
              <a:avLst/>
            </a:prstGeom>
            <a:solidFill>
              <a:srgbClr val="9E9E5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12" name="Rectangle 1431"/>
            <p:cNvSpPr>
              <a:spLocks noChangeArrowheads="1"/>
            </p:cNvSpPr>
            <p:nvPr/>
          </p:nvSpPr>
          <p:spPr bwMode="auto">
            <a:xfrm>
              <a:off x="950" y="1534"/>
              <a:ext cx="321" cy="2"/>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13" name="Rectangle 1432"/>
            <p:cNvSpPr>
              <a:spLocks noChangeArrowheads="1"/>
            </p:cNvSpPr>
            <p:nvPr/>
          </p:nvSpPr>
          <p:spPr bwMode="auto">
            <a:xfrm>
              <a:off x="1267" y="1536"/>
              <a:ext cx="4" cy="117"/>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14" name="Rectangle 1433"/>
            <p:cNvSpPr>
              <a:spLocks noChangeArrowheads="1"/>
            </p:cNvSpPr>
            <p:nvPr/>
          </p:nvSpPr>
          <p:spPr bwMode="auto">
            <a:xfrm>
              <a:off x="1263" y="1536"/>
              <a:ext cx="4" cy="117"/>
            </a:xfrm>
            <a:prstGeom prst="rect">
              <a:avLst/>
            </a:prstGeom>
            <a:solidFill>
              <a:srgbClr val="A2A26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15" name="Rectangle 1434"/>
            <p:cNvSpPr>
              <a:spLocks noChangeArrowheads="1"/>
            </p:cNvSpPr>
            <p:nvPr/>
          </p:nvSpPr>
          <p:spPr bwMode="auto">
            <a:xfrm>
              <a:off x="950" y="1536"/>
              <a:ext cx="313" cy="2"/>
            </a:xfrm>
            <a:prstGeom prst="rect">
              <a:avLst/>
            </a:prstGeom>
            <a:solidFill>
              <a:srgbClr val="A4A4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16" name="Rectangle 1435"/>
            <p:cNvSpPr>
              <a:spLocks noChangeArrowheads="1"/>
            </p:cNvSpPr>
            <p:nvPr/>
          </p:nvSpPr>
          <p:spPr bwMode="auto">
            <a:xfrm>
              <a:off x="1257" y="1538"/>
              <a:ext cx="6" cy="115"/>
            </a:xfrm>
            <a:prstGeom prst="rect">
              <a:avLst/>
            </a:prstGeom>
            <a:solidFill>
              <a:srgbClr val="A4A4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17" name="Rectangle 1436"/>
            <p:cNvSpPr>
              <a:spLocks noChangeArrowheads="1"/>
            </p:cNvSpPr>
            <p:nvPr/>
          </p:nvSpPr>
          <p:spPr bwMode="auto">
            <a:xfrm>
              <a:off x="950" y="1538"/>
              <a:ext cx="307" cy="2"/>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18" name="Rectangle 1437"/>
            <p:cNvSpPr>
              <a:spLocks noChangeArrowheads="1"/>
            </p:cNvSpPr>
            <p:nvPr/>
          </p:nvSpPr>
          <p:spPr bwMode="auto">
            <a:xfrm>
              <a:off x="1253" y="1540"/>
              <a:ext cx="4" cy="113"/>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19" name="Rectangle 1438"/>
            <p:cNvSpPr>
              <a:spLocks noChangeArrowheads="1"/>
            </p:cNvSpPr>
            <p:nvPr/>
          </p:nvSpPr>
          <p:spPr bwMode="auto">
            <a:xfrm>
              <a:off x="950" y="1540"/>
              <a:ext cx="303" cy="2"/>
            </a:xfrm>
            <a:prstGeom prst="rect">
              <a:avLst/>
            </a:prstGeom>
            <a:solidFill>
              <a:srgbClr val="A8A86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20" name="Rectangle 1439"/>
            <p:cNvSpPr>
              <a:spLocks noChangeArrowheads="1"/>
            </p:cNvSpPr>
            <p:nvPr/>
          </p:nvSpPr>
          <p:spPr bwMode="auto">
            <a:xfrm>
              <a:off x="1247" y="1542"/>
              <a:ext cx="6" cy="111"/>
            </a:xfrm>
            <a:prstGeom prst="rect">
              <a:avLst/>
            </a:prstGeom>
            <a:solidFill>
              <a:srgbClr val="A8A86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21" name="Rectangle 1440"/>
            <p:cNvSpPr>
              <a:spLocks noChangeArrowheads="1"/>
            </p:cNvSpPr>
            <p:nvPr/>
          </p:nvSpPr>
          <p:spPr bwMode="auto">
            <a:xfrm>
              <a:off x="950" y="1542"/>
              <a:ext cx="297" cy="2"/>
            </a:xfrm>
            <a:prstGeom prst="rect">
              <a:avLst/>
            </a:prstGeom>
            <a:solidFill>
              <a:srgbClr val="AAAA6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22" name="Rectangle 1441"/>
            <p:cNvSpPr>
              <a:spLocks noChangeArrowheads="1"/>
            </p:cNvSpPr>
            <p:nvPr/>
          </p:nvSpPr>
          <p:spPr bwMode="auto">
            <a:xfrm>
              <a:off x="1243" y="1544"/>
              <a:ext cx="4" cy="109"/>
            </a:xfrm>
            <a:prstGeom prst="rect">
              <a:avLst/>
            </a:prstGeom>
            <a:solidFill>
              <a:srgbClr val="AAAA6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23" name="Rectangle 1442"/>
            <p:cNvSpPr>
              <a:spLocks noChangeArrowheads="1"/>
            </p:cNvSpPr>
            <p:nvPr/>
          </p:nvSpPr>
          <p:spPr bwMode="auto">
            <a:xfrm>
              <a:off x="950" y="1544"/>
              <a:ext cx="293" cy="2"/>
            </a:xfrm>
            <a:prstGeom prst="rect">
              <a:avLst/>
            </a:prstGeom>
            <a:solidFill>
              <a:srgbClr val="ADAD6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24" name="Rectangle 1443"/>
            <p:cNvSpPr>
              <a:spLocks noChangeArrowheads="1"/>
            </p:cNvSpPr>
            <p:nvPr/>
          </p:nvSpPr>
          <p:spPr bwMode="auto">
            <a:xfrm>
              <a:off x="1239" y="1546"/>
              <a:ext cx="4" cy="107"/>
            </a:xfrm>
            <a:prstGeom prst="rect">
              <a:avLst/>
            </a:prstGeom>
            <a:solidFill>
              <a:srgbClr val="ADAD6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25" name="Rectangle 1444"/>
            <p:cNvSpPr>
              <a:spLocks noChangeArrowheads="1"/>
            </p:cNvSpPr>
            <p:nvPr/>
          </p:nvSpPr>
          <p:spPr bwMode="auto">
            <a:xfrm>
              <a:off x="950" y="1546"/>
              <a:ext cx="289" cy="2"/>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26" name="Rectangle 1445"/>
            <p:cNvSpPr>
              <a:spLocks noChangeArrowheads="1"/>
            </p:cNvSpPr>
            <p:nvPr/>
          </p:nvSpPr>
          <p:spPr bwMode="auto">
            <a:xfrm>
              <a:off x="1233" y="1548"/>
              <a:ext cx="6" cy="105"/>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27" name="Rectangle 1446"/>
            <p:cNvSpPr>
              <a:spLocks noChangeArrowheads="1"/>
            </p:cNvSpPr>
            <p:nvPr/>
          </p:nvSpPr>
          <p:spPr bwMode="auto">
            <a:xfrm>
              <a:off x="1229" y="1548"/>
              <a:ext cx="4" cy="105"/>
            </a:xfrm>
            <a:prstGeom prst="rect">
              <a:avLst/>
            </a:prstGeom>
            <a:solidFill>
              <a:srgbClr val="B1B16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28" name="Rectangle 1447"/>
            <p:cNvSpPr>
              <a:spLocks noChangeArrowheads="1"/>
            </p:cNvSpPr>
            <p:nvPr/>
          </p:nvSpPr>
          <p:spPr bwMode="auto">
            <a:xfrm>
              <a:off x="950" y="1548"/>
              <a:ext cx="279" cy="2"/>
            </a:xfrm>
            <a:prstGeom prst="rect">
              <a:avLst/>
            </a:prstGeom>
            <a:solidFill>
              <a:srgbClr val="B3B36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29" name="Rectangle 1448"/>
            <p:cNvSpPr>
              <a:spLocks noChangeArrowheads="1"/>
            </p:cNvSpPr>
            <p:nvPr/>
          </p:nvSpPr>
          <p:spPr bwMode="auto">
            <a:xfrm>
              <a:off x="1225" y="1550"/>
              <a:ext cx="4" cy="103"/>
            </a:xfrm>
            <a:prstGeom prst="rect">
              <a:avLst/>
            </a:prstGeom>
            <a:solidFill>
              <a:srgbClr val="B3B36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30" name="Rectangle 1449"/>
            <p:cNvSpPr>
              <a:spLocks noChangeArrowheads="1"/>
            </p:cNvSpPr>
            <p:nvPr/>
          </p:nvSpPr>
          <p:spPr bwMode="auto">
            <a:xfrm>
              <a:off x="950" y="1550"/>
              <a:ext cx="275" cy="2"/>
            </a:xfrm>
            <a:prstGeom prst="rect">
              <a:avLst/>
            </a:prstGeom>
            <a:solidFill>
              <a:srgbClr val="B5B5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31" name="Rectangle 1450"/>
            <p:cNvSpPr>
              <a:spLocks noChangeArrowheads="1"/>
            </p:cNvSpPr>
            <p:nvPr/>
          </p:nvSpPr>
          <p:spPr bwMode="auto">
            <a:xfrm>
              <a:off x="1219" y="1552"/>
              <a:ext cx="6" cy="101"/>
            </a:xfrm>
            <a:prstGeom prst="rect">
              <a:avLst/>
            </a:prstGeom>
            <a:solidFill>
              <a:srgbClr val="B5B5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32" name="Rectangle 1451"/>
            <p:cNvSpPr>
              <a:spLocks noChangeArrowheads="1"/>
            </p:cNvSpPr>
            <p:nvPr/>
          </p:nvSpPr>
          <p:spPr bwMode="auto">
            <a:xfrm>
              <a:off x="950" y="1552"/>
              <a:ext cx="269" cy="2"/>
            </a:xfrm>
            <a:prstGeom prst="rect">
              <a:avLst/>
            </a:prstGeom>
            <a:solidFill>
              <a:srgbClr val="B7B7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33" name="Rectangle 1452"/>
            <p:cNvSpPr>
              <a:spLocks noChangeArrowheads="1"/>
            </p:cNvSpPr>
            <p:nvPr/>
          </p:nvSpPr>
          <p:spPr bwMode="auto">
            <a:xfrm>
              <a:off x="1215" y="1554"/>
              <a:ext cx="4" cy="99"/>
            </a:xfrm>
            <a:prstGeom prst="rect">
              <a:avLst/>
            </a:prstGeom>
            <a:solidFill>
              <a:srgbClr val="B7B7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34" name="Rectangle 1453"/>
            <p:cNvSpPr>
              <a:spLocks noChangeArrowheads="1"/>
            </p:cNvSpPr>
            <p:nvPr/>
          </p:nvSpPr>
          <p:spPr bwMode="auto">
            <a:xfrm>
              <a:off x="950" y="1554"/>
              <a:ext cx="265" cy="2"/>
            </a:xfrm>
            <a:prstGeom prst="rect">
              <a:avLst/>
            </a:prstGeom>
            <a:solidFill>
              <a:srgbClr val="BABA6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35" name="Rectangle 1454"/>
            <p:cNvSpPr>
              <a:spLocks noChangeArrowheads="1"/>
            </p:cNvSpPr>
            <p:nvPr/>
          </p:nvSpPr>
          <p:spPr bwMode="auto">
            <a:xfrm>
              <a:off x="1211" y="1556"/>
              <a:ext cx="4" cy="97"/>
            </a:xfrm>
            <a:prstGeom prst="rect">
              <a:avLst/>
            </a:prstGeom>
            <a:solidFill>
              <a:srgbClr val="BABA6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36" name="Rectangle 1455"/>
            <p:cNvSpPr>
              <a:spLocks noChangeArrowheads="1"/>
            </p:cNvSpPr>
            <p:nvPr/>
          </p:nvSpPr>
          <p:spPr bwMode="auto">
            <a:xfrm>
              <a:off x="950" y="1556"/>
              <a:ext cx="261" cy="2"/>
            </a:xfrm>
            <a:prstGeom prst="rect">
              <a:avLst/>
            </a:prstGeom>
            <a:solidFill>
              <a:srgbClr val="BCBC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37" name="Rectangle 1456"/>
            <p:cNvSpPr>
              <a:spLocks noChangeArrowheads="1"/>
            </p:cNvSpPr>
            <p:nvPr/>
          </p:nvSpPr>
          <p:spPr bwMode="auto">
            <a:xfrm>
              <a:off x="1205" y="1558"/>
              <a:ext cx="6" cy="95"/>
            </a:xfrm>
            <a:prstGeom prst="rect">
              <a:avLst/>
            </a:prstGeom>
            <a:solidFill>
              <a:srgbClr val="BCBC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38" name="Rectangle 1457"/>
            <p:cNvSpPr>
              <a:spLocks noChangeArrowheads="1"/>
            </p:cNvSpPr>
            <p:nvPr/>
          </p:nvSpPr>
          <p:spPr bwMode="auto">
            <a:xfrm>
              <a:off x="950" y="1558"/>
              <a:ext cx="255" cy="2"/>
            </a:xfrm>
            <a:prstGeom prst="rect">
              <a:avLst/>
            </a:prstGeom>
            <a:solidFill>
              <a:srgbClr val="BEBE7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39" name="Rectangle 1458"/>
            <p:cNvSpPr>
              <a:spLocks noChangeArrowheads="1"/>
            </p:cNvSpPr>
            <p:nvPr/>
          </p:nvSpPr>
          <p:spPr bwMode="auto">
            <a:xfrm>
              <a:off x="1201" y="1560"/>
              <a:ext cx="4" cy="93"/>
            </a:xfrm>
            <a:prstGeom prst="rect">
              <a:avLst/>
            </a:prstGeom>
            <a:solidFill>
              <a:srgbClr val="BEBE7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40" name="Rectangle 1459"/>
            <p:cNvSpPr>
              <a:spLocks noChangeArrowheads="1"/>
            </p:cNvSpPr>
            <p:nvPr/>
          </p:nvSpPr>
          <p:spPr bwMode="auto">
            <a:xfrm>
              <a:off x="950" y="1560"/>
              <a:ext cx="251" cy="2"/>
            </a:xfrm>
            <a:prstGeom prst="rect">
              <a:avLst/>
            </a:prstGeom>
            <a:solidFill>
              <a:srgbClr val="C0C07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41" name="Rectangle 1460"/>
            <p:cNvSpPr>
              <a:spLocks noChangeArrowheads="1"/>
            </p:cNvSpPr>
            <p:nvPr/>
          </p:nvSpPr>
          <p:spPr bwMode="auto">
            <a:xfrm>
              <a:off x="1194" y="1562"/>
              <a:ext cx="7" cy="91"/>
            </a:xfrm>
            <a:prstGeom prst="rect">
              <a:avLst/>
            </a:prstGeom>
            <a:solidFill>
              <a:srgbClr val="C0C07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42" name="Rectangle 1461"/>
            <p:cNvSpPr>
              <a:spLocks noChangeArrowheads="1"/>
            </p:cNvSpPr>
            <p:nvPr/>
          </p:nvSpPr>
          <p:spPr bwMode="auto">
            <a:xfrm>
              <a:off x="1190" y="1562"/>
              <a:ext cx="4" cy="91"/>
            </a:xfrm>
            <a:prstGeom prst="rect">
              <a:avLst/>
            </a:prstGeom>
            <a:solidFill>
              <a:srgbClr val="C2C2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43" name="Rectangle 1462"/>
            <p:cNvSpPr>
              <a:spLocks noChangeArrowheads="1"/>
            </p:cNvSpPr>
            <p:nvPr/>
          </p:nvSpPr>
          <p:spPr bwMode="auto">
            <a:xfrm>
              <a:off x="950" y="1562"/>
              <a:ext cx="240" cy="2"/>
            </a:xfrm>
            <a:prstGeom prst="rect">
              <a:avLst/>
            </a:prstGeom>
            <a:solidFill>
              <a:srgbClr val="C5C57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44" name="Rectangle 1463"/>
            <p:cNvSpPr>
              <a:spLocks noChangeArrowheads="1"/>
            </p:cNvSpPr>
            <p:nvPr/>
          </p:nvSpPr>
          <p:spPr bwMode="auto">
            <a:xfrm>
              <a:off x="1186" y="1564"/>
              <a:ext cx="4" cy="89"/>
            </a:xfrm>
            <a:prstGeom prst="rect">
              <a:avLst/>
            </a:prstGeom>
            <a:solidFill>
              <a:srgbClr val="C5C57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45" name="Rectangle 1464"/>
            <p:cNvSpPr>
              <a:spLocks noChangeArrowheads="1"/>
            </p:cNvSpPr>
            <p:nvPr/>
          </p:nvSpPr>
          <p:spPr bwMode="auto">
            <a:xfrm>
              <a:off x="950" y="1564"/>
              <a:ext cx="236" cy="2"/>
            </a:xfrm>
            <a:prstGeom prst="rect">
              <a:avLst/>
            </a:prstGeom>
            <a:solidFill>
              <a:srgbClr val="C7C77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46" name="Rectangle 1465"/>
            <p:cNvSpPr>
              <a:spLocks noChangeArrowheads="1"/>
            </p:cNvSpPr>
            <p:nvPr/>
          </p:nvSpPr>
          <p:spPr bwMode="auto">
            <a:xfrm>
              <a:off x="1180" y="1566"/>
              <a:ext cx="6" cy="87"/>
            </a:xfrm>
            <a:prstGeom prst="rect">
              <a:avLst/>
            </a:prstGeom>
            <a:solidFill>
              <a:srgbClr val="C7C77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47" name="Rectangle 1466"/>
            <p:cNvSpPr>
              <a:spLocks noChangeArrowheads="1"/>
            </p:cNvSpPr>
            <p:nvPr/>
          </p:nvSpPr>
          <p:spPr bwMode="auto">
            <a:xfrm>
              <a:off x="950" y="1566"/>
              <a:ext cx="230" cy="2"/>
            </a:xfrm>
            <a:prstGeom prst="rect">
              <a:avLst/>
            </a:prstGeom>
            <a:solidFill>
              <a:srgbClr val="C9C9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48" name="Rectangle 1467"/>
            <p:cNvSpPr>
              <a:spLocks noChangeArrowheads="1"/>
            </p:cNvSpPr>
            <p:nvPr/>
          </p:nvSpPr>
          <p:spPr bwMode="auto">
            <a:xfrm>
              <a:off x="1176" y="1568"/>
              <a:ext cx="4" cy="85"/>
            </a:xfrm>
            <a:prstGeom prst="rect">
              <a:avLst/>
            </a:prstGeom>
            <a:solidFill>
              <a:srgbClr val="C9C9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49" name="Rectangle 1468"/>
            <p:cNvSpPr>
              <a:spLocks noChangeArrowheads="1"/>
            </p:cNvSpPr>
            <p:nvPr/>
          </p:nvSpPr>
          <p:spPr bwMode="auto">
            <a:xfrm>
              <a:off x="950" y="1568"/>
              <a:ext cx="226" cy="2"/>
            </a:xfrm>
            <a:prstGeom prst="rect">
              <a:avLst/>
            </a:prstGeom>
            <a:solidFill>
              <a:srgbClr val="CBCB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50" name="Rectangle 1469"/>
            <p:cNvSpPr>
              <a:spLocks noChangeArrowheads="1"/>
            </p:cNvSpPr>
            <p:nvPr/>
          </p:nvSpPr>
          <p:spPr bwMode="auto">
            <a:xfrm>
              <a:off x="1172" y="1570"/>
              <a:ext cx="4" cy="83"/>
            </a:xfrm>
            <a:prstGeom prst="rect">
              <a:avLst/>
            </a:prstGeom>
            <a:solidFill>
              <a:srgbClr val="CBCB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51" name="Rectangle 1470"/>
            <p:cNvSpPr>
              <a:spLocks noChangeArrowheads="1"/>
            </p:cNvSpPr>
            <p:nvPr/>
          </p:nvSpPr>
          <p:spPr bwMode="auto">
            <a:xfrm>
              <a:off x="950" y="1570"/>
              <a:ext cx="222" cy="2"/>
            </a:xfrm>
            <a:prstGeom prst="rect">
              <a:avLst/>
            </a:prstGeom>
            <a:solidFill>
              <a:srgbClr val="CDCD7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52" name="Rectangle 1471"/>
            <p:cNvSpPr>
              <a:spLocks noChangeArrowheads="1"/>
            </p:cNvSpPr>
            <p:nvPr/>
          </p:nvSpPr>
          <p:spPr bwMode="auto">
            <a:xfrm>
              <a:off x="1166" y="1572"/>
              <a:ext cx="6" cy="81"/>
            </a:xfrm>
            <a:prstGeom prst="rect">
              <a:avLst/>
            </a:prstGeom>
            <a:solidFill>
              <a:srgbClr val="CDCD7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53" name="Rectangle 1472"/>
            <p:cNvSpPr>
              <a:spLocks noChangeArrowheads="1"/>
            </p:cNvSpPr>
            <p:nvPr/>
          </p:nvSpPr>
          <p:spPr bwMode="auto">
            <a:xfrm>
              <a:off x="950" y="1572"/>
              <a:ext cx="216" cy="2"/>
            </a:xfrm>
            <a:prstGeom prst="rect">
              <a:avLst/>
            </a:prstGeom>
            <a:solidFill>
              <a:srgbClr val="CFCF7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54" name="Rectangle 1473"/>
            <p:cNvSpPr>
              <a:spLocks noChangeArrowheads="1"/>
            </p:cNvSpPr>
            <p:nvPr/>
          </p:nvSpPr>
          <p:spPr bwMode="auto">
            <a:xfrm>
              <a:off x="1162" y="1574"/>
              <a:ext cx="4" cy="79"/>
            </a:xfrm>
            <a:prstGeom prst="rect">
              <a:avLst/>
            </a:prstGeom>
            <a:solidFill>
              <a:srgbClr val="CFCF7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55" name="Rectangle 1474"/>
            <p:cNvSpPr>
              <a:spLocks noChangeArrowheads="1"/>
            </p:cNvSpPr>
            <p:nvPr/>
          </p:nvSpPr>
          <p:spPr bwMode="auto">
            <a:xfrm>
              <a:off x="1158" y="1574"/>
              <a:ext cx="4" cy="79"/>
            </a:xfrm>
            <a:prstGeom prst="rect">
              <a:avLst/>
            </a:prstGeom>
            <a:solidFill>
              <a:srgbClr val="D1D1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56" name="Rectangle 1475"/>
            <p:cNvSpPr>
              <a:spLocks noChangeArrowheads="1"/>
            </p:cNvSpPr>
            <p:nvPr/>
          </p:nvSpPr>
          <p:spPr bwMode="auto">
            <a:xfrm>
              <a:off x="950" y="1574"/>
              <a:ext cx="208" cy="2"/>
            </a:xfrm>
            <a:prstGeom prst="rect">
              <a:avLst/>
            </a:prstGeom>
            <a:solidFill>
              <a:srgbClr val="D3D3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57" name="Rectangle 1476"/>
            <p:cNvSpPr>
              <a:spLocks noChangeArrowheads="1"/>
            </p:cNvSpPr>
            <p:nvPr/>
          </p:nvSpPr>
          <p:spPr bwMode="auto">
            <a:xfrm>
              <a:off x="1152" y="1576"/>
              <a:ext cx="6" cy="77"/>
            </a:xfrm>
            <a:prstGeom prst="rect">
              <a:avLst/>
            </a:prstGeom>
            <a:solidFill>
              <a:srgbClr val="D3D3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58" name="Rectangle 1477"/>
            <p:cNvSpPr>
              <a:spLocks noChangeArrowheads="1"/>
            </p:cNvSpPr>
            <p:nvPr/>
          </p:nvSpPr>
          <p:spPr bwMode="auto">
            <a:xfrm>
              <a:off x="950" y="1576"/>
              <a:ext cx="202" cy="2"/>
            </a:xfrm>
            <a:prstGeom prst="rect">
              <a:avLst/>
            </a:prstGeom>
            <a:solidFill>
              <a:srgbClr val="D5D5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59" name="Rectangle 1478"/>
            <p:cNvSpPr>
              <a:spLocks noChangeArrowheads="1"/>
            </p:cNvSpPr>
            <p:nvPr/>
          </p:nvSpPr>
          <p:spPr bwMode="auto">
            <a:xfrm>
              <a:off x="1148" y="1578"/>
              <a:ext cx="4" cy="75"/>
            </a:xfrm>
            <a:prstGeom prst="rect">
              <a:avLst/>
            </a:prstGeom>
            <a:solidFill>
              <a:srgbClr val="D5D5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60" name="Rectangle 1479"/>
            <p:cNvSpPr>
              <a:spLocks noChangeArrowheads="1"/>
            </p:cNvSpPr>
            <p:nvPr/>
          </p:nvSpPr>
          <p:spPr bwMode="auto">
            <a:xfrm>
              <a:off x="950" y="1578"/>
              <a:ext cx="198" cy="2"/>
            </a:xfrm>
            <a:prstGeom prst="rect">
              <a:avLst/>
            </a:prstGeom>
            <a:solidFill>
              <a:srgbClr val="D7D78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61" name="Rectangle 1480"/>
            <p:cNvSpPr>
              <a:spLocks noChangeArrowheads="1"/>
            </p:cNvSpPr>
            <p:nvPr/>
          </p:nvSpPr>
          <p:spPr bwMode="auto">
            <a:xfrm>
              <a:off x="1142" y="1580"/>
              <a:ext cx="6" cy="73"/>
            </a:xfrm>
            <a:prstGeom prst="rect">
              <a:avLst/>
            </a:prstGeom>
            <a:solidFill>
              <a:srgbClr val="D7D78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62" name="Rectangle 1481"/>
            <p:cNvSpPr>
              <a:spLocks noChangeArrowheads="1"/>
            </p:cNvSpPr>
            <p:nvPr/>
          </p:nvSpPr>
          <p:spPr bwMode="auto">
            <a:xfrm>
              <a:off x="950" y="1580"/>
              <a:ext cx="192" cy="2"/>
            </a:xfrm>
            <a:prstGeom prst="rect">
              <a:avLst/>
            </a:prstGeom>
            <a:solidFill>
              <a:srgbClr val="D9D9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63" name="Rectangle 1482"/>
            <p:cNvSpPr>
              <a:spLocks noChangeArrowheads="1"/>
            </p:cNvSpPr>
            <p:nvPr/>
          </p:nvSpPr>
          <p:spPr bwMode="auto">
            <a:xfrm>
              <a:off x="1138" y="1582"/>
              <a:ext cx="4" cy="71"/>
            </a:xfrm>
            <a:prstGeom prst="rect">
              <a:avLst/>
            </a:prstGeom>
            <a:solidFill>
              <a:srgbClr val="D9D9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64" name="Rectangle 1483"/>
            <p:cNvSpPr>
              <a:spLocks noChangeArrowheads="1"/>
            </p:cNvSpPr>
            <p:nvPr/>
          </p:nvSpPr>
          <p:spPr bwMode="auto">
            <a:xfrm>
              <a:off x="950" y="1582"/>
              <a:ext cx="188" cy="2"/>
            </a:xfrm>
            <a:prstGeom prst="rect">
              <a:avLst/>
            </a:prstGeom>
            <a:solidFill>
              <a:srgbClr val="DADA8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65" name="Rectangle 1484"/>
            <p:cNvSpPr>
              <a:spLocks noChangeArrowheads="1"/>
            </p:cNvSpPr>
            <p:nvPr/>
          </p:nvSpPr>
          <p:spPr bwMode="auto">
            <a:xfrm>
              <a:off x="1134" y="1584"/>
              <a:ext cx="4" cy="69"/>
            </a:xfrm>
            <a:prstGeom prst="rect">
              <a:avLst/>
            </a:prstGeom>
            <a:solidFill>
              <a:srgbClr val="DADA8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66" name="Rectangle 1485"/>
            <p:cNvSpPr>
              <a:spLocks noChangeArrowheads="1"/>
            </p:cNvSpPr>
            <p:nvPr/>
          </p:nvSpPr>
          <p:spPr bwMode="auto">
            <a:xfrm>
              <a:off x="950" y="1584"/>
              <a:ext cx="184" cy="2"/>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67" name="Rectangle 1486"/>
            <p:cNvSpPr>
              <a:spLocks noChangeArrowheads="1"/>
            </p:cNvSpPr>
            <p:nvPr/>
          </p:nvSpPr>
          <p:spPr bwMode="auto">
            <a:xfrm>
              <a:off x="1128" y="1586"/>
              <a:ext cx="6" cy="67"/>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68" name="Rectangle 1487"/>
            <p:cNvSpPr>
              <a:spLocks noChangeArrowheads="1"/>
            </p:cNvSpPr>
            <p:nvPr/>
          </p:nvSpPr>
          <p:spPr bwMode="auto">
            <a:xfrm>
              <a:off x="950" y="1586"/>
              <a:ext cx="178" cy="2"/>
            </a:xfrm>
            <a:prstGeom prst="rect">
              <a:avLst/>
            </a:prstGeom>
            <a:solidFill>
              <a:srgbClr val="DEDE8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69" name="Rectangle 1488"/>
            <p:cNvSpPr>
              <a:spLocks noChangeArrowheads="1"/>
            </p:cNvSpPr>
            <p:nvPr/>
          </p:nvSpPr>
          <p:spPr bwMode="auto">
            <a:xfrm>
              <a:off x="1124" y="1588"/>
              <a:ext cx="4" cy="65"/>
            </a:xfrm>
            <a:prstGeom prst="rect">
              <a:avLst/>
            </a:prstGeom>
            <a:solidFill>
              <a:srgbClr val="DEDE8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70" name="Rectangle 1489"/>
            <p:cNvSpPr>
              <a:spLocks noChangeArrowheads="1"/>
            </p:cNvSpPr>
            <p:nvPr/>
          </p:nvSpPr>
          <p:spPr bwMode="auto">
            <a:xfrm>
              <a:off x="1120" y="1588"/>
              <a:ext cx="4" cy="65"/>
            </a:xfrm>
            <a:prstGeom prst="rect">
              <a:avLst/>
            </a:prstGeom>
            <a:solidFill>
              <a:srgbClr val="E0E08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71" name="Rectangle 1490"/>
            <p:cNvSpPr>
              <a:spLocks noChangeArrowheads="1"/>
            </p:cNvSpPr>
            <p:nvPr/>
          </p:nvSpPr>
          <p:spPr bwMode="auto">
            <a:xfrm>
              <a:off x="950" y="1588"/>
              <a:ext cx="170" cy="2"/>
            </a:xfrm>
            <a:prstGeom prst="rect">
              <a:avLst/>
            </a:prstGeom>
            <a:solidFill>
              <a:srgbClr val="E2E2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72" name="Rectangle 1491"/>
            <p:cNvSpPr>
              <a:spLocks noChangeArrowheads="1"/>
            </p:cNvSpPr>
            <p:nvPr/>
          </p:nvSpPr>
          <p:spPr bwMode="auto">
            <a:xfrm>
              <a:off x="1114" y="1590"/>
              <a:ext cx="6" cy="63"/>
            </a:xfrm>
            <a:prstGeom prst="rect">
              <a:avLst/>
            </a:prstGeom>
            <a:solidFill>
              <a:srgbClr val="E2E2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73" name="Rectangle 1492"/>
            <p:cNvSpPr>
              <a:spLocks noChangeArrowheads="1"/>
            </p:cNvSpPr>
            <p:nvPr/>
          </p:nvSpPr>
          <p:spPr bwMode="auto">
            <a:xfrm>
              <a:off x="950" y="1590"/>
              <a:ext cx="164" cy="2"/>
            </a:xfrm>
            <a:prstGeom prst="rect">
              <a:avLst/>
            </a:prstGeom>
            <a:solidFill>
              <a:srgbClr val="E3E38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74" name="Rectangle 1493"/>
            <p:cNvSpPr>
              <a:spLocks noChangeArrowheads="1"/>
            </p:cNvSpPr>
            <p:nvPr/>
          </p:nvSpPr>
          <p:spPr bwMode="auto">
            <a:xfrm>
              <a:off x="1110" y="1592"/>
              <a:ext cx="4" cy="61"/>
            </a:xfrm>
            <a:prstGeom prst="rect">
              <a:avLst/>
            </a:prstGeom>
            <a:solidFill>
              <a:srgbClr val="E3E38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75" name="Rectangle 1494"/>
            <p:cNvSpPr>
              <a:spLocks noChangeArrowheads="1"/>
            </p:cNvSpPr>
            <p:nvPr/>
          </p:nvSpPr>
          <p:spPr bwMode="auto">
            <a:xfrm>
              <a:off x="950" y="1592"/>
              <a:ext cx="160" cy="2"/>
            </a:xfrm>
            <a:prstGeom prst="rect">
              <a:avLst/>
            </a:prstGeom>
            <a:solidFill>
              <a:srgbClr val="E5E5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76" name="Rectangle 1495"/>
            <p:cNvSpPr>
              <a:spLocks noChangeArrowheads="1"/>
            </p:cNvSpPr>
            <p:nvPr/>
          </p:nvSpPr>
          <p:spPr bwMode="auto">
            <a:xfrm>
              <a:off x="1106" y="1594"/>
              <a:ext cx="4" cy="59"/>
            </a:xfrm>
            <a:prstGeom prst="rect">
              <a:avLst/>
            </a:prstGeom>
            <a:solidFill>
              <a:srgbClr val="E5E5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77" name="Rectangle 1496"/>
            <p:cNvSpPr>
              <a:spLocks noChangeArrowheads="1"/>
            </p:cNvSpPr>
            <p:nvPr/>
          </p:nvSpPr>
          <p:spPr bwMode="auto">
            <a:xfrm>
              <a:off x="950" y="1594"/>
              <a:ext cx="156" cy="2"/>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78" name="Rectangle 1497"/>
            <p:cNvSpPr>
              <a:spLocks noChangeArrowheads="1"/>
            </p:cNvSpPr>
            <p:nvPr/>
          </p:nvSpPr>
          <p:spPr bwMode="auto">
            <a:xfrm>
              <a:off x="1100" y="1596"/>
              <a:ext cx="6" cy="57"/>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79" name="Rectangle 1498"/>
            <p:cNvSpPr>
              <a:spLocks noChangeArrowheads="1"/>
            </p:cNvSpPr>
            <p:nvPr/>
          </p:nvSpPr>
          <p:spPr bwMode="auto">
            <a:xfrm>
              <a:off x="950" y="1596"/>
              <a:ext cx="150" cy="2"/>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80" name="Rectangle 1499"/>
            <p:cNvSpPr>
              <a:spLocks noChangeArrowheads="1"/>
            </p:cNvSpPr>
            <p:nvPr/>
          </p:nvSpPr>
          <p:spPr bwMode="auto">
            <a:xfrm>
              <a:off x="1096" y="1598"/>
              <a:ext cx="4" cy="55"/>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81" name="Rectangle 1500"/>
            <p:cNvSpPr>
              <a:spLocks noChangeArrowheads="1"/>
            </p:cNvSpPr>
            <p:nvPr/>
          </p:nvSpPr>
          <p:spPr bwMode="auto">
            <a:xfrm>
              <a:off x="950" y="1598"/>
              <a:ext cx="146" cy="2"/>
            </a:xfrm>
            <a:prstGeom prst="rect">
              <a:avLst/>
            </a:prstGeom>
            <a:solidFill>
              <a:srgbClr val="E9E9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82" name="Rectangle 1501"/>
            <p:cNvSpPr>
              <a:spLocks noChangeArrowheads="1"/>
            </p:cNvSpPr>
            <p:nvPr/>
          </p:nvSpPr>
          <p:spPr bwMode="auto">
            <a:xfrm>
              <a:off x="1090" y="1600"/>
              <a:ext cx="6" cy="53"/>
            </a:xfrm>
            <a:prstGeom prst="rect">
              <a:avLst/>
            </a:prstGeom>
            <a:solidFill>
              <a:srgbClr val="E9E9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83" name="Rectangle 1502"/>
            <p:cNvSpPr>
              <a:spLocks noChangeArrowheads="1"/>
            </p:cNvSpPr>
            <p:nvPr/>
          </p:nvSpPr>
          <p:spPr bwMode="auto">
            <a:xfrm>
              <a:off x="1086" y="1600"/>
              <a:ext cx="4" cy="53"/>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84" name="Rectangle 1503"/>
            <p:cNvSpPr>
              <a:spLocks noChangeArrowheads="1"/>
            </p:cNvSpPr>
            <p:nvPr/>
          </p:nvSpPr>
          <p:spPr bwMode="auto">
            <a:xfrm>
              <a:off x="950" y="1600"/>
              <a:ext cx="136" cy="2"/>
            </a:xfrm>
            <a:prstGeom prst="rect">
              <a:avLst/>
            </a:prstGeom>
            <a:solidFill>
              <a:srgbClr val="ECEC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85" name="Rectangle 1504"/>
            <p:cNvSpPr>
              <a:spLocks noChangeArrowheads="1"/>
            </p:cNvSpPr>
            <p:nvPr/>
          </p:nvSpPr>
          <p:spPr bwMode="auto">
            <a:xfrm>
              <a:off x="1082" y="1602"/>
              <a:ext cx="4" cy="51"/>
            </a:xfrm>
            <a:prstGeom prst="rect">
              <a:avLst/>
            </a:prstGeom>
            <a:solidFill>
              <a:srgbClr val="ECEC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86" name="Rectangle 1505"/>
            <p:cNvSpPr>
              <a:spLocks noChangeArrowheads="1"/>
            </p:cNvSpPr>
            <p:nvPr/>
          </p:nvSpPr>
          <p:spPr bwMode="auto">
            <a:xfrm>
              <a:off x="950" y="1602"/>
              <a:ext cx="132" cy="2"/>
            </a:xfrm>
            <a:prstGeom prst="rect">
              <a:avLst/>
            </a:prstGeom>
            <a:solidFill>
              <a:srgbClr val="EDED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87" name="Rectangle 1506"/>
            <p:cNvSpPr>
              <a:spLocks noChangeArrowheads="1"/>
            </p:cNvSpPr>
            <p:nvPr/>
          </p:nvSpPr>
          <p:spPr bwMode="auto">
            <a:xfrm>
              <a:off x="1076" y="1604"/>
              <a:ext cx="6" cy="49"/>
            </a:xfrm>
            <a:prstGeom prst="rect">
              <a:avLst/>
            </a:prstGeom>
            <a:solidFill>
              <a:srgbClr val="EDED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88" name="Rectangle 1507"/>
            <p:cNvSpPr>
              <a:spLocks noChangeArrowheads="1"/>
            </p:cNvSpPr>
            <p:nvPr/>
          </p:nvSpPr>
          <p:spPr bwMode="auto">
            <a:xfrm>
              <a:off x="950" y="1604"/>
              <a:ext cx="126" cy="2"/>
            </a:xfrm>
            <a:prstGeom prst="rect">
              <a:avLst/>
            </a:prstGeom>
            <a:solidFill>
              <a:srgbClr val="EEEE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89" name="Rectangle 1508"/>
            <p:cNvSpPr>
              <a:spLocks noChangeArrowheads="1"/>
            </p:cNvSpPr>
            <p:nvPr/>
          </p:nvSpPr>
          <p:spPr bwMode="auto">
            <a:xfrm>
              <a:off x="1072" y="1606"/>
              <a:ext cx="4" cy="47"/>
            </a:xfrm>
            <a:prstGeom prst="rect">
              <a:avLst/>
            </a:prstGeom>
            <a:solidFill>
              <a:srgbClr val="EEEE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90" name="Rectangle 1509"/>
            <p:cNvSpPr>
              <a:spLocks noChangeArrowheads="1"/>
            </p:cNvSpPr>
            <p:nvPr/>
          </p:nvSpPr>
          <p:spPr bwMode="auto">
            <a:xfrm>
              <a:off x="950" y="1606"/>
              <a:ext cx="122" cy="2"/>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91" name="Rectangle 1510"/>
            <p:cNvSpPr>
              <a:spLocks noChangeArrowheads="1"/>
            </p:cNvSpPr>
            <p:nvPr/>
          </p:nvSpPr>
          <p:spPr bwMode="auto">
            <a:xfrm>
              <a:off x="1068" y="1608"/>
              <a:ext cx="4" cy="45"/>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92" name="Rectangle 1511"/>
            <p:cNvSpPr>
              <a:spLocks noChangeArrowheads="1"/>
            </p:cNvSpPr>
            <p:nvPr/>
          </p:nvSpPr>
          <p:spPr bwMode="auto">
            <a:xfrm>
              <a:off x="950" y="1608"/>
              <a:ext cx="118" cy="2"/>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93" name="Rectangle 1512"/>
            <p:cNvSpPr>
              <a:spLocks noChangeArrowheads="1"/>
            </p:cNvSpPr>
            <p:nvPr/>
          </p:nvSpPr>
          <p:spPr bwMode="auto">
            <a:xfrm>
              <a:off x="1062" y="1610"/>
              <a:ext cx="6" cy="43"/>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94" name="Rectangle 1513"/>
            <p:cNvSpPr>
              <a:spLocks noChangeArrowheads="1"/>
            </p:cNvSpPr>
            <p:nvPr/>
          </p:nvSpPr>
          <p:spPr bwMode="auto">
            <a:xfrm>
              <a:off x="950" y="1610"/>
              <a:ext cx="112" cy="2"/>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95" name="Rectangle 1514"/>
            <p:cNvSpPr>
              <a:spLocks noChangeArrowheads="1"/>
            </p:cNvSpPr>
            <p:nvPr/>
          </p:nvSpPr>
          <p:spPr bwMode="auto">
            <a:xfrm>
              <a:off x="1058" y="1612"/>
              <a:ext cx="4" cy="41"/>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96" name="Rectangle 1515"/>
            <p:cNvSpPr>
              <a:spLocks noChangeArrowheads="1"/>
            </p:cNvSpPr>
            <p:nvPr/>
          </p:nvSpPr>
          <p:spPr bwMode="auto">
            <a:xfrm>
              <a:off x="1054" y="1612"/>
              <a:ext cx="4" cy="41"/>
            </a:xfrm>
            <a:prstGeom prst="rect">
              <a:avLst/>
            </a:prstGeom>
            <a:solidFill>
              <a:srgbClr val="F3F3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97" name="Rectangle 1516"/>
            <p:cNvSpPr>
              <a:spLocks noChangeArrowheads="1"/>
            </p:cNvSpPr>
            <p:nvPr/>
          </p:nvSpPr>
          <p:spPr bwMode="auto">
            <a:xfrm>
              <a:off x="950" y="1612"/>
              <a:ext cx="104" cy="2"/>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98" name="Rectangle 1517"/>
            <p:cNvSpPr>
              <a:spLocks noChangeArrowheads="1"/>
            </p:cNvSpPr>
            <p:nvPr/>
          </p:nvSpPr>
          <p:spPr bwMode="auto">
            <a:xfrm>
              <a:off x="1048" y="1614"/>
              <a:ext cx="6" cy="39"/>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99" name="Rectangle 1518"/>
            <p:cNvSpPr>
              <a:spLocks noChangeArrowheads="1"/>
            </p:cNvSpPr>
            <p:nvPr/>
          </p:nvSpPr>
          <p:spPr bwMode="auto">
            <a:xfrm>
              <a:off x="950" y="1614"/>
              <a:ext cx="98" cy="2"/>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00" name="Rectangle 1519"/>
            <p:cNvSpPr>
              <a:spLocks noChangeArrowheads="1"/>
            </p:cNvSpPr>
            <p:nvPr/>
          </p:nvSpPr>
          <p:spPr bwMode="auto">
            <a:xfrm>
              <a:off x="1044" y="1616"/>
              <a:ext cx="4" cy="37"/>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01" name="Rectangle 1520"/>
            <p:cNvSpPr>
              <a:spLocks noChangeArrowheads="1"/>
            </p:cNvSpPr>
            <p:nvPr/>
          </p:nvSpPr>
          <p:spPr bwMode="auto">
            <a:xfrm>
              <a:off x="950" y="1616"/>
              <a:ext cx="94" cy="2"/>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02" name="Rectangle 1521"/>
            <p:cNvSpPr>
              <a:spLocks noChangeArrowheads="1"/>
            </p:cNvSpPr>
            <p:nvPr/>
          </p:nvSpPr>
          <p:spPr bwMode="auto">
            <a:xfrm>
              <a:off x="1038" y="1618"/>
              <a:ext cx="6" cy="35"/>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03" name="Rectangle 1522"/>
            <p:cNvSpPr>
              <a:spLocks noChangeArrowheads="1"/>
            </p:cNvSpPr>
            <p:nvPr/>
          </p:nvSpPr>
          <p:spPr bwMode="auto">
            <a:xfrm>
              <a:off x="950" y="1618"/>
              <a:ext cx="88" cy="3"/>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04" name="Rectangle 1523"/>
            <p:cNvSpPr>
              <a:spLocks noChangeArrowheads="1"/>
            </p:cNvSpPr>
            <p:nvPr/>
          </p:nvSpPr>
          <p:spPr bwMode="auto">
            <a:xfrm>
              <a:off x="1034" y="1621"/>
              <a:ext cx="4" cy="32"/>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05" name="Rectangle 1524"/>
            <p:cNvSpPr>
              <a:spLocks noChangeArrowheads="1"/>
            </p:cNvSpPr>
            <p:nvPr/>
          </p:nvSpPr>
          <p:spPr bwMode="auto">
            <a:xfrm>
              <a:off x="950" y="1621"/>
              <a:ext cx="84" cy="2"/>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06" name="Rectangle 1525"/>
            <p:cNvSpPr>
              <a:spLocks noChangeArrowheads="1"/>
            </p:cNvSpPr>
            <p:nvPr/>
          </p:nvSpPr>
          <p:spPr bwMode="auto">
            <a:xfrm>
              <a:off x="1030" y="1623"/>
              <a:ext cx="4" cy="30"/>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07" name="Rectangle 1526"/>
            <p:cNvSpPr>
              <a:spLocks noChangeArrowheads="1"/>
            </p:cNvSpPr>
            <p:nvPr/>
          </p:nvSpPr>
          <p:spPr bwMode="auto">
            <a:xfrm>
              <a:off x="950" y="1623"/>
              <a:ext cx="80" cy="2"/>
            </a:xfrm>
            <a:prstGeom prst="rect">
              <a:avLst/>
            </a:prstGeom>
            <a:solidFill>
              <a:srgbClr val="F8F8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08" name="Rectangle 1527"/>
            <p:cNvSpPr>
              <a:spLocks noChangeArrowheads="1"/>
            </p:cNvSpPr>
            <p:nvPr/>
          </p:nvSpPr>
          <p:spPr bwMode="auto">
            <a:xfrm>
              <a:off x="1024" y="1625"/>
              <a:ext cx="6" cy="28"/>
            </a:xfrm>
            <a:prstGeom prst="rect">
              <a:avLst/>
            </a:prstGeom>
            <a:solidFill>
              <a:srgbClr val="F8F8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09" name="Rectangle 1528"/>
            <p:cNvSpPr>
              <a:spLocks noChangeArrowheads="1"/>
            </p:cNvSpPr>
            <p:nvPr/>
          </p:nvSpPr>
          <p:spPr bwMode="auto">
            <a:xfrm>
              <a:off x="950" y="1625"/>
              <a:ext cx="74" cy="2"/>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10" name="Rectangle 1529"/>
            <p:cNvSpPr>
              <a:spLocks noChangeArrowheads="1"/>
            </p:cNvSpPr>
            <p:nvPr/>
          </p:nvSpPr>
          <p:spPr bwMode="auto">
            <a:xfrm>
              <a:off x="1020" y="1627"/>
              <a:ext cx="4" cy="26"/>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11" name="Rectangle 1530"/>
            <p:cNvSpPr>
              <a:spLocks noChangeArrowheads="1"/>
            </p:cNvSpPr>
            <p:nvPr/>
          </p:nvSpPr>
          <p:spPr bwMode="auto">
            <a:xfrm>
              <a:off x="1016" y="1627"/>
              <a:ext cx="4" cy="26"/>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12" name="Rectangle 1531"/>
            <p:cNvSpPr>
              <a:spLocks noChangeArrowheads="1"/>
            </p:cNvSpPr>
            <p:nvPr/>
          </p:nvSpPr>
          <p:spPr bwMode="auto">
            <a:xfrm>
              <a:off x="950" y="1627"/>
              <a:ext cx="66" cy="2"/>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13" name="Rectangle 1532"/>
            <p:cNvSpPr>
              <a:spLocks noChangeArrowheads="1"/>
            </p:cNvSpPr>
            <p:nvPr/>
          </p:nvSpPr>
          <p:spPr bwMode="auto">
            <a:xfrm>
              <a:off x="1010" y="1629"/>
              <a:ext cx="6" cy="24"/>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14" name="Rectangle 1533"/>
            <p:cNvSpPr>
              <a:spLocks noChangeArrowheads="1"/>
            </p:cNvSpPr>
            <p:nvPr/>
          </p:nvSpPr>
          <p:spPr bwMode="auto">
            <a:xfrm>
              <a:off x="950" y="1629"/>
              <a:ext cx="60" cy="2"/>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15" name="Rectangle 1534"/>
            <p:cNvSpPr>
              <a:spLocks noChangeArrowheads="1"/>
            </p:cNvSpPr>
            <p:nvPr/>
          </p:nvSpPr>
          <p:spPr bwMode="auto">
            <a:xfrm>
              <a:off x="1006" y="1631"/>
              <a:ext cx="4" cy="22"/>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16" name="Rectangle 1535"/>
            <p:cNvSpPr>
              <a:spLocks noChangeArrowheads="1"/>
            </p:cNvSpPr>
            <p:nvPr/>
          </p:nvSpPr>
          <p:spPr bwMode="auto">
            <a:xfrm>
              <a:off x="950" y="1631"/>
              <a:ext cx="56" cy="2"/>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17" name="Rectangle 1536"/>
            <p:cNvSpPr>
              <a:spLocks noChangeArrowheads="1"/>
            </p:cNvSpPr>
            <p:nvPr/>
          </p:nvSpPr>
          <p:spPr bwMode="auto">
            <a:xfrm>
              <a:off x="1002" y="1633"/>
              <a:ext cx="4" cy="20"/>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18" name="Rectangle 1537"/>
            <p:cNvSpPr>
              <a:spLocks noChangeArrowheads="1"/>
            </p:cNvSpPr>
            <p:nvPr/>
          </p:nvSpPr>
          <p:spPr bwMode="auto">
            <a:xfrm>
              <a:off x="950" y="1633"/>
              <a:ext cx="52" cy="2"/>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19" name="Rectangle 1538"/>
            <p:cNvSpPr>
              <a:spLocks noChangeArrowheads="1"/>
            </p:cNvSpPr>
            <p:nvPr/>
          </p:nvSpPr>
          <p:spPr bwMode="auto">
            <a:xfrm>
              <a:off x="996" y="1635"/>
              <a:ext cx="6" cy="18"/>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20" name="Rectangle 1539"/>
            <p:cNvSpPr>
              <a:spLocks noChangeArrowheads="1"/>
            </p:cNvSpPr>
            <p:nvPr/>
          </p:nvSpPr>
          <p:spPr bwMode="auto">
            <a:xfrm>
              <a:off x="950" y="1635"/>
              <a:ext cx="46" cy="2"/>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21" name="Rectangle 1540"/>
            <p:cNvSpPr>
              <a:spLocks noChangeArrowheads="1"/>
            </p:cNvSpPr>
            <p:nvPr/>
          </p:nvSpPr>
          <p:spPr bwMode="auto">
            <a:xfrm>
              <a:off x="992" y="1637"/>
              <a:ext cx="4" cy="16"/>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22" name="Rectangle 1541"/>
            <p:cNvSpPr>
              <a:spLocks noChangeArrowheads="1"/>
            </p:cNvSpPr>
            <p:nvPr/>
          </p:nvSpPr>
          <p:spPr bwMode="auto">
            <a:xfrm>
              <a:off x="950" y="1637"/>
              <a:ext cx="42" cy="2"/>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23" name="Rectangle 1542"/>
            <p:cNvSpPr>
              <a:spLocks noChangeArrowheads="1"/>
            </p:cNvSpPr>
            <p:nvPr/>
          </p:nvSpPr>
          <p:spPr bwMode="auto">
            <a:xfrm>
              <a:off x="986" y="1639"/>
              <a:ext cx="6" cy="1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24" name="Rectangle 1543"/>
            <p:cNvSpPr>
              <a:spLocks noChangeArrowheads="1"/>
            </p:cNvSpPr>
            <p:nvPr/>
          </p:nvSpPr>
          <p:spPr bwMode="auto">
            <a:xfrm>
              <a:off x="982" y="1639"/>
              <a:ext cx="4" cy="14"/>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25" name="Rectangle 1544"/>
            <p:cNvSpPr>
              <a:spLocks noChangeArrowheads="1"/>
            </p:cNvSpPr>
            <p:nvPr/>
          </p:nvSpPr>
          <p:spPr bwMode="auto">
            <a:xfrm>
              <a:off x="950" y="1639"/>
              <a:ext cx="32" cy="2"/>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26" name="Rectangle 1545"/>
            <p:cNvSpPr>
              <a:spLocks noChangeArrowheads="1"/>
            </p:cNvSpPr>
            <p:nvPr/>
          </p:nvSpPr>
          <p:spPr bwMode="auto">
            <a:xfrm>
              <a:off x="978" y="1641"/>
              <a:ext cx="4" cy="12"/>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27" name="Rectangle 1546"/>
            <p:cNvSpPr>
              <a:spLocks noChangeArrowheads="1"/>
            </p:cNvSpPr>
            <p:nvPr/>
          </p:nvSpPr>
          <p:spPr bwMode="auto">
            <a:xfrm>
              <a:off x="950" y="1641"/>
              <a:ext cx="28" cy="2"/>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28" name="Rectangle 1547"/>
            <p:cNvSpPr>
              <a:spLocks noChangeArrowheads="1"/>
            </p:cNvSpPr>
            <p:nvPr/>
          </p:nvSpPr>
          <p:spPr bwMode="auto">
            <a:xfrm>
              <a:off x="972" y="1643"/>
              <a:ext cx="6" cy="10"/>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29" name="Rectangle 1548"/>
            <p:cNvSpPr>
              <a:spLocks noChangeArrowheads="1"/>
            </p:cNvSpPr>
            <p:nvPr/>
          </p:nvSpPr>
          <p:spPr bwMode="auto">
            <a:xfrm>
              <a:off x="950" y="1643"/>
              <a:ext cx="22" cy="2"/>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30" name="Rectangle 1549"/>
            <p:cNvSpPr>
              <a:spLocks noChangeArrowheads="1"/>
            </p:cNvSpPr>
            <p:nvPr/>
          </p:nvSpPr>
          <p:spPr bwMode="auto">
            <a:xfrm>
              <a:off x="968" y="1645"/>
              <a:ext cx="4" cy="8"/>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31" name="Rectangle 1550"/>
            <p:cNvSpPr>
              <a:spLocks noChangeArrowheads="1"/>
            </p:cNvSpPr>
            <p:nvPr/>
          </p:nvSpPr>
          <p:spPr bwMode="auto">
            <a:xfrm>
              <a:off x="950" y="1645"/>
              <a:ext cx="18" cy="2"/>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32" name="Rectangle 1551"/>
            <p:cNvSpPr>
              <a:spLocks noChangeArrowheads="1"/>
            </p:cNvSpPr>
            <p:nvPr/>
          </p:nvSpPr>
          <p:spPr bwMode="auto">
            <a:xfrm>
              <a:off x="964" y="1647"/>
              <a:ext cx="4" cy="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33" name="Rectangle 1552"/>
            <p:cNvSpPr>
              <a:spLocks noChangeArrowheads="1"/>
            </p:cNvSpPr>
            <p:nvPr/>
          </p:nvSpPr>
          <p:spPr bwMode="auto">
            <a:xfrm>
              <a:off x="950" y="1647"/>
              <a:ext cx="14" cy="2"/>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34" name="Rectangle 1553"/>
            <p:cNvSpPr>
              <a:spLocks noChangeArrowheads="1"/>
            </p:cNvSpPr>
            <p:nvPr/>
          </p:nvSpPr>
          <p:spPr bwMode="auto">
            <a:xfrm>
              <a:off x="958" y="1649"/>
              <a:ext cx="6" cy="4"/>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35" name="Rectangle 1554"/>
            <p:cNvSpPr>
              <a:spLocks noChangeArrowheads="1"/>
            </p:cNvSpPr>
            <p:nvPr/>
          </p:nvSpPr>
          <p:spPr bwMode="auto">
            <a:xfrm>
              <a:off x="950" y="1649"/>
              <a:ext cx="8" cy="2"/>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36" name="Rectangle 1555"/>
            <p:cNvSpPr>
              <a:spLocks noChangeArrowheads="1"/>
            </p:cNvSpPr>
            <p:nvPr/>
          </p:nvSpPr>
          <p:spPr bwMode="auto">
            <a:xfrm>
              <a:off x="954" y="1651"/>
              <a:ext cx="4" cy="2"/>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37" name="Rectangle 1556"/>
            <p:cNvSpPr>
              <a:spLocks noChangeArrowheads="1"/>
            </p:cNvSpPr>
            <p:nvPr/>
          </p:nvSpPr>
          <p:spPr bwMode="auto">
            <a:xfrm>
              <a:off x="950" y="1651"/>
              <a:ext cx="4" cy="2"/>
            </a:xfrm>
            <a:prstGeom prst="rect">
              <a:avLst/>
            </a:prstGeom>
            <a:solidFill>
              <a:srgbClr val="FFFF99"/>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grpSp>
        <p:nvGrpSpPr>
          <p:cNvPr id="1538" name="Group 1945"/>
          <p:cNvGrpSpPr>
            <a:grpSpLocks/>
          </p:cNvGrpSpPr>
          <p:nvPr/>
        </p:nvGrpSpPr>
        <p:grpSpPr bwMode="auto">
          <a:xfrm>
            <a:off x="2051959" y="2362200"/>
            <a:ext cx="794544" cy="152400"/>
            <a:chOff x="950" y="1488"/>
            <a:chExt cx="455" cy="96"/>
          </a:xfrm>
        </p:grpSpPr>
        <p:grpSp>
          <p:nvGrpSpPr>
            <p:cNvPr id="1539" name="Group 1758"/>
            <p:cNvGrpSpPr>
              <a:grpSpLocks/>
            </p:cNvGrpSpPr>
            <p:nvPr/>
          </p:nvGrpSpPr>
          <p:grpSpPr bwMode="auto">
            <a:xfrm>
              <a:off x="950" y="1488"/>
              <a:ext cx="455" cy="96"/>
              <a:chOff x="950" y="1488"/>
              <a:chExt cx="455" cy="96"/>
            </a:xfrm>
          </p:grpSpPr>
          <p:sp>
            <p:nvSpPr>
              <p:cNvPr id="1726" name="Rectangle 1558"/>
              <p:cNvSpPr>
                <a:spLocks noChangeArrowheads="1"/>
              </p:cNvSpPr>
              <p:nvPr/>
            </p:nvSpPr>
            <p:spPr bwMode="auto">
              <a:xfrm>
                <a:off x="950" y="1488"/>
                <a:ext cx="2" cy="9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27" name="Rectangle 1559"/>
              <p:cNvSpPr>
                <a:spLocks noChangeArrowheads="1"/>
              </p:cNvSpPr>
              <p:nvPr/>
            </p:nvSpPr>
            <p:spPr bwMode="auto">
              <a:xfrm>
                <a:off x="952" y="1488"/>
                <a:ext cx="2" cy="9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28" name="Rectangle 1560"/>
              <p:cNvSpPr>
                <a:spLocks noChangeArrowheads="1"/>
              </p:cNvSpPr>
              <p:nvPr/>
            </p:nvSpPr>
            <p:spPr bwMode="auto">
              <a:xfrm>
                <a:off x="954" y="1488"/>
                <a:ext cx="4" cy="9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29" name="Rectangle 1561"/>
              <p:cNvSpPr>
                <a:spLocks noChangeArrowheads="1"/>
              </p:cNvSpPr>
              <p:nvPr/>
            </p:nvSpPr>
            <p:spPr bwMode="auto">
              <a:xfrm>
                <a:off x="958" y="1488"/>
                <a:ext cx="2" cy="9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30" name="Rectangle 1562"/>
              <p:cNvSpPr>
                <a:spLocks noChangeArrowheads="1"/>
              </p:cNvSpPr>
              <p:nvPr/>
            </p:nvSpPr>
            <p:spPr bwMode="auto">
              <a:xfrm>
                <a:off x="960" y="1488"/>
                <a:ext cx="2" cy="96"/>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31" name="Rectangle 1563"/>
              <p:cNvSpPr>
                <a:spLocks noChangeArrowheads="1"/>
              </p:cNvSpPr>
              <p:nvPr/>
            </p:nvSpPr>
            <p:spPr bwMode="auto">
              <a:xfrm>
                <a:off x="962" y="1488"/>
                <a:ext cx="2" cy="96"/>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32" name="Rectangle 1564"/>
              <p:cNvSpPr>
                <a:spLocks noChangeArrowheads="1"/>
              </p:cNvSpPr>
              <p:nvPr/>
            </p:nvSpPr>
            <p:spPr bwMode="auto">
              <a:xfrm>
                <a:off x="964" y="1488"/>
                <a:ext cx="2" cy="96"/>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33" name="Rectangle 1565"/>
              <p:cNvSpPr>
                <a:spLocks noChangeArrowheads="1"/>
              </p:cNvSpPr>
              <p:nvPr/>
            </p:nvSpPr>
            <p:spPr bwMode="auto">
              <a:xfrm>
                <a:off x="966" y="1488"/>
                <a:ext cx="2" cy="96"/>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34" name="Rectangle 1566"/>
              <p:cNvSpPr>
                <a:spLocks noChangeArrowheads="1"/>
              </p:cNvSpPr>
              <p:nvPr/>
            </p:nvSpPr>
            <p:spPr bwMode="auto">
              <a:xfrm>
                <a:off x="968" y="1488"/>
                <a:ext cx="4" cy="96"/>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35" name="Rectangle 1567"/>
              <p:cNvSpPr>
                <a:spLocks noChangeArrowheads="1"/>
              </p:cNvSpPr>
              <p:nvPr/>
            </p:nvSpPr>
            <p:spPr bwMode="auto">
              <a:xfrm>
                <a:off x="972" y="1488"/>
                <a:ext cx="2" cy="96"/>
              </a:xfrm>
              <a:prstGeom prst="rect">
                <a:avLst/>
              </a:prstGeom>
              <a:solidFill>
                <a:srgbClr val="FBFB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36" name="Rectangle 1568"/>
              <p:cNvSpPr>
                <a:spLocks noChangeArrowheads="1"/>
              </p:cNvSpPr>
              <p:nvPr/>
            </p:nvSpPr>
            <p:spPr bwMode="auto">
              <a:xfrm>
                <a:off x="974" y="1488"/>
                <a:ext cx="2" cy="96"/>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37" name="Rectangle 1569"/>
              <p:cNvSpPr>
                <a:spLocks noChangeArrowheads="1"/>
              </p:cNvSpPr>
              <p:nvPr/>
            </p:nvSpPr>
            <p:spPr bwMode="auto">
              <a:xfrm>
                <a:off x="976" y="1488"/>
                <a:ext cx="2" cy="96"/>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38" name="Rectangle 1570"/>
              <p:cNvSpPr>
                <a:spLocks noChangeArrowheads="1"/>
              </p:cNvSpPr>
              <p:nvPr/>
            </p:nvSpPr>
            <p:spPr bwMode="auto">
              <a:xfrm>
                <a:off x="978" y="1488"/>
                <a:ext cx="2" cy="96"/>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39" name="Rectangle 1571"/>
              <p:cNvSpPr>
                <a:spLocks noChangeArrowheads="1"/>
              </p:cNvSpPr>
              <p:nvPr/>
            </p:nvSpPr>
            <p:spPr bwMode="auto">
              <a:xfrm>
                <a:off x="980" y="1488"/>
                <a:ext cx="4" cy="96"/>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40" name="Rectangle 1572"/>
              <p:cNvSpPr>
                <a:spLocks noChangeArrowheads="1"/>
              </p:cNvSpPr>
              <p:nvPr/>
            </p:nvSpPr>
            <p:spPr bwMode="auto">
              <a:xfrm>
                <a:off x="984" y="1488"/>
                <a:ext cx="2" cy="96"/>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41" name="Rectangle 1573"/>
              <p:cNvSpPr>
                <a:spLocks noChangeArrowheads="1"/>
              </p:cNvSpPr>
              <p:nvPr/>
            </p:nvSpPr>
            <p:spPr bwMode="auto">
              <a:xfrm>
                <a:off x="986" y="1488"/>
                <a:ext cx="2" cy="96"/>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42" name="Rectangle 1574"/>
              <p:cNvSpPr>
                <a:spLocks noChangeArrowheads="1"/>
              </p:cNvSpPr>
              <p:nvPr/>
            </p:nvSpPr>
            <p:spPr bwMode="auto">
              <a:xfrm>
                <a:off x="988" y="1488"/>
                <a:ext cx="2" cy="96"/>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43" name="Rectangle 1575"/>
              <p:cNvSpPr>
                <a:spLocks noChangeArrowheads="1"/>
              </p:cNvSpPr>
              <p:nvPr/>
            </p:nvSpPr>
            <p:spPr bwMode="auto">
              <a:xfrm>
                <a:off x="990" y="1488"/>
                <a:ext cx="2" cy="96"/>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44" name="Rectangle 1576"/>
              <p:cNvSpPr>
                <a:spLocks noChangeArrowheads="1"/>
              </p:cNvSpPr>
              <p:nvPr/>
            </p:nvSpPr>
            <p:spPr bwMode="auto">
              <a:xfrm>
                <a:off x="992" y="1488"/>
                <a:ext cx="2" cy="96"/>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45" name="Rectangle 1577"/>
              <p:cNvSpPr>
                <a:spLocks noChangeArrowheads="1"/>
              </p:cNvSpPr>
              <p:nvPr/>
            </p:nvSpPr>
            <p:spPr bwMode="auto">
              <a:xfrm>
                <a:off x="994" y="1488"/>
                <a:ext cx="4" cy="96"/>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46" name="Rectangle 1578"/>
              <p:cNvSpPr>
                <a:spLocks noChangeArrowheads="1"/>
              </p:cNvSpPr>
              <p:nvPr/>
            </p:nvSpPr>
            <p:spPr bwMode="auto">
              <a:xfrm>
                <a:off x="998" y="1488"/>
                <a:ext cx="2" cy="96"/>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47" name="Rectangle 1579"/>
              <p:cNvSpPr>
                <a:spLocks noChangeArrowheads="1"/>
              </p:cNvSpPr>
              <p:nvPr/>
            </p:nvSpPr>
            <p:spPr bwMode="auto">
              <a:xfrm>
                <a:off x="1000" y="1488"/>
                <a:ext cx="2" cy="96"/>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48" name="Rectangle 1580"/>
              <p:cNvSpPr>
                <a:spLocks noChangeArrowheads="1"/>
              </p:cNvSpPr>
              <p:nvPr/>
            </p:nvSpPr>
            <p:spPr bwMode="auto">
              <a:xfrm>
                <a:off x="1002" y="1488"/>
                <a:ext cx="2" cy="96"/>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49" name="Rectangle 1581"/>
              <p:cNvSpPr>
                <a:spLocks noChangeArrowheads="1"/>
              </p:cNvSpPr>
              <p:nvPr/>
            </p:nvSpPr>
            <p:spPr bwMode="auto">
              <a:xfrm>
                <a:off x="1004" y="1488"/>
                <a:ext cx="2" cy="96"/>
              </a:xfrm>
              <a:prstGeom prst="rect">
                <a:avLst/>
              </a:prstGeom>
              <a:solidFill>
                <a:srgbClr val="F1F1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50" name="Rectangle 1582"/>
              <p:cNvSpPr>
                <a:spLocks noChangeArrowheads="1"/>
              </p:cNvSpPr>
              <p:nvPr/>
            </p:nvSpPr>
            <p:spPr bwMode="auto">
              <a:xfrm>
                <a:off x="1006" y="1488"/>
                <a:ext cx="4" cy="96"/>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51" name="Rectangle 1583"/>
              <p:cNvSpPr>
                <a:spLocks noChangeArrowheads="1"/>
              </p:cNvSpPr>
              <p:nvPr/>
            </p:nvSpPr>
            <p:spPr bwMode="auto">
              <a:xfrm>
                <a:off x="1010" y="1488"/>
                <a:ext cx="2" cy="96"/>
              </a:xfrm>
              <a:prstGeom prst="rect">
                <a:avLst/>
              </a:prstGeom>
              <a:solidFill>
                <a:srgbClr val="EFEF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52" name="Rectangle 1584"/>
              <p:cNvSpPr>
                <a:spLocks noChangeArrowheads="1"/>
              </p:cNvSpPr>
              <p:nvPr/>
            </p:nvSpPr>
            <p:spPr bwMode="auto">
              <a:xfrm>
                <a:off x="1012" y="1488"/>
                <a:ext cx="2" cy="96"/>
              </a:xfrm>
              <a:prstGeom prst="rect">
                <a:avLst/>
              </a:prstGeom>
              <a:solidFill>
                <a:srgbClr val="EDED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53" name="Rectangle 1585"/>
              <p:cNvSpPr>
                <a:spLocks noChangeArrowheads="1"/>
              </p:cNvSpPr>
              <p:nvPr/>
            </p:nvSpPr>
            <p:spPr bwMode="auto">
              <a:xfrm>
                <a:off x="1014" y="1488"/>
                <a:ext cx="2" cy="96"/>
              </a:xfrm>
              <a:prstGeom prst="rect">
                <a:avLst/>
              </a:prstGeom>
              <a:solidFill>
                <a:srgbClr val="ECEC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54" name="Rectangle 1586"/>
              <p:cNvSpPr>
                <a:spLocks noChangeArrowheads="1"/>
              </p:cNvSpPr>
              <p:nvPr/>
            </p:nvSpPr>
            <p:spPr bwMode="auto">
              <a:xfrm>
                <a:off x="1016" y="1488"/>
                <a:ext cx="2" cy="96"/>
              </a:xfrm>
              <a:prstGeom prst="rect">
                <a:avLst/>
              </a:prstGeom>
              <a:solidFill>
                <a:srgbClr val="EBEB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55" name="Rectangle 1587"/>
              <p:cNvSpPr>
                <a:spLocks noChangeArrowheads="1"/>
              </p:cNvSpPr>
              <p:nvPr/>
            </p:nvSpPr>
            <p:spPr bwMode="auto">
              <a:xfrm>
                <a:off x="1018" y="1488"/>
                <a:ext cx="2" cy="96"/>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56" name="Rectangle 1588"/>
              <p:cNvSpPr>
                <a:spLocks noChangeArrowheads="1"/>
              </p:cNvSpPr>
              <p:nvPr/>
            </p:nvSpPr>
            <p:spPr bwMode="auto">
              <a:xfrm>
                <a:off x="1020" y="1488"/>
                <a:ext cx="4" cy="96"/>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57" name="Rectangle 1589"/>
              <p:cNvSpPr>
                <a:spLocks noChangeArrowheads="1"/>
              </p:cNvSpPr>
              <p:nvPr/>
            </p:nvSpPr>
            <p:spPr bwMode="auto">
              <a:xfrm>
                <a:off x="1024" y="1488"/>
                <a:ext cx="2" cy="96"/>
              </a:xfrm>
              <a:prstGeom prst="rect">
                <a:avLst/>
              </a:prstGeom>
              <a:solidFill>
                <a:srgbClr val="E7E7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58" name="Rectangle 1590"/>
              <p:cNvSpPr>
                <a:spLocks noChangeArrowheads="1"/>
              </p:cNvSpPr>
              <p:nvPr/>
            </p:nvSpPr>
            <p:spPr bwMode="auto">
              <a:xfrm>
                <a:off x="1026" y="1488"/>
                <a:ext cx="2" cy="96"/>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59" name="Rectangle 1591"/>
              <p:cNvSpPr>
                <a:spLocks noChangeArrowheads="1"/>
              </p:cNvSpPr>
              <p:nvPr/>
            </p:nvSpPr>
            <p:spPr bwMode="auto">
              <a:xfrm>
                <a:off x="1028" y="1488"/>
                <a:ext cx="2" cy="96"/>
              </a:xfrm>
              <a:prstGeom prst="rect">
                <a:avLst/>
              </a:prstGeom>
              <a:solidFill>
                <a:srgbClr val="E4E4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60" name="Rectangle 1592"/>
              <p:cNvSpPr>
                <a:spLocks noChangeArrowheads="1"/>
              </p:cNvSpPr>
              <p:nvPr/>
            </p:nvSpPr>
            <p:spPr bwMode="auto">
              <a:xfrm>
                <a:off x="1030" y="1488"/>
                <a:ext cx="2" cy="96"/>
              </a:xfrm>
              <a:prstGeom prst="rect">
                <a:avLst/>
              </a:prstGeom>
              <a:solidFill>
                <a:srgbClr val="E3E38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61" name="Rectangle 1593"/>
              <p:cNvSpPr>
                <a:spLocks noChangeArrowheads="1"/>
              </p:cNvSpPr>
              <p:nvPr/>
            </p:nvSpPr>
            <p:spPr bwMode="auto">
              <a:xfrm>
                <a:off x="1032" y="1488"/>
                <a:ext cx="4" cy="96"/>
              </a:xfrm>
              <a:prstGeom prst="rect">
                <a:avLst/>
              </a:prstGeom>
              <a:solidFill>
                <a:srgbClr val="E1E1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62" name="Rectangle 1594"/>
              <p:cNvSpPr>
                <a:spLocks noChangeArrowheads="1"/>
              </p:cNvSpPr>
              <p:nvPr/>
            </p:nvSpPr>
            <p:spPr bwMode="auto">
              <a:xfrm>
                <a:off x="1036" y="1488"/>
                <a:ext cx="2" cy="96"/>
              </a:xfrm>
              <a:prstGeom prst="rect">
                <a:avLst/>
              </a:prstGeom>
              <a:solidFill>
                <a:srgbClr val="DEDE8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63" name="Rectangle 1595"/>
              <p:cNvSpPr>
                <a:spLocks noChangeArrowheads="1"/>
              </p:cNvSpPr>
              <p:nvPr/>
            </p:nvSpPr>
            <p:spPr bwMode="auto">
              <a:xfrm>
                <a:off x="1038" y="1488"/>
                <a:ext cx="2" cy="96"/>
              </a:xfrm>
              <a:prstGeom prst="rect">
                <a:avLst/>
              </a:prstGeom>
              <a:solidFill>
                <a:srgbClr val="DDDD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64" name="Rectangle 1596"/>
              <p:cNvSpPr>
                <a:spLocks noChangeArrowheads="1"/>
              </p:cNvSpPr>
              <p:nvPr/>
            </p:nvSpPr>
            <p:spPr bwMode="auto">
              <a:xfrm>
                <a:off x="1040" y="1488"/>
                <a:ext cx="2" cy="96"/>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65" name="Rectangle 1597"/>
              <p:cNvSpPr>
                <a:spLocks noChangeArrowheads="1"/>
              </p:cNvSpPr>
              <p:nvPr/>
            </p:nvSpPr>
            <p:spPr bwMode="auto">
              <a:xfrm>
                <a:off x="1042" y="1488"/>
                <a:ext cx="2" cy="96"/>
              </a:xfrm>
              <a:prstGeom prst="rect">
                <a:avLst/>
              </a:prstGeom>
              <a:solidFill>
                <a:srgbClr val="DADA8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66" name="Rectangle 1598"/>
              <p:cNvSpPr>
                <a:spLocks noChangeArrowheads="1"/>
              </p:cNvSpPr>
              <p:nvPr/>
            </p:nvSpPr>
            <p:spPr bwMode="auto">
              <a:xfrm>
                <a:off x="1044" y="1488"/>
                <a:ext cx="2" cy="96"/>
              </a:xfrm>
              <a:prstGeom prst="rect">
                <a:avLst/>
              </a:prstGeom>
              <a:solidFill>
                <a:srgbClr val="D8D8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67" name="Rectangle 1599"/>
              <p:cNvSpPr>
                <a:spLocks noChangeArrowheads="1"/>
              </p:cNvSpPr>
              <p:nvPr/>
            </p:nvSpPr>
            <p:spPr bwMode="auto">
              <a:xfrm>
                <a:off x="1046" y="1488"/>
                <a:ext cx="4" cy="96"/>
              </a:xfrm>
              <a:prstGeom prst="rect">
                <a:avLst/>
              </a:prstGeom>
              <a:solidFill>
                <a:srgbClr val="D6D68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68" name="Rectangle 1600"/>
              <p:cNvSpPr>
                <a:spLocks noChangeArrowheads="1"/>
              </p:cNvSpPr>
              <p:nvPr/>
            </p:nvSpPr>
            <p:spPr bwMode="auto">
              <a:xfrm>
                <a:off x="1050" y="1488"/>
                <a:ext cx="2" cy="96"/>
              </a:xfrm>
              <a:prstGeom prst="rect">
                <a:avLst/>
              </a:prstGeom>
              <a:solidFill>
                <a:srgbClr val="D4D4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69" name="Rectangle 1601"/>
              <p:cNvSpPr>
                <a:spLocks noChangeArrowheads="1"/>
              </p:cNvSpPr>
              <p:nvPr/>
            </p:nvSpPr>
            <p:spPr bwMode="auto">
              <a:xfrm>
                <a:off x="1052" y="1488"/>
                <a:ext cx="2" cy="96"/>
              </a:xfrm>
              <a:prstGeom prst="rect">
                <a:avLst/>
              </a:prstGeom>
              <a:solidFill>
                <a:srgbClr val="D2D27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70" name="Rectangle 1602"/>
              <p:cNvSpPr>
                <a:spLocks noChangeArrowheads="1"/>
              </p:cNvSpPr>
              <p:nvPr/>
            </p:nvSpPr>
            <p:spPr bwMode="auto">
              <a:xfrm>
                <a:off x="1054" y="1488"/>
                <a:ext cx="2" cy="96"/>
              </a:xfrm>
              <a:prstGeom prst="rect">
                <a:avLst/>
              </a:prstGeom>
              <a:solidFill>
                <a:srgbClr val="D0D0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71" name="Rectangle 1603"/>
              <p:cNvSpPr>
                <a:spLocks noChangeArrowheads="1"/>
              </p:cNvSpPr>
              <p:nvPr/>
            </p:nvSpPr>
            <p:spPr bwMode="auto">
              <a:xfrm>
                <a:off x="1056" y="1488"/>
                <a:ext cx="2" cy="96"/>
              </a:xfrm>
              <a:prstGeom prst="rect">
                <a:avLst/>
              </a:prstGeom>
              <a:solidFill>
                <a:srgbClr val="CFCF7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72" name="Rectangle 1604"/>
              <p:cNvSpPr>
                <a:spLocks noChangeArrowheads="1"/>
              </p:cNvSpPr>
              <p:nvPr/>
            </p:nvSpPr>
            <p:spPr bwMode="auto">
              <a:xfrm>
                <a:off x="1058" y="1488"/>
                <a:ext cx="4" cy="96"/>
              </a:xfrm>
              <a:prstGeom prst="rect">
                <a:avLst/>
              </a:prstGeom>
              <a:solidFill>
                <a:srgbClr val="CCCC7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73" name="Rectangle 1605"/>
              <p:cNvSpPr>
                <a:spLocks noChangeArrowheads="1"/>
              </p:cNvSpPr>
              <p:nvPr/>
            </p:nvSpPr>
            <p:spPr bwMode="auto">
              <a:xfrm>
                <a:off x="1062" y="1488"/>
                <a:ext cx="2" cy="96"/>
              </a:xfrm>
              <a:prstGeom prst="rect">
                <a:avLst/>
              </a:prstGeom>
              <a:solidFill>
                <a:srgbClr val="C9C9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74" name="Rectangle 1606"/>
              <p:cNvSpPr>
                <a:spLocks noChangeArrowheads="1"/>
              </p:cNvSpPr>
              <p:nvPr/>
            </p:nvSpPr>
            <p:spPr bwMode="auto">
              <a:xfrm>
                <a:off x="1064" y="1488"/>
                <a:ext cx="2" cy="96"/>
              </a:xfrm>
              <a:prstGeom prst="rect">
                <a:avLst/>
              </a:prstGeom>
              <a:solidFill>
                <a:srgbClr val="C8C8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75" name="Rectangle 1607"/>
              <p:cNvSpPr>
                <a:spLocks noChangeArrowheads="1"/>
              </p:cNvSpPr>
              <p:nvPr/>
            </p:nvSpPr>
            <p:spPr bwMode="auto">
              <a:xfrm>
                <a:off x="1066" y="1488"/>
                <a:ext cx="2" cy="96"/>
              </a:xfrm>
              <a:prstGeom prst="rect">
                <a:avLst/>
              </a:prstGeom>
              <a:solidFill>
                <a:srgbClr val="C6C67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76" name="Rectangle 1608"/>
              <p:cNvSpPr>
                <a:spLocks noChangeArrowheads="1"/>
              </p:cNvSpPr>
              <p:nvPr/>
            </p:nvSpPr>
            <p:spPr bwMode="auto">
              <a:xfrm>
                <a:off x="1068" y="1488"/>
                <a:ext cx="2" cy="96"/>
              </a:xfrm>
              <a:prstGeom prst="rect">
                <a:avLst/>
              </a:prstGeom>
              <a:solidFill>
                <a:srgbClr val="C4C47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77" name="Rectangle 1609"/>
              <p:cNvSpPr>
                <a:spLocks noChangeArrowheads="1"/>
              </p:cNvSpPr>
              <p:nvPr/>
            </p:nvSpPr>
            <p:spPr bwMode="auto">
              <a:xfrm>
                <a:off x="1070" y="1488"/>
                <a:ext cx="2" cy="96"/>
              </a:xfrm>
              <a:prstGeom prst="rect">
                <a:avLst/>
              </a:prstGeom>
              <a:solidFill>
                <a:srgbClr val="C2C2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78" name="Rectangle 1610"/>
              <p:cNvSpPr>
                <a:spLocks noChangeArrowheads="1"/>
              </p:cNvSpPr>
              <p:nvPr/>
            </p:nvSpPr>
            <p:spPr bwMode="auto">
              <a:xfrm>
                <a:off x="1072" y="1488"/>
                <a:ext cx="4" cy="96"/>
              </a:xfrm>
              <a:prstGeom prst="rect">
                <a:avLst/>
              </a:prstGeom>
              <a:solidFill>
                <a:srgbClr val="C0C07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79" name="Rectangle 1611"/>
              <p:cNvSpPr>
                <a:spLocks noChangeArrowheads="1"/>
              </p:cNvSpPr>
              <p:nvPr/>
            </p:nvSpPr>
            <p:spPr bwMode="auto">
              <a:xfrm>
                <a:off x="1076" y="1488"/>
                <a:ext cx="2" cy="96"/>
              </a:xfrm>
              <a:prstGeom prst="rect">
                <a:avLst/>
              </a:prstGeom>
              <a:solidFill>
                <a:srgbClr val="BCBC7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80" name="Rectangle 1612"/>
              <p:cNvSpPr>
                <a:spLocks noChangeArrowheads="1"/>
              </p:cNvSpPr>
              <p:nvPr/>
            </p:nvSpPr>
            <p:spPr bwMode="auto">
              <a:xfrm>
                <a:off x="1078" y="1488"/>
                <a:ext cx="2" cy="96"/>
              </a:xfrm>
              <a:prstGeom prst="rect">
                <a:avLst/>
              </a:prstGeom>
              <a:solidFill>
                <a:srgbClr val="BBBB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81" name="Rectangle 1613"/>
              <p:cNvSpPr>
                <a:spLocks noChangeArrowheads="1"/>
              </p:cNvSpPr>
              <p:nvPr/>
            </p:nvSpPr>
            <p:spPr bwMode="auto">
              <a:xfrm>
                <a:off x="1080" y="1488"/>
                <a:ext cx="2" cy="96"/>
              </a:xfrm>
              <a:prstGeom prst="rect">
                <a:avLst/>
              </a:prstGeom>
              <a:solidFill>
                <a:srgbClr val="B9B96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82" name="Rectangle 1614"/>
              <p:cNvSpPr>
                <a:spLocks noChangeArrowheads="1"/>
              </p:cNvSpPr>
              <p:nvPr/>
            </p:nvSpPr>
            <p:spPr bwMode="auto">
              <a:xfrm>
                <a:off x="1082" y="1488"/>
                <a:ext cx="2" cy="96"/>
              </a:xfrm>
              <a:prstGeom prst="rect">
                <a:avLst/>
              </a:prstGeom>
              <a:solidFill>
                <a:srgbClr val="B7B7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83" name="Rectangle 1615"/>
              <p:cNvSpPr>
                <a:spLocks noChangeArrowheads="1"/>
              </p:cNvSpPr>
              <p:nvPr/>
            </p:nvSpPr>
            <p:spPr bwMode="auto">
              <a:xfrm>
                <a:off x="1084" y="1488"/>
                <a:ext cx="4" cy="96"/>
              </a:xfrm>
              <a:prstGeom prst="rect">
                <a:avLst/>
              </a:prstGeom>
              <a:solidFill>
                <a:srgbClr val="B4B4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84" name="Rectangle 1616"/>
              <p:cNvSpPr>
                <a:spLocks noChangeArrowheads="1"/>
              </p:cNvSpPr>
              <p:nvPr/>
            </p:nvSpPr>
            <p:spPr bwMode="auto">
              <a:xfrm>
                <a:off x="1088" y="1488"/>
                <a:ext cx="2" cy="96"/>
              </a:xfrm>
              <a:prstGeom prst="rect">
                <a:avLst/>
              </a:prstGeom>
              <a:solidFill>
                <a:srgbClr val="B2B26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85" name="Rectangle 1617"/>
              <p:cNvSpPr>
                <a:spLocks noChangeArrowheads="1"/>
              </p:cNvSpPr>
              <p:nvPr/>
            </p:nvSpPr>
            <p:spPr bwMode="auto">
              <a:xfrm>
                <a:off x="1090" y="1488"/>
                <a:ext cx="2" cy="96"/>
              </a:xfrm>
              <a:prstGeom prst="rect">
                <a:avLst/>
              </a:prstGeom>
              <a:solidFill>
                <a:srgbClr val="AFAF6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86" name="Rectangle 1618"/>
              <p:cNvSpPr>
                <a:spLocks noChangeArrowheads="1"/>
              </p:cNvSpPr>
              <p:nvPr/>
            </p:nvSpPr>
            <p:spPr bwMode="auto">
              <a:xfrm>
                <a:off x="1092" y="1488"/>
                <a:ext cx="2" cy="96"/>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87" name="Rectangle 1619"/>
              <p:cNvSpPr>
                <a:spLocks noChangeArrowheads="1"/>
              </p:cNvSpPr>
              <p:nvPr/>
            </p:nvSpPr>
            <p:spPr bwMode="auto">
              <a:xfrm>
                <a:off x="1094" y="1488"/>
                <a:ext cx="2" cy="96"/>
              </a:xfrm>
              <a:prstGeom prst="rect">
                <a:avLst/>
              </a:prstGeom>
              <a:solidFill>
                <a:srgbClr val="ACAC6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88" name="Rectangle 1620"/>
              <p:cNvSpPr>
                <a:spLocks noChangeArrowheads="1"/>
              </p:cNvSpPr>
              <p:nvPr/>
            </p:nvSpPr>
            <p:spPr bwMode="auto">
              <a:xfrm>
                <a:off x="1096" y="1488"/>
                <a:ext cx="2" cy="96"/>
              </a:xfrm>
              <a:prstGeom prst="rect">
                <a:avLst/>
              </a:prstGeom>
              <a:solidFill>
                <a:srgbClr val="AAAA6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89" name="Rectangle 1621"/>
              <p:cNvSpPr>
                <a:spLocks noChangeArrowheads="1"/>
              </p:cNvSpPr>
              <p:nvPr/>
            </p:nvSpPr>
            <p:spPr bwMode="auto">
              <a:xfrm>
                <a:off x="1098" y="1488"/>
                <a:ext cx="4" cy="96"/>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90" name="Rectangle 1622"/>
              <p:cNvSpPr>
                <a:spLocks noChangeArrowheads="1"/>
              </p:cNvSpPr>
              <p:nvPr/>
            </p:nvSpPr>
            <p:spPr bwMode="auto">
              <a:xfrm>
                <a:off x="1102" y="1488"/>
                <a:ext cx="2" cy="96"/>
              </a:xfrm>
              <a:prstGeom prst="rect">
                <a:avLst/>
              </a:prstGeom>
              <a:solidFill>
                <a:srgbClr val="A5A56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91" name="Rectangle 1623"/>
              <p:cNvSpPr>
                <a:spLocks noChangeArrowheads="1"/>
              </p:cNvSpPr>
              <p:nvPr/>
            </p:nvSpPr>
            <p:spPr bwMode="auto">
              <a:xfrm>
                <a:off x="1104" y="1488"/>
                <a:ext cx="2" cy="96"/>
              </a:xfrm>
              <a:prstGeom prst="rect">
                <a:avLst/>
              </a:prstGeom>
              <a:solidFill>
                <a:srgbClr val="A3A3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92" name="Rectangle 1624"/>
              <p:cNvSpPr>
                <a:spLocks noChangeArrowheads="1"/>
              </p:cNvSpPr>
              <p:nvPr/>
            </p:nvSpPr>
            <p:spPr bwMode="auto">
              <a:xfrm>
                <a:off x="1106" y="1488"/>
                <a:ext cx="2" cy="96"/>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93" name="Rectangle 1625"/>
              <p:cNvSpPr>
                <a:spLocks noChangeArrowheads="1"/>
              </p:cNvSpPr>
              <p:nvPr/>
            </p:nvSpPr>
            <p:spPr bwMode="auto">
              <a:xfrm>
                <a:off x="1108" y="1488"/>
                <a:ext cx="2" cy="96"/>
              </a:xfrm>
              <a:prstGeom prst="rect">
                <a:avLst/>
              </a:prstGeom>
              <a:solidFill>
                <a:srgbClr val="A0A0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94" name="Rectangle 1626"/>
              <p:cNvSpPr>
                <a:spLocks noChangeArrowheads="1"/>
              </p:cNvSpPr>
              <p:nvPr/>
            </p:nvSpPr>
            <p:spPr bwMode="auto">
              <a:xfrm>
                <a:off x="1110" y="1488"/>
                <a:ext cx="4" cy="96"/>
              </a:xfrm>
              <a:prstGeom prst="rect">
                <a:avLst/>
              </a:prstGeom>
              <a:solidFill>
                <a:srgbClr val="9E9E5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95" name="Rectangle 1627"/>
              <p:cNvSpPr>
                <a:spLocks noChangeArrowheads="1"/>
              </p:cNvSpPr>
              <p:nvPr/>
            </p:nvSpPr>
            <p:spPr bwMode="auto">
              <a:xfrm>
                <a:off x="1114" y="1488"/>
                <a:ext cx="2" cy="96"/>
              </a:xfrm>
              <a:prstGeom prst="rect">
                <a:avLst/>
              </a:prstGeom>
              <a:solidFill>
                <a:srgbClr val="9B9B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96" name="Rectangle 1628"/>
              <p:cNvSpPr>
                <a:spLocks noChangeArrowheads="1"/>
              </p:cNvSpPr>
              <p:nvPr/>
            </p:nvSpPr>
            <p:spPr bwMode="auto">
              <a:xfrm>
                <a:off x="1116" y="1488"/>
                <a:ext cx="2" cy="96"/>
              </a:xfrm>
              <a:prstGeom prst="rect">
                <a:avLst/>
              </a:prstGeom>
              <a:solidFill>
                <a:srgbClr val="9A9A5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97" name="Rectangle 1629"/>
              <p:cNvSpPr>
                <a:spLocks noChangeArrowheads="1"/>
              </p:cNvSpPr>
              <p:nvPr/>
            </p:nvSpPr>
            <p:spPr bwMode="auto">
              <a:xfrm>
                <a:off x="1118" y="1488"/>
                <a:ext cx="2" cy="96"/>
              </a:xfrm>
              <a:prstGeom prst="rect">
                <a:avLst/>
              </a:prstGeom>
              <a:solidFill>
                <a:srgbClr val="9898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98" name="Rectangle 1630"/>
              <p:cNvSpPr>
                <a:spLocks noChangeArrowheads="1"/>
              </p:cNvSpPr>
              <p:nvPr/>
            </p:nvSpPr>
            <p:spPr bwMode="auto">
              <a:xfrm>
                <a:off x="1120" y="1488"/>
                <a:ext cx="2" cy="96"/>
              </a:xfrm>
              <a:prstGeom prst="rect">
                <a:avLst/>
              </a:prstGeom>
              <a:solidFill>
                <a:srgbClr val="9797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99" name="Rectangle 1631"/>
              <p:cNvSpPr>
                <a:spLocks noChangeArrowheads="1"/>
              </p:cNvSpPr>
              <p:nvPr/>
            </p:nvSpPr>
            <p:spPr bwMode="auto">
              <a:xfrm>
                <a:off x="1122" y="1488"/>
                <a:ext cx="2" cy="96"/>
              </a:xfrm>
              <a:prstGeom prst="rect">
                <a:avLst/>
              </a:prstGeom>
              <a:solidFill>
                <a:srgbClr val="9595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00" name="Rectangle 1632"/>
              <p:cNvSpPr>
                <a:spLocks noChangeArrowheads="1"/>
              </p:cNvSpPr>
              <p:nvPr/>
            </p:nvSpPr>
            <p:spPr bwMode="auto">
              <a:xfrm>
                <a:off x="1124" y="1488"/>
                <a:ext cx="4" cy="96"/>
              </a:xfrm>
              <a:prstGeom prst="rect">
                <a:avLst/>
              </a:prstGeom>
              <a:solidFill>
                <a:srgbClr val="9393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01" name="Rectangle 1633"/>
              <p:cNvSpPr>
                <a:spLocks noChangeArrowheads="1"/>
              </p:cNvSpPr>
              <p:nvPr/>
            </p:nvSpPr>
            <p:spPr bwMode="auto">
              <a:xfrm>
                <a:off x="1128" y="1488"/>
                <a:ext cx="2" cy="96"/>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02" name="Rectangle 1634"/>
              <p:cNvSpPr>
                <a:spLocks noChangeArrowheads="1"/>
              </p:cNvSpPr>
              <p:nvPr/>
            </p:nvSpPr>
            <p:spPr bwMode="auto">
              <a:xfrm>
                <a:off x="1130" y="1488"/>
                <a:ext cx="2" cy="96"/>
              </a:xfrm>
              <a:prstGeom prst="rect">
                <a:avLst/>
              </a:prstGeom>
              <a:solidFill>
                <a:srgbClr val="9090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03" name="Rectangle 1635"/>
              <p:cNvSpPr>
                <a:spLocks noChangeArrowheads="1"/>
              </p:cNvSpPr>
              <p:nvPr/>
            </p:nvSpPr>
            <p:spPr bwMode="auto">
              <a:xfrm>
                <a:off x="1132" y="1488"/>
                <a:ext cx="2" cy="96"/>
              </a:xfrm>
              <a:prstGeom prst="rect">
                <a:avLst/>
              </a:prstGeom>
              <a:solidFill>
                <a:srgbClr val="8F8F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04" name="Rectangle 1636"/>
              <p:cNvSpPr>
                <a:spLocks noChangeArrowheads="1"/>
              </p:cNvSpPr>
              <p:nvPr/>
            </p:nvSpPr>
            <p:spPr bwMode="auto">
              <a:xfrm>
                <a:off x="1134" y="1488"/>
                <a:ext cx="2" cy="96"/>
              </a:xfrm>
              <a:prstGeom prst="rect">
                <a:avLst/>
              </a:prstGeom>
              <a:solidFill>
                <a:srgbClr val="8E8E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05" name="Rectangle 1637"/>
              <p:cNvSpPr>
                <a:spLocks noChangeArrowheads="1"/>
              </p:cNvSpPr>
              <p:nvPr/>
            </p:nvSpPr>
            <p:spPr bwMode="auto">
              <a:xfrm>
                <a:off x="1136" y="1488"/>
                <a:ext cx="4" cy="96"/>
              </a:xfrm>
              <a:prstGeom prst="rect">
                <a:avLst/>
              </a:prstGeom>
              <a:solidFill>
                <a:srgbClr val="8C8C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06" name="Rectangle 1638"/>
              <p:cNvSpPr>
                <a:spLocks noChangeArrowheads="1"/>
              </p:cNvSpPr>
              <p:nvPr/>
            </p:nvSpPr>
            <p:spPr bwMode="auto">
              <a:xfrm>
                <a:off x="1140" y="1488"/>
                <a:ext cx="2" cy="96"/>
              </a:xfrm>
              <a:prstGeom prst="rect">
                <a:avLst/>
              </a:prstGeom>
              <a:solidFill>
                <a:srgbClr val="8A8A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07" name="Rectangle 1639"/>
              <p:cNvSpPr>
                <a:spLocks noChangeArrowheads="1"/>
              </p:cNvSpPr>
              <p:nvPr/>
            </p:nvSpPr>
            <p:spPr bwMode="auto">
              <a:xfrm>
                <a:off x="1142" y="1488"/>
                <a:ext cx="2" cy="96"/>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08" name="Rectangle 1640"/>
              <p:cNvSpPr>
                <a:spLocks noChangeArrowheads="1"/>
              </p:cNvSpPr>
              <p:nvPr/>
            </p:nvSpPr>
            <p:spPr bwMode="auto">
              <a:xfrm>
                <a:off x="1144" y="1488"/>
                <a:ext cx="2" cy="96"/>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09" name="Rectangle 1641"/>
              <p:cNvSpPr>
                <a:spLocks noChangeArrowheads="1"/>
              </p:cNvSpPr>
              <p:nvPr/>
            </p:nvSpPr>
            <p:spPr bwMode="auto">
              <a:xfrm>
                <a:off x="1146" y="1488"/>
                <a:ext cx="2" cy="96"/>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10" name="Rectangle 1642"/>
              <p:cNvSpPr>
                <a:spLocks noChangeArrowheads="1"/>
              </p:cNvSpPr>
              <p:nvPr/>
            </p:nvSpPr>
            <p:spPr bwMode="auto">
              <a:xfrm>
                <a:off x="1148" y="1488"/>
                <a:ext cx="2" cy="96"/>
              </a:xfrm>
              <a:prstGeom prst="rect">
                <a:avLst/>
              </a:prstGeom>
              <a:solidFill>
                <a:srgbClr val="8787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11" name="Rectangle 1643"/>
              <p:cNvSpPr>
                <a:spLocks noChangeArrowheads="1"/>
              </p:cNvSpPr>
              <p:nvPr/>
            </p:nvSpPr>
            <p:spPr bwMode="auto">
              <a:xfrm>
                <a:off x="1150" y="1488"/>
                <a:ext cx="4" cy="96"/>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12" name="Rectangle 1644"/>
              <p:cNvSpPr>
                <a:spLocks noChangeArrowheads="1"/>
              </p:cNvSpPr>
              <p:nvPr/>
            </p:nvSpPr>
            <p:spPr bwMode="auto">
              <a:xfrm>
                <a:off x="1154" y="1488"/>
                <a:ext cx="2" cy="96"/>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13" name="Rectangle 1645"/>
              <p:cNvSpPr>
                <a:spLocks noChangeArrowheads="1"/>
              </p:cNvSpPr>
              <p:nvPr/>
            </p:nvSpPr>
            <p:spPr bwMode="auto">
              <a:xfrm>
                <a:off x="1156" y="1488"/>
                <a:ext cx="2" cy="96"/>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14" name="Rectangle 1646"/>
              <p:cNvSpPr>
                <a:spLocks noChangeArrowheads="1"/>
              </p:cNvSpPr>
              <p:nvPr/>
            </p:nvSpPr>
            <p:spPr bwMode="auto">
              <a:xfrm>
                <a:off x="1158" y="1488"/>
                <a:ext cx="2" cy="96"/>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15" name="Rectangle 1647"/>
              <p:cNvSpPr>
                <a:spLocks noChangeArrowheads="1"/>
              </p:cNvSpPr>
              <p:nvPr/>
            </p:nvSpPr>
            <p:spPr bwMode="auto">
              <a:xfrm>
                <a:off x="1160" y="1488"/>
                <a:ext cx="2" cy="96"/>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16" name="Rectangle 1648"/>
              <p:cNvSpPr>
                <a:spLocks noChangeArrowheads="1"/>
              </p:cNvSpPr>
              <p:nvPr/>
            </p:nvSpPr>
            <p:spPr bwMode="auto">
              <a:xfrm>
                <a:off x="1162" y="1488"/>
                <a:ext cx="4" cy="96"/>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17" name="Rectangle 1649"/>
              <p:cNvSpPr>
                <a:spLocks noChangeArrowheads="1"/>
              </p:cNvSpPr>
              <p:nvPr/>
            </p:nvSpPr>
            <p:spPr bwMode="auto">
              <a:xfrm>
                <a:off x="1166" y="1488"/>
                <a:ext cx="2" cy="96"/>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18" name="Rectangle 1650"/>
              <p:cNvSpPr>
                <a:spLocks noChangeArrowheads="1"/>
              </p:cNvSpPr>
              <p:nvPr/>
            </p:nvSpPr>
            <p:spPr bwMode="auto">
              <a:xfrm>
                <a:off x="1168" y="1488"/>
                <a:ext cx="2" cy="96"/>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19" name="Rectangle 1651"/>
              <p:cNvSpPr>
                <a:spLocks noChangeArrowheads="1"/>
              </p:cNvSpPr>
              <p:nvPr/>
            </p:nvSpPr>
            <p:spPr bwMode="auto">
              <a:xfrm>
                <a:off x="1170" y="1488"/>
                <a:ext cx="2" cy="96"/>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20" name="Rectangle 1652"/>
              <p:cNvSpPr>
                <a:spLocks noChangeArrowheads="1"/>
              </p:cNvSpPr>
              <p:nvPr/>
            </p:nvSpPr>
            <p:spPr bwMode="auto">
              <a:xfrm>
                <a:off x="1172" y="1488"/>
                <a:ext cx="2" cy="96"/>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21" name="Rectangle 1653"/>
              <p:cNvSpPr>
                <a:spLocks noChangeArrowheads="1"/>
              </p:cNvSpPr>
              <p:nvPr/>
            </p:nvSpPr>
            <p:spPr bwMode="auto">
              <a:xfrm>
                <a:off x="1174" y="1488"/>
                <a:ext cx="2" cy="96"/>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22" name="Rectangle 1654"/>
              <p:cNvSpPr>
                <a:spLocks noChangeArrowheads="1"/>
              </p:cNvSpPr>
              <p:nvPr/>
            </p:nvSpPr>
            <p:spPr bwMode="auto">
              <a:xfrm>
                <a:off x="1176" y="1488"/>
                <a:ext cx="4" cy="96"/>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23" name="Rectangle 1655"/>
              <p:cNvSpPr>
                <a:spLocks noChangeArrowheads="1"/>
              </p:cNvSpPr>
              <p:nvPr/>
            </p:nvSpPr>
            <p:spPr bwMode="auto">
              <a:xfrm>
                <a:off x="1180" y="1488"/>
                <a:ext cx="2" cy="96"/>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24" name="Rectangle 1656"/>
              <p:cNvSpPr>
                <a:spLocks noChangeArrowheads="1"/>
              </p:cNvSpPr>
              <p:nvPr/>
            </p:nvSpPr>
            <p:spPr bwMode="auto">
              <a:xfrm>
                <a:off x="1182" y="1488"/>
                <a:ext cx="2" cy="96"/>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25" name="Rectangle 1657"/>
              <p:cNvSpPr>
                <a:spLocks noChangeArrowheads="1"/>
              </p:cNvSpPr>
              <p:nvPr/>
            </p:nvSpPr>
            <p:spPr bwMode="auto">
              <a:xfrm>
                <a:off x="1184" y="1488"/>
                <a:ext cx="2" cy="96"/>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26" name="Rectangle 1658"/>
              <p:cNvSpPr>
                <a:spLocks noChangeArrowheads="1"/>
              </p:cNvSpPr>
              <p:nvPr/>
            </p:nvSpPr>
            <p:spPr bwMode="auto">
              <a:xfrm>
                <a:off x="1186" y="1488"/>
                <a:ext cx="2" cy="96"/>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27" name="Rectangle 1659"/>
              <p:cNvSpPr>
                <a:spLocks noChangeArrowheads="1"/>
              </p:cNvSpPr>
              <p:nvPr/>
            </p:nvSpPr>
            <p:spPr bwMode="auto">
              <a:xfrm>
                <a:off x="1188" y="1488"/>
                <a:ext cx="4" cy="96"/>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28" name="Rectangle 1660"/>
              <p:cNvSpPr>
                <a:spLocks noChangeArrowheads="1"/>
              </p:cNvSpPr>
              <p:nvPr/>
            </p:nvSpPr>
            <p:spPr bwMode="auto">
              <a:xfrm>
                <a:off x="1192" y="1488"/>
                <a:ext cx="2" cy="96"/>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29" name="Rectangle 1661"/>
              <p:cNvSpPr>
                <a:spLocks noChangeArrowheads="1"/>
              </p:cNvSpPr>
              <p:nvPr/>
            </p:nvSpPr>
            <p:spPr bwMode="auto">
              <a:xfrm>
                <a:off x="1194" y="1488"/>
                <a:ext cx="2" cy="96"/>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30" name="Rectangle 1662"/>
              <p:cNvSpPr>
                <a:spLocks noChangeArrowheads="1"/>
              </p:cNvSpPr>
              <p:nvPr/>
            </p:nvSpPr>
            <p:spPr bwMode="auto">
              <a:xfrm>
                <a:off x="1196" y="1488"/>
                <a:ext cx="2" cy="96"/>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31" name="Rectangle 1663"/>
              <p:cNvSpPr>
                <a:spLocks noChangeArrowheads="1"/>
              </p:cNvSpPr>
              <p:nvPr/>
            </p:nvSpPr>
            <p:spPr bwMode="auto">
              <a:xfrm>
                <a:off x="1198" y="1488"/>
                <a:ext cx="3" cy="96"/>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32" name="Rectangle 1664"/>
              <p:cNvSpPr>
                <a:spLocks noChangeArrowheads="1"/>
              </p:cNvSpPr>
              <p:nvPr/>
            </p:nvSpPr>
            <p:spPr bwMode="auto">
              <a:xfrm>
                <a:off x="1201" y="1488"/>
                <a:ext cx="4" cy="96"/>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33" name="Rectangle 1665"/>
              <p:cNvSpPr>
                <a:spLocks noChangeArrowheads="1"/>
              </p:cNvSpPr>
              <p:nvPr/>
            </p:nvSpPr>
            <p:spPr bwMode="auto">
              <a:xfrm>
                <a:off x="1205" y="1488"/>
                <a:ext cx="2" cy="96"/>
              </a:xfrm>
              <a:prstGeom prst="rect">
                <a:avLst/>
              </a:prstGeom>
              <a:solidFill>
                <a:srgbClr val="8787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34" name="Rectangle 1666"/>
              <p:cNvSpPr>
                <a:spLocks noChangeArrowheads="1"/>
              </p:cNvSpPr>
              <p:nvPr/>
            </p:nvSpPr>
            <p:spPr bwMode="auto">
              <a:xfrm>
                <a:off x="1207" y="1488"/>
                <a:ext cx="2" cy="96"/>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35" name="Rectangle 1667"/>
              <p:cNvSpPr>
                <a:spLocks noChangeArrowheads="1"/>
              </p:cNvSpPr>
              <p:nvPr/>
            </p:nvSpPr>
            <p:spPr bwMode="auto">
              <a:xfrm>
                <a:off x="1209" y="1488"/>
                <a:ext cx="2" cy="96"/>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36" name="Rectangle 1668"/>
              <p:cNvSpPr>
                <a:spLocks noChangeArrowheads="1"/>
              </p:cNvSpPr>
              <p:nvPr/>
            </p:nvSpPr>
            <p:spPr bwMode="auto">
              <a:xfrm>
                <a:off x="1211" y="1488"/>
                <a:ext cx="2" cy="96"/>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37" name="Rectangle 1669"/>
              <p:cNvSpPr>
                <a:spLocks noChangeArrowheads="1"/>
              </p:cNvSpPr>
              <p:nvPr/>
            </p:nvSpPr>
            <p:spPr bwMode="auto">
              <a:xfrm>
                <a:off x="1213" y="1488"/>
                <a:ext cx="2" cy="96"/>
              </a:xfrm>
              <a:prstGeom prst="rect">
                <a:avLst/>
              </a:prstGeom>
              <a:solidFill>
                <a:srgbClr val="8A8A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38" name="Rectangle 1670"/>
              <p:cNvSpPr>
                <a:spLocks noChangeArrowheads="1"/>
              </p:cNvSpPr>
              <p:nvPr/>
            </p:nvSpPr>
            <p:spPr bwMode="auto">
              <a:xfrm>
                <a:off x="1215" y="1488"/>
                <a:ext cx="4" cy="96"/>
              </a:xfrm>
              <a:prstGeom prst="rect">
                <a:avLst/>
              </a:prstGeom>
              <a:solidFill>
                <a:srgbClr val="8C8C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39" name="Rectangle 1671"/>
              <p:cNvSpPr>
                <a:spLocks noChangeArrowheads="1"/>
              </p:cNvSpPr>
              <p:nvPr/>
            </p:nvSpPr>
            <p:spPr bwMode="auto">
              <a:xfrm>
                <a:off x="1219" y="1488"/>
                <a:ext cx="2" cy="96"/>
              </a:xfrm>
              <a:prstGeom prst="rect">
                <a:avLst/>
              </a:prstGeom>
              <a:solidFill>
                <a:srgbClr val="8E8E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40" name="Rectangle 1672"/>
              <p:cNvSpPr>
                <a:spLocks noChangeArrowheads="1"/>
              </p:cNvSpPr>
              <p:nvPr/>
            </p:nvSpPr>
            <p:spPr bwMode="auto">
              <a:xfrm>
                <a:off x="1221" y="1488"/>
                <a:ext cx="2" cy="96"/>
              </a:xfrm>
              <a:prstGeom prst="rect">
                <a:avLst/>
              </a:prstGeom>
              <a:solidFill>
                <a:srgbClr val="8F8F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41" name="Rectangle 1673"/>
              <p:cNvSpPr>
                <a:spLocks noChangeArrowheads="1"/>
              </p:cNvSpPr>
              <p:nvPr/>
            </p:nvSpPr>
            <p:spPr bwMode="auto">
              <a:xfrm>
                <a:off x="1223" y="1488"/>
                <a:ext cx="2" cy="96"/>
              </a:xfrm>
              <a:prstGeom prst="rect">
                <a:avLst/>
              </a:prstGeom>
              <a:solidFill>
                <a:srgbClr val="9090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42" name="Rectangle 1674"/>
              <p:cNvSpPr>
                <a:spLocks noChangeArrowheads="1"/>
              </p:cNvSpPr>
              <p:nvPr/>
            </p:nvSpPr>
            <p:spPr bwMode="auto">
              <a:xfrm>
                <a:off x="1225" y="1488"/>
                <a:ext cx="2" cy="96"/>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43" name="Rectangle 1675"/>
              <p:cNvSpPr>
                <a:spLocks noChangeArrowheads="1"/>
              </p:cNvSpPr>
              <p:nvPr/>
            </p:nvSpPr>
            <p:spPr bwMode="auto">
              <a:xfrm>
                <a:off x="1227" y="1488"/>
                <a:ext cx="4" cy="96"/>
              </a:xfrm>
              <a:prstGeom prst="rect">
                <a:avLst/>
              </a:prstGeom>
              <a:solidFill>
                <a:srgbClr val="9393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44" name="Rectangle 1676"/>
              <p:cNvSpPr>
                <a:spLocks noChangeArrowheads="1"/>
              </p:cNvSpPr>
              <p:nvPr/>
            </p:nvSpPr>
            <p:spPr bwMode="auto">
              <a:xfrm>
                <a:off x="1231" y="1488"/>
                <a:ext cx="2" cy="96"/>
              </a:xfrm>
              <a:prstGeom prst="rect">
                <a:avLst/>
              </a:prstGeom>
              <a:solidFill>
                <a:srgbClr val="9595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45" name="Rectangle 1677"/>
              <p:cNvSpPr>
                <a:spLocks noChangeArrowheads="1"/>
              </p:cNvSpPr>
              <p:nvPr/>
            </p:nvSpPr>
            <p:spPr bwMode="auto">
              <a:xfrm>
                <a:off x="1233" y="1488"/>
                <a:ext cx="2" cy="96"/>
              </a:xfrm>
              <a:prstGeom prst="rect">
                <a:avLst/>
              </a:prstGeom>
              <a:solidFill>
                <a:srgbClr val="9797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46" name="Rectangle 1678"/>
              <p:cNvSpPr>
                <a:spLocks noChangeArrowheads="1"/>
              </p:cNvSpPr>
              <p:nvPr/>
            </p:nvSpPr>
            <p:spPr bwMode="auto">
              <a:xfrm>
                <a:off x="1235" y="1488"/>
                <a:ext cx="2" cy="96"/>
              </a:xfrm>
              <a:prstGeom prst="rect">
                <a:avLst/>
              </a:prstGeom>
              <a:solidFill>
                <a:srgbClr val="9898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47" name="Rectangle 1679"/>
              <p:cNvSpPr>
                <a:spLocks noChangeArrowheads="1"/>
              </p:cNvSpPr>
              <p:nvPr/>
            </p:nvSpPr>
            <p:spPr bwMode="auto">
              <a:xfrm>
                <a:off x="1237" y="1488"/>
                <a:ext cx="2" cy="96"/>
              </a:xfrm>
              <a:prstGeom prst="rect">
                <a:avLst/>
              </a:prstGeom>
              <a:solidFill>
                <a:srgbClr val="9A9A5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48" name="Rectangle 1680"/>
              <p:cNvSpPr>
                <a:spLocks noChangeArrowheads="1"/>
              </p:cNvSpPr>
              <p:nvPr/>
            </p:nvSpPr>
            <p:spPr bwMode="auto">
              <a:xfrm>
                <a:off x="1239" y="1488"/>
                <a:ext cx="2" cy="96"/>
              </a:xfrm>
              <a:prstGeom prst="rect">
                <a:avLst/>
              </a:prstGeom>
              <a:solidFill>
                <a:srgbClr val="9B9B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49" name="Rectangle 1681"/>
              <p:cNvSpPr>
                <a:spLocks noChangeArrowheads="1"/>
              </p:cNvSpPr>
              <p:nvPr/>
            </p:nvSpPr>
            <p:spPr bwMode="auto">
              <a:xfrm>
                <a:off x="1241" y="1488"/>
                <a:ext cx="4" cy="96"/>
              </a:xfrm>
              <a:prstGeom prst="rect">
                <a:avLst/>
              </a:prstGeom>
              <a:solidFill>
                <a:srgbClr val="9E9E5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50" name="Rectangle 1682"/>
              <p:cNvSpPr>
                <a:spLocks noChangeArrowheads="1"/>
              </p:cNvSpPr>
              <p:nvPr/>
            </p:nvSpPr>
            <p:spPr bwMode="auto">
              <a:xfrm>
                <a:off x="1245" y="1488"/>
                <a:ext cx="2" cy="96"/>
              </a:xfrm>
              <a:prstGeom prst="rect">
                <a:avLst/>
              </a:prstGeom>
              <a:solidFill>
                <a:srgbClr val="A0A0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51" name="Rectangle 1683"/>
              <p:cNvSpPr>
                <a:spLocks noChangeArrowheads="1"/>
              </p:cNvSpPr>
              <p:nvPr/>
            </p:nvSpPr>
            <p:spPr bwMode="auto">
              <a:xfrm>
                <a:off x="1247" y="1488"/>
                <a:ext cx="2" cy="96"/>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52" name="Rectangle 1684"/>
              <p:cNvSpPr>
                <a:spLocks noChangeArrowheads="1"/>
              </p:cNvSpPr>
              <p:nvPr/>
            </p:nvSpPr>
            <p:spPr bwMode="auto">
              <a:xfrm>
                <a:off x="1249" y="1488"/>
                <a:ext cx="2" cy="96"/>
              </a:xfrm>
              <a:prstGeom prst="rect">
                <a:avLst/>
              </a:prstGeom>
              <a:solidFill>
                <a:srgbClr val="A3A3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53" name="Rectangle 1685"/>
              <p:cNvSpPr>
                <a:spLocks noChangeArrowheads="1"/>
              </p:cNvSpPr>
              <p:nvPr/>
            </p:nvSpPr>
            <p:spPr bwMode="auto">
              <a:xfrm>
                <a:off x="1251" y="1488"/>
                <a:ext cx="2" cy="96"/>
              </a:xfrm>
              <a:prstGeom prst="rect">
                <a:avLst/>
              </a:prstGeom>
              <a:solidFill>
                <a:srgbClr val="A5A56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54" name="Rectangle 1686"/>
              <p:cNvSpPr>
                <a:spLocks noChangeArrowheads="1"/>
              </p:cNvSpPr>
              <p:nvPr/>
            </p:nvSpPr>
            <p:spPr bwMode="auto">
              <a:xfrm>
                <a:off x="1253" y="1488"/>
                <a:ext cx="4" cy="96"/>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55" name="Rectangle 1687"/>
              <p:cNvSpPr>
                <a:spLocks noChangeArrowheads="1"/>
              </p:cNvSpPr>
              <p:nvPr/>
            </p:nvSpPr>
            <p:spPr bwMode="auto">
              <a:xfrm>
                <a:off x="1257" y="1488"/>
                <a:ext cx="2" cy="96"/>
              </a:xfrm>
              <a:prstGeom prst="rect">
                <a:avLst/>
              </a:prstGeom>
              <a:solidFill>
                <a:srgbClr val="AAAA6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56" name="Rectangle 1688"/>
              <p:cNvSpPr>
                <a:spLocks noChangeArrowheads="1"/>
              </p:cNvSpPr>
              <p:nvPr/>
            </p:nvSpPr>
            <p:spPr bwMode="auto">
              <a:xfrm>
                <a:off x="1259" y="1488"/>
                <a:ext cx="2" cy="96"/>
              </a:xfrm>
              <a:prstGeom prst="rect">
                <a:avLst/>
              </a:prstGeom>
              <a:solidFill>
                <a:srgbClr val="ACAC6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57" name="Rectangle 1689"/>
              <p:cNvSpPr>
                <a:spLocks noChangeArrowheads="1"/>
              </p:cNvSpPr>
              <p:nvPr/>
            </p:nvSpPr>
            <p:spPr bwMode="auto">
              <a:xfrm>
                <a:off x="1261" y="1488"/>
                <a:ext cx="2" cy="96"/>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58" name="Rectangle 1690"/>
              <p:cNvSpPr>
                <a:spLocks noChangeArrowheads="1"/>
              </p:cNvSpPr>
              <p:nvPr/>
            </p:nvSpPr>
            <p:spPr bwMode="auto">
              <a:xfrm>
                <a:off x="1263" y="1488"/>
                <a:ext cx="2" cy="96"/>
              </a:xfrm>
              <a:prstGeom prst="rect">
                <a:avLst/>
              </a:prstGeom>
              <a:solidFill>
                <a:srgbClr val="AFAF6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59" name="Rectangle 1691"/>
              <p:cNvSpPr>
                <a:spLocks noChangeArrowheads="1"/>
              </p:cNvSpPr>
              <p:nvPr/>
            </p:nvSpPr>
            <p:spPr bwMode="auto">
              <a:xfrm>
                <a:off x="1265" y="1488"/>
                <a:ext cx="2" cy="96"/>
              </a:xfrm>
              <a:prstGeom prst="rect">
                <a:avLst/>
              </a:prstGeom>
              <a:solidFill>
                <a:srgbClr val="B2B26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60" name="Rectangle 1692"/>
              <p:cNvSpPr>
                <a:spLocks noChangeArrowheads="1"/>
              </p:cNvSpPr>
              <p:nvPr/>
            </p:nvSpPr>
            <p:spPr bwMode="auto">
              <a:xfrm>
                <a:off x="1267" y="1488"/>
                <a:ext cx="4" cy="96"/>
              </a:xfrm>
              <a:prstGeom prst="rect">
                <a:avLst/>
              </a:prstGeom>
              <a:solidFill>
                <a:srgbClr val="B4B4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61" name="Rectangle 1693"/>
              <p:cNvSpPr>
                <a:spLocks noChangeArrowheads="1"/>
              </p:cNvSpPr>
              <p:nvPr/>
            </p:nvSpPr>
            <p:spPr bwMode="auto">
              <a:xfrm>
                <a:off x="1271" y="1488"/>
                <a:ext cx="2" cy="96"/>
              </a:xfrm>
              <a:prstGeom prst="rect">
                <a:avLst/>
              </a:prstGeom>
              <a:solidFill>
                <a:srgbClr val="B7B7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62" name="Rectangle 1694"/>
              <p:cNvSpPr>
                <a:spLocks noChangeArrowheads="1"/>
              </p:cNvSpPr>
              <p:nvPr/>
            </p:nvSpPr>
            <p:spPr bwMode="auto">
              <a:xfrm>
                <a:off x="1273" y="1488"/>
                <a:ext cx="2" cy="96"/>
              </a:xfrm>
              <a:prstGeom prst="rect">
                <a:avLst/>
              </a:prstGeom>
              <a:solidFill>
                <a:srgbClr val="B9B96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63" name="Rectangle 1695"/>
              <p:cNvSpPr>
                <a:spLocks noChangeArrowheads="1"/>
              </p:cNvSpPr>
              <p:nvPr/>
            </p:nvSpPr>
            <p:spPr bwMode="auto">
              <a:xfrm>
                <a:off x="1275" y="1488"/>
                <a:ext cx="2" cy="96"/>
              </a:xfrm>
              <a:prstGeom prst="rect">
                <a:avLst/>
              </a:prstGeom>
              <a:solidFill>
                <a:srgbClr val="BBBB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64" name="Rectangle 1696"/>
              <p:cNvSpPr>
                <a:spLocks noChangeArrowheads="1"/>
              </p:cNvSpPr>
              <p:nvPr/>
            </p:nvSpPr>
            <p:spPr bwMode="auto">
              <a:xfrm>
                <a:off x="1277" y="1488"/>
                <a:ext cx="2" cy="96"/>
              </a:xfrm>
              <a:prstGeom prst="rect">
                <a:avLst/>
              </a:prstGeom>
              <a:solidFill>
                <a:srgbClr val="BCBC7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65" name="Rectangle 1697"/>
              <p:cNvSpPr>
                <a:spLocks noChangeArrowheads="1"/>
              </p:cNvSpPr>
              <p:nvPr/>
            </p:nvSpPr>
            <p:spPr bwMode="auto">
              <a:xfrm>
                <a:off x="1279" y="1488"/>
                <a:ext cx="4" cy="96"/>
              </a:xfrm>
              <a:prstGeom prst="rect">
                <a:avLst/>
              </a:prstGeom>
              <a:solidFill>
                <a:srgbClr val="C0C07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66" name="Rectangle 1698"/>
              <p:cNvSpPr>
                <a:spLocks noChangeArrowheads="1"/>
              </p:cNvSpPr>
              <p:nvPr/>
            </p:nvSpPr>
            <p:spPr bwMode="auto">
              <a:xfrm>
                <a:off x="1283" y="1488"/>
                <a:ext cx="2" cy="96"/>
              </a:xfrm>
              <a:prstGeom prst="rect">
                <a:avLst/>
              </a:prstGeom>
              <a:solidFill>
                <a:srgbClr val="C2C2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67" name="Rectangle 1699"/>
              <p:cNvSpPr>
                <a:spLocks noChangeArrowheads="1"/>
              </p:cNvSpPr>
              <p:nvPr/>
            </p:nvSpPr>
            <p:spPr bwMode="auto">
              <a:xfrm>
                <a:off x="1285" y="1488"/>
                <a:ext cx="2" cy="96"/>
              </a:xfrm>
              <a:prstGeom prst="rect">
                <a:avLst/>
              </a:prstGeom>
              <a:solidFill>
                <a:srgbClr val="C4C47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68" name="Rectangle 1700"/>
              <p:cNvSpPr>
                <a:spLocks noChangeArrowheads="1"/>
              </p:cNvSpPr>
              <p:nvPr/>
            </p:nvSpPr>
            <p:spPr bwMode="auto">
              <a:xfrm>
                <a:off x="1287" y="1488"/>
                <a:ext cx="2" cy="96"/>
              </a:xfrm>
              <a:prstGeom prst="rect">
                <a:avLst/>
              </a:prstGeom>
              <a:solidFill>
                <a:srgbClr val="C6C67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69" name="Rectangle 1701"/>
              <p:cNvSpPr>
                <a:spLocks noChangeArrowheads="1"/>
              </p:cNvSpPr>
              <p:nvPr/>
            </p:nvSpPr>
            <p:spPr bwMode="auto">
              <a:xfrm>
                <a:off x="1289" y="1488"/>
                <a:ext cx="2" cy="96"/>
              </a:xfrm>
              <a:prstGeom prst="rect">
                <a:avLst/>
              </a:prstGeom>
              <a:solidFill>
                <a:srgbClr val="C8C8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70" name="Rectangle 1702"/>
              <p:cNvSpPr>
                <a:spLocks noChangeArrowheads="1"/>
              </p:cNvSpPr>
              <p:nvPr/>
            </p:nvSpPr>
            <p:spPr bwMode="auto">
              <a:xfrm>
                <a:off x="1291" y="1488"/>
                <a:ext cx="2" cy="96"/>
              </a:xfrm>
              <a:prstGeom prst="rect">
                <a:avLst/>
              </a:prstGeom>
              <a:solidFill>
                <a:srgbClr val="C9C9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71" name="Rectangle 1703"/>
              <p:cNvSpPr>
                <a:spLocks noChangeArrowheads="1"/>
              </p:cNvSpPr>
              <p:nvPr/>
            </p:nvSpPr>
            <p:spPr bwMode="auto">
              <a:xfrm>
                <a:off x="1293" y="1488"/>
                <a:ext cx="4" cy="96"/>
              </a:xfrm>
              <a:prstGeom prst="rect">
                <a:avLst/>
              </a:prstGeom>
              <a:solidFill>
                <a:srgbClr val="CCCC7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72" name="Rectangle 1704"/>
              <p:cNvSpPr>
                <a:spLocks noChangeArrowheads="1"/>
              </p:cNvSpPr>
              <p:nvPr/>
            </p:nvSpPr>
            <p:spPr bwMode="auto">
              <a:xfrm>
                <a:off x="1297" y="1488"/>
                <a:ext cx="2" cy="96"/>
              </a:xfrm>
              <a:prstGeom prst="rect">
                <a:avLst/>
              </a:prstGeom>
              <a:solidFill>
                <a:srgbClr val="CFCF7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73" name="Rectangle 1705"/>
              <p:cNvSpPr>
                <a:spLocks noChangeArrowheads="1"/>
              </p:cNvSpPr>
              <p:nvPr/>
            </p:nvSpPr>
            <p:spPr bwMode="auto">
              <a:xfrm>
                <a:off x="1299" y="1488"/>
                <a:ext cx="2" cy="96"/>
              </a:xfrm>
              <a:prstGeom prst="rect">
                <a:avLst/>
              </a:prstGeom>
              <a:solidFill>
                <a:srgbClr val="D0D0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74" name="Rectangle 1706"/>
              <p:cNvSpPr>
                <a:spLocks noChangeArrowheads="1"/>
              </p:cNvSpPr>
              <p:nvPr/>
            </p:nvSpPr>
            <p:spPr bwMode="auto">
              <a:xfrm>
                <a:off x="1301" y="1488"/>
                <a:ext cx="2" cy="96"/>
              </a:xfrm>
              <a:prstGeom prst="rect">
                <a:avLst/>
              </a:prstGeom>
              <a:solidFill>
                <a:srgbClr val="D2D27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75" name="Rectangle 1707"/>
              <p:cNvSpPr>
                <a:spLocks noChangeArrowheads="1"/>
              </p:cNvSpPr>
              <p:nvPr/>
            </p:nvSpPr>
            <p:spPr bwMode="auto">
              <a:xfrm>
                <a:off x="1303" y="1488"/>
                <a:ext cx="2" cy="96"/>
              </a:xfrm>
              <a:prstGeom prst="rect">
                <a:avLst/>
              </a:prstGeom>
              <a:solidFill>
                <a:srgbClr val="D4D4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76" name="Rectangle 1708"/>
              <p:cNvSpPr>
                <a:spLocks noChangeArrowheads="1"/>
              </p:cNvSpPr>
              <p:nvPr/>
            </p:nvSpPr>
            <p:spPr bwMode="auto">
              <a:xfrm>
                <a:off x="1305" y="1488"/>
                <a:ext cx="4" cy="96"/>
              </a:xfrm>
              <a:prstGeom prst="rect">
                <a:avLst/>
              </a:prstGeom>
              <a:solidFill>
                <a:srgbClr val="D6D68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77" name="Rectangle 1709"/>
              <p:cNvSpPr>
                <a:spLocks noChangeArrowheads="1"/>
              </p:cNvSpPr>
              <p:nvPr/>
            </p:nvSpPr>
            <p:spPr bwMode="auto">
              <a:xfrm>
                <a:off x="1309" y="1488"/>
                <a:ext cx="2" cy="96"/>
              </a:xfrm>
              <a:prstGeom prst="rect">
                <a:avLst/>
              </a:prstGeom>
              <a:solidFill>
                <a:srgbClr val="D8D8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78" name="Rectangle 1710"/>
              <p:cNvSpPr>
                <a:spLocks noChangeArrowheads="1"/>
              </p:cNvSpPr>
              <p:nvPr/>
            </p:nvSpPr>
            <p:spPr bwMode="auto">
              <a:xfrm>
                <a:off x="1311" y="1488"/>
                <a:ext cx="2" cy="96"/>
              </a:xfrm>
              <a:prstGeom prst="rect">
                <a:avLst/>
              </a:prstGeom>
              <a:solidFill>
                <a:srgbClr val="DADA8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79" name="Rectangle 1711"/>
              <p:cNvSpPr>
                <a:spLocks noChangeArrowheads="1"/>
              </p:cNvSpPr>
              <p:nvPr/>
            </p:nvSpPr>
            <p:spPr bwMode="auto">
              <a:xfrm>
                <a:off x="1313" y="1488"/>
                <a:ext cx="2" cy="96"/>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80" name="Rectangle 1712"/>
              <p:cNvSpPr>
                <a:spLocks noChangeArrowheads="1"/>
              </p:cNvSpPr>
              <p:nvPr/>
            </p:nvSpPr>
            <p:spPr bwMode="auto">
              <a:xfrm>
                <a:off x="1315" y="1488"/>
                <a:ext cx="2" cy="96"/>
              </a:xfrm>
              <a:prstGeom prst="rect">
                <a:avLst/>
              </a:prstGeom>
              <a:solidFill>
                <a:srgbClr val="DDDD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81" name="Rectangle 1713"/>
              <p:cNvSpPr>
                <a:spLocks noChangeArrowheads="1"/>
              </p:cNvSpPr>
              <p:nvPr/>
            </p:nvSpPr>
            <p:spPr bwMode="auto">
              <a:xfrm>
                <a:off x="1317" y="1488"/>
                <a:ext cx="2" cy="96"/>
              </a:xfrm>
              <a:prstGeom prst="rect">
                <a:avLst/>
              </a:prstGeom>
              <a:solidFill>
                <a:srgbClr val="DEDE8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82" name="Rectangle 1714"/>
              <p:cNvSpPr>
                <a:spLocks noChangeArrowheads="1"/>
              </p:cNvSpPr>
              <p:nvPr/>
            </p:nvSpPr>
            <p:spPr bwMode="auto">
              <a:xfrm>
                <a:off x="1319" y="1488"/>
                <a:ext cx="4" cy="96"/>
              </a:xfrm>
              <a:prstGeom prst="rect">
                <a:avLst/>
              </a:prstGeom>
              <a:solidFill>
                <a:srgbClr val="E1E1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83" name="Rectangle 1715"/>
              <p:cNvSpPr>
                <a:spLocks noChangeArrowheads="1"/>
              </p:cNvSpPr>
              <p:nvPr/>
            </p:nvSpPr>
            <p:spPr bwMode="auto">
              <a:xfrm>
                <a:off x="1323" y="1488"/>
                <a:ext cx="2" cy="96"/>
              </a:xfrm>
              <a:prstGeom prst="rect">
                <a:avLst/>
              </a:prstGeom>
              <a:solidFill>
                <a:srgbClr val="E3E38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84" name="Rectangle 1716"/>
              <p:cNvSpPr>
                <a:spLocks noChangeArrowheads="1"/>
              </p:cNvSpPr>
              <p:nvPr/>
            </p:nvSpPr>
            <p:spPr bwMode="auto">
              <a:xfrm>
                <a:off x="1325" y="1488"/>
                <a:ext cx="2" cy="96"/>
              </a:xfrm>
              <a:prstGeom prst="rect">
                <a:avLst/>
              </a:prstGeom>
              <a:solidFill>
                <a:srgbClr val="E4E4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85" name="Rectangle 1717"/>
              <p:cNvSpPr>
                <a:spLocks noChangeArrowheads="1"/>
              </p:cNvSpPr>
              <p:nvPr/>
            </p:nvSpPr>
            <p:spPr bwMode="auto">
              <a:xfrm>
                <a:off x="1327" y="1488"/>
                <a:ext cx="2" cy="96"/>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86" name="Rectangle 1718"/>
              <p:cNvSpPr>
                <a:spLocks noChangeArrowheads="1"/>
              </p:cNvSpPr>
              <p:nvPr/>
            </p:nvSpPr>
            <p:spPr bwMode="auto">
              <a:xfrm>
                <a:off x="1329" y="1488"/>
                <a:ext cx="2" cy="96"/>
              </a:xfrm>
              <a:prstGeom prst="rect">
                <a:avLst/>
              </a:prstGeom>
              <a:solidFill>
                <a:srgbClr val="E7E7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87" name="Rectangle 1719"/>
              <p:cNvSpPr>
                <a:spLocks noChangeArrowheads="1"/>
              </p:cNvSpPr>
              <p:nvPr/>
            </p:nvSpPr>
            <p:spPr bwMode="auto">
              <a:xfrm>
                <a:off x="1331" y="1488"/>
                <a:ext cx="4" cy="96"/>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88" name="Rectangle 1720"/>
              <p:cNvSpPr>
                <a:spLocks noChangeArrowheads="1"/>
              </p:cNvSpPr>
              <p:nvPr/>
            </p:nvSpPr>
            <p:spPr bwMode="auto">
              <a:xfrm>
                <a:off x="1335" y="1488"/>
                <a:ext cx="2" cy="96"/>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89" name="Rectangle 1721"/>
              <p:cNvSpPr>
                <a:spLocks noChangeArrowheads="1"/>
              </p:cNvSpPr>
              <p:nvPr/>
            </p:nvSpPr>
            <p:spPr bwMode="auto">
              <a:xfrm>
                <a:off x="1337" y="1488"/>
                <a:ext cx="2" cy="96"/>
              </a:xfrm>
              <a:prstGeom prst="rect">
                <a:avLst/>
              </a:prstGeom>
              <a:solidFill>
                <a:srgbClr val="EBEB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90" name="Rectangle 1722"/>
              <p:cNvSpPr>
                <a:spLocks noChangeArrowheads="1"/>
              </p:cNvSpPr>
              <p:nvPr/>
            </p:nvSpPr>
            <p:spPr bwMode="auto">
              <a:xfrm>
                <a:off x="1339" y="1488"/>
                <a:ext cx="2" cy="96"/>
              </a:xfrm>
              <a:prstGeom prst="rect">
                <a:avLst/>
              </a:prstGeom>
              <a:solidFill>
                <a:srgbClr val="ECEC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91" name="Rectangle 1723"/>
              <p:cNvSpPr>
                <a:spLocks noChangeArrowheads="1"/>
              </p:cNvSpPr>
              <p:nvPr/>
            </p:nvSpPr>
            <p:spPr bwMode="auto">
              <a:xfrm>
                <a:off x="1341" y="1488"/>
                <a:ext cx="2" cy="96"/>
              </a:xfrm>
              <a:prstGeom prst="rect">
                <a:avLst/>
              </a:prstGeom>
              <a:solidFill>
                <a:srgbClr val="EDED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92" name="Rectangle 1724"/>
              <p:cNvSpPr>
                <a:spLocks noChangeArrowheads="1"/>
              </p:cNvSpPr>
              <p:nvPr/>
            </p:nvSpPr>
            <p:spPr bwMode="auto">
              <a:xfrm>
                <a:off x="1343" y="1488"/>
                <a:ext cx="2" cy="96"/>
              </a:xfrm>
              <a:prstGeom prst="rect">
                <a:avLst/>
              </a:prstGeom>
              <a:solidFill>
                <a:srgbClr val="EFEF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93" name="Rectangle 1725"/>
              <p:cNvSpPr>
                <a:spLocks noChangeArrowheads="1"/>
              </p:cNvSpPr>
              <p:nvPr/>
            </p:nvSpPr>
            <p:spPr bwMode="auto">
              <a:xfrm>
                <a:off x="1345" y="1488"/>
                <a:ext cx="4" cy="96"/>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94" name="Rectangle 1726"/>
              <p:cNvSpPr>
                <a:spLocks noChangeArrowheads="1"/>
              </p:cNvSpPr>
              <p:nvPr/>
            </p:nvSpPr>
            <p:spPr bwMode="auto">
              <a:xfrm>
                <a:off x="1349" y="1488"/>
                <a:ext cx="2" cy="96"/>
              </a:xfrm>
              <a:prstGeom prst="rect">
                <a:avLst/>
              </a:prstGeom>
              <a:solidFill>
                <a:srgbClr val="F1F1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95" name="Rectangle 1727"/>
              <p:cNvSpPr>
                <a:spLocks noChangeArrowheads="1"/>
              </p:cNvSpPr>
              <p:nvPr/>
            </p:nvSpPr>
            <p:spPr bwMode="auto">
              <a:xfrm>
                <a:off x="1351" y="1488"/>
                <a:ext cx="2" cy="96"/>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96" name="Rectangle 1728"/>
              <p:cNvSpPr>
                <a:spLocks noChangeArrowheads="1"/>
              </p:cNvSpPr>
              <p:nvPr/>
            </p:nvSpPr>
            <p:spPr bwMode="auto">
              <a:xfrm>
                <a:off x="1353" y="1488"/>
                <a:ext cx="2" cy="96"/>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97" name="Rectangle 1729"/>
              <p:cNvSpPr>
                <a:spLocks noChangeArrowheads="1"/>
              </p:cNvSpPr>
              <p:nvPr/>
            </p:nvSpPr>
            <p:spPr bwMode="auto">
              <a:xfrm>
                <a:off x="1355" y="1488"/>
                <a:ext cx="2" cy="96"/>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98" name="Rectangle 1730"/>
              <p:cNvSpPr>
                <a:spLocks noChangeArrowheads="1"/>
              </p:cNvSpPr>
              <p:nvPr/>
            </p:nvSpPr>
            <p:spPr bwMode="auto">
              <a:xfrm>
                <a:off x="1357" y="1488"/>
                <a:ext cx="4" cy="96"/>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899" name="Rectangle 1731"/>
              <p:cNvSpPr>
                <a:spLocks noChangeArrowheads="1"/>
              </p:cNvSpPr>
              <p:nvPr/>
            </p:nvSpPr>
            <p:spPr bwMode="auto">
              <a:xfrm>
                <a:off x="1361" y="1488"/>
                <a:ext cx="2" cy="96"/>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00" name="Rectangle 1732"/>
              <p:cNvSpPr>
                <a:spLocks noChangeArrowheads="1"/>
              </p:cNvSpPr>
              <p:nvPr/>
            </p:nvSpPr>
            <p:spPr bwMode="auto">
              <a:xfrm>
                <a:off x="1363" y="1488"/>
                <a:ext cx="2" cy="96"/>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01" name="Rectangle 1733"/>
              <p:cNvSpPr>
                <a:spLocks noChangeArrowheads="1"/>
              </p:cNvSpPr>
              <p:nvPr/>
            </p:nvSpPr>
            <p:spPr bwMode="auto">
              <a:xfrm>
                <a:off x="1365" y="1488"/>
                <a:ext cx="2" cy="96"/>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02" name="Rectangle 1734"/>
              <p:cNvSpPr>
                <a:spLocks noChangeArrowheads="1"/>
              </p:cNvSpPr>
              <p:nvPr/>
            </p:nvSpPr>
            <p:spPr bwMode="auto">
              <a:xfrm>
                <a:off x="1367" y="1488"/>
                <a:ext cx="2" cy="96"/>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03" name="Rectangle 1735"/>
              <p:cNvSpPr>
                <a:spLocks noChangeArrowheads="1"/>
              </p:cNvSpPr>
              <p:nvPr/>
            </p:nvSpPr>
            <p:spPr bwMode="auto">
              <a:xfrm>
                <a:off x="1369" y="1488"/>
                <a:ext cx="2" cy="96"/>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04" name="Rectangle 1736"/>
              <p:cNvSpPr>
                <a:spLocks noChangeArrowheads="1"/>
              </p:cNvSpPr>
              <p:nvPr/>
            </p:nvSpPr>
            <p:spPr bwMode="auto">
              <a:xfrm>
                <a:off x="1371" y="1488"/>
                <a:ext cx="4" cy="96"/>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05" name="Rectangle 1737"/>
              <p:cNvSpPr>
                <a:spLocks noChangeArrowheads="1"/>
              </p:cNvSpPr>
              <p:nvPr/>
            </p:nvSpPr>
            <p:spPr bwMode="auto">
              <a:xfrm>
                <a:off x="1375" y="1488"/>
                <a:ext cx="2" cy="96"/>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06" name="Rectangle 1738"/>
              <p:cNvSpPr>
                <a:spLocks noChangeArrowheads="1"/>
              </p:cNvSpPr>
              <p:nvPr/>
            </p:nvSpPr>
            <p:spPr bwMode="auto">
              <a:xfrm>
                <a:off x="1377" y="1488"/>
                <a:ext cx="2" cy="96"/>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07" name="Rectangle 1739"/>
              <p:cNvSpPr>
                <a:spLocks noChangeArrowheads="1"/>
              </p:cNvSpPr>
              <p:nvPr/>
            </p:nvSpPr>
            <p:spPr bwMode="auto">
              <a:xfrm>
                <a:off x="1379" y="1488"/>
                <a:ext cx="2" cy="96"/>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08" name="Rectangle 1740"/>
              <p:cNvSpPr>
                <a:spLocks noChangeArrowheads="1"/>
              </p:cNvSpPr>
              <p:nvPr/>
            </p:nvSpPr>
            <p:spPr bwMode="auto">
              <a:xfrm>
                <a:off x="1381" y="1488"/>
                <a:ext cx="2" cy="96"/>
              </a:xfrm>
              <a:prstGeom prst="rect">
                <a:avLst/>
              </a:prstGeom>
              <a:solidFill>
                <a:srgbClr val="FBFB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09" name="Rectangle 1741"/>
              <p:cNvSpPr>
                <a:spLocks noChangeArrowheads="1"/>
              </p:cNvSpPr>
              <p:nvPr/>
            </p:nvSpPr>
            <p:spPr bwMode="auto">
              <a:xfrm>
                <a:off x="1383" y="1488"/>
                <a:ext cx="4" cy="96"/>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10" name="Rectangle 1742"/>
              <p:cNvSpPr>
                <a:spLocks noChangeArrowheads="1"/>
              </p:cNvSpPr>
              <p:nvPr/>
            </p:nvSpPr>
            <p:spPr bwMode="auto">
              <a:xfrm>
                <a:off x="1387" y="1488"/>
                <a:ext cx="2" cy="96"/>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11" name="Rectangle 1743"/>
              <p:cNvSpPr>
                <a:spLocks noChangeArrowheads="1"/>
              </p:cNvSpPr>
              <p:nvPr/>
            </p:nvSpPr>
            <p:spPr bwMode="auto">
              <a:xfrm>
                <a:off x="1389" y="1488"/>
                <a:ext cx="2" cy="96"/>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12" name="Rectangle 1744"/>
              <p:cNvSpPr>
                <a:spLocks noChangeArrowheads="1"/>
              </p:cNvSpPr>
              <p:nvPr/>
            </p:nvSpPr>
            <p:spPr bwMode="auto">
              <a:xfrm>
                <a:off x="1391" y="1488"/>
                <a:ext cx="2" cy="96"/>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13" name="Rectangle 1745"/>
              <p:cNvSpPr>
                <a:spLocks noChangeArrowheads="1"/>
              </p:cNvSpPr>
              <p:nvPr/>
            </p:nvSpPr>
            <p:spPr bwMode="auto">
              <a:xfrm>
                <a:off x="1393" y="1488"/>
                <a:ext cx="2" cy="96"/>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14" name="Rectangle 1746"/>
              <p:cNvSpPr>
                <a:spLocks noChangeArrowheads="1"/>
              </p:cNvSpPr>
              <p:nvPr/>
            </p:nvSpPr>
            <p:spPr bwMode="auto">
              <a:xfrm>
                <a:off x="1395" y="1488"/>
                <a:ext cx="2" cy="9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15" name="Rectangle 1747"/>
              <p:cNvSpPr>
                <a:spLocks noChangeArrowheads="1"/>
              </p:cNvSpPr>
              <p:nvPr/>
            </p:nvSpPr>
            <p:spPr bwMode="auto">
              <a:xfrm>
                <a:off x="1397" y="1488"/>
                <a:ext cx="4" cy="9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16" name="Rectangle 1748"/>
              <p:cNvSpPr>
                <a:spLocks noChangeArrowheads="1"/>
              </p:cNvSpPr>
              <p:nvPr/>
            </p:nvSpPr>
            <p:spPr bwMode="auto">
              <a:xfrm>
                <a:off x="1401" y="1488"/>
                <a:ext cx="2" cy="9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17" name="Rectangle 1749"/>
              <p:cNvSpPr>
                <a:spLocks noChangeArrowheads="1"/>
              </p:cNvSpPr>
              <p:nvPr/>
            </p:nvSpPr>
            <p:spPr bwMode="auto">
              <a:xfrm>
                <a:off x="1403" y="1488"/>
                <a:ext cx="2" cy="9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18" name="Freeform 1750"/>
              <p:cNvSpPr>
                <a:spLocks/>
              </p:cNvSpPr>
              <p:nvPr/>
            </p:nvSpPr>
            <p:spPr bwMode="auto">
              <a:xfrm>
                <a:off x="950" y="1488"/>
                <a:ext cx="453" cy="94"/>
              </a:xfrm>
              <a:custGeom>
                <a:avLst/>
                <a:gdLst>
                  <a:gd name="T0" fmla="*/ 443 w 453"/>
                  <a:gd name="T1" fmla="*/ 86 h 94"/>
                  <a:gd name="T2" fmla="*/ 427 w 453"/>
                  <a:gd name="T3" fmla="*/ 74 h 94"/>
                  <a:gd name="T4" fmla="*/ 407 w 453"/>
                  <a:gd name="T5" fmla="*/ 64 h 94"/>
                  <a:gd name="T6" fmla="*/ 383 w 453"/>
                  <a:gd name="T7" fmla="*/ 52 h 94"/>
                  <a:gd name="T8" fmla="*/ 353 w 453"/>
                  <a:gd name="T9" fmla="*/ 44 h 94"/>
                  <a:gd name="T10" fmla="*/ 319 w 453"/>
                  <a:gd name="T11" fmla="*/ 40 h 94"/>
                  <a:gd name="T12" fmla="*/ 283 w 453"/>
                  <a:gd name="T13" fmla="*/ 34 h 94"/>
                  <a:gd name="T14" fmla="*/ 244 w 453"/>
                  <a:gd name="T15" fmla="*/ 32 h 94"/>
                  <a:gd name="T16" fmla="*/ 204 w 453"/>
                  <a:gd name="T17" fmla="*/ 32 h 94"/>
                  <a:gd name="T18" fmla="*/ 166 w 453"/>
                  <a:gd name="T19" fmla="*/ 34 h 94"/>
                  <a:gd name="T20" fmla="*/ 130 w 453"/>
                  <a:gd name="T21" fmla="*/ 40 h 94"/>
                  <a:gd name="T22" fmla="*/ 96 w 453"/>
                  <a:gd name="T23" fmla="*/ 46 h 94"/>
                  <a:gd name="T24" fmla="*/ 66 w 453"/>
                  <a:gd name="T25" fmla="*/ 54 h 94"/>
                  <a:gd name="T26" fmla="*/ 42 w 453"/>
                  <a:gd name="T27" fmla="*/ 64 h 94"/>
                  <a:gd name="T28" fmla="*/ 24 w 453"/>
                  <a:gd name="T29" fmla="*/ 74 h 94"/>
                  <a:gd name="T30" fmla="*/ 8 w 453"/>
                  <a:gd name="T31" fmla="*/ 86 h 94"/>
                  <a:gd name="T32" fmla="*/ 2 w 453"/>
                  <a:gd name="T33" fmla="*/ 90 h 94"/>
                  <a:gd name="T34" fmla="*/ 0 w 453"/>
                  <a:gd name="T35" fmla="*/ 80 h 94"/>
                  <a:gd name="T36" fmla="*/ 0 w 453"/>
                  <a:gd name="T37" fmla="*/ 68 h 94"/>
                  <a:gd name="T38" fmla="*/ 8 w 453"/>
                  <a:gd name="T39" fmla="*/ 52 h 94"/>
                  <a:gd name="T40" fmla="*/ 24 w 453"/>
                  <a:gd name="T41" fmla="*/ 40 h 94"/>
                  <a:gd name="T42" fmla="*/ 50 w 453"/>
                  <a:gd name="T43" fmla="*/ 26 h 94"/>
                  <a:gd name="T44" fmla="*/ 80 w 453"/>
                  <a:gd name="T45" fmla="*/ 16 h 94"/>
                  <a:gd name="T46" fmla="*/ 116 w 453"/>
                  <a:gd name="T47" fmla="*/ 8 h 94"/>
                  <a:gd name="T48" fmla="*/ 156 w 453"/>
                  <a:gd name="T49" fmla="*/ 2 h 94"/>
                  <a:gd name="T50" fmla="*/ 202 w 453"/>
                  <a:gd name="T51" fmla="*/ 0 h 94"/>
                  <a:gd name="T52" fmla="*/ 246 w 453"/>
                  <a:gd name="T53" fmla="*/ 0 h 94"/>
                  <a:gd name="T54" fmla="*/ 295 w 453"/>
                  <a:gd name="T55" fmla="*/ 2 h 94"/>
                  <a:gd name="T56" fmla="*/ 333 w 453"/>
                  <a:gd name="T57" fmla="*/ 6 h 94"/>
                  <a:gd name="T58" fmla="*/ 369 w 453"/>
                  <a:gd name="T59" fmla="*/ 14 h 94"/>
                  <a:gd name="T60" fmla="*/ 401 w 453"/>
                  <a:gd name="T61" fmla="*/ 24 h 94"/>
                  <a:gd name="T62" fmla="*/ 425 w 453"/>
                  <a:gd name="T63" fmla="*/ 36 h 94"/>
                  <a:gd name="T64" fmla="*/ 445 w 453"/>
                  <a:gd name="T65" fmla="*/ 50 h 94"/>
                  <a:gd name="T66" fmla="*/ 451 w 453"/>
                  <a:gd name="T67" fmla="*/ 68 h 94"/>
                  <a:gd name="T68" fmla="*/ 453 w 453"/>
                  <a:gd name="T69" fmla="*/ 80 h 94"/>
                  <a:gd name="T70" fmla="*/ 449 w 453"/>
                  <a:gd name="T71" fmla="*/ 90 h 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3"/>
                  <a:gd name="T109" fmla="*/ 0 h 94"/>
                  <a:gd name="T110" fmla="*/ 453 w 453"/>
                  <a:gd name="T111" fmla="*/ 94 h 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3" h="94">
                    <a:moveTo>
                      <a:pt x="447" y="92"/>
                    </a:moveTo>
                    <a:lnTo>
                      <a:pt x="443" y="86"/>
                    </a:lnTo>
                    <a:lnTo>
                      <a:pt x="435" y="80"/>
                    </a:lnTo>
                    <a:lnTo>
                      <a:pt x="427" y="74"/>
                    </a:lnTo>
                    <a:lnTo>
                      <a:pt x="417" y="68"/>
                    </a:lnTo>
                    <a:lnTo>
                      <a:pt x="407" y="64"/>
                    </a:lnTo>
                    <a:lnTo>
                      <a:pt x="395" y="58"/>
                    </a:lnTo>
                    <a:lnTo>
                      <a:pt x="383" y="52"/>
                    </a:lnTo>
                    <a:lnTo>
                      <a:pt x="367" y="50"/>
                    </a:lnTo>
                    <a:lnTo>
                      <a:pt x="353" y="44"/>
                    </a:lnTo>
                    <a:lnTo>
                      <a:pt x="337" y="42"/>
                    </a:lnTo>
                    <a:lnTo>
                      <a:pt x="319" y="40"/>
                    </a:lnTo>
                    <a:lnTo>
                      <a:pt x="301" y="36"/>
                    </a:lnTo>
                    <a:lnTo>
                      <a:pt x="283" y="34"/>
                    </a:lnTo>
                    <a:lnTo>
                      <a:pt x="267" y="32"/>
                    </a:lnTo>
                    <a:lnTo>
                      <a:pt x="244" y="32"/>
                    </a:lnTo>
                    <a:lnTo>
                      <a:pt x="224" y="32"/>
                    </a:lnTo>
                    <a:lnTo>
                      <a:pt x="204" y="32"/>
                    </a:lnTo>
                    <a:lnTo>
                      <a:pt x="184" y="32"/>
                    </a:lnTo>
                    <a:lnTo>
                      <a:pt x="166" y="34"/>
                    </a:lnTo>
                    <a:lnTo>
                      <a:pt x="148" y="36"/>
                    </a:lnTo>
                    <a:lnTo>
                      <a:pt x="130" y="40"/>
                    </a:lnTo>
                    <a:lnTo>
                      <a:pt x="112" y="42"/>
                    </a:lnTo>
                    <a:lnTo>
                      <a:pt x="96" y="46"/>
                    </a:lnTo>
                    <a:lnTo>
                      <a:pt x="82" y="50"/>
                    </a:lnTo>
                    <a:lnTo>
                      <a:pt x="66" y="54"/>
                    </a:lnTo>
                    <a:lnTo>
                      <a:pt x="54" y="60"/>
                    </a:lnTo>
                    <a:lnTo>
                      <a:pt x="42" y="64"/>
                    </a:lnTo>
                    <a:lnTo>
                      <a:pt x="32" y="68"/>
                    </a:lnTo>
                    <a:lnTo>
                      <a:pt x="24" y="74"/>
                    </a:lnTo>
                    <a:lnTo>
                      <a:pt x="14" y="80"/>
                    </a:lnTo>
                    <a:lnTo>
                      <a:pt x="8" y="86"/>
                    </a:lnTo>
                    <a:lnTo>
                      <a:pt x="4" y="94"/>
                    </a:lnTo>
                    <a:lnTo>
                      <a:pt x="2" y="90"/>
                    </a:lnTo>
                    <a:lnTo>
                      <a:pt x="0" y="86"/>
                    </a:lnTo>
                    <a:lnTo>
                      <a:pt x="0" y="80"/>
                    </a:lnTo>
                    <a:lnTo>
                      <a:pt x="0" y="78"/>
                    </a:lnTo>
                    <a:lnTo>
                      <a:pt x="0" y="68"/>
                    </a:lnTo>
                    <a:lnTo>
                      <a:pt x="4" y="60"/>
                    </a:lnTo>
                    <a:lnTo>
                      <a:pt x="8" y="52"/>
                    </a:lnTo>
                    <a:lnTo>
                      <a:pt x="16" y="46"/>
                    </a:lnTo>
                    <a:lnTo>
                      <a:pt x="24" y="40"/>
                    </a:lnTo>
                    <a:lnTo>
                      <a:pt x="36" y="32"/>
                    </a:lnTo>
                    <a:lnTo>
                      <a:pt x="50" y="26"/>
                    </a:lnTo>
                    <a:lnTo>
                      <a:pt x="66" y="22"/>
                    </a:lnTo>
                    <a:lnTo>
                      <a:pt x="80" y="16"/>
                    </a:lnTo>
                    <a:lnTo>
                      <a:pt x="96" y="12"/>
                    </a:lnTo>
                    <a:lnTo>
                      <a:pt x="116" y="8"/>
                    </a:lnTo>
                    <a:lnTo>
                      <a:pt x="136" y="4"/>
                    </a:lnTo>
                    <a:lnTo>
                      <a:pt x="156" y="2"/>
                    </a:lnTo>
                    <a:lnTo>
                      <a:pt x="180" y="0"/>
                    </a:lnTo>
                    <a:lnTo>
                      <a:pt x="202" y="0"/>
                    </a:lnTo>
                    <a:lnTo>
                      <a:pt x="224" y="0"/>
                    </a:lnTo>
                    <a:lnTo>
                      <a:pt x="246" y="0"/>
                    </a:lnTo>
                    <a:lnTo>
                      <a:pt x="271" y="0"/>
                    </a:lnTo>
                    <a:lnTo>
                      <a:pt x="295" y="2"/>
                    </a:lnTo>
                    <a:lnTo>
                      <a:pt x="313" y="4"/>
                    </a:lnTo>
                    <a:lnTo>
                      <a:pt x="333" y="6"/>
                    </a:lnTo>
                    <a:lnTo>
                      <a:pt x="353" y="10"/>
                    </a:lnTo>
                    <a:lnTo>
                      <a:pt x="369" y="14"/>
                    </a:lnTo>
                    <a:lnTo>
                      <a:pt x="387" y="20"/>
                    </a:lnTo>
                    <a:lnTo>
                      <a:pt x="401" y="24"/>
                    </a:lnTo>
                    <a:lnTo>
                      <a:pt x="415" y="32"/>
                    </a:lnTo>
                    <a:lnTo>
                      <a:pt x="425" y="36"/>
                    </a:lnTo>
                    <a:lnTo>
                      <a:pt x="435" y="44"/>
                    </a:lnTo>
                    <a:lnTo>
                      <a:pt x="445" y="50"/>
                    </a:lnTo>
                    <a:lnTo>
                      <a:pt x="447" y="60"/>
                    </a:lnTo>
                    <a:lnTo>
                      <a:pt x="451" y="68"/>
                    </a:lnTo>
                    <a:lnTo>
                      <a:pt x="453" y="76"/>
                    </a:lnTo>
                    <a:lnTo>
                      <a:pt x="453" y="80"/>
                    </a:lnTo>
                    <a:lnTo>
                      <a:pt x="451" y="86"/>
                    </a:lnTo>
                    <a:lnTo>
                      <a:pt x="449" y="90"/>
                    </a:lnTo>
                    <a:lnTo>
                      <a:pt x="447" y="92"/>
                    </a:lnTo>
                    <a:close/>
                  </a:path>
                </a:pathLst>
              </a:custGeom>
              <a:solidFill>
                <a:srgbClr val="FEFE98"/>
              </a:solidFill>
              <a:ln w="0">
                <a:solidFill>
                  <a:srgbClr val="FFFFFF"/>
                </a:solidFill>
                <a:round/>
                <a:headEnd/>
                <a:tailEnd/>
              </a:ln>
            </p:spPr>
            <p:txBody>
              <a:bodyPr/>
              <a:lstStyle/>
              <a:p>
                <a:endParaRPr lang="zh-CN" altLang="en-US" sz="1400" b="0" dirty="0">
                  <a:solidFill>
                    <a:srgbClr val="000000"/>
                  </a:solidFill>
                  <a:latin typeface="微软雅黑" pitchFamily="34" charset="-122"/>
                </a:endParaRPr>
              </a:p>
            </p:txBody>
          </p:sp>
          <p:sp>
            <p:nvSpPr>
              <p:cNvPr id="1919" name="Freeform 1751"/>
              <p:cNvSpPr>
                <a:spLocks/>
              </p:cNvSpPr>
              <p:nvPr/>
            </p:nvSpPr>
            <p:spPr bwMode="auto">
              <a:xfrm>
                <a:off x="950" y="1488"/>
                <a:ext cx="453" cy="94"/>
              </a:xfrm>
              <a:custGeom>
                <a:avLst/>
                <a:gdLst>
                  <a:gd name="T0" fmla="*/ 443 w 453"/>
                  <a:gd name="T1" fmla="*/ 86 h 94"/>
                  <a:gd name="T2" fmla="*/ 427 w 453"/>
                  <a:gd name="T3" fmla="*/ 74 h 94"/>
                  <a:gd name="T4" fmla="*/ 407 w 453"/>
                  <a:gd name="T5" fmla="*/ 64 h 94"/>
                  <a:gd name="T6" fmla="*/ 383 w 453"/>
                  <a:gd name="T7" fmla="*/ 52 h 94"/>
                  <a:gd name="T8" fmla="*/ 353 w 453"/>
                  <a:gd name="T9" fmla="*/ 44 h 94"/>
                  <a:gd name="T10" fmla="*/ 319 w 453"/>
                  <a:gd name="T11" fmla="*/ 40 h 94"/>
                  <a:gd name="T12" fmla="*/ 283 w 453"/>
                  <a:gd name="T13" fmla="*/ 34 h 94"/>
                  <a:gd name="T14" fmla="*/ 244 w 453"/>
                  <a:gd name="T15" fmla="*/ 32 h 94"/>
                  <a:gd name="T16" fmla="*/ 204 w 453"/>
                  <a:gd name="T17" fmla="*/ 32 h 94"/>
                  <a:gd name="T18" fmla="*/ 166 w 453"/>
                  <a:gd name="T19" fmla="*/ 34 h 94"/>
                  <a:gd name="T20" fmla="*/ 130 w 453"/>
                  <a:gd name="T21" fmla="*/ 40 h 94"/>
                  <a:gd name="T22" fmla="*/ 96 w 453"/>
                  <a:gd name="T23" fmla="*/ 46 h 94"/>
                  <a:gd name="T24" fmla="*/ 66 w 453"/>
                  <a:gd name="T25" fmla="*/ 54 h 94"/>
                  <a:gd name="T26" fmla="*/ 42 w 453"/>
                  <a:gd name="T27" fmla="*/ 64 h 94"/>
                  <a:gd name="T28" fmla="*/ 24 w 453"/>
                  <a:gd name="T29" fmla="*/ 74 h 94"/>
                  <a:gd name="T30" fmla="*/ 8 w 453"/>
                  <a:gd name="T31" fmla="*/ 86 h 94"/>
                  <a:gd name="T32" fmla="*/ 2 w 453"/>
                  <a:gd name="T33" fmla="*/ 90 h 94"/>
                  <a:gd name="T34" fmla="*/ 0 w 453"/>
                  <a:gd name="T35" fmla="*/ 80 h 94"/>
                  <a:gd name="T36" fmla="*/ 0 w 453"/>
                  <a:gd name="T37" fmla="*/ 68 h 94"/>
                  <a:gd name="T38" fmla="*/ 8 w 453"/>
                  <a:gd name="T39" fmla="*/ 52 h 94"/>
                  <a:gd name="T40" fmla="*/ 24 w 453"/>
                  <a:gd name="T41" fmla="*/ 40 h 94"/>
                  <a:gd name="T42" fmla="*/ 50 w 453"/>
                  <a:gd name="T43" fmla="*/ 26 h 94"/>
                  <a:gd name="T44" fmla="*/ 80 w 453"/>
                  <a:gd name="T45" fmla="*/ 16 h 94"/>
                  <a:gd name="T46" fmla="*/ 116 w 453"/>
                  <a:gd name="T47" fmla="*/ 8 h 94"/>
                  <a:gd name="T48" fmla="*/ 156 w 453"/>
                  <a:gd name="T49" fmla="*/ 2 h 94"/>
                  <a:gd name="T50" fmla="*/ 202 w 453"/>
                  <a:gd name="T51" fmla="*/ 0 h 94"/>
                  <a:gd name="T52" fmla="*/ 246 w 453"/>
                  <a:gd name="T53" fmla="*/ 0 h 94"/>
                  <a:gd name="T54" fmla="*/ 295 w 453"/>
                  <a:gd name="T55" fmla="*/ 2 h 94"/>
                  <a:gd name="T56" fmla="*/ 333 w 453"/>
                  <a:gd name="T57" fmla="*/ 6 h 94"/>
                  <a:gd name="T58" fmla="*/ 369 w 453"/>
                  <a:gd name="T59" fmla="*/ 14 h 94"/>
                  <a:gd name="T60" fmla="*/ 401 w 453"/>
                  <a:gd name="T61" fmla="*/ 24 h 94"/>
                  <a:gd name="T62" fmla="*/ 425 w 453"/>
                  <a:gd name="T63" fmla="*/ 36 h 94"/>
                  <a:gd name="T64" fmla="*/ 445 w 453"/>
                  <a:gd name="T65" fmla="*/ 50 h 94"/>
                  <a:gd name="T66" fmla="*/ 451 w 453"/>
                  <a:gd name="T67" fmla="*/ 68 h 94"/>
                  <a:gd name="T68" fmla="*/ 453 w 453"/>
                  <a:gd name="T69" fmla="*/ 80 h 94"/>
                  <a:gd name="T70" fmla="*/ 449 w 453"/>
                  <a:gd name="T71" fmla="*/ 90 h 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3"/>
                  <a:gd name="T109" fmla="*/ 0 h 94"/>
                  <a:gd name="T110" fmla="*/ 453 w 453"/>
                  <a:gd name="T111" fmla="*/ 94 h 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3" h="94">
                    <a:moveTo>
                      <a:pt x="447" y="92"/>
                    </a:moveTo>
                    <a:lnTo>
                      <a:pt x="443" y="86"/>
                    </a:lnTo>
                    <a:lnTo>
                      <a:pt x="435" y="80"/>
                    </a:lnTo>
                    <a:lnTo>
                      <a:pt x="427" y="74"/>
                    </a:lnTo>
                    <a:lnTo>
                      <a:pt x="417" y="68"/>
                    </a:lnTo>
                    <a:lnTo>
                      <a:pt x="407" y="64"/>
                    </a:lnTo>
                    <a:lnTo>
                      <a:pt x="395" y="58"/>
                    </a:lnTo>
                    <a:lnTo>
                      <a:pt x="383" y="52"/>
                    </a:lnTo>
                    <a:lnTo>
                      <a:pt x="367" y="50"/>
                    </a:lnTo>
                    <a:lnTo>
                      <a:pt x="353" y="44"/>
                    </a:lnTo>
                    <a:lnTo>
                      <a:pt x="337" y="42"/>
                    </a:lnTo>
                    <a:lnTo>
                      <a:pt x="319" y="40"/>
                    </a:lnTo>
                    <a:lnTo>
                      <a:pt x="301" y="36"/>
                    </a:lnTo>
                    <a:lnTo>
                      <a:pt x="283" y="34"/>
                    </a:lnTo>
                    <a:lnTo>
                      <a:pt x="267" y="32"/>
                    </a:lnTo>
                    <a:lnTo>
                      <a:pt x="244" y="32"/>
                    </a:lnTo>
                    <a:lnTo>
                      <a:pt x="224" y="32"/>
                    </a:lnTo>
                    <a:lnTo>
                      <a:pt x="204" y="32"/>
                    </a:lnTo>
                    <a:lnTo>
                      <a:pt x="184" y="32"/>
                    </a:lnTo>
                    <a:lnTo>
                      <a:pt x="166" y="34"/>
                    </a:lnTo>
                    <a:lnTo>
                      <a:pt x="148" y="36"/>
                    </a:lnTo>
                    <a:lnTo>
                      <a:pt x="130" y="40"/>
                    </a:lnTo>
                    <a:lnTo>
                      <a:pt x="112" y="42"/>
                    </a:lnTo>
                    <a:lnTo>
                      <a:pt x="96" y="46"/>
                    </a:lnTo>
                    <a:lnTo>
                      <a:pt x="82" y="50"/>
                    </a:lnTo>
                    <a:lnTo>
                      <a:pt x="66" y="54"/>
                    </a:lnTo>
                    <a:lnTo>
                      <a:pt x="54" y="60"/>
                    </a:lnTo>
                    <a:lnTo>
                      <a:pt x="42" y="64"/>
                    </a:lnTo>
                    <a:lnTo>
                      <a:pt x="32" y="68"/>
                    </a:lnTo>
                    <a:lnTo>
                      <a:pt x="24" y="74"/>
                    </a:lnTo>
                    <a:lnTo>
                      <a:pt x="14" y="80"/>
                    </a:lnTo>
                    <a:lnTo>
                      <a:pt x="8" y="86"/>
                    </a:lnTo>
                    <a:lnTo>
                      <a:pt x="4" y="94"/>
                    </a:lnTo>
                    <a:lnTo>
                      <a:pt x="2" y="90"/>
                    </a:lnTo>
                    <a:lnTo>
                      <a:pt x="0" y="86"/>
                    </a:lnTo>
                    <a:lnTo>
                      <a:pt x="0" y="80"/>
                    </a:lnTo>
                    <a:lnTo>
                      <a:pt x="0" y="78"/>
                    </a:lnTo>
                    <a:lnTo>
                      <a:pt x="0" y="68"/>
                    </a:lnTo>
                    <a:lnTo>
                      <a:pt x="4" y="60"/>
                    </a:lnTo>
                    <a:lnTo>
                      <a:pt x="8" y="52"/>
                    </a:lnTo>
                    <a:lnTo>
                      <a:pt x="16" y="46"/>
                    </a:lnTo>
                    <a:lnTo>
                      <a:pt x="24" y="40"/>
                    </a:lnTo>
                    <a:lnTo>
                      <a:pt x="36" y="32"/>
                    </a:lnTo>
                    <a:lnTo>
                      <a:pt x="50" y="26"/>
                    </a:lnTo>
                    <a:lnTo>
                      <a:pt x="66" y="22"/>
                    </a:lnTo>
                    <a:lnTo>
                      <a:pt x="80" y="16"/>
                    </a:lnTo>
                    <a:lnTo>
                      <a:pt x="96" y="12"/>
                    </a:lnTo>
                    <a:lnTo>
                      <a:pt x="116" y="8"/>
                    </a:lnTo>
                    <a:lnTo>
                      <a:pt x="136" y="4"/>
                    </a:lnTo>
                    <a:lnTo>
                      <a:pt x="156" y="2"/>
                    </a:lnTo>
                    <a:lnTo>
                      <a:pt x="180" y="0"/>
                    </a:lnTo>
                    <a:lnTo>
                      <a:pt x="202" y="0"/>
                    </a:lnTo>
                    <a:lnTo>
                      <a:pt x="224" y="0"/>
                    </a:lnTo>
                    <a:lnTo>
                      <a:pt x="246" y="0"/>
                    </a:lnTo>
                    <a:lnTo>
                      <a:pt x="271" y="0"/>
                    </a:lnTo>
                    <a:lnTo>
                      <a:pt x="295" y="2"/>
                    </a:lnTo>
                    <a:lnTo>
                      <a:pt x="313" y="4"/>
                    </a:lnTo>
                    <a:lnTo>
                      <a:pt x="333" y="6"/>
                    </a:lnTo>
                    <a:lnTo>
                      <a:pt x="353" y="10"/>
                    </a:lnTo>
                    <a:lnTo>
                      <a:pt x="369" y="14"/>
                    </a:lnTo>
                    <a:lnTo>
                      <a:pt x="387" y="20"/>
                    </a:lnTo>
                    <a:lnTo>
                      <a:pt x="401" y="24"/>
                    </a:lnTo>
                    <a:lnTo>
                      <a:pt x="415" y="32"/>
                    </a:lnTo>
                    <a:lnTo>
                      <a:pt x="425" y="36"/>
                    </a:lnTo>
                    <a:lnTo>
                      <a:pt x="435" y="44"/>
                    </a:lnTo>
                    <a:lnTo>
                      <a:pt x="445" y="50"/>
                    </a:lnTo>
                    <a:lnTo>
                      <a:pt x="447" y="60"/>
                    </a:lnTo>
                    <a:lnTo>
                      <a:pt x="451" y="68"/>
                    </a:lnTo>
                    <a:lnTo>
                      <a:pt x="453" y="76"/>
                    </a:lnTo>
                    <a:lnTo>
                      <a:pt x="453" y="80"/>
                    </a:lnTo>
                    <a:lnTo>
                      <a:pt x="451" y="86"/>
                    </a:lnTo>
                    <a:lnTo>
                      <a:pt x="449" y="90"/>
                    </a:lnTo>
                    <a:lnTo>
                      <a:pt x="447" y="92"/>
                    </a:lnTo>
                    <a:close/>
                  </a:path>
                </a:pathLst>
              </a:custGeom>
              <a:solidFill>
                <a:srgbClr val="000000"/>
              </a:solidFill>
              <a:ln w="9525">
                <a:noFill/>
                <a:round/>
                <a:headEnd/>
                <a:tailEnd/>
              </a:ln>
            </p:spPr>
            <p:txBody>
              <a:bodyPr/>
              <a:lstStyle/>
              <a:p>
                <a:endParaRPr lang="zh-CN" altLang="en-US" sz="1400" b="0" dirty="0">
                  <a:solidFill>
                    <a:srgbClr val="000000"/>
                  </a:solidFill>
                  <a:latin typeface="微软雅黑" pitchFamily="34" charset="-122"/>
                </a:endParaRPr>
              </a:p>
            </p:txBody>
          </p:sp>
          <p:sp>
            <p:nvSpPr>
              <p:cNvPr id="1920" name="Rectangle 1752"/>
              <p:cNvSpPr>
                <a:spLocks noChangeArrowheads="1"/>
              </p:cNvSpPr>
              <p:nvPr/>
            </p:nvSpPr>
            <p:spPr bwMode="auto">
              <a:xfrm>
                <a:off x="950" y="1488"/>
                <a:ext cx="2" cy="9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21" name="Rectangle 1753"/>
              <p:cNvSpPr>
                <a:spLocks noChangeArrowheads="1"/>
              </p:cNvSpPr>
              <p:nvPr/>
            </p:nvSpPr>
            <p:spPr bwMode="auto">
              <a:xfrm>
                <a:off x="952" y="1488"/>
                <a:ext cx="2" cy="9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22" name="Rectangle 1754"/>
              <p:cNvSpPr>
                <a:spLocks noChangeArrowheads="1"/>
              </p:cNvSpPr>
              <p:nvPr/>
            </p:nvSpPr>
            <p:spPr bwMode="auto">
              <a:xfrm>
                <a:off x="954" y="1488"/>
                <a:ext cx="4" cy="9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23" name="Rectangle 1755"/>
              <p:cNvSpPr>
                <a:spLocks noChangeArrowheads="1"/>
              </p:cNvSpPr>
              <p:nvPr/>
            </p:nvSpPr>
            <p:spPr bwMode="auto">
              <a:xfrm>
                <a:off x="958" y="1488"/>
                <a:ext cx="2" cy="9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24" name="Rectangle 1756"/>
              <p:cNvSpPr>
                <a:spLocks noChangeArrowheads="1"/>
              </p:cNvSpPr>
              <p:nvPr/>
            </p:nvSpPr>
            <p:spPr bwMode="auto">
              <a:xfrm>
                <a:off x="960" y="1488"/>
                <a:ext cx="2" cy="96"/>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25" name="Rectangle 1757"/>
              <p:cNvSpPr>
                <a:spLocks noChangeArrowheads="1"/>
              </p:cNvSpPr>
              <p:nvPr/>
            </p:nvSpPr>
            <p:spPr bwMode="auto">
              <a:xfrm>
                <a:off x="962" y="1488"/>
                <a:ext cx="2" cy="96"/>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sp>
          <p:nvSpPr>
            <p:cNvPr id="1540" name="Rectangle 1759"/>
            <p:cNvSpPr>
              <a:spLocks noChangeArrowheads="1"/>
            </p:cNvSpPr>
            <p:nvPr/>
          </p:nvSpPr>
          <p:spPr bwMode="auto">
            <a:xfrm>
              <a:off x="964" y="1488"/>
              <a:ext cx="2" cy="96"/>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41" name="Rectangle 1760"/>
            <p:cNvSpPr>
              <a:spLocks noChangeArrowheads="1"/>
            </p:cNvSpPr>
            <p:nvPr/>
          </p:nvSpPr>
          <p:spPr bwMode="auto">
            <a:xfrm>
              <a:off x="966" y="1488"/>
              <a:ext cx="2" cy="96"/>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42" name="Rectangle 1761"/>
            <p:cNvSpPr>
              <a:spLocks noChangeArrowheads="1"/>
            </p:cNvSpPr>
            <p:nvPr/>
          </p:nvSpPr>
          <p:spPr bwMode="auto">
            <a:xfrm>
              <a:off x="968" y="1488"/>
              <a:ext cx="4" cy="96"/>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43" name="Rectangle 1762"/>
            <p:cNvSpPr>
              <a:spLocks noChangeArrowheads="1"/>
            </p:cNvSpPr>
            <p:nvPr/>
          </p:nvSpPr>
          <p:spPr bwMode="auto">
            <a:xfrm>
              <a:off x="972" y="1488"/>
              <a:ext cx="2" cy="96"/>
            </a:xfrm>
            <a:prstGeom prst="rect">
              <a:avLst/>
            </a:prstGeom>
            <a:solidFill>
              <a:srgbClr val="FBFB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44" name="Rectangle 1763"/>
            <p:cNvSpPr>
              <a:spLocks noChangeArrowheads="1"/>
            </p:cNvSpPr>
            <p:nvPr/>
          </p:nvSpPr>
          <p:spPr bwMode="auto">
            <a:xfrm>
              <a:off x="974" y="1488"/>
              <a:ext cx="2" cy="96"/>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45" name="Rectangle 1764"/>
            <p:cNvSpPr>
              <a:spLocks noChangeArrowheads="1"/>
            </p:cNvSpPr>
            <p:nvPr/>
          </p:nvSpPr>
          <p:spPr bwMode="auto">
            <a:xfrm>
              <a:off x="976" y="1488"/>
              <a:ext cx="2" cy="96"/>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46" name="Rectangle 1765"/>
            <p:cNvSpPr>
              <a:spLocks noChangeArrowheads="1"/>
            </p:cNvSpPr>
            <p:nvPr/>
          </p:nvSpPr>
          <p:spPr bwMode="auto">
            <a:xfrm>
              <a:off x="978" y="1488"/>
              <a:ext cx="2" cy="96"/>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47" name="Rectangle 1766"/>
            <p:cNvSpPr>
              <a:spLocks noChangeArrowheads="1"/>
            </p:cNvSpPr>
            <p:nvPr/>
          </p:nvSpPr>
          <p:spPr bwMode="auto">
            <a:xfrm>
              <a:off x="980" y="1488"/>
              <a:ext cx="4" cy="96"/>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48" name="Rectangle 1767"/>
            <p:cNvSpPr>
              <a:spLocks noChangeArrowheads="1"/>
            </p:cNvSpPr>
            <p:nvPr/>
          </p:nvSpPr>
          <p:spPr bwMode="auto">
            <a:xfrm>
              <a:off x="984" y="1488"/>
              <a:ext cx="2" cy="96"/>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49" name="Rectangle 1768"/>
            <p:cNvSpPr>
              <a:spLocks noChangeArrowheads="1"/>
            </p:cNvSpPr>
            <p:nvPr/>
          </p:nvSpPr>
          <p:spPr bwMode="auto">
            <a:xfrm>
              <a:off x="986" y="1488"/>
              <a:ext cx="2" cy="96"/>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50" name="Rectangle 1769"/>
            <p:cNvSpPr>
              <a:spLocks noChangeArrowheads="1"/>
            </p:cNvSpPr>
            <p:nvPr/>
          </p:nvSpPr>
          <p:spPr bwMode="auto">
            <a:xfrm>
              <a:off x="988" y="1488"/>
              <a:ext cx="2" cy="96"/>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51" name="Rectangle 1770"/>
            <p:cNvSpPr>
              <a:spLocks noChangeArrowheads="1"/>
            </p:cNvSpPr>
            <p:nvPr/>
          </p:nvSpPr>
          <p:spPr bwMode="auto">
            <a:xfrm>
              <a:off x="990" y="1488"/>
              <a:ext cx="2" cy="96"/>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52" name="Rectangle 1771"/>
            <p:cNvSpPr>
              <a:spLocks noChangeArrowheads="1"/>
            </p:cNvSpPr>
            <p:nvPr/>
          </p:nvSpPr>
          <p:spPr bwMode="auto">
            <a:xfrm>
              <a:off x="992" y="1488"/>
              <a:ext cx="2" cy="96"/>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53" name="Rectangle 1772"/>
            <p:cNvSpPr>
              <a:spLocks noChangeArrowheads="1"/>
            </p:cNvSpPr>
            <p:nvPr/>
          </p:nvSpPr>
          <p:spPr bwMode="auto">
            <a:xfrm>
              <a:off x="994" y="1488"/>
              <a:ext cx="4" cy="96"/>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54" name="Rectangle 1773"/>
            <p:cNvSpPr>
              <a:spLocks noChangeArrowheads="1"/>
            </p:cNvSpPr>
            <p:nvPr/>
          </p:nvSpPr>
          <p:spPr bwMode="auto">
            <a:xfrm>
              <a:off x="998" y="1488"/>
              <a:ext cx="2" cy="96"/>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55" name="Rectangle 1774"/>
            <p:cNvSpPr>
              <a:spLocks noChangeArrowheads="1"/>
            </p:cNvSpPr>
            <p:nvPr/>
          </p:nvSpPr>
          <p:spPr bwMode="auto">
            <a:xfrm>
              <a:off x="1000" y="1488"/>
              <a:ext cx="2" cy="96"/>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56" name="Rectangle 1775"/>
            <p:cNvSpPr>
              <a:spLocks noChangeArrowheads="1"/>
            </p:cNvSpPr>
            <p:nvPr/>
          </p:nvSpPr>
          <p:spPr bwMode="auto">
            <a:xfrm>
              <a:off x="1002" y="1488"/>
              <a:ext cx="2" cy="96"/>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57" name="Rectangle 1776"/>
            <p:cNvSpPr>
              <a:spLocks noChangeArrowheads="1"/>
            </p:cNvSpPr>
            <p:nvPr/>
          </p:nvSpPr>
          <p:spPr bwMode="auto">
            <a:xfrm>
              <a:off x="1004" y="1488"/>
              <a:ext cx="2" cy="96"/>
            </a:xfrm>
            <a:prstGeom prst="rect">
              <a:avLst/>
            </a:prstGeom>
            <a:solidFill>
              <a:srgbClr val="F1F1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58" name="Rectangle 1777"/>
            <p:cNvSpPr>
              <a:spLocks noChangeArrowheads="1"/>
            </p:cNvSpPr>
            <p:nvPr/>
          </p:nvSpPr>
          <p:spPr bwMode="auto">
            <a:xfrm>
              <a:off x="1006" y="1488"/>
              <a:ext cx="4" cy="96"/>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59" name="Rectangle 1778"/>
            <p:cNvSpPr>
              <a:spLocks noChangeArrowheads="1"/>
            </p:cNvSpPr>
            <p:nvPr/>
          </p:nvSpPr>
          <p:spPr bwMode="auto">
            <a:xfrm>
              <a:off x="1010" y="1488"/>
              <a:ext cx="2" cy="96"/>
            </a:xfrm>
            <a:prstGeom prst="rect">
              <a:avLst/>
            </a:prstGeom>
            <a:solidFill>
              <a:srgbClr val="EFEF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60" name="Rectangle 1779"/>
            <p:cNvSpPr>
              <a:spLocks noChangeArrowheads="1"/>
            </p:cNvSpPr>
            <p:nvPr/>
          </p:nvSpPr>
          <p:spPr bwMode="auto">
            <a:xfrm>
              <a:off x="1012" y="1488"/>
              <a:ext cx="2" cy="96"/>
            </a:xfrm>
            <a:prstGeom prst="rect">
              <a:avLst/>
            </a:prstGeom>
            <a:solidFill>
              <a:srgbClr val="EDED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61" name="Rectangle 1780"/>
            <p:cNvSpPr>
              <a:spLocks noChangeArrowheads="1"/>
            </p:cNvSpPr>
            <p:nvPr/>
          </p:nvSpPr>
          <p:spPr bwMode="auto">
            <a:xfrm>
              <a:off x="1014" y="1488"/>
              <a:ext cx="2" cy="96"/>
            </a:xfrm>
            <a:prstGeom prst="rect">
              <a:avLst/>
            </a:prstGeom>
            <a:solidFill>
              <a:srgbClr val="ECEC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62" name="Rectangle 1781"/>
            <p:cNvSpPr>
              <a:spLocks noChangeArrowheads="1"/>
            </p:cNvSpPr>
            <p:nvPr/>
          </p:nvSpPr>
          <p:spPr bwMode="auto">
            <a:xfrm>
              <a:off x="1016" y="1488"/>
              <a:ext cx="2" cy="96"/>
            </a:xfrm>
            <a:prstGeom prst="rect">
              <a:avLst/>
            </a:prstGeom>
            <a:solidFill>
              <a:srgbClr val="EBEB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63" name="Rectangle 1782"/>
            <p:cNvSpPr>
              <a:spLocks noChangeArrowheads="1"/>
            </p:cNvSpPr>
            <p:nvPr/>
          </p:nvSpPr>
          <p:spPr bwMode="auto">
            <a:xfrm>
              <a:off x="1018" y="1488"/>
              <a:ext cx="2" cy="96"/>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64" name="Rectangle 1783"/>
            <p:cNvSpPr>
              <a:spLocks noChangeArrowheads="1"/>
            </p:cNvSpPr>
            <p:nvPr/>
          </p:nvSpPr>
          <p:spPr bwMode="auto">
            <a:xfrm>
              <a:off x="1020" y="1488"/>
              <a:ext cx="4" cy="96"/>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65" name="Rectangle 1784"/>
            <p:cNvSpPr>
              <a:spLocks noChangeArrowheads="1"/>
            </p:cNvSpPr>
            <p:nvPr/>
          </p:nvSpPr>
          <p:spPr bwMode="auto">
            <a:xfrm>
              <a:off x="1024" y="1488"/>
              <a:ext cx="2" cy="96"/>
            </a:xfrm>
            <a:prstGeom prst="rect">
              <a:avLst/>
            </a:prstGeom>
            <a:solidFill>
              <a:srgbClr val="E7E7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66" name="Rectangle 1785"/>
            <p:cNvSpPr>
              <a:spLocks noChangeArrowheads="1"/>
            </p:cNvSpPr>
            <p:nvPr/>
          </p:nvSpPr>
          <p:spPr bwMode="auto">
            <a:xfrm>
              <a:off x="1026" y="1488"/>
              <a:ext cx="2" cy="96"/>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67" name="Rectangle 1786"/>
            <p:cNvSpPr>
              <a:spLocks noChangeArrowheads="1"/>
            </p:cNvSpPr>
            <p:nvPr/>
          </p:nvSpPr>
          <p:spPr bwMode="auto">
            <a:xfrm>
              <a:off x="1028" y="1488"/>
              <a:ext cx="2" cy="96"/>
            </a:xfrm>
            <a:prstGeom prst="rect">
              <a:avLst/>
            </a:prstGeom>
            <a:solidFill>
              <a:srgbClr val="E4E4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68" name="Rectangle 1787"/>
            <p:cNvSpPr>
              <a:spLocks noChangeArrowheads="1"/>
            </p:cNvSpPr>
            <p:nvPr/>
          </p:nvSpPr>
          <p:spPr bwMode="auto">
            <a:xfrm>
              <a:off x="1030" y="1488"/>
              <a:ext cx="2" cy="96"/>
            </a:xfrm>
            <a:prstGeom prst="rect">
              <a:avLst/>
            </a:prstGeom>
            <a:solidFill>
              <a:srgbClr val="E3E38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69" name="Rectangle 1788"/>
            <p:cNvSpPr>
              <a:spLocks noChangeArrowheads="1"/>
            </p:cNvSpPr>
            <p:nvPr/>
          </p:nvSpPr>
          <p:spPr bwMode="auto">
            <a:xfrm>
              <a:off x="1032" y="1488"/>
              <a:ext cx="4" cy="96"/>
            </a:xfrm>
            <a:prstGeom prst="rect">
              <a:avLst/>
            </a:prstGeom>
            <a:solidFill>
              <a:srgbClr val="E1E1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70" name="Rectangle 1789"/>
            <p:cNvSpPr>
              <a:spLocks noChangeArrowheads="1"/>
            </p:cNvSpPr>
            <p:nvPr/>
          </p:nvSpPr>
          <p:spPr bwMode="auto">
            <a:xfrm>
              <a:off x="1036" y="1488"/>
              <a:ext cx="2" cy="96"/>
            </a:xfrm>
            <a:prstGeom prst="rect">
              <a:avLst/>
            </a:prstGeom>
            <a:solidFill>
              <a:srgbClr val="DEDE8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71" name="Rectangle 1790"/>
            <p:cNvSpPr>
              <a:spLocks noChangeArrowheads="1"/>
            </p:cNvSpPr>
            <p:nvPr/>
          </p:nvSpPr>
          <p:spPr bwMode="auto">
            <a:xfrm>
              <a:off x="1038" y="1488"/>
              <a:ext cx="2" cy="96"/>
            </a:xfrm>
            <a:prstGeom prst="rect">
              <a:avLst/>
            </a:prstGeom>
            <a:solidFill>
              <a:srgbClr val="DDDD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72" name="Rectangle 1791"/>
            <p:cNvSpPr>
              <a:spLocks noChangeArrowheads="1"/>
            </p:cNvSpPr>
            <p:nvPr/>
          </p:nvSpPr>
          <p:spPr bwMode="auto">
            <a:xfrm>
              <a:off x="1040" y="1488"/>
              <a:ext cx="2" cy="96"/>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73" name="Rectangle 1792"/>
            <p:cNvSpPr>
              <a:spLocks noChangeArrowheads="1"/>
            </p:cNvSpPr>
            <p:nvPr/>
          </p:nvSpPr>
          <p:spPr bwMode="auto">
            <a:xfrm>
              <a:off x="1042" y="1488"/>
              <a:ext cx="2" cy="96"/>
            </a:xfrm>
            <a:prstGeom prst="rect">
              <a:avLst/>
            </a:prstGeom>
            <a:solidFill>
              <a:srgbClr val="DADA8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74" name="Rectangle 1793"/>
            <p:cNvSpPr>
              <a:spLocks noChangeArrowheads="1"/>
            </p:cNvSpPr>
            <p:nvPr/>
          </p:nvSpPr>
          <p:spPr bwMode="auto">
            <a:xfrm>
              <a:off x="1044" y="1488"/>
              <a:ext cx="2" cy="96"/>
            </a:xfrm>
            <a:prstGeom prst="rect">
              <a:avLst/>
            </a:prstGeom>
            <a:solidFill>
              <a:srgbClr val="D8D8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75" name="Rectangle 1794"/>
            <p:cNvSpPr>
              <a:spLocks noChangeArrowheads="1"/>
            </p:cNvSpPr>
            <p:nvPr/>
          </p:nvSpPr>
          <p:spPr bwMode="auto">
            <a:xfrm>
              <a:off x="1046" y="1488"/>
              <a:ext cx="4" cy="96"/>
            </a:xfrm>
            <a:prstGeom prst="rect">
              <a:avLst/>
            </a:prstGeom>
            <a:solidFill>
              <a:srgbClr val="D6D68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76" name="Rectangle 1795"/>
            <p:cNvSpPr>
              <a:spLocks noChangeArrowheads="1"/>
            </p:cNvSpPr>
            <p:nvPr/>
          </p:nvSpPr>
          <p:spPr bwMode="auto">
            <a:xfrm>
              <a:off x="1050" y="1488"/>
              <a:ext cx="2" cy="96"/>
            </a:xfrm>
            <a:prstGeom prst="rect">
              <a:avLst/>
            </a:prstGeom>
            <a:solidFill>
              <a:srgbClr val="D4D4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77" name="Rectangle 1796"/>
            <p:cNvSpPr>
              <a:spLocks noChangeArrowheads="1"/>
            </p:cNvSpPr>
            <p:nvPr/>
          </p:nvSpPr>
          <p:spPr bwMode="auto">
            <a:xfrm>
              <a:off x="1052" y="1488"/>
              <a:ext cx="2" cy="96"/>
            </a:xfrm>
            <a:prstGeom prst="rect">
              <a:avLst/>
            </a:prstGeom>
            <a:solidFill>
              <a:srgbClr val="D2D27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78" name="Rectangle 1797"/>
            <p:cNvSpPr>
              <a:spLocks noChangeArrowheads="1"/>
            </p:cNvSpPr>
            <p:nvPr/>
          </p:nvSpPr>
          <p:spPr bwMode="auto">
            <a:xfrm>
              <a:off x="1054" y="1488"/>
              <a:ext cx="2" cy="96"/>
            </a:xfrm>
            <a:prstGeom prst="rect">
              <a:avLst/>
            </a:prstGeom>
            <a:solidFill>
              <a:srgbClr val="D0D0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79" name="Rectangle 1798"/>
            <p:cNvSpPr>
              <a:spLocks noChangeArrowheads="1"/>
            </p:cNvSpPr>
            <p:nvPr/>
          </p:nvSpPr>
          <p:spPr bwMode="auto">
            <a:xfrm>
              <a:off x="1056" y="1488"/>
              <a:ext cx="2" cy="96"/>
            </a:xfrm>
            <a:prstGeom prst="rect">
              <a:avLst/>
            </a:prstGeom>
            <a:solidFill>
              <a:srgbClr val="CFCF7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80" name="Rectangle 1799"/>
            <p:cNvSpPr>
              <a:spLocks noChangeArrowheads="1"/>
            </p:cNvSpPr>
            <p:nvPr/>
          </p:nvSpPr>
          <p:spPr bwMode="auto">
            <a:xfrm>
              <a:off x="1058" y="1488"/>
              <a:ext cx="4" cy="96"/>
            </a:xfrm>
            <a:prstGeom prst="rect">
              <a:avLst/>
            </a:prstGeom>
            <a:solidFill>
              <a:srgbClr val="CCCC7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81" name="Rectangle 1800"/>
            <p:cNvSpPr>
              <a:spLocks noChangeArrowheads="1"/>
            </p:cNvSpPr>
            <p:nvPr/>
          </p:nvSpPr>
          <p:spPr bwMode="auto">
            <a:xfrm>
              <a:off x="1062" y="1488"/>
              <a:ext cx="2" cy="96"/>
            </a:xfrm>
            <a:prstGeom prst="rect">
              <a:avLst/>
            </a:prstGeom>
            <a:solidFill>
              <a:srgbClr val="C9C9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82" name="Rectangle 1801"/>
            <p:cNvSpPr>
              <a:spLocks noChangeArrowheads="1"/>
            </p:cNvSpPr>
            <p:nvPr/>
          </p:nvSpPr>
          <p:spPr bwMode="auto">
            <a:xfrm>
              <a:off x="1064" y="1488"/>
              <a:ext cx="2" cy="96"/>
            </a:xfrm>
            <a:prstGeom prst="rect">
              <a:avLst/>
            </a:prstGeom>
            <a:solidFill>
              <a:srgbClr val="C8C8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83" name="Rectangle 1802"/>
            <p:cNvSpPr>
              <a:spLocks noChangeArrowheads="1"/>
            </p:cNvSpPr>
            <p:nvPr/>
          </p:nvSpPr>
          <p:spPr bwMode="auto">
            <a:xfrm>
              <a:off x="1066" y="1488"/>
              <a:ext cx="2" cy="96"/>
            </a:xfrm>
            <a:prstGeom prst="rect">
              <a:avLst/>
            </a:prstGeom>
            <a:solidFill>
              <a:srgbClr val="C6C67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84" name="Rectangle 1803"/>
            <p:cNvSpPr>
              <a:spLocks noChangeArrowheads="1"/>
            </p:cNvSpPr>
            <p:nvPr/>
          </p:nvSpPr>
          <p:spPr bwMode="auto">
            <a:xfrm>
              <a:off x="1068" y="1488"/>
              <a:ext cx="2" cy="96"/>
            </a:xfrm>
            <a:prstGeom prst="rect">
              <a:avLst/>
            </a:prstGeom>
            <a:solidFill>
              <a:srgbClr val="C4C47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85" name="Rectangle 1804"/>
            <p:cNvSpPr>
              <a:spLocks noChangeArrowheads="1"/>
            </p:cNvSpPr>
            <p:nvPr/>
          </p:nvSpPr>
          <p:spPr bwMode="auto">
            <a:xfrm>
              <a:off x="1070" y="1488"/>
              <a:ext cx="2" cy="96"/>
            </a:xfrm>
            <a:prstGeom prst="rect">
              <a:avLst/>
            </a:prstGeom>
            <a:solidFill>
              <a:srgbClr val="C2C2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86" name="Rectangle 1805"/>
            <p:cNvSpPr>
              <a:spLocks noChangeArrowheads="1"/>
            </p:cNvSpPr>
            <p:nvPr/>
          </p:nvSpPr>
          <p:spPr bwMode="auto">
            <a:xfrm>
              <a:off x="1072" y="1488"/>
              <a:ext cx="4" cy="96"/>
            </a:xfrm>
            <a:prstGeom prst="rect">
              <a:avLst/>
            </a:prstGeom>
            <a:solidFill>
              <a:srgbClr val="C0C07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87" name="Rectangle 1806"/>
            <p:cNvSpPr>
              <a:spLocks noChangeArrowheads="1"/>
            </p:cNvSpPr>
            <p:nvPr/>
          </p:nvSpPr>
          <p:spPr bwMode="auto">
            <a:xfrm>
              <a:off x="1076" y="1488"/>
              <a:ext cx="2" cy="96"/>
            </a:xfrm>
            <a:prstGeom prst="rect">
              <a:avLst/>
            </a:prstGeom>
            <a:solidFill>
              <a:srgbClr val="BCBC7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88" name="Rectangle 1807"/>
            <p:cNvSpPr>
              <a:spLocks noChangeArrowheads="1"/>
            </p:cNvSpPr>
            <p:nvPr/>
          </p:nvSpPr>
          <p:spPr bwMode="auto">
            <a:xfrm>
              <a:off x="1078" y="1488"/>
              <a:ext cx="2" cy="96"/>
            </a:xfrm>
            <a:prstGeom prst="rect">
              <a:avLst/>
            </a:prstGeom>
            <a:solidFill>
              <a:srgbClr val="BBBB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89" name="Rectangle 1808"/>
            <p:cNvSpPr>
              <a:spLocks noChangeArrowheads="1"/>
            </p:cNvSpPr>
            <p:nvPr/>
          </p:nvSpPr>
          <p:spPr bwMode="auto">
            <a:xfrm>
              <a:off x="1080" y="1488"/>
              <a:ext cx="2" cy="96"/>
            </a:xfrm>
            <a:prstGeom prst="rect">
              <a:avLst/>
            </a:prstGeom>
            <a:solidFill>
              <a:srgbClr val="B9B96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90" name="Rectangle 1809"/>
            <p:cNvSpPr>
              <a:spLocks noChangeArrowheads="1"/>
            </p:cNvSpPr>
            <p:nvPr/>
          </p:nvSpPr>
          <p:spPr bwMode="auto">
            <a:xfrm>
              <a:off x="1082" y="1488"/>
              <a:ext cx="2" cy="96"/>
            </a:xfrm>
            <a:prstGeom prst="rect">
              <a:avLst/>
            </a:prstGeom>
            <a:solidFill>
              <a:srgbClr val="B7B7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91" name="Rectangle 1810"/>
            <p:cNvSpPr>
              <a:spLocks noChangeArrowheads="1"/>
            </p:cNvSpPr>
            <p:nvPr/>
          </p:nvSpPr>
          <p:spPr bwMode="auto">
            <a:xfrm>
              <a:off x="1084" y="1488"/>
              <a:ext cx="4" cy="96"/>
            </a:xfrm>
            <a:prstGeom prst="rect">
              <a:avLst/>
            </a:prstGeom>
            <a:solidFill>
              <a:srgbClr val="B4B4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92" name="Rectangle 1811"/>
            <p:cNvSpPr>
              <a:spLocks noChangeArrowheads="1"/>
            </p:cNvSpPr>
            <p:nvPr/>
          </p:nvSpPr>
          <p:spPr bwMode="auto">
            <a:xfrm>
              <a:off x="1088" y="1488"/>
              <a:ext cx="2" cy="96"/>
            </a:xfrm>
            <a:prstGeom prst="rect">
              <a:avLst/>
            </a:prstGeom>
            <a:solidFill>
              <a:srgbClr val="B2B26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93" name="Rectangle 1812"/>
            <p:cNvSpPr>
              <a:spLocks noChangeArrowheads="1"/>
            </p:cNvSpPr>
            <p:nvPr/>
          </p:nvSpPr>
          <p:spPr bwMode="auto">
            <a:xfrm>
              <a:off x="1090" y="1488"/>
              <a:ext cx="2" cy="96"/>
            </a:xfrm>
            <a:prstGeom prst="rect">
              <a:avLst/>
            </a:prstGeom>
            <a:solidFill>
              <a:srgbClr val="AFAF6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94" name="Rectangle 1813"/>
            <p:cNvSpPr>
              <a:spLocks noChangeArrowheads="1"/>
            </p:cNvSpPr>
            <p:nvPr/>
          </p:nvSpPr>
          <p:spPr bwMode="auto">
            <a:xfrm>
              <a:off x="1092" y="1488"/>
              <a:ext cx="2" cy="96"/>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95" name="Rectangle 1814"/>
            <p:cNvSpPr>
              <a:spLocks noChangeArrowheads="1"/>
            </p:cNvSpPr>
            <p:nvPr/>
          </p:nvSpPr>
          <p:spPr bwMode="auto">
            <a:xfrm>
              <a:off x="1094" y="1488"/>
              <a:ext cx="2" cy="96"/>
            </a:xfrm>
            <a:prstGeom prst="rect">
              <a:avLst/>
            </a:prstGeom>
            <a:solidFill>
              <a:srgbClr val="ACAC6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96" name="Rectangle 1815"/>
            <p:cNvSpPr>
              <a:spLocks noChangeArrowheads="1"/>
            </p:cNvSpPr>
            <p:nvPr/>
          </p:nvSpPr>
          <p:spPr bwMode="auto">
            <a:xfrm>
              <a:off x="1096" y="1488"/>
              <a:ext cx="2" cy="96"/>
            </a:xfrm>
            <a:prstGeom prst="rect">
              <a:avLst/>
            </a:prstGeom>
            <a:solidFill>
              <a:srgbClr val="AAAA6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97" name="Rectangle 1816"/>
            <p:cNvSpPr>
              <a:spLocks noChangeArrowheads="1"/>
            </p:cNvSpPr>
            <p:nvPr/>
          </p:nvSpPr>
          <p:spPr bwMode="auto">
            <a:xfrm>
              <a:off x="1098" y="1488"/>
              <a:ext cx="4" cy="96"/>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98" name="Rectangle 1817"/>
            <p:cNvSpPr>
              <a:spLocks noChangeArrowheads="1"/>
            </p:cNvSpPr>
            <p:nvPr/>
          </p:nvSpPr>
          <p:spPr bwMode="auto">
            <a:xfrm>
              <a:off x="1102" y="1488"/>
              <a:ext cx="2" cy="96"/>
            </a:xfrm>
            <a:prstGeom prst="rect">
              <a:avLst/>
            </a:prstGeom>
            <a:solidFill>
              <a:srgbClr val="A5A56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599" name="Rectangle 1818"/>
            <p:cNvSpPr>
              <a:spLocks noChangeArrowheads="1"/>
            </p:cNvSpPr>
            <p:nvPr/>
          </p:nvSpPr>
          <p:spPr bwMode="auto">
            <a:xfrm>
              <a:off x="1104" y="1488"/>
              <a:ext cx="2" cy="96"/>
            </a:xfrm>
            <a:prstGeom prst="rect">
              <a:avLst/>
            </a:prstGeom>
            <a:solidFill>
              <a:srgbClr val="A3A3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00" name="Rectangle 1819"/>
            <p:cNvSpPr>
              <a:spLocks noChangeArrowheads="1"/>
            </p:cNvSpPr>
            <p:nvPr/>
          </p:nvSpPr>
          <p:spPr bwMode="auto">
            <a:xfrm>
              <a:off x="1106" y="1488"/>
              <a:ext cx="2" cy="96"/>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01" name="Rectangle 1820"/>
            <p:cNvSpPr>
              <a:spLocks noChangeArrowheads="1"/>
            </p:cNvSpPr>
            <p:nvPr/>
          </p:nvSpPr>
          <p:spPr bwMode="auto">
            <a:xfrm>
              <a:off x="1108" y="1488"/>
              <a:ext cx="2" cy="96"/>
            </a:xfrm>
            <a:prstGeom prst="rect">
              <a:avLst/>
            </a:prstGeom>
            <a:solidFill>
              <a:srgbClr val="A0A0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02" name="Rectangle 1821"/>
            <p:cNvSpPr>
              <a:spLocks noChangeArrowheads="1"/>
            </p:cNvSpPr>
            <p:nvPr/>
          </p:nvSpPr>
          <p:spPr bwMode="auto">
            <a:xfrm>
              <a:off x="1110" y="1488"/>
              <a:ext cx="4" cy="96"/>
            </a:xfrm>
            <a:prstGeom prst="rect">
              <a:avLst/>
            </a:prstGeom>
            <a:solidFill>
              <a:srgbClr val="9E9E5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03" name="Rectangle 1822"/>
            <p:cNvSpPr>
              <a:spLocks noChangeArrowheads="1"/>
            </p:cNvSpPr>
            <p:nvPr/>
          </p:nvSpPr>
          <p:spPr bwMode="auto">
            <a:xfrm>
              <a:off x="1114" y="1488"/>
              <a:ext cx="2" cy="96"/>
            </a:xfrm>
            <a:prstGeom prst="rect">
              <a:avLst/>
            </a:prstGeom>
            <a:solidFill>
              <a:srgbClr val="9B9B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04" name="Rectangle 1823"/>
            <p:cNvSpPr>
              <a:spLocks noChangeArrowheads="1"/>
            </p:cNvSpPr>
            <p:nvPr/>
          </p:nvSpPr>
          <p:spPr bwMode="auto">
            <a:xfrm>
              <a:off x="1116" y="1488"/>
              <a:ext cx="2" cy="96"/>
            </a:xfrm>
            <a:prstGeom prst="rect">
              <a:avLst/>
            </a:prstGeom>
            <a:solidFill>
              <a:srgbClr val="9A9A5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05" name="Rectangle 1824"/>
            <p:cNvSpPr>
              <a:spLocks noChangeArrowheads="1"/>
            </p:cNvSpPr>
            <p:nvPr/>
          </p:nvSpPr>
          <p:spPr bwMode="auto">
            <a:xfrm>
              <a:off x="1118" y="1488"/>
              <a:ext cx="2" cy="96"/>
            </a:xfrm>
            <a:prstGeom prst="rect">
              <a:avLst/>
            </a:prstGeom>
            <a:solidFill>
              <a:srgbClr val="9898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06" name="Rectangle 1825"/>
            <p:cNvSpPr>
              <a:spLocks noChangeArrowheads="1"/>
            </p:cNvSpPr>
            <p:nvPr/>
          </p:nvSpPr>
          <p:spPr bwMode="auto">
            <a:xfrm>
              <a:off x="1120" y="1488"/>
              <a:ext cx="2" cy="96"/>
            </a:xfrm>
            <a:prstGeom prst="rect">
              <a:avLst/>
            </a:prstGeom>
            <a:solidFill>
              <a:srgbClr val="9797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07" name="Rectangle 1826"/>
            <p:cNvSpPr>
              <a:spLocks noChangeArrowheads="1"/>
            </p:cNvSpPr>
            <p:nvPr/>
          </p:nvSpPr>
          <p:spPr bwMode="auto">
            <a:xfrm>
              <a:off x="1122" y="1488"/>
              <a:ext cx="2" cy="96"/>
            </a:xfrm>
            <a:prstGeom prst="rect">
              <a:avLst/>
            </a:prstGeom>
            <a:solidFill>
              <a:srgbClr val="9595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08" name="Rectangle 1827"/>
            <p:cNvSpPr>
              <a:spLocks noChangeArrowheads="1"/>
            </p:cNvSpPr>
            <p:nvPr/>
          </p:nvSpPr>
          <p:spPr bwMode="auto">
            <a:xfrm>
              <a:off x="1124" y="1488"/>
              <a:ext cx="4" cy="96"/>
            </a:xfrm>
            <a:prstGeom prst="rect">
              <a:avLst/>
            </a:prstGeom>
            <a:solidFill>
              <a:srgbClr val="9393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09" name="Rectangle 1828"/>
            <p:cNvSpPr>
              <a:spLocks noChangeArrowheads="1"/>
            </p:cNvSpPr>
            <p:nvPr/>
          </p:nvSpPr>
          <p:spPr bwMode="auto">
            <a:xfrm>
              <a:off x="1128" y="1488"/>
              <a:ext cx="2" cy="96"/>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10" name="Rectangle 1829"/>
            <p:cNvSpPr>
              <a:spLocks noChangeArrowheads="1"/>
            </p:cNvSpPr>
            <p:nvPr/>
          </p:nvSpPr>
          <p:spPr bwMode="auto">
            <a:xfrm>
              <a:off x="1130" y="1488"/>
              <a:ext cx="2" cy="96"/>
            </a:xfrm>
            <a:prstGeom prst="rect">
              <a:avLst/>
            </a:prstGeom>
            <a:solidFill>
              <a:srgbClr val="9090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11" name="Rectangle 1830"/>
            <p:cNvSpPr>
              <a:spLocks noChangeArrowheads="1"/>
            </p:cNvSpPr>
            <p:nvPr/>
          </p:nvSpPr>
          <p:spPr bwMode="auto">
            <a:xfrm>
              <a:off x="1132" y="1488"/>
              <a:ext cx="2" cy="96"/>
            </a:xfrm>
            <a:prstGeom prst="rect">
              <a:avLst/>
            </a:prstGeom>
            <a:solidFill>
              <a:srgbClr val="8F8F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12" name="Rectangle 1831"/>
            <p:cNvSpPr>
              <a:spLocks noChangeArrowheads="1"/>
            </p:cNvSpPr>
            <p:nvPr/>
          </p:nvSpPr>
          <p:spPr bwMode="auto">
            <a:xfrm>
              <a:off x="1134" y="1488"/>
              <a:ext cx="2" cy="96"/>
            </a:xfrm>
            <a:prstGeom prst="rect">
              <a:avLst/>
            </a:prstGeom>
            <a:solidFill>
              <a:srgbClr val="8E8E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13" name="Rectangle 1832"/>
            <p:cNvSpPr>
              <a:spLocks noChangeArrowheads="1"/>
            </p:cNvSpPr>
            <p:nvPr/>
          </p:nvSpPr>
          <p:spPr bwMode="auto">
            <a:xfrm>
              <a:off x="1136" y="1488"/>
              <a:ext cx="4" cy="96"/>
            </a:xfrm>
            <a:prstGeom prst="rect">
              <a:avLst/>
            </a:prstGeom>
            <a:solidFill>
              <a:srgbClr val="8C8C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14" name="Rectangle 1833"/>
            <p:cNvSpPr>
              <a:spLocks noChangeArrowheads="1"/>
            </p:cNvSpPr>
            <p:nvPr/>
          </p:nvSpPr>
          <p:spPr bwMode="auto">
            <a:xfrm>
              <a:off x="1140" y="1488"/>
              <a:ext cx="2" cy="96"/>
            </a:xfrm>
            <a:prstGeom prst="rect">
              <a:avLst/>
            </a:prstGeom>
            <a:solidFill>
              <a:srgbClr val="8A8A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15" name="Rectangle 1834"/>
            <p:cNvSpPr>
              <a:spLocks noChangeArrowheads="1"/>
            </p:cNvSpPr>
            <p:nvPr/>
          </p:nvSpPr>
          <p:spPr bwMode="auto">
            <a:xfrm>
              <a:off x="1142" y="1488"/>
              <a:ext cx="2" cy="96"/>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16" name="Rectangle 1835"/>
            <p:cNvSpPr>
              <a:spLocks noChangeArrowheads="1"/>
            </p:cNvSpPr>
            <p:nvPr/>
          </p:nvSpPr>
          <p:spPr bwMode="auto">
            <a:xfrm>
              <a:off x="1144" y="1488"/>
              <a:ext cx="2" cy="96"/>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17" name="Rectangle 1836"/>
            <p:cNvSpPr>
              <a:spLocks noChangeArrowheads="1"/>
            </p:cNvSpPr>
            <p:nvPr/>
          </p:nvSpPr>
          <p:spPr bwMode="auto">
            <a:xfrm>
              <a:off x="1146" y="1488"/>
              <a:ext cx="2" cy="96"/>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18" name="Rectangle 1837"/>
            <p:cNvSpPr>
              <a:spLocks noChangeArrowheads="1"/>
            </p:cNvSpPr>
            <p:nvPr/>
          </p:nvSpPr>
          <p:spPr bwMode="auto">
            <a:xfrm>
              <a:off x="1148" y="1488"/>
              <a:ext cx="2" cy="96"/>
            </a:xfrm>
            <a:prstGeom prst="rect">
              <a:avLst/>
            </a:prstGeom>
            <a:solidFill>
              <a:srgbClr val="8787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19" name="Rectangle 1838"/>
            <p:cNvSpPr>
              <a:spLocks noChangeArrowheads="1"/>
            </p:cNvSpPr>
            <p:nvPr/>
          </p:nvSpPr>
          <p:spPr bwMode="auto">
            <a:xfrm>
              <a:off x="1150" y="1488"/>
              <a:ext cx="4" cy="96"/>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20" name="Rectangle 1839"/>
            <p:cNvSpPr>
              <a:spLocks noChangeArrowheads="1"/>
            </p:cNvSpPr>
            <p:nvPr/>
          </p:nvSpPr>
          <p:spPr bwMode="auto">
            <a:xfrm>
              <a:off x="1154" y="1488"/>
              <a:ext cx="2" cy="96"/>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21" name="Rectangle 1840"/>
            <p:cNvSpPr>
              <a:spLocks noChangeArrowheads="1"/>
            </p:cNvSpPr>
            <p:nvPr/>
          </p:nvSpPr>
          <p:spPr bwMode="auto">
            <a:xfrm>
              <a:off x="1156" y="1488"/>
              <a:ext cx="2" cy="96"/>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22" name="Rectangle 1841"/>
            <p:cNvSpPr>
              <a:spLocks noChangeArrowheads="1"/>
            </p:cNvSpPr>
            <p:nvPr/>
          </p:nvSpPr>
          <p:spPr bwMode="auto">
            <a:xfrm>
              <a:off x="1158" y="1488"/>
              <a:ext cx="2" cy="96"/>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23" name="Rectangle 1842"/>
            <p:cNvSpPr>
              <a:spLocks noChangeArrowheads="1"/>
            </p:cNvSpPr>
            <p:nvPr/>
          </p:nvSpPr>
          <p:spPr bwMode="auto">
            <a:xfrm>
              <a:off x="1160" y="1488"/>
              <a:ext cx="2" cy="96"/>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24" name="Rectangle 1843"/>
            <p:cNvSpPr>
              <a:spLocks noChangeArrowheads="1"/>
            </p:cNvSpPr>
            <p:nvPr/>
          </p:nvSpPr>
          <p:spPr bwMode="auto">
            <a:xfrm>
              <a:off x="1162" y="1488"/>
              <a:ext cx="4" cy="96"/>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25" name="Rectangle 1844"/>
            <p:cNvSpPr>
              <a:spLocks noChangeArrowheads="1"/>
            </p:cNvSpPr>
            <p:nvPr/>
          </p:nvSpPr>
          <p:spPr bwMode="auto">
            <a:xfrm>
              <a:off x="1166" y="1488"/>
              <a:ext cx="2" cy="96"/>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26" name="Rectangle 1845"/>
            <p:cNvSpPr>
              <a:spLocks noChangeArrowheads="1"/>
            </p:cNvSpPr>
            <p:nvPr/>
          </p:nvSpPr>
          <p:spPr bwMode="auto">
            <a:xfrm>
              <a:off x="1168" y="1488"/>
              <a:ext cx="2" cy="96"/>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27" name="Rectangle 1846"/>
            <p:cNvSpPr>
              <a:spLocks noChangeArrowheads="1"/>
            </p:cNvSpPr>
            <p:nvPr/>
          </p:nvSpPr>
          <p:spPr bwMode="auto">
            <a:xfrm>
              <a:off x="1170" y="1488"/>
              <a:ext cx="2" cy="96"/>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28" name="Rectangle 1847"/>
            <p:cNvSpPr>
              <a:spLocks noChangeArrowheads="1"/>
            </p:cNvSpPr>
            <p:nvPr/>
          </p:nvSpPr>
          <p:spPr bwMode="auto">
            <a:xfrm>
              <a:off x="1172" y="1488"/>
              <a:ext cx="2" cy="96"/>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29" name="Rectangle 1848"/>
            <p:cNvSpPr>
              <a:spLocks noChangeArrowheads="1"/>
            </p:cNvSpPr>
            <p:nvPr/>
          </p:nvSpPr>
          <p:spPr bwMode="auto">
            <a:xfrm>
              <a:off x="1174" y="1488"/>
              <a:ext cx="2" cy="96"/>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30" name="Rectangle 1849"/>
            <p:cNvSpPr>
              <a:spLocks noChangeArrowheads="1"/>
            </p:cNvSpPr>
            <p:nvPr/>
          </p:nvSpPr>
          <p:spPr bwMode="auto">
            <a:xfrm>
              <a:off x="1176" y="1488"/>
              <a:ext cx="4" cy="96"/>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31" name="Rectangle 1850"/>
            <p:cNvSpPr>
              <a:spLocks noChangeArrowheads="1"/>
            </p:cNvSpPr>
            <p:nvPr/>
          </p:nvSpPr>
          <p:spPr bwMode="auto">
            <a:xfrm>
              <a:off x="1180" y="1488"/>
              <a:ext cx="2" cy="96"/>
            </a:xfrm>
            <a:prstGeom prst="rect">
              <a:avLst/>
            </a:prstGeom>
            <a:solidFill>
              <a:srgbClr val="7F7F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32" name="Rectangle 1851"/>
            <p:cNvSpPr>
              <a:spLocks noChangeArrowheads="1"/>
            </p:cNvSpPr>
            <p:nvPr/>
          </p:nvSpPr>
          <p:spPr bwMode="auto">
            <a:xfrm>
              <a:off x="1182" y="1488"/>
              <a:ext cx="2" cy="96"/>
            </a:xfrm>
            <a:prstGeom prst="rect">
              <a:avLst/>
            </a:prstGeom>
            <a:solidFill>
              <a:srgbClr val="80804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33" name="Rectangle 1852"/>
            <p:cNvSpPr>
              <a:spLocks noChangeArrowheads="1"/>
            </p:cNvSpPr>
            <p:nvPr/>
          </p:nvSpPr>
          <p:spPr bwMode="auto">
            <a:xfrm>
              <a:off x="1184" y="1488"/>
              <a:ext cx="2" cy="96"/>
            </a:xfrm>
            <a:prstGeom prst="rect">
              <a:avLst/>
            </a:prstGeom>
            <a:solidFill>
              <a:srgbClr val="8080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34" name="Rectangle 1853"/>
            <p:cNvSpPr>
              <a:spLocks noChangeArrowheads="1"/>
            </p:cNvSpPr>
            <p:nvPr/>
          </p:nvSpPr>
          <p:spPr bwMode="auto">
            <a:xfrm>
              <a:off x="1186" y="1488"/>
              <a:ext cx="2" cy="96"/>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35" name="Rectangle 1854"/>
            <p:cNvSpPr>
              <a:spLocks noChangeArrowheads="1"/>
            </p:cNvSpPr>
            <p:nvPr/>
          </p:nvSpPr>
          <p:spPr bwMode="auto">
            <a:xfrm>
              <a:off x="1188" y="1488"/>
              <a:ext cx="4" cy="96"/>
            </a:xfrm>
            <a:prstGeom prst="rect">
              <a:avLst/>
            </a:prstGeom>
            <a:solidFill>
              <a:srgbClr val="81814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36" name="Rectangle 1855"/>
            <p:cNvSpPr>
              <a:spLocks noChangeArrowheads="1"/>
            </p:cNvSpPr>
            <p:nvPr/>
          </p:nvSpPr>
          <p:spPr bwMode="auto">
            <a:xfrm>
              <a:off x="1192" y="1488"/>
              <a:ext cx="2" cy="96"/>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37" name="Rectangle 1856"/>
            <p:cNvSpPr>
              <a:spLocks noChangeArrowheads="1"/>
            </p:cNvSpPr>
            <p:nvPr/>
          </p:nvSpPr>
          <p:spPr bwMode="auto">
            <a:xfrm>
              <a:off x="1194" y="1488"/>
              <a:ext cx="2" cy="96"/>
            </a:xfrm>
            <a:prstGeom prst="rect">
              <a:avLst/>
            </a:prstGeom>
            <a:solidFill>
              <a:srgbClr val="83834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38" name="Rectangle 1857"/>
            <p:cNvSpPr>
              <a:spLocks noChangeArrowheads="1"/>
            </p:cNvSpPr>
            <p:nvPr/>
          </p:nvSpPr>
          <p:spPr bwMode="auto">
            <a:xfrm>
              <a:off x="1196" y="1488"/>
              <a:ext cx="2" cy="96"/>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39" name="Rectangle 1858"/>
            <p:cNvSpPr>
              <a:spLocks noChangeArrowheads="1"/>
            </p:cNvSpPr>
            <p:nvPr/>
          </p:nvSpPr>
          <p:spPr bwMode="auto">
            <a:xfrm>
              <a:off x="1198" y="1488"/>
              <a:ext cx="3" cy="96"/>
            </a:xfrm>
            <a:prstGeom prst="rect">
              <a:avLst/>
            </a:prstGeom>
            <a:solidFill>
              <a:srgbClr val="84844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40" name="Rectangle 1859"/>
            <p:cNvSpPr>
              <a:spLocks noChangeArrowheads="1"/>
            </p:cNvSpPr>
            <p:nvPr/>
          </p:nvSpPr>
          <p:spPr bwMode="auto">
            <a:xfrm>
              <a:off x="1201" y="1488"/>
              <a:ext cx="4" cy="96"/>
            </a:xfrm>
            <a:prstGeom prst="rect">
              <a:avLst/>
            </a:prstGeom>
            <a:solidFill>
              <a:srgbClr val="8686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41" name="Rectangle 1860"/>
            <p:cNvSpPr>
              <a:spLocks noChangeArrowheads="1"/>
            </p:cNvSpPr>
            <p:nvPr/>
          </p:nvSpPr>
          <p:spPr bwMode="auto">
            <a:xfrm>
              <a:off x="1205" y="1488"/>
              <a:ext cx="2" cy="96"/>
            </a:xfrm>
            <a:prstGeom prst="rect">
              <a:avLst/>
            </a:prstGeom>
            <a:solidFill>
              <a:srgbClr val="87875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42" name="Rectangle 1861"/>
            <p:cNvSpPr>
              <a:spLocks noChangeArrowheads="1"/>
            </p:cNvSpPr>
            <p:nvPr/>
          </p:nvSpPr>
          <p:spPr bwMode="auto">
            <a:xfrm>
              <a:off x="1207" y="1488"/>
              <a:ext cx="2" cy="96"/>
            </a:xfrm>
            <a:prstGeom prst="rect">
              <a:avLst/>
            </a:prstGeom>
            <a:solidFill>
              <a:srgbClr val="88885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43" name="Rectangle 1862"/>
            <p:cNvSpPr>
              <a:spLocks noChangeArrowheads="1"/>
            </p:cNvSpPr>
            <p:nvPr/>
          </p:nvSpPr>
          <p:spPr bwMode="auto">
            <a:xfrm>
              <a:off x="1209" y="1488"/>
              <a:ext cx="2" cy="96"/>
            </a:xfrm>
            <a:prstGeom prst="rect">
              <a:avLst/>
            </a:prstGeom>
            <a:solidFill>
              <a:srgbClr val="8989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44" name="Rectangle 1863"/>
            <p:cNvSpPr>
              <a:spLocks noChangeArrowheads="1"/>
            </p:cNvSpPr>
            <p:nvPr/>
          </p:nvSpPr>
          <p:spPr bwMode="auto">
            <a:xfrm>
              <a:off x="1211" y="1488"/>
              <a:ext cx="2" cy="96"/>
            </a:xfrm>
            <a:prstGeom prst="rect">
              <a:avLst/>
            </a:prstGeom>
            <a:solidFill>
              <a:srgbClr val="8A8A5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45" name="Rectangle 1864"/>
            <p:cNvSpPr>
              <a:spLocks noChangeArrowheads="1"/>
            </p:cNvSpPr>
            <p:nvPr/>
          </p:nvSpPr>
          <p:spPr bwMode="auto">
            <a:xfrm>
              <a:off x="1213" y="1488"/>
              <a:ext cx="2" cy="96"/>
            </a:xfrm>
            <a:prstGeom prst="rect">
              <a:avLst/>
            </a:prstGeom>
            <a:solidFill>
              <a:srgbClr val="8A8A5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46" name="Rectangle 1865"/>
            <p:cNvSpPr>
              <a:spLocks noChangeArrowheads="1"/>
            </p:cNvSpPr>
            <p:nvPr/>
          </p:nvSpPr>
          <p:spPr bwMode="auto">
            <a:xfrm>
              <a:off x="1215" y="1488"/>
              <a:ext cx="4" cy="96"/>
            </a:xfrm>
            <a:prstGeom prst="rect">
              <a:avLst/>
            </a:prstGeom>
            <a:solidFill>
              <a:srgbClr val="8C8C5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47" name="Rectangle 1866"/>
            <p:cNvSpPr>
              <a:spLocks noChangeArrowheads="1"/>
            </p:cNvSpPr>
            <p:nvPr/>
          </p:nvSpPr>
          <p:spPr bwMode="auto">
            <a:xfrm>
              <a:off x="1219" y="1488"/>
              <a:ext cx="2" cy="96"/>
            </a:xfrm>
            <a:prstGeom prst="rect">
              <a:avLst/>
            </a:prstGeom>
            <a:solidFill>
              <a:srgbClr val="8E8E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48" name="Rectangle 1867"/>
            <p:cNvSpPr>
              <a:spLocks noChangeArrowheads="1"/>
            </p:cNvSpPr>
            <p:nvPr/>
          </p:nvSpPr>
          <p:spPr bwMode="auto">
            <a:xfrm>
              <a:off x="1221" y="1488"/>
              <a:ext cx="2" cy="96"/>
            </a:xfrm>
            <a:prstGeom prst="rect">
              <a:avLst/>
            </a:prstGeom>
            <a:solidFill>
              <a:srgbClr val="8F8F5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49" name="Rectangle 1868"/>
            <p:cNvSpPr>
              <a:spLocks noChangeArrowheads="1"/>
            </p:cNvSpPr>
            <p:nvPr/>
          </p:nvSpPr>
          <p:spPr bwMode="auto">
            <a:xfrm>
              <a:off x="1223" y="1488"/>
              <a:ext cx="2" cy="96"/>
            </a:xfrm>
            <a:prstGeom prst="rect">
              <a:avLst/>
            </a:prstGeom>
            <a:solidFill>
              <a:srgbClr val="90905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50" name="Rectangle 1869"/>
            <p:cNvSpPr>
              <a:spLocks noChangeArrowheads="1"/>
            </p:cNvSpPr>
            <p:nvPr/>
          </p:nvSpPr>
          <p:spPr bwMode="auto">
            <a:xfrm>
              <a:off x="1225" y="1488"/>
              <a:ext cx="2" cy="96"/>
            </a:xfrm>
            <a:prstGeom prst="rect">
              <a:avLst/>
            </a:prstGeom>
            <a:solidFill>
              <a:srgbClr val="92925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51" name="Rectangle 1870"/>
            <p:cNvSpPr>
              <a:spLocks noChangeArrowheads="1"/>
            </p:cNvSpPr>
            <p:nvPr/>
          </p:nvSpPr>
          <p:spPr bwMode="auto">
            <a:xfrm>
              <a:off x="1227" y="1488"/>
              <a:ext cx="4" cy="96"/>
            </a:xfrm>
            <a:prstGeom prst="rect">
              <a:avLst/>
            </a:prstGeom>
            <a:solidFill>
              <a:srgbClr val="93935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52" name="Rectangle 1871"/>
            <p:cNvSpPr>
              <a:spLocks noChangeArrowheads="1"/>
            </p:cNvSpPr>
            <p:nvPr/>
          </p:nvSpPr>
          <p:spPr bwMode="auto">
            <a:xfrm>
              <a:off x="1231" y="1488"/>
              <a:ext cx="2" cy="96"/>
            </a:xfrm>
            <a:prstGeom prst="rect">
              <a:avLst/>
            </a:prstGeom>
            <a:solidFill>
              <a:srgbClr val="95955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53" name="Rectangle 1872"/>
            <p:cNvSpPr>
              <a:spLocks noChangeArrowheads="1"/>
            </p:cNvSpPr>
            <p:nvPr/>
          </p:nvSpPr>
          <p:spPr bwMode="auto">
            <a:xfrm>
              <a:off x="1233" y="1488"/>
              <a:ext cx="2" cy="96"/>
            </a:xfrm>
            <a:prstGeom prst="rect">
              <a:avLst/>
            </a:prstGeom>
            <a:solidFill>
              <a:srgbClr val="97975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54" name="Rectangle 1873"/>
            <p:cNvSpPr>
              <a:spLocks noChangeArrowheads="1"/>
            </p:cNvSpPr>
            <p:nvPr/>
          </p:nvSpPr>
          <p:spPr bwMode="auto">
            <a:xfrm>
              <a:off x="1235" y="1488"/>
              <a:ext cx="2" cy="96"/>
            </a:xfrm>
            <a:prstGeom prst="rect">
              <a:avLst/>
            </a:prstGeom>
            <a:solidFill>
              <a:srgbClr val="98985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55" name="Rectangle 1874"/>
            <p:cNvSpPr>
              <a:spLocks noChangeArrowheads="1"/>
            </p:cNvSpPr>
            <p:nvPr/>
          </p:nvSpPr>
          <p:spPr bwMode="auto">
            <a:xfrm>
              <a:off x="1237" y="1488"/>
              <a:ext cx="2" cy="96"/>
            </a:xfrm>
            <a:prstGeom prst="rect">
              <a:avLst/>
            </a:prstGeom>
            <a:solidFill>
              <a:srgbClr val="9A9A5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56" name="Rectangle 1875"/>
            <p:cNvSpPr>
              <a:spLocks noChangeArrowheads="1"/>
            </p:cNvSpPr>
            <p:nvPr/>
          </p:nvSpPr>
          <p:spPr bwMode="auto">
            <a:xfrm>
              <a:off x="1239" y="1488"/>
              <a:ext cx="2" cy="96"/>
            </a:xfrm>
            <a:prstGeom prst="rect">
              <a:avLst/>
            </a:prstGeom>
            <a:solidFill>
              <a:srgbClr val="9B9B5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57" name="Rectangle 1876"/>
            <p:cNvSpPr>
              <a:spLocks noChangeArrowheads="1"/>
            </p:cNvSpPr>
            <p:nvPr/>
          </p:nvSpPr>
          <p:spPr bwMode="auto">
            <a:xfrm>
              <a:off x="1241" y="1488"/>
              <a:ext cx="4" cy="96"/>
            </a:xfrm>
            <a:prstGeom prst="rect">
              <a:avLst/>
            </a:prstGeom>
            <a:solidFill>
              <a:srgbClr val="9E9E5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58" name="Rectangle 1877"/>
            <p:cNvSpPr>
              <a:spLocks noChangeArrowheads="1"/>
            </p:cNvSpPr>
            <p:nvPr/>
          </p:nvSpPr>
          <p:spPr bwMode="auto">
            <a:xfrm>
              <a:off x="1245" y="1488"/>
              <a:ext cx="2" cy="96"/>
            </a:xfrm>
            <a:prstGeom prst="rect">
              <a:avLst/>
            </a:prstGeom>
            <a:solidFill>
              <a:srgbClr val="A0A0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59" name="Rectangle 1878"/>
            <p:cNvSpPr>
              <a:spLocks noChangeArrowheads="1"/>
            </p:cNvSpPr>
            <p:nvPr/>
          </p:nvSpPr>
          <p:spPr bwMode="auto">
            <a:xfrm>
              <a:off x="1247" y="1488"/>
              <a:ext cx="2" cy="96"/>
            </a:xfrm>
            <a:prstGeom prst="rect">
              <a:avLst/>
            </a:prstGeom>
            <a:solidFill>
              <a:srgbClr val="A1A16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60" name="Rectangle 1879"/>
            <p:cNvSpPr>
              <a:spLocks noChangeArrowheads="1"/>
            </p:cNvSpPr>
            <p:nvPr/>
          </p:nvSpPr>
          <p:spPr bwMode="auto">
            <a:xfrm>
              <a:off x="1249" y="1488"/>
              <a:ext cx="2" cy="96"/>
            </a:xfrm>
            <a:prstGeom prst="rect">
              <a:avLst/>
            </a:prstGeom>
            <a:solidFill>
              <a:srgbClr val="A3A36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61" name="Rectangle 1880"/>
            <p:cNvSpPr>
              <a:spLocks noChangeArrowheads="1"/>
            </p:cNvSpPr>
            <p:nvPr/>
          </p:nvSpPr>
          <p:spPr bwMode="auto">
            <a:xfrm>
              <a:off x="1251" y="1488"/>
              <a:ext cx="2" cy="96"/>
            </a:xfrm>
            <a:prstGeom prst="rect">
              <a:avLst/>
            </a:prstGeom>
            <a:solidFill>
              <a:srgbClr val="A5A56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62" name="Rectangle 1881"/>
            <p:cNvSpPr>
              <a:spLocks noChangeArrowheads="1"/>
            </p:cNvSpPr>
            <p:nvPr/>
          </p:nvSpPr>
          <p:spPr bwMode="auto">
            <a:xfrm>
              <a:off x="1253" y="1488"/>
              <a:ext cx="4" cy="96"/>
            </a:xfrm>
            <a:prstGeom prst="rect">
              <a:avLst/>
            </a:prstGeom>
            <a:solidFill>
              <a:srgbClr val="A7A76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63" name="Rectangle 1882"/>
            <p:cNvSpPr>
              <a:spLocks noChangeArrowheads="1"/>
            </p:cNvSpPr>
            <p:nvPr/>
          </p:nvSpPr>
          <p:spPr bwMode="auto">
            <a:xfrm>
              <a:off x="1257" y="1488"/>
              <a:ext cx="2" cy="96"/>
            </a:xfrm>
            <a:prstGeom prst="rect">
              <a:avLst/>
            </a:prstGeom>
            <a:solidFill>
              <a:srgbClr val="AAAA6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64" name="Rectangle 1883"/>
            <p:cNvSpPr>
              <a:spLocks noChangeArrowheads="1"/>
            </p:cNvSpPr>
            <p:nvPr/>
          </p:nvSpPr>
          <p:spPr bwMode="auto">
            <a:xfrm>
              <a:off x="1259" y="1488"/>
              <a:ext cx="2" cy="96"/>
            </a:xfrm>
            <a:prstGeom prst="rect">
              <a:avLst/>
            </a:prstGeom>
            <a:solidFill>
              <a:srgbClr val="ACAC6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65" name="Rectangle 1884"/>
            <p:cNvSpPr>
              <a:spLocks noChangeArrowheads="1"/>
            </p:cNvSpPr>
            <p:nvPr/>
          </p:nvSpPr>
          <p:spPr bwMode="auto">
            <a:xfrm>
              <a:off x="1261" y="1488"/>
              <a:ext cx="2" cy="96"/>
            </a:xfrm>
            <a:prstGeom prst="rect">
              <a:avLst/>
            </a:prstGeom>
            <a:solidFill>
              <a:srgbClr val="AEAE6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66" name="Rectangle 1885"/>
            <p:cNvSpPr>
              <a:spLocks noChangeArrowheads="1"/>
            </p:cNvSpPr>
            <p:nvPr/>
          </p:nvSpPr>
          <p:spPr bwMode="auto">
            <a:xfrm>
              <a:off x="1263" y="1488"/>
              <a:ext cx="2" cy="96"/>
            </a:xfrm>
            <a:prstGeom prst="rect">
              <a:avLst/>
            </a:prstGeom>
            <a:solidFill>
              <a:srgbClr val="AFAF6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67" name="Rectangle 1886"/>
            <p:cNvSpPr>
              <a:spLocks noChangeArrowheads="1"/>
            </p:cNvSpPr>
            <p:nvPr/>
          </p:nvSpPr>
          <p:spPr bwMode="auto">
            <a:xfrm>
              <a:off x="1265" y="1488"/>
              <a:ext cx="2" cy="96"/>
            </a:xfrm>
            <a:prstGeom prst="rect">
              <a:avLst/>
            </a:prstGeom>
            <a:solidFill>
              <a:srgbClr val="B2B26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68" name="Rectangle 1887"/>
            <p:cNvSpPr>
              <a:spLocks noChangeArrowheads="1"/>
            </p:cNvSpPr>
            <p:nvPr/>
          </p:nvSpPr>
          <p:spPr bwMode="auto">
            <a:xfrm>
              <a:off x="1267" y="1488"/>
              <a:ext cx="4" cy="96"/>
            </a:xfrm>
            <a:prstGeom prst="rect">
              <a:avLst/>
            </a:prstGeom>
            <a:solidFill>
              <a:srgbClr val="B4B46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69" name="Rectangle 1888"/>
            <p:cNvSpPr>
              <a:spLocks noChangeArrowheads="1"/>
            </p:cNvSpPr>
            <p:nvPr/>
          </p:nvSpPr>
          <p:spPr bwMode="auto">
            <a:xfrm>
              <a:off x="1271" y="1488"/>
              <a:ext cx="2" cy="96"/>
            </a:xfrm>
            <a:prstGeom prst="rect">
              <a:avLst/>
            </a:prstGeom>
            <a:solidFill>
              <a:srgbClr val="B7B76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70" name="Rectangle 1889"/>
            <p:cNvSpPr>
              <a:spLocks noChangeArrowheads="1"/>
            </p:cNvSpPr>
            <p:nvPr/>
          </p:nvSpPr>
          <p:spPr bwMode="auto">
            <a:xfrm>
              <a:off x="1273" y="1488"/>
              <a:ext cx="2" cy="96"/>
            </a:xfrm>
            <a:prstGeom prst="rect">
              <a:avLst/>
            </a:prstGeom>
            <a:solidFill>
              <a:srgbClr val="B9B96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71" name="Rectangle 1890"/>
            <p:cNvSpPr>
              <a:spLocks noChangeArrowheads="1"/>
            </p:cNvSpPr>
            <p:nvPr/>
          </p:nvSpPr>
          <p:spPr bwMode="auto">
            <a:xfrm>
              <a:off x="1275" y="1488"/>
              <a:ext cx="2" cy="96"/>
            </a:xfrm>
            <a:prstGeom prst="rect">
              <a:avLst/>
            </a:prstGeom>
            <a:solidFill>
              <a:srgbClr val="BBBB7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72" name="Rectangle 1891"/>
            <p:cNvSpPr>
              <a:spLocks noChangeArrowheads="1"/>
            </p:cNvSpPr>
            <p:nvPr/>
          </p:nvSpPr>
          <p:spPr bwMode="auto">
            <a:xfrm>
              <a:off x="1277" y="1488"/>
              <a:ext cx="2" cy="96"/>
            </a:xfrm>
            <a:prstGeom prst="rect">
              <a:avLst/>
            </a:prstGeom>
            <a:solidFill>
              <a:srgbClr val="BCBC7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73" name="Rectangle 1892"/>
            <p:cNvSpPr>
              <a:spLocks noChangeArrowheads="1"/>
            </p:cNvSpPr>
            <p:nvPr/>
          </p:nvSpPr>
          <p:spPr bwMode="auto">
            <a:xfrm>
              <a:off x="1279" y="1488"/>
              <a:ext cx="4" cy="96"/>
            </a:xfrm>
            <a:prstGeom prst="rect">
              <a:avLst/>
            </a:prstGeom>
            <a:solidFill>
              <a:srgbClr val="C0C07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74" name="Rectangle 1893"/>
            <p:cNvSpPr>
              <a:spLocks noChangeArrowheads="1"/>
            </p:cNvSpPr>
            <p:nvPr/>
          </p:nvSpPr>
          <p:spPr bwMode="auto">
            <a:xfrm>
              <a:off x="1283" y="1488"/>
              <a:ext cx="2" cy="96"/>
            </a:xfrm>
            <a:prstGeom prst="rect">
              <a:avLst/>
            </a:prstGeom>
            <a:solidFill>
              <a:srgbClr val="C2C27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75" name="Rectangle 1894"/>
            <p:cNvSpPr>
              <a:spLocks noChangeArrowheads="1"/>
            </p:cNvSpPr>
            <p:nvPr/>
          </p:nvSpPr>
          <p:spPr bwMode="auto">
            <a:xfrm>
              <a:off x="1285" y="1488"/>
              <a:ext cx="2" cy="96"/>
            </a:xfrm>
            <a:prstGeom prst="rect">
              <a:avLst/>
            </a:prstGeom>
            <a:solidFill>
              <a:srgbClr val="C4C47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76" name="Rectangle 1895"/>
            <p:cNvSpPr>
              <a:spLocks noChangeArrowheads="1"/>
            </p:cNvSpPr>
            <p:nvPr/>
          </p:nvSpPr>
          <p:spPr bwMode="auto">
            <a:xfrm>
              <a:off x="1287" y="1488"/>
              <a:ext cx="2" cy="96"/>
            </a:xfrm>
            <a:prstGeom prst="rect">
              <a:avLst/>
            </a:prstGeom>
            <a:solidFill>
              <a:srgbClr val="C6C67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77" name="Rectangle 1896"/>
            <p:cNvSpPr>
              <a:spLocks noChangeArrowheads="1"/>
            </p:cNvSpPr>
            <p:nvPr/>
          </p:nvSpPr>
          <p:spPr bwMode="auto">
            <a:xfrm>
              <a:off x="1289" y="1488"/>
              <a:ext cx="2" cy="96"/>
            </a:xfrm>
            <a:prstGeom prst="rect">
              <a:avLst/>
            </a:prstGeom>
            <a:solidFill>
              <a:srgbClr val="C8C87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78" name="Rectangle 1897"/>
            <p:cNvSpPr>
              <a:spLocks noChangeArrowheads="1"/>
            </p:cNvSpPr>
            <p:nvPr/>
          </p:nvSpPr>
          <p:spPr bwMode="auto">
            <a:xfrm>
              <a:off x="1291" y="1488"/>
              <a:ext cx="2" cy="96"/>
            </a:xfrm>
            <a:prstGeom prst="rect">
              <a:avLst/>
            </a:prstGeom>
            <a:solidFill>
              <a:srgbClr val="C9C97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79" name="Rectangle 1898"/>
            <p:cNvSpPr>
              <a:spLocks noChangeArrowheads="1"/>
            </p:cNvSpPr>
            <p:nvPr/>
          </p:nvSpPr>
          <p:spPr bwMode="auto">
            <a:xfrm>
              <a:off x="1293" y="1488"/>
              <a:ext cx="4" cy="96"/>
            </a:xfrm>
            <a:prstGeom prst="rect">
              <a:avLst/>
            </a:prstGeom>
            <a:solidFill>
              <a:srgbClr val="CCCC7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80" name="Rectangle 1899"/>
            <p:cNvSpPr>
              <a:spLocks noChangeArrowheads="1"/>
            </p:cNvSpPr>
            <p:nvPr/>
          </p:nvSpPr>
          <p:spPr bwMode="auto">
            <a:xfrm>
              <a:off x="1297" y="1488"/>
              <a:ext cx="2" cy="96"/>
            </a:xfrm>
            <a:prstGeom prst="rect">
              <a:avLst/>
            </a:prstGeom>
            <a:solidFill>
              <a:srgbClr val="CFCF7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81" name="Rectangle 1900"/>
            <p:cNvSpPr>
              <a:spLocks noChangeArrowheads="1"/>
            </p:cNvSpPr>
            <p:nvPr/>
          </p:nvSpPr>
          <p:spPr bwMode="auto">
            <a:xfrm>
              <a:off x="1299" y="1488"/>
              <a:ext cx="2" cy="96"/>
            </a:xfrm>
            <a:prstGeom prst="rect">
              <a:avLst/>
            </a:prstGeom>
            <a:solidFill>
              <a:srgbClr val="D0D07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82" name="Rectangle 1901"/>
            <p:cNvSpPr>
              <a:spLocks noChangeArrowheads="1"/>
            </p:cNvSpPr>
            <p:nvPr/>
          </p:nvSpPr>
          <p:spPr bwMode="auto">
            <a:xfrm>
              <a:off x="1301" y="1488"/>
              <a:ext cx="2" cy="96"/>
            </a:xfrm>
            <a:prstGeom prst="rect">
              <a:avLst/>
            </a:prstGeom>
            <a:solidFill>
              <a:srgbClr val="D2D27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83" name="Rectangle 1902"/>
            <p:cNvSpPr>
              <a:spLocks noChangeArrowheads="1"/>
            </p:cNvSpPr>
            <p:nvPr/>
          </p:nvSpPr>
          <p:spPr bwMode="auto">
            <a:xfrm>
              <a:off x="1303" y="1488"/>
              <a:ext cx="2" cy="96"/>
            </a:xfrm>
            <a:prstGeom prst="rect">
              <a:avLst/>
            </a:prstGeom>
            <a:solidFill>
              <a:srgbClr val="D4D47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84" name="Rectangle 1903"/>
            <p:cNvSpPr>
              <a:spLocks noChangeArrowheads="1"/>
            </p:cNvSpPr>
            <p:nvPr/>
          </p:nvSpPr>
          <p:spPr bwMode="auto">
            <a:xfrm>
              <a:off x="1305" y="1488"/>
              <a:ext cx="4" cy="96"/>
            </a:xfrm>
            <a:prstGeom prst="rect">
              <a:avLst/>
            </a:prstGeom>
            <a:solidFill>
              <a:srgbClr val="D6D68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85" name="Rectangle 1904"/>
            <p:cNvSpPr>
              <a:spLocks noChangeArrowheads="1"/>
            </p:cNvSpPr>
            <p:nvPr/>
          </p:nvSpPr>
          <p:spPr bwMode="auto">
            <a:xfrm>
              <a:off x="1309" y="1488"/>
              <a:ext cx="2" cy="96"/>
            </a:xfrm>
            <a:prstGeom prst="rect">
              <a:avLst/>
            </a:prstGeom>
            <a:solidFill>
              <a:srgbClr val="D8D88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86" name="Rectangle 1905"/>
            <p:cNvSpPr>
              <a:spLocks noChangeArrowheads="1"/>
            </p:cNvSpPr>
            <p:nvPr/>
          </p:nvSpPr>
          <p:spPr bwMode="auto">
            <a:xfrm>
              <a:off x="1311" y="1488"/>
              <a:ext cx="2" cy="96"/>
            </a:xfrm>
            <a:prstGeom prst="rect">
              <a:avLst/>
            </a:prstGeom>
            <a:solidFill>
              <a:srgbClr val="DADA8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87" name="Rectangle 1906"/>
            <p:cNvSpPr>
              <a:spLocks noChangeArrowheads="1"/>
            </p:cNvSpPr>
            <p:nvPr/>
          </p:nvSpPr>
          <p:spPr bwMode="auto">
            <a:xfrm>
              <a:off x="1313" y="1488"/>
              <a:ext cx="2" cy="96"/>
            </a:xfrm>
            <a:prstGeom prst="rect">
              <a:avLst/>
            </a:prstGeom>
            <a:solidFill>
              <a:srgbClr val="DCDC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88" name="Rectangle 1907"/>
            <p:cNvSpPr>
              <a:spLocks noChangeArrowheads="1"/>
            </p:cNvSpPr>
            <p:nvPr/>
          </p:nvSpPr>
          <p:spPr bwMode="auto">
            <a:xfrm>
              <a:off x="1315" y="1488"/>
              <a:ext cx="2" cy="96"/>
            </a:xfrm>
            <a:prstGeom prst="rect">
              <a:avLst/>
            </a:prstGeom>
            <a:solidFill>
              <a:srgbClr val="DDDD8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89" name="Rectangle 1908"/>
            <p:cNvSpPr>
              <a:spLocks noChangeArrowheads="1"/>
            </p:cNvSpPr>
            <p:nvPr/>
          </p:nvSpPr>
          <p:spPr bwMode="auto">
            <a:xfrm>
              <a:off x="1317" y="1488"/>
              <a:ext cx="2" cy="96"/>
            </a:xfrm>
            <a:prstGeom prst="rect">
              <a:avLst/>
            </a:prstGeom>
            <a:solidFill>
              <a:srgbClr val="DEDE8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90" name="Rectangle 1909"/>
            <p:cNvSpPr>
              <a:spLocks noChangeArrowheads="1"/>
            </p:cNvSpPr>
            <p:nvPr/>
          </p:nvSpPr>
          <p:spPr bwMode="auto">
            <a:xfrm>
              <a:off x="1319" y="1488"/>
              <a:ext cx="4" cy="96"/>
            </a:xfrm>
            <a:prstGeom prst="rect">
              <a:avLst/>
            </a:prstGeom>
            <a:solidFill>
              <a:srgbClr val="E1E18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91" name="Rectangle 1910"/>
            <p:cNvSpPr>
              <a:spLocks noChangeArrowheads="1"/>
            </p:cNvSpPr>
            <p:nvPr/>
          </p:nvSpPr>
          <p:spPr bwMode="auto">
            <a:xfrm>
              <a:off x="1323" y="1488"/>
              <a:ext cx="2" cy="96"/>
            </a:xfrm>
            <a:prstGeom prst="rect">
              <a:avLst/>
            </a:prstGeom>
            <a:solidFill>
              <a:srgbClr val="E3E38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92" name="Rectangle 1911"/>
            <p:cNvSpPr>
              <a:spLocks noChangeArrowheads="1"/>
            </p:cNvSpPr>
            <p:nvPr/>
          </p:nvSpPr>
          <p:spPr bwMode="auto">
            <a:xfrm>
              <a:off x="1325" y="1488"/>
              <a:ext cx="2" cy="96"/>
            </a:xfrm>
            <a:prstGeom prst="rect">
              <a:avLst/>
            </a:prstGeom>
            <a:solidFill>
              <a:srgbClr val="E4E489"/>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93" name="Rectangle 1912"/>
            <p:cNvSpPr>
              <a:spLocks noChangeArrowheads="1"/>
            </p:cNvSpPr>
            <p:nvPr/>
          </p:nvSpPr>
          <p:spPr bwMode="auto">
            <a:xfrm>
              <a:off x="1327" y="1488"/>
              <a:ext cx="2" cy="96"/>
            </a:xfrm>
            <a:prstGeom prst="rect">
              <a:avLst/>
            </a:prstGeom>
            <a:solidFill>
              <a:srgbClr val="E6E6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94" name="Rectangle 1913"/>
            <p:cNvSpPr>
              <a:spLocks noChangeArrowheads="1"/>
            </p:cNvSpPr>
            <p:nvPr/>
          </p:nvSpPr>
          <p:spPr bwMode="auto">
            <a:xfrm>
              <a:off x="1329" y="1488"/>
              <a:ext cx="2" cy="96"/>
            </a:xfrm>
            <a:prstGeom prst="rect">
              <a:avLst/>
            </a:prstGeom>
            <a:solidFill>
              <a:srgbClr val="E7E78A"/>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95" name="Rectangle 1914"/>
            <p:cNvSpPr>
              <a:spLocks noChangeArrowheads="1"/>
            </p:cNvSpPr>
            <p:nvPr/>
          </p:nvSpPr>
          <p:spPr bwMode="auto">
            <a:xfrm>
              <a:off x="1331" y="1488"/>
              <a:ext cx="4" cy="96"/>
            </a:xfrm>
            <a:prstGeom prst="rect">
              <a:avLst/>
            </a:prstGeom>
            <a:solidFill>
              <a:srgbClr val="E8E88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96" name="Rectangle 1915"/>
            <p:cNvSpPr>
              <a:spLocks noChangeArrowheads="1"/>
            </p:cNvSpPr>
            <p:nvPr/>
          </p:nvSpPr>
          <p:spPr bwMode="auto">
            <a:xfrm>
              <a:off x="1335" y="1488"/>
              <a:ext cx="2" cy="96"/>
            </a:xfrm>
            <a:prstGeom prst="rect">
              <a:avLst/>
            </a:prstGeom>
            <a:solidFill>
              <a:srgbClr val="EAEA8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97" name="Rectangle 1916"/>
            <p:cNvSpPr>
              <a:spLocks noChangeArrowheads="1"/>
            </p:cNvSpPr>
            <p:nvPr/>
          </p:nvSpPr>
          <p:spPr bwMode="auto">
            <a:xfrm>
              <a:off x="1337" y="1488"/>
              <a:ext cx="2" cy="96"/>
            </a:xfrm>
            <a:prstGeom prst="rect">
              <a:avLst/>
            </a:prstGeom>
            <a:solidFill>
              <a:srgbClr val="EBEB8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98" name="Rectangle 1917"/>
            <p:cNvSpPr>
              <a:spLocks noChangeArrowheads="1"/>
            </p:cNvSpPr>
            <p:nvPr/>
          </p:nvSpPr>
          <p:spPr bwMode="auto">
            <a:xfrm>
              <a:off x="1339" y="1488"/>
              <a:ext cx="2" cy="96"/>
            </a:xfrm>
            <a:prstGeom prst="rect">
              <a:avLst/>
            </a:prstGeom>
            <a:solidFill>
              <a:srgbClr val="ECEC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699" name="Rectangle 1918"/>
            <p:cNvSpPr>
              <a:spLocks noChangeArrowheads="1"/>
            </p:cNvSpPr>
            <p:nvPr/>
          </p:nvSpPr>
          <p:spPr bwMode="auto">
            <a:xfrm>
              <a:off x="1341" y="1488"/>
              <a:ext cx="2" cy="96"/>
            </a:xfrm>
            <a:prstGeom prst="rect">
              <a:avLst/>
            </a:prstGeom>
            <a:solidFill>
              <a:srgbClr val="EDED8E"/>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00" name="Rectangle 1919"/>
            <p:cNvSpPr>
              <a:spLocks noChangeArrowheads="1"/>
            </p:cNvSpPr>
            <p:nvPr/>
          </p:nvSpPr>
          <p:spPr bwMode="auto">
            <a:xfrm>
              <a:off x="1343" y="1488"/>
              <a:ext cx="2" cy="96"/>
            </a:xfrm>
            <a:prstGeom prst="rect">
              <a:avLst/>
            </a:prstGeom>
            <a:solidFill>
              <a:srgbClr val="EFEF8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01" name="Rectangle 1920"/>
            <p:cNvSpPr>
              <a:spLocks noChangeArrowheads="1"/>
            </p:cNvSpPr>
            <p:nvPr/>
          </p:nvSpPr>
          <p:spPr bwMode="auto">
            <a:xfrm>
              <a:off x="1345" y="1488"/>
              <a:ext cx="4" cy="96"/>
            </a:xfrm>
            <a:prstGeom prst="rect">
              <a:avLst/>
            </a:prstGeom>
            <a:solidFill>
              <a:srgbClr val="F0F0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02" name="Rectangle 1921"/>
            <p:cNvSpPr>
              <a:spLocks noChangeArrowheads="1"/>
            </p:cNvSpPr>
            <p:nvPr/>
          </p:nvSpPr>
          <p:spPr bwMode="auto">
            <a:xfrm>
              <a:off x="1349" y="1488"/>
              <a:ext cx="2" cy="96"/>
            </a:xfrm>
            <a:prstGeom prst="rect">
              <a:avLst/>
            </a:prstGeom>
            <a:solidFill>
              <a:srgbClr val="F1F19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03" name="Rectangle 1922"/>
            <p:cNvSpPr>
              <a:spLocks noChangeArrowheads="1"/>
            </p:cNvSpPr>
            <p:nvPr/>
          </p:nvSpPr>
          <p:spPr bwMode="auto">
            <a:xfrm>
              <a:off x="1351" y="1488"/>
              <a:ext cx="2" cy="96"/>
            </a:xfrm>
            <a:prstGeom prst="rect">
              <a:avLst/>
            </a:prstGeom>
            <a:solidFill>
              <a:srgbClr val="F2F291"/>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04" name="Rectangle 1923"/>
            <p:cNvSpPr>
              <a:spLocks noChangeArrowheads="1"/>
            </p:cNvSpPr>
            <p:nvPr/>
          </p:nvSpPr>
          <p:spPr bwMode="auto">
            <a:xfrm>
              <a:off x="1353" y="1488"/>
              <a:ext cx="2" cy="96"/>
            </a:xfrm>
            <a:prstGeom prst="rect">
              <a:avLst/>
            </a:prstGeom>
            <a:solidFill>
              <a:srgbClr val="F3F3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05" name="Rectangle 1924"/>
            <p:cNvSpPr>
              <a:spLocks noChangeArrowheads="1"/>
            </p:cNvSpPr>
            <p:nvPr/>
          </p:nvSpPr>
          <p:spPr bwMode="auto">
            <a:xfrm>
              <a:off x="1355" y="1488"/>
              <a:ext cx="2" cy="96"/>
            </a:xfrm>
            <a:prstGeom prst="rect">
              <a:avLst/>
            </a:prstGeom>
            <a:solidFill>
              <a:srgbClr val="F4F49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06" name="Rectangle 1925"/>
            <p:cNvSpPr>
              <a:spLocks noChangeArrowheads="1"/>
            </p:cNvSpPr>
            <p:nvPr/>
          </p:nvSpPr>
          <p:spPr bwMode="auto">
            <a:xfrm>
              <a:off x="1357" y="1488"/>
              <a:ext cx="4" cy="96"/>
            </a:xfrm>
            <a:prstGeom prst="rect">
              <a:avLst/>
            </a:prstGeom>
            <a:solidFill>
              <a:srgbClr val="F5F5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07" name="Rectangle 1926"/>
            <p:cNvSpPr>
              <a:spLocks noChangeArrowheads="1"/>
            </p:cNvSpPr>
            <p:nvPr/>
          </p:nvSpPr>
          <p:spPr bwMode="auto">
            <a:xfrm>
              <a:off x="1361" y="1488"/>
              <a:ext cx="2" cy="96"/>
            </a:xfrm>
            <a:prstGeom prst="rect">
              <a:avLst/>
            </a:prstGeom>
            <a:solidFill>
              <a:srgbClr val="F6F69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08" name="Rectangle 1927"/>
            <p:cNvSpPr>
              <a:spLocks noChangeArrowheads="1"/>
            </p:cNvSpPr>
            <p:nvPr/>
          </p:nvSpPr>
          <p:spPr bwMode="auto">
            <a:xfrm>
              <a:off x="1363" y="1488"/>
              <a:ext cx="2" cy="96"/>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09" name="Rectangle 1928"/>
            <p:cNvSpPr>
              <a:spLocks noChangeArrowheads="1"/>
            </p:cNvSpPr>
            <p:nvPr/>
          </p:nvSpPr>
          <p:spPr bwMode="auto">
            <a:xfrm>
              <a:off x="1365" y="1488"/>
              <a:ext cx="2" cy="96"/>
            </a:xfrm>
            <a:prstGeom prst="rect">
              <a:avLst/>
            </a:prstGeom>
            <a:solidFill>
              <a:srgbClr val="F7F794"/>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10" name="Rectangle 1929"/>
            <p:cNvSpPr>
              <a:spLocks noChangeArrowheads="1"/>
            </p:cNvSpPr>
            <p:nvPr/>
          </p:nvSpPr>
          <p:spPr bwMode="auto">
            <a:xfrm>
              <a:off x="1367" y="1488"/>
              <a:ext cx="2" cy="96"/>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11" name="Rectangle 1930"/>
            <p:cNvSpPr>
              <a:spLocks noChangeArrowheads="1"/>
            </p:cNvSpPr>
            <p:nvPr/>
          </p:nvSpPr>
          <p:spPr bwMode="auto">
            <a:xfrm>
              <a:off x="1369" y="1488"/>
              <a:ext cx="2" cy="96"/>
            </a:xfrm>
            <a:prstGeom prst="rect">
              <a:avLst/>
            </a:prstGeom>
            <a:solidFill>
              <a:srgbClr val="F8F8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12" name="Rectangle 1931"/>
            <p:cNvSpPr>
              <a:spLocks noChangeArrowheads="1"/>
            </p:cNvSpPr>
            <p:nvPr/>
          </p:nvSpPr>
          <p:spPr bwMode="auto">
            <a:xfrm>
              <a:off x="1371" y="1488"/>
              <a:ext cx="4" cy="96"/>
            </a:xfrm>
            <a:prstGeom prst="rect">
              <a:avLst/>
            </a:prstGeom>
            <a:solidFill>
              <a:srgbClr val="F9F995"/>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13" name="Rectangle 1932"/>
            <p:cNvSpPr>
              <a:spLocks noChangeArrowheads="1"/>
            </p:cNvSpPr>
            <p:nvPr/>
          </p:nvSpPr>
          <p:spPr bwMode="auto">
            <a:xfrm>
              <a:off x="1375" y="1488"/>
              <a:ext cx="2" cy="96"/>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14" name="Rectangle 1933"/>
            <p:cNvSpPr>
              <a:spLocks noChangeArrowheads="1"/>
            </p:cNvSpPr>
            <p:nvPr/>
          </p:nvSpPr>
          <p:spPr bwMode="auto">
            <a:xfrm>
              <a:off x="1377" y="1488"/>
              <a:ext cx="2" cy="96"/>
            </a:xfrm>
            <a:prstGeom prst="rect">
              <a:avLst/>
            </a:prstGeom>
            <a:solidFill>
              <a:srgbClr val="FAFA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15" name="Rectangle 1934"/>
            <p:cNvSpPr>
              <a:spLocks noChangeArrowheads="1"/>
            </p:cNvSpPr>
            <p:nvPr/>
          </p:nvSpPr>
          <p:spPr bwMode="auto">
            <a:xfrm>
              <a:off x="1379" y="1488"/>
              <a:ext cx="2" cy="96"/>
            </a:xfrm>
            <a:prstGeom prst="rect">
              <a:avLst/>
            </a:prstGeom>
            <a:solidFill>
              <a:srgbClr val="FBFB96"/>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16" name="Rectangle 1935"/>
            <p:cNvSpPr>
              <a:spLocks noChangeArrowheads="1"/>
            </p:cNvSpPr>
            <p:nvPr/>
          </p:nvSpPr>
          <p:spPr bwMode="auto">
            <a:xfrm>
              <a:off x="1381" y="1488"/>
              <a:ext cx="2" cy="96"/>
            </a:xfrm>
            <a:prstGeom prst="rect">
              <a:avLst/>
            </a:prstGeom>
            <a:solidFill>
              <a:srgbClr val="FBFB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17" name="Rectangle 1936"/>
            <p:cNvSpPr>
              <a:spLocks noChangeArrowheads="1"/>
            </p:cNvSpPr>
            <p:nvPr/>
          </p:nvSpPr>
          <p:spPr bwMode="auto">
            <a:xfrm>
              <a:off x="1383" y="1488"/>
              <a:ext cx="4" cy="96"/>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18" name="Rectangle 1937"/>
            <p:cNvSpPr>
              <a:spLocks noChangeArrowheads="1"/>
            </p:cNvSpPr>
            <p:nvPr/>
          </p:nvSpPr>
          <p:spPr bwMode="auto">
            <a:xfrm>
              <a:off x="1387" y="1488"/>
              <a:ext cx="2" cy="96"/>
            </a:xfrm>
            <a:prstGeom prst="rect">
              <a:avLst/>
            </a:prstGeom>
            <a:solidFill>
              <a:srgbClr val="FCFC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19" name="Rectangle 1938"/>
            <p:cNvSpPr>
              <a:spLocks noChangeArrowheads="1"/>
            </p:cNvSpPr>
            <p:nvPr/>
          </p:nvSpPr>
          <p:spPr bwMode="auto">
            <a:xfrm>
              <a:off x="1389" y="1488"/>
              <a:ext cx="2" cy="96"/>
            </a:xfrm>
            <a:prstGeom prst="rect">
              <a:avLst/>
            </a:prstGeom>
            <a:solidFill>
              <a:srgbClr val="FDFD97"/>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20" name="Rectangle 1939"/>
            <p:cNvSpPr>
              <a:spLocks noChangeArrowheads="1"/>
            </p:cNvSpPr>
            <p:nvPr/>
          </p:nvSpPr>
          <p:spPr bwMode="auto">
            <a:xfrm>
              <a:off x="1391" y="1488"/>
              <a:ext cx="2" cy="96"/>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21" name="Rectangle 1940"/>
            <p:cNvSpPr>
              <a:spLocks noChangeArrowheads="1"/>
            </p:cNvSpPr>
            <p:nvPr/>
          </p:nvSpPr>
          <p:spPr bwMode="auto">
            <a:xfrm>
              <a:off x="1393" y="1488"/>
              <a:ext cx="2" cy="96"/>
            </a:xfrm>
            <a:prstGeom prst="rect">
              <a:avLst/>
            </a:prstGeom>
            <a:solidFill>
              <a:srgbClr val="FDFD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22" name="Rectangle 1941"/>
            <p:cNvSpPr>
              <a:spLocks noChangeArrowheads="1"/>
            </p:cNvSpPr>
            <p:nvPr/>
          </p:nvSpPr>
          <p:spPr bwMode="auto">
            <a:xfrm>
              <a:off x="1395" y="1488"/>
              <a:ext cx="2" cy="9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23" name="Rectangle 1942"/>
            <p:cNvSpPr>
              <a:spLocks noChangeArrowheads="1"/>
            </p:cNvSpPr>
            <p:nvPr/>
          </p:nvSpPr>
          <p:spPr bwMode="auto">
            <a:xfrm>
              <a:off x="1397" y="1488"/>
              <a:ext cx="4" cy="9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24" name="Rectangle 1943"/>
            <p:cNvSpPr>
              <a:spLocks noChangeArrowheads="1"/>
            </p:cNvSpPr>
            <p:nvPr/>
          </p:nvSpPr>
          <p:spPr bwMode="auto">
            <a:xfrm>
              <a:off x="1401" y="1488"/>
              <a:ext cx="2" cy="9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725" name="Rectangle 1944"/>
            <p:cNvSpPr>
              <a:spLocks noChangeArrowheads="1"/>
            </p:cNvSpPr>
            <p:nvPr/>
          </p:nvSpPr>
          <p:spPr bwMode="auto">
            <a:xfrm>
              <a:off x="1403" y="1488"/>
              <a:ext cx="2" cy="96"/>
            </a:xfrm>
            <a:prstGeom prst="rect">
              <a:avLst/>
            </a:prstGeom>
            <a:solidFill>
              <a:srgbClr val="FEFE98"/>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sp>
        <p:nvSpPr>
          <p:cNvPr id="1926" name="Rectangle 1946"/>
          <p:cNvSpPr>
            <a:spLocks noChangeArrowheads="1"/>
          </p:cNvSpPr>
          <p:nvPr/>
        </p:nvSpPr>
        <p:spPr bwMode="auto">
          <a:xfrm>
            <a:off x="1047601" y="4278313"/>
            <a:ext cx="2694914" cy="461962"/>
          </a:xfrm>
          <a:prstGeom prst="rect">
            <a:avLst/>
          </a:prstGeom>
          <a:solidFill>
            <a:srgbClr val="0019D1"/>
          </a:solidFill>
          <a:ln w="9525">
            <a:solidFill>
              <a:srgbClr val="000000"/>
            </a:solidFill>
            <a:miter lim="800000"/>
            <a:headEnd/>
            <a:tailEnd/>
          </a:ln>
        </p:spPr>
        <p:txBody>
          <a:bodyPr/>
          <a:lstStyle/>
          <a:p>
            <a:endParaRPr lang="zh-CN" altLang="en-US" sz="1400" b="0" dirty="0">
              <a:solidFill>
                <a:srgbClr val="000000"/>
              </a:solidFill>
              <a:latin typeface="微软雅黑" pitchFamily="34" charset="-122"/>
            </a:endParaRPr>
          </a:p>
        </p:txBody>
      </p:sp>
      <p:sp>
        <p:nvSpPr>
          <p:cNvPr id="1927" name="Rectangle 1947"/>
          <p:cNvSpPr>
            <a:spLocks noChangeArrowheads="1"/>
          </p:cNvSpPr>
          <p:nvPr/>
        </p:nvSpPr>
        <p:spPr bwMode="auto">
          <a:xfrm>
            <a:off x="329078" y="4318001"/>
            <a:ext cx="2779183" cy="371475"/>
          </a:xfrm>
          <a:prstGeom prst="rect">
            <a:avLst/>
          </a:prstGeom>
          <a:no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28" name="Rectangle 1948"/>
          <p:cNvSpPr>
            <a:spLocks noChangeArrowheads="1"/>
          </p:cNvSpPr>
          <p:nvPr/>
        </p:nvSpPr>
        <p:spPr bwMode="auto">
          <a:xfrm>
            <a:off x="1953931" y="4413250"/>
            <a:ext cx="923330" cy="276999"/>
          </a:xfrm>
          <a:prstGeom prst="rect">
            <a:avLst/>
          </a:prstGeom>
          <a:noFill/>
          <a:ln w="9525">
            <a:noFill/>
            <a:miter lim="800000"/>
            <a:headEnd/>
            <a:tailEnd/>
          </a:ln>
        </p:spPr>
        <p:txBody>
          <a:bodyPr wrap="none" lIns="0" tIns="0" rIns="0" bIns="0">
            <a:spAutoFit/>
          </a:bodyPr>
          <a:lstStyle/>
          <a:p>
            <a:pPr eaLnBrk="0" hangingPunct="0"/>
            <a:r>
              <a:rPr lang="zh-CN" altLang="en-US" sz="1800" b="0" dirty="0">
                <a:solidFill>
                  <a:srgbClr val="C0C0C0"/>
                </a:solidFill>
                <a:latin typeface="微软雅黑" pitchFamily="34" charset="-122"/>
              </a:rPr>
              <a:t>工作计划</a:t>
            </a:r>
            <a:endParaRPr lang="zh-CN" altLang="en-US" sz="1800" b="0" dirty="0">
              <a:solidFill>
                <a:srgbClr val="000000"/>
              </a:solidFill>
              <a:latin typeface="微软雅黑" pitchFamily="34" charset="-122"/>
            </a:endParaRPr>
          </a:p>
        </p:txBody>
      </p:sp>
      <p:sp>
        <p:nvSpPr>
          <p:cNvPr id="1929" name="Rectangle 1949"/>
          <p:cNvSpPr>
            <a:spLocks noChangeArrowheads="1"/>
          </p:cNvSpPr>
          <p:nvPr/>
        </p:nvSpPr>
        <p:spPr bwMode="auto">
          <a:xfrm>
            <a:off x="1943612" y="4403725"/>
            <a:ext cx="923330" cy="276999"/>
          </a:xfrm>
          <a:prstGeom prst="rect">
            <a:avLst/>
          </a:prstGeom>
          <a:noFill/>
          <a:ln w="9525">
            <a:noFill/>
            <a:miter lim="800000"/>
            <a:headEnd/>
            <a:tailEnd/>
          </a:ln>
        </p:spPr>
        <p:txBody>
          <a:bodyPr wrap="none" lIns="0" tIns="0" rIns="0" bIns="0">
            <a:spAutoFit/>
          </a:bodyPr>
          <a:lstStyle/>
          <a:p>
            <a:pPr eaLnBrk="0" hangingPunct="0"/>
            <a:r>
              <a:rPr lang="zh-CN" altLang="en-US" sz="1800" b="0" dirty="0">
                <a:solidFill>
                  <a:srgbClr val="FFFFFF"/>
                </a:solidFill>
                <a:latin typeface="微软雅黑" pitchFamily="34" charset="-122"/>
              </a:rPr>
              <a:t>工作计划</a:t>
            </a:r>
            <a:endParaRPr lang="zh-CN" altLang="en-US" sz="1800" b="0" dirty="0">
              <a:solidFill>
                <a:srgbClr val="000000"/>
              </a:solidFill>
              <a:latin typeface="微软雅黑" pitchFamily="34" charset="-122"/>
            </a:endParaRPr>
          </a:p>
        </p:txBody>
      </p:sp>
      <p:grpSp>
        <p:nvGrpSpPr>
          <p:cNvPr id="1930" name="Group 1965"/>
          <p:cNvGrpSpPr>
            <a:grpSpLocks/>
          </p:cNvGrpSpPr>
          <p:nvPr/>
        </p:nvGrpSpPr>
        <p:grpSpPr bwMode="auto">
          <a:xfrm>
            <a:off x="1620291" y="2836864"/>
            <a:ext cx="1511696" cy="1025525"/>
            <a:chOff x="707" y="1787"/>
            <a:chExt cx="864" cy="646"/>
          </a:xfrm>
        </p:grpSpPr>
        <p:sp>
          <p:nvSpPr>
            <p:cNvPr id="1931" name="Rectangle 1950"/>
            <p:cNvSpPr>
              <a:spLocks noChangeArrowheads="1"/>
            </p:cNvSpPr>
            <p:nvPr/>
          </p:nvSpPr>
          <p:spPr bwMode="auto">
            <a:xfrm>
              <a:off x="707" y="1787"/>
              <a:ext cx="864" cy="646"/>
            </a:xfrm>
            <a:prstGeom prst="rect">
              <a:avLst/>
            </a:prstGeom>
            <a:no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32" name="Freeform 1951"/>
            <p:cNvSpPr>
              <a:spLocks/>
            </p:cNvSpPr>
            <p:nvPr/>
          </p:nvSpPr>
          <p:spPr bwMode="auto">
            <a:xfrm>
              <a:off x="832" y="2124"/>
              <a:ext cx="615" cy="104"/>
            </a:xfrm>
            <a:custGeom>
              <a:avLst/>
              <a:gdLst>
                <a:gd name="T0" fmla="*/ 192 w 615"/>
                <a:gd name="T1" fmla="*/ 0 h 104"/>
                <a:gd name="T2" fmla="*/ 0 w 615"/>
                <a:gd name="T3" fmla="*/ 104 h 104"/>
                <a:gd name="T4" fmla="*/ 537 w 615"/>
                <a:gd name="T5" fmla="*/ 104 h 104"/>
                <a:gd name="T6" fmla="*/ 615 w 615"/>
                <a:gd name="T7" fmla="*/ 0 h 104"/>
                <a:gd name="T8" fmla="*/ 192 w 615"/>
                <a:gd name="T9" fmla="*/ 0 h 104"/>
                <a:gd name="T10" fmla="*/ 0 60000 65536"/>
                <a:gd name="T11" fmla="*/ 0 60000 65536"/>
                <a:gd name="T12" fmla="*/ 0 60000 65536"/>
                <a:gd name="T13" fmla="*/ 0 60000 65536"/>
                <a:gd name="T14" fmla="*/ 0 60000 65536"/>
                <a:gd name="T15" fmla="*/ 0 w 615"/>
                <a:gd name="T16" fmla="*/ 0 h 104"/>
                <a:gd name="T17" fmla="*/ 615 w 615"/>
                <a:gd name="T18" fmla="*/ 104 h 104"/>
              </a:gdLst>
              <a:ahLst/>
              <a:cxnLst>
                <a:cxn ang="T10">
                  <a:pos x="T0" y="T1"/>
                </a:cxn>
                <a:cxn ang="T11">
                  <a:pos x="T2" y="T3"/>
                </a:cxn>
                <a:cxn ang="T12">
                  <a:pos x="T4" y="T5"/>
                </a:cxn>
                <a:cxn ang="T13">
                  <a:pos x="T6" y="T7"/>
                </a:cxn>
                <a:cxn ang="T14">
                  <a:pos x="T8" y="T9"/>
                </a:cxn>
              </a:cxnLst>
              <a:rect l="T15" t="T16" r="T17" b="T18"/>
              <a:pathLst>
                <a:path w="615" h="104">
                  <a:moveTo>
                    <a:pt x="192" y="0"/>
                  </a:moveTo>
                  <a:lnTo>
                    <a:pt x="0" y="104"/>
                  </a:lnTo>
                  <a:lnTo>
                    <a:pt x="537" y="104"/>
                  </a:lnTo>
                  <a:lnTo>
                    <a:pt x="615" y="0"/>
                  </a:lnTo>
                  <a:lnTo>
                    <a:pt x="192" y="0"/>
                  </a:lnTo>
                  <a:close/>
                </a:path>
              </a:pathLst>
            </a:custGeom>
            <a:solidFill>
              <a:srgbClr val="114FFB"/>
            </a:solidFill>
            <a:ln w="9525">
              <a:noFill/>
              <a:round/>
              <a:headEnd/>
              <a:tailEnd/>
            </a:ln>
          </p:spPr>
          <p:txBody>
            <a:bodyPr/>
            <a:lstStyle/>
            <a:p>
              <a:endParaRPr lang="zh-CN" altLang="en-US" sz="1400" b="0" dirty="0">
                <a:solidFill>
                  <a:srgbClr val="000000"/>
                </a:solidFill>
                <a:latin typeface="微软雅黑" pitchFamily="34" charset="-122"/>
              </a:endParaRPr>
            </a:p>
          </p:txBody>
        </p:sp>
        <p:sp>
          <p:nvSpPr>
            <p:cNvPr id="1933" name="Freeform 1952"/>
            <p:cNvSpPr>
              <a:spLocks/>
            </p:cNvSpPr>
            <p:nvPr/>
          </p:nvSpPr>
          <p:spPr bwMode="auto">
            <a:xfrm>
              <a:off x="1369" y="2128"/>
              <a:ext cx="78" cy="237"/>
            </a:xfrm>
            <a:custGeom>
              <a:avLst/>
              <a:gdLst>
                <a:gd name="T0" fmla="*/ 0 w 78"/>
                <a:gd name="T1" fmla="*/ 100 h 237"/>
                <a:gd name="T2" fmla="*/ 0 w 78"/>
                <a:gd name="T3" fmla="*/ 237 h 237"/>
                <a:gd name="T4" fmla="*/ 78 w 78"/>
                <a:gd name="T5" fmla="*/ 100 h 237"/>
                <a:gd name="T6" fmla="*/ 78 w 78"/>
                <a:gd name="T7" fmla="*/ 0 h 237"/>
                <a:gd name="T8" fmla="*/ 0 w 78"/>
                <a:gd name="T9" fmla="*/ 100 h 237"/>
                <a:gd name="T10" fmla="*/ 0 60000 65536"/>
                <a:gd name="T11" fmla="*/ 0 60000 65536"/>
                <a:gd name="T12" fmla="*/ 0 60000 65536"/>
                <a:gd name="T13" fmla="*/ 0 60000 65536"/>
                <a:gd name="T14" fmla="*/ 0 60000 65536"/>
                <a:gd name="T15" fmla="*/ 0 w 78"/>
                <a:gd name="T16" fmla="*/ 0 h 237"/>
                <a:gd name="T17" fmla="*/ 78 w 78"/>
                <a:gd name="T18" fmla="*/ 237 h 237"/>
              </a:gdLst>
              <a:ahLst/>
              <a:cxnLst>
                <a:cxn ang="T10">
                  <a:pos x="T0" y="T1"/>
                </a:cxn>
                <a:cxn ang="T11">
                  <a:pos x="T2" y="T3"/>
                </a:cxn>
                <a:cxn ang="T12">
                  <a:pos x="T4" y="T5"/>
                </a:cxn>
                <a:cxn ang="T13">
                  <a:pos x="T6" y="T7"/>
                </a:cxn>
                <a:cxn ang="T14">
                  <a:pos x="T8" y="T9"/>
                </a:cxn>
              </a:cxnLst>
              <a:rect l="T15" t="T16" r="T17" b="T18"/>
              <a:pathLst>
                <a:path w="78" h="237">
                  <a:moveTo>
                    <a:pt x="0" y="100"/>
                  </a:moveTo>
                  <a:lnTo>
                    <a:pt x="0" y="237"/>
                  </a:lnTo>
                  <a:lnTo>
                    <a:pt x="78" y="100"/>
                  </a:lnTo>
                  <a:lnTo>
                    <a:pt x="78" y="0"/>
                  </a:lnTo>
                  <a:lnTo>
                    <a:pt x="0" y="100"/>
                  </a:lnTo>
                  <a:close/>
                </a:path>
              </a:pathLst>
            </a:custGeom>
            <a:solidFill>
              <a:srgbClr val="063DE8"/>
            </a:solidFill>
            <a:ln w="9525">
              <a:noFill/>
              <a:round/>
              <a:headEnd/>
              <a:tailEnd/>
            </a:ln>
          </p:spPr>
          <p:txBody>
            <a:bodyPr/>
            <a:lstStyle/>
            <a:p>
              <a:endParaRPr lang="zh-CN" altLang="en-US" sz="1400" b="0" dirty="0">
                <a:solidFill>
                  <a:srgbClr val="000000"/>
                </a:solidFill>
                <a:latin typeface="微软雅黑" pitchFamily="34" charset="-122"/>
              </a:endParaRPr>
            </a:p>
          </p:txBody>
        </p:sp>
        <p:sp>
          <p:nvSpPr>
            <p:cNvPr id="1934" name="Rectangle 1953"/>
            <p:cNvSpPr>
              <a:spLocks noChangeArrowheads="1"/>
            </p:cNvSpPr>
            <p:nvPr/>
          </p:nvSpPr>
          <p:spPr bwMode="auto">
            <a:xfrm>
              <a:off x="986" y="2058"/>
              <a:ext cx="152" cy="170"/>
            </a:xfrm>
            <a:prstGeom prst="rect">
              <a:avLst/>
            </a:prstGeom>
            <a:solidFill>
              <a:srgbClr val="C1CEF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35" name="Freeform 1954"/>
            <p:cNvSpPr>
              <a:spLocks/>
            </p:cNvSpPr>
            <p:nvPr/>
          </p:nvSpPr>
          <p:spPr bwMode="auto">
            <a:xfrm>
              <a:off x="1178" y="1855"/>
              <a:ext cx="193" cy="34"/>
            </a:xfrm>
            <a:custGeom>
              <a:avLst/>
              <a:gdLst>
                <a:gd name="T0" fmla="*/ 0 w 193"/>
                <a:gd name="T1" fmla="*/ 34 h 34"/>
                <a:gd name="T2" fmla="*/ 115 w 193"/>
                <a:gd name="T3" fmla="*/ 34 h 34"/>
                <a:gd name="T4" fmla="*/ 193 w 193"/>
                <a:gd name="T5" fmla="*/ 0 h 34"/>
                <a:gd name="T6" fmla="*/ 77 w 193"/>
                <a:gd name="T7" fmla="*/ 0 h 34"/>
                <a:gd name="T8" fmla="*/ 0 w 193"/>
                <a:gd name="T9" fmla="*/ 34 h 34"/>
                <a:gd name="T10" fmla="*/ 0 60000 65536"/>
                <a:gd name="T11" fmla="*/ 0 60000 65536"/>
                <a:gd name="T12" fmla="*/ 0 60000 65536"/>
                <a:gd name="T13" fmla="*/ 0 60000 65536"/>
                <a:gd name="T14" fmla="*/ 0 60000 65536"/>
                <a:gd name="T15" fmla="*/ 0 w 193"/>
                <a:gd name="T16" fmla="*/ 0 h 34"/>
                <a:gd name="T17" fmla="*/ 193 w 193"/>
                <a:gd name="T18" fmla="*/ 34 h 34"/>
              </a:gdLst>
              <a:ahLst/>
              <a:cxnLst>
                <a:cxn ang="T10">
                  <a:pos x="T0" y="T1"/>
                </a:cxn>
                <a:cxn ang="T11">
                  <a:pos x="T2" y="T3"/>
                </a:cxn>
                <a:cxn ang="T12">
                  <a:pos x="T4" y="T5"/>
                </a:cxn>
                <a:cxn ang="T13">
                  <a:pos x="T6" y="T7"/>
                </a:cxn>
                <a:cxn ang="T14">
                  <a:pos x="T8" y="T9"/>
                </a:cxn>
              </a:cxnLst>
              <a:rect l="T15" t="T16" r="T17" b="T18"/>
              <a:pathLst>
                <a:path w="193" h="34">
                  <a:moveTo>
                    <a:pt x="0" y="34"/>
                  </a:moveTo>
                  <a:lnTo>
                    <a:pt x="115" y="34"/>
                  </a:lnTo>
                  <a:lnTo>
                    <a:pt x="193" y="0"/>
                  </a:lnTo>
                  <a:lnTo>
                    <a:pt x="77" y="0"/>
                  </a:lnTo>
                  <a:lnTo>
                    <a:pt x="0" y="34"/>
                  </a:lnTo>
                  <a:close/>
                </a:path>
              </a:pathLst>
            </a:custGeom>
            <a:solidFill>
              <a:srgbClr val="114FFB"/>
            </a:solidFill>
            <a:ln w="9525">
              <a:noFill/>
              <a:round/>
              <a:headEnd/>
              <a:tailEnd/>
            </a:ln>
          </p:spPr>
          <p:txBody>
            <a:bodyPr/>
            <a:lstStyle/>
            <a:p>
              <a:endParaRPr lang="zh-CN" altLang="en-US" sz="1400" b="0" dirty="0">
                <a:solidFill>
                  <a:srgbClr val="000000"/>
                </a:solidFill>
                <a:latin typeface="微软雅黑" pitchFamily="34" charset="-122"/>
              </a:endParaRPr>
            </a:p>
          </p:txBody>
        </p:sp>
        <p:sp>
          <p:nvSpPr>
            <p:cNvPr id="1936" name="Freeform 1955"/>
            <p:cNvSpPr>
              <a:spLocks/>
            </p:cNvSpPr>
            <p:nvPr/>
          </p:nvSpPr>
          <p:spPr bwMode="auto">
            <a:xfrm>
              <a:off x="1293" y="1855"/>
              <a:ext cx="78" cy="373"/>
            </a:xfrm>
            <a:custGeom>
              <a:avLst/>
              <a:gdLst>
                <a:gd name="T0" fmla="*/ 0 w 78"/>
                <a:gd name="T1" fmla="*/ 32 h 373"/>
                <a:gd name="T2" fmla="*/ 0 w 78"/>
                <a:gd name="T3" fmla="*/ 373 h 373"/>
                <a:gd name="T4" fmla="*/ 78 w 78"/>
                <a:gd name="T5" fmla="*/ 271 h 373"/>
                <a:gd name="T6" fmla="*/ 78 w 78"/>
                <a:gd name="T7" fmla="*/ 0 h 373"/>
                <a:gd name="T8" fmla="*/ 0 w 78"/>
                <a:gd name="T9" fmla="*/ 32 h 373"/>
                <a:gd name="T10" fmla="*/ 0 60000 65536"/>
                <a:gd name="T11" fmla="*/ 0 60000 65536"/>
                <a:gd name="T12" fmla="*/ 0 60000 65536"/>
                <a:gd name="T13" fmla="*/ 0 60000 65536"/>
                <a:gd name="T14" fmla="*/ 0 60000 65536"/>
                <a:gd name="T15" fmla="*/ 0 w 78"/>
                <a:gd name="T16" fmla="*/ 0 h 373"/>
                <a:gd name="T17" fmla="*/ 78 w 78"/>
                <a:gd name="T18" fmla="*/ 373 h 373"/>
              </a:gdLst>
              <a:ahLst/>
              <a:cxnLst>
                <a:cxn ang="T10">
                  <a:pos x="T0" y="T1"/>
                </a:cxn>
                <a:cxn ang="T11">
                  <a:pos x="T2" y="T3"/>
                </a:cxn>
                <a:cxn ang="T12">
                  <a:pos x="T4" y="T5"/>
                </a:cxn>
                <a:cxn ang="T13">
                  <a:pos x="T6" y="T7"/>
                </a:cxn>
                <a:cxn ang="T14">
                  <a:pos x="T8" y="T9"/>
                </a:cxn>
              </a:cxnLst>
              <a:rect l="T15" t="T16" r="T17" b="T18"/>
              <a:pathLst>
                <a:path w="78" h="373">
                  <a:moveTo>
                    <a:pt x="0" y="32"/>
                  </a:moveTo>
                  <a:lnTo>
                    <a:pt x="0" y="373"/>
                  </a:lnTo>
                  <a:lnTo>
                    <a:pt x="78" y="271"/>
                  </a:lnTo>
                  <a:lnTo>
                    <a:pt x="78" y="0"/>
                  </a:lnTo>
                  <a:lnTo>
                    <a:pt x="0" y="32"/>
                  </a:lnTo>
                  <a:close/>
                </a:path>
              </a:pathLst>
            </a:custGeom>
            <a:solidFill>
              <a:srgbClr val="063DE8"/>
            </a:solidFill>
            <a:ln w="9525">
              <a:noFill/>
              <a:round/>
              <a:headEnd/>
              <a:tailEnd/>
            </a:ln>
          </p:spPr>
          <p:txBody>
            <a:bodyPr/>
            <a:lstStyle/>
            <a:p>
              <a:endParaRPr lang="zh-CN" altLang="en-US" sz="1400" b="0" dirty="0">
                <a:solidFill>
                  <a:srgbClr val="000000"/>
                </a:solidFill>
                <a:latin typeface="微软雅黑" pitchFamily="34" charset="-122"/>
              </a:endParaRPr>
            </a:p>
          </p:txBody>
        </p:sp>
        <p:sp>
          <p:nvSpPr>
            <p:cNvPr id="1937" name="Freeform 1956"/>
            <p:cNvSpPr>
              <a:spLocks/>
            </p:cNvSpPr>
            <p:nvPr/>
          </p:nvSpPr>
          <p:spPr bwMode="auto">
            <a:xfrm>
              <a:off x="986" y="2024"/>
              <a:ext cx="192" cy="34"/>
            </a:xfrm>
            <a:custGeom>
              <a:avLst/>
              <a:gdLst>
                <a:gd name="T0" fmla="*/ 0 w 192"/>
                <a:gd name="T1" fmla="*/ 34 h 34"/>
                <a:gd name="T2" fmla="*/ 154 w 192"/>
                <a:gd name="T3" fmla="*/ 34 h 34"/>
                <a:gd name="T4" fmla="*/ 192 w 192"/>
                <a:gd name="T5" fmla="*/ 0 h 34"/>
                <a:gd name="T6" fmla="*/ 76 w 192"/>
                <a:gd name="T7" fmla="*/ 0 h 34"/>
                <a:gd name="T8" fmla="*/ 0 w 192"/>
                <a:gd name="T9" fmla="*/ 34 h 34"/>
                <a:gd name="T10" fmla="*/ 0 60000 65536"/>
                <a:gd name="T11" fmla="*/ 0 60000 65536"/>
                <a:gd name="T12" fmla="*/ 0 60000 65536"/>
                <a:gd name="T13" fmla="*/ 0 60000 65536"/>
                <a:gd name="T14" fmla="*/ 0 60000 65536"/>
                <a:gd name="T15" fmla="*/ 0 w 192"/>
                <a:gd name="T16" fmla="*/ 0 h 34"/>
                <a:gd name="T17" fmla="*/ 192 w 192"/>
                <a:gd name="T18" fmla="*/ 34 h 34"/>
              </a:gdLst>
              <a:ahLst/>
              <a:cxnLst>
                <a:cxn ang="T10">
                  <a:pos x="T0" y="T1"/>
                </a:cxn>
                <a:cxn ang="T11">
                  <a:pos x="T2" y="T3"/>
                </a:cxn>
                <a:cxn ang="T12">
                  <a:pos x="T4" y="T5"/>
                </a:cxn>
                <a:cxn ang="T13">
                  <a:pos x="T6" y="T7"/>
                </a:cxn>
                <a:cxn ang="T14">
                  <a:pos x="T8" y="T9"/>
                </a:cxn>
              </a:cxnLst>
              <a:rect l="T15" t="T16" r="T17" b="T18"/>
              <a:pathLst>
                <a:path w="192" h="34">
                  <a:moveTo>
                    <a:pt x="0" y="34"/>
                  </a:moveTo>
                  <a:lnTo>
                    <a:pt x="154" y="34"/>
                  </a:lnTo>
                  <a:lnTo>
                    <a:pt x="192" y="0"/>
                  </a:lnTo>
                  <a:lnTo>
                    <a:pt x="76" y="0"/>
                  </a:lnTo>
                  <a:lnTo>
                    <a:pt x="0" y="34"/>
                  </a:lnTo>
                  <a:close/>
                </a:path>
              </a:pathLst>
            </a:custGeom>
            <a:solidFill>
              <a:srgbClr val="114FFB"/>
            </a:solidFill>
            <a:ln w="9525">
              <a:noFill/>
              <a:round/>
              <a:headEnd/>
              <a:tailEnd/>
            </a:ln>
          </p:spPr>
          <p:txBody>
            <a:bodyPr/>
            <a:lstStyle/>
            <a:p>
              <a:endParaRPr lang="zh-CN" altLang="en-US" sz="1400" b="0" dirty="0">
                <a:solidFill>
                  <a:srgbClr val="000000"/>
                </a:solidFill>
                <a:latin typeface="微软雅黑" pitchFamily="34" charset="-122"/>
              </a:endParaRPr>
            </a:p>
          </p:txBody>
        </p:sp>
        <p:sp>
          <p:nvSpPr>
            <p:cNvPr id="1938" name="Freeform 1957"/>
            <p:cNvSpPr>
              <a:spLocks/>
            </p:cNvSpPr>
            <p:nvPr/>
          </p:nvSpPr>
          <p:spPr bwMode="auto">
            <a:xfrm>
              <a:off x="1138" y="2024"/>
              <a:ext cx="40" cy="204"/>
            </a:xfrm>
            <a:custGeom>
              <a:avLst/>
              <a:gdLst>
                <a:gd name="T0" fmla="*/ 0 w 40"/>
                <a:gd name="T1" fmla="*/ 34 h 204"/>
                <a:gd name="T2" fmla="*/ 0 w 40"/>
                <a:gd name="T3" fmla="*/ 204 h 204"/>
                <a:gd name="T4" fmla="*/ 40 w 40"/>
                <a:gd name="T5" fmla="*/ 170 h 204"/>
                <a:gd name="T6" fmla="*/ 40 w 40"/>
                <a:gd name="T7" fmla="*/ 0 h 204"/>
                <a:gd name="T8" fmla="*/ 0 w 40"/>
                <a:gd name="T9" fmla="*/ 34 h 204"/>
                <a:gd name="T10" fmla="*/ 0 60000 65536"/>
                <a:gd name="T11" fmla="*/ 0 60000 65536"/>
                <a:gd name="T12" fmla="*/ 0 60000 65536"/>
                <a:gd name="T13" fmla="*/ 0 60000 65536"/>
                <a:gd name="T14" fmla="*/ 0 60000 65536"/>
                <a:gd name="T15" fmla="*/ 0 w 40"/>
                <a:gd name="T16" fmla="*/ 0 h 204"/>
                <a:gd name="T17" fmla="*/ 40 w 40"/>
                <a:gd name="T18" fmla="*/ 204 h 204"/>
              </a:gdLst>
              <a:ahLst/>
              <a:cxnLst>
                <a:cxn ang="T10">
                  <a:pos x="T0" y="T1"/>
                </a:cxn>
                <a:cxn ang="T11">
                  <a:pos x="T2" y="T3"/>
                </a:cxn>
                <a:cxn ang="T12">
                  <a:pos x="T4" y="T5"/>
                </a:cxn>
                <a:cxn ang="T13">
                  <a:pos x="T6" y="T7"/>
                </a:cxn>
                <a:cxn ang="T14">
                  <a:pos x="T8" y="T9"/>
                </a:cxn>
              </a:cxnLst>
              <a:rect l="T15" t="T16" r="T17" b="T18"/>
              <a:pathLst>
                <a:path w="40" h="204">
                  <a:moveTo>
                    <a:pt x="0" y="34"/>
                  </a:moveTo>
                  <a:lnTo>
                    <a:pt x="0" y="204"/>
                  </a:lnTo>
                  <a:lnTo>
                    <a:pt x="40" y="170"/>
                  </a:lnTo>
                  <a:lnTo>
                    <a:pt x="40" y="0"/>
                  </a:lnTo>
                  <a:lnTo>
                    <a:pt x="0" y="34"/>
                  </a:lnTo>
                  <a:close/>
                </a:path>
              </a:pathLst>
            </a:custGeom>
            <a:solidFill>
              <a:srgbClr val="063DE8"/>
            </a:solidFill>
            <a:ln w="9525">
              <a:noFill/>
              <a:round/>
              <a:headEnd/>
              <a:tailEnd/>
            </a:ln>
          </p:spPr>
          <p:txBody>
            <a:bodyPr/>
            <a:lstStyle/>
            <a:p>
              <a:endParaRPr lang="zh-CN" altLang="en-US" sz="1400" b="0" dirty="0">
                <a:solidFill>
                  <a:srgbClr val="000000"/>
                </a:solidFill>
                <a:latin typeface="微软雅黑" pitchFamily="34" charset="-122"/>
              </a:endParaRPr>
            </a:p>
          </p:txBody>
        </p:sp>
        <p:sp>
          <p:nvSpPr>
            <p:cNvPr id="1939" name="Freeform 1958"/>
            <p:cNvSpPr>
              <a:spLocks/>
            </p:cNvSpPr>
            <p:nvPr/>
          </p:nvSpPr>
          <p:spPr bwMode="auto">
            <a:xfrm>
              <a:off x="870" y="1887"/>
              <a:ext cx="268" cy="34"/>
            </a:xfrm>
            <a:custGeom>
              <a:avLst/>
              <a:gdLst>
                <a:gd name="T0" fmla="*/ 0 w 268"/>
                <a:gd name="T1" fmla="*/ 34 h 34"/>
                <a:gd name="T2" fmla="*/ 230 w 268"/>
                <a:gd name="T3" fmla="*/ 34 h 34"/>
                <a:gd name="T4" fmla="*/ 268 w 268"/>
                <a:gd name="T5" fmla="*/ 0 h 34"/>
                <a:gd name="T6" fmla="*/ 76 w 268"/>
                <a:gd name="T7" fmla="*/ 0 h 34"/>
                <a:gd name="T8" fmla="*/ 0 w 268"/>
                <a:gd name="T9" fmla="*/ 34 h 34"/>
                <a:gd name="T10" fmla="*/ 0 60000 65536"/>
                <a:gd name="T11" fmla="*/ 0 60000 65536"/>
                <a:gd name="T12" fmla="*/ 0 60000 65536"/>
                <a:gd name="T13" fmla="*/ 0 60000 65536"/>
                <a:gd name="T14" fmla="*/ 0 60000 65536"/>
                <a:gd name="T15" fmla="*/ 0 w 268"/>
                <a:gd name="T16" fmla="*/ 0 h 34"/>
                <a:gd name="T17" fmla="*/ 268 w 268"/>
                <a:gd name="T18" fmla="*/ 34 h 34"/>
              </a:gdLst>
              <a:ahLst/>
              <a:cxnLst>
                <a:cxn ang="T10">
                  <a:pos x="T0" y="T1"/>
                </a:cxn>
                <a:cxn ang="T11">
                  <a:pos x="T2" y="T3"/>
                </a:cxn>
                <a:cxn ang="T12">
                  <a:pos x="T4" y="T5"/>
                </a:cxn>
                <a:cxn ang="T13">
                  <a:pos x="T6" y="T7"/>
                </a:cxn>
                <a:cxn ang="T14">
                  <a:pos x="T8" y="T9"/>
                </a:cxn>
              </a:cxnLst>
              <a:rect l="T15" t="T16" r="T17" b="T18"/>
              <a:pathLst>
                <a:path w="268" h="34">
                  <a:moveTo>
                    <a:pt x="0" y="34"/>
                  </a:moveTo>
                  <a:lnTo>
                    <a:pt x="230" y="34"/>
                  </a:lnTo>
                  <a:lnTo>
                    <a:pt x="268" y="0"/>
                  </a:lnTo>
                  <a:lnTo>
                    <a:pt x="76" y="0"/>
                  </a:lnTo>
                  <a:lnTo>
                    <a:pt x="0" y="34"/>
                  </a:lnTo>
                  <a:close/>
                </a:path>
              </a:pathLst>
            </a:custGeom>
            <a:solidFill>
              <a:srgbClr val="114FFB"/>
            </a:solidFill>
            <a:ln w="9525">
              <a:noFill/>
              <a:round/>
              <a:headEnd/>
              <a:tailEnd/>
            </a:ln>
          </p:spPr>
          <p:txBody>
            <a:bodyPr/>
            <a:lstStyle/>
            <a:p>
              <a:endParaRPr lang="zh-CN" altLang="en-US" sz="1400" b="0" dirty="0">
                <a:solidFill>
                  <a:srgbClr val="000000"/>
                </a:solidFill>
                <a:latin typeface="微软雅黑" pitchFamily="34" charset="-122"/>
              </a:endParaRPr>
            </a:p>
          </p:txBody>
        </p:sp>
        <p:sp>
          <p:nvSpPr>
            <p:cNvPr id="1940" name="Freeform 1959"/>
            <p:cNvSpPr>
              <a:spLocks/>
            </p:cNvSpPr>
            <p:nvPr/>
          </p:nvSpPr>
          <p:spPr bwMode="auto">
            <a:xfrm>
              <a:off x="1100" y="1887"/>
              <a:ext cx="38" cy="171"/>
            </a:xfrm>
            <a:custGeom>
              <a:avLst/>
              <a:gdLst>
                <a:gd name="T0" fmla="*/ 0 w 38"/>
                <a:gd name="T1" fmla="*/ 34 h 171"/>
                <a:gd name="T2" fmla="*/ 0 w 38"/>
                <a:gd name="T3" fmla="*/ 171 h 171"/>
                <a:gd name="T4" fmla="*/ 38 w 38"/>
                <a:gd name="T5" fmla="*/ 137 h 171"/>
                <a:gd name="T6" fmla="*/ 38 w 38"/>
                <a:gd name="T7" fmla="*/ 0 h 171"/>
                <a:gd name="T8" fmla="*/ 0 w 38"/>
                <a:gd name="T9" fmla="*/ 34 h 171"/>
                <a:gd name="T10" fmla="*/ 0 60000 65536"/>
                <a:gd name="T11" fmla="*/ 0 60000 65536"/>
                <a:gd name="T12" fmla="*/ 0 60000 65536"/>
                <a:gd name="T13" fmla="*/ 0 60000 65536"/>
                <a:gd name="T14" fmla="*/ 0 60000 65536"/>
                <a:gd name="T15" fmla="*/ 0 w 38"/>
                <a:gd name="T16" fmla="*/ 0 h 171"/>
                <a:gd name="T17" fmla="*/ 38 w 38"/>
                <a:gd name="T18" fmla="*/ 171 h 171"/>
              </a:gdLst>
              <a:ahLst/>
              <a:cxnLst>
                <a:cxn ang="T10">
                  <a:pos x="T0" y="T1"/>
                </a:cxn>
                <a:cxn ang="T11">
                  <a:pos x="T2" y="T3"/>
                </a:cxn>
                <a:cxn ang="T12">
                  <a:pos x="T4" y="T5"/>
                </a:cxn>
                <a:cxn ang="T13">
                  <a:pos x="T6" y="T7"/>
                </a:cxn>
                <a:cxn ang="T14">
                  <a:pos x="T8" y="T9"/>
                </a:cxn>
              </a:cxnLst>
              <a:rect l="T15" t="T16" r="T17" b="T18"/>
              <a:pathLst>
                <a:path w="38" h="171">
                  <a:moveTo>
                    <a:pt x="0" y="34"/>
                  </a:moveTo>
                  <a:lnTo>
                    <a:pt x="0" y="171"/>
                  </a:lnTo>
                  <a:lnTo>
                    <a:pt x="38" y="137"/>
                  </a:lnTo>
                  <a:lnTo>
                    <a:pt x="38" y="0"/>
                  </a:lnTo>
                  <a:lnTo>
                    <a:pt x="0" y="34"/>
                  </a:lnTo>
                  <a:close/>
                </a:path>
              </a:pathLst>
            </a:custGeom>
            <a:solidFill>
              <a:srgbClr val="063DE8"/>
            </a:solidFill>
            <a:ln w="9525">
              <a:noFill/>
              <a:round/>
              <a:headEnd/>
              <a:tailEnd/>
            </a:ln>
          </p:spPr>
          <p:txBody>
            <a:bodyPr/>
            <a:lstStyle/>
            <a:p>
              <a:endParaRPr lang="zh-CN" altLang="en-US" sz="1400" b="0" dirty="0">
                <a:solidFill>
                  <a:srgbClr val="000000"/>
                </a:solidFill>
                <a:latin typeface="微软雅黑" pitchFamily="34" charset="-122"/>
              </a:endParaRPr>
            </a:p>
          </p:txBody>
        </p:sp>
        <p:sp>
          <p:nvSpPr>
            <p:cNvPr id="1941" name="Rectangle 1960"/>
            <p:cNvSpPr>
              <a:spLocks noChangeArrowheads="1"/>
            </p:cNvSpPr>
            <p:nvPr/>
          </p:nvSpPr>
          <p:spPr bwMode="auto">
            <a:xfrm>
              <a:off x="1178" y="1887"/>
              <a:ext cx="115" cy="341"/>
            </a:xfrm>
            <a:prstGeom prst="rect">
              <a:avLst/>
            </a:prstGeom>
            <a:solidFill>
              <a:srgbClr val="C1CEFF"/>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42" name="Rectangle 1961"/>
            <p:cNvSpPr>
              <a:spLocks noChangeArrowheads="1"/>
            </p:cNvSpPr>
            <p:nvPr/>
          </p:nvSpPr>
          <p:spPr bwMode="auto">
            <a:xfrm>
              <a:off x="832" y="2228"/>
              <a:ext cx="539" cy="137"/>
            </a:xfrm>
            <a:prstGeom prst="rect">
              <a:avLst/>
            </a:prstGeom>
            <a:solidFill>
              <a:srgbClr val="618FF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943" name="Rectangle 1962"/>
            <p:cNvSpPr>
              <a:spLocks noChangeArrowheads="1"/>
            </p:cNvSpPr>
            <p:nvPr/>
          </p:nvSpPr>
          <p:spPr bwMode="auto">
            <a:xfrm>
              <a:off x="978" y="2245"/>
              <a:ext cx="235" cy="155"/>
            </a:xfrm>
            <a:prstGeom prst="rect">
              <a:avLst/>
            </a:prstGeom>
            <a:noFill/>
            <a:ln w="9525">
              <a:noFill/>
              <a:miter lim="800000"/>
              <a:headEnd/>
              <a:tailEnd/>
            </a:ln>
          </p:spPr>
          <p:txBody>
            <a:bodyPr wrap="none" lIns="0" tIns="0" rIns="0" bIns="0">
              <a:spAutoFit/>
            </a:bodyPr>
            <a:lstStyle/>
            <a:p>
              <a:pPr eaLnBrk="0" hangingPunct="0"/>
              <a:r>
                <a:rPr lang="zh-CN" altLang="en-US" sz="1600" b="0" dirty="0">
                  <a:solidFill>
                    <a:srgbClr val="000000"/>
                  </a:solidFill>
                  <a:latin typeface="微软雅黑" pitchFamily="34" charset="-122"/>
                </a:rPr>
                <a:t>物料</a:t>
              </a:r>
              <a:endParaRPr lang="zh-CN" altLang="en-US" sz="1800" b="0" dirty="0">
                <a:solidFill>
                  <a:srgbClr val="000000"/>
                </a:solidFill>
                <a:latin typeface="微软雅黑" pitchFamily="34" charset="-122"/>
              </a:endParaRPr>
            </a:p>
          </p:txBody>
        </p:sp>
        <p:sp>
          <p:nvSpPr>
            <p:cNvPr id="1944" name="Rectangle 1963"/>
            <p:cNvSpPr>
              <a:spLocks noChangeArrowheads="1"/>
            </p:cNvSpPr>
            <p:nvPr/>
          </p:nvSpPr>
          <p:spPr bwMode="auto">
            <a:xfrm>
              <a:off x="974" y="2241"/>
              <a:ext cx="235" cy="155"/>
            </a:xfrm>
            <a:prstGeom prst="rect">
              <a:avLst/>
            </a:prstGeom>
            <a:noFill/>
            <a:ln w="9525">
              <a:noFill/>
              <a:miter lim="800000"/>
              <a:headEnd/>
              <a:tailEnd/>
            </a:ln>
          </p:spPr>
          <p:txBody>
            <a:bodyPr wrap="none" lIns="0" tIns="0" rIns="0" bIns="0">
              <a:spAutoFit/>
            </a:bodyPr>
            <a:lstStyle/>
            <a:p>
              <a:pPr eaLnBrk="0" hangingPunct="0"/>
              <a:r>
                <a:rPr lang="zh-CN" altLang="en-US" sz="1600" b="0" dirty="0">
                  <a:solidFill>
                    <a:srgbClr val="FFFFFF"/>
                  </a:solidFill>
                  <a:latin typeface="微软雅黑" pitchFamily="34" charset="-122"/>
                </a:rPr>
                <a:t>物料</a:t>
              </a:r>
              <a:endParaRPr lang="zh-CN" altLang="en-US" sz="1800" b="0" dirty="0">
                <a:solidFill>
                  <a:srgbClr val="000000"/>
                </a:solidFill>
                <a:latin typeface="微软雅黑" pitchFamily="34" charset="-122"/>
              </a:endParaRPr>
            </a:p>
          </p:txBody>
        </p:sp>
        <p:sp>
          <p:nvSpPr>
            <p:cNvPr id="1945" name="Rectangle 1964"/>
            <p:cNvSpPr>
              <a:spLocks noChangeArrowheads="1"/>
            </p:cNvSpPr>
            <p:nvPr/>
          </p:nvSpPr>
          <p:spPr bwMode="auto">
            <a:xfrm>
              <a:off x="870" y="1921"/>
              <a:ext cx="232" cy="137"/>
            </a:xfrm>
            <a:prstGeom prst="rect">
              <a:avLst/>
            </a:prstGeom>
            <a:solidFill>
              <a:srgbClr val="618FFD"/>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sp>
        <p:nvSpPr>
          <p:cNvPr id="1946" name="Rectangle 33"/>
          <p:cNvSpPr>
            <a:spLocks noChangeArrowheads="1"/>
          </p:cNvSpPr>
          <p:nvPr/>
        </p:nvSpPr>
        <p:spPr bwMode="auto">
          <a:xfrm>
            <a:off x="3952817" y="3725134"/>
            <a:ext cx="173124" cy="276999"/>
          </a:xfrm>
          <a:prstGeom prst="rect">
            <a:avLst/>
          </a:prstGeom>
          <a:noFill/>
          <a:ln w="9525">
            <a:noFill/>
            <a:miter lim="800000"/>
            <a:headEnd/>
            <a:tailEnd/>
          </a:ln>
        </p:spPr>
        <p:txBody>
          <a:bodyPr wrap="none" lIns="0" tIns="0" rIns="0" bIns="0">
            <a:spAutoFit/>
          </a:bodyPr>
          <a:lstStyle/>
          <a:p>
            <a:pPr eaLnBrk="0" hangingPunct="0"/>
            <a:r>
              <a:rPr lang="en-US" altLang="zh-CN" sz="1800" b="0" dirty="0">
                <a:solidFill>
                  <a:srgbClr val="0019D1"/>
                </a:solidFill>
                <a:latin typeface="Wingdings" pitchFamily="2" charset="2"/>
              </a:rPr>
              <a:t>l</a:t>
            </a:r>
            <a:endParaRPr lang="en-US" altLang="zh-CN" sz="1800" b="0" dirty="0">
              <a:solidFill>
                <a:srgbClr val="000000"/>
              </a:solidFill>
              <a:latin typeface="微软雅黑" pitchFamily="34" charset="-122"/>
            </a:endParaRPr>
          </a:p>
        </p:txBody>
      </p:sp>
      <p:sp>
        <p:nvSpPr>
          <p:cNvPr id="1947" name="Rectangle 34"/>
          <p:cNvSpPr>
            <a:spLocks noChangeArrowheads="1"/>
          </p:cNvSpPr>
          <p:nvPr/>
        </p:nvSpPr>
        <p:spPr bwMode="auto">
          <a:xfrm>
            <a:off x="4140274" y="3715609"/>
            <a:ext cx="137858" cy="276999"/>
          </a:xfrm>
          <a:prstGeom prst="rect">
            <a:avLst/>
          </a:prstGeom>
          <a:noFill/>
          <a:ln w="9525">
            <a:noFill/>
            <a:miter lim="800000"/>
            <a:headEnd/>
            <a:tailEnd/>
          </a:ln>
        </p:spPr>
        <p:txBody>
          <a:bodyPr wrap="none" lIns="0" tIns="0" rIns="0" bIns="0">
            <a:spAutoFit/>
          </a:bodyPr>
          <a:lstStyle/>
          <a:p>
            <a:pPr eaLnBrk="0" hangingPunct="0"/>
            <a:r>
              <a:rPr lang="en-US" altLang="zh-CN" sz="1800" b="0" dirty="0">
                <a:solidFill>
                  <a:srgbClr val="000000"/>
                </a:solidFill>
                <a:latin typeface="微软雅黑" pitchFamily="34" charset="-122"/>
              </a:rPr>
              <a:t>  </a:t>
            </a:r>
          </a:p>
        </p:txBody>
      </p:sp>
      <p:sp>
        <p:nvSpPr>
          <p:cNvPr id="1948" name="Rectangle 35"/>
          <p:cNvSpPr>
            <a:spLocks noChangeArrowheads="1"/>
          </p:cNvSpPr>
          <p:nvPr/>
        </p:nvSpPr>
        <p:spPr bwMode="auto">
          <a:xfrm>
            <a:off x="4233143" y="3731483"/>
            <a:ext cx="923330" cy="276999"/>
          </a:xfrm>
          <a:prstGeom prst="rect">
            <a:avLst/>
          </a:prstGeom>
          <a:noFill/>
          <a:ln w="9525">
            <a:noFill/>
            <a:miter lim="800000"/>
            <a:headEnd/>
            <a:tailEnd/>
          </a:ln>
        </p:spPr>
        <p:txBody>
          <a:bodyPr wrap="none" lIns="0" tIns="0" rIns="0" bIns="0">
            <a:spAutoFit/>
          </a:bodyPr>
          <a:lstStyle/>
          <a:p>
            <a:pPr eaLnBrk="0" hangingPunct="0"/>
            <a:r>
              <a:rPr lang="zh-CN" altLang="en-US" sz="1800" b="0" dirty="0" smtClean="0">
                <a:solidFill>
                  <a:srgbClr val="000000"/>
                </a:solidFill>
                <a:latin typeface="微软雅黑" pitchFamily="34" charset="-122"/>
              </a:rPr>
              <a:t>交货容差</a:t>
            </a:r>
            <a:endParaRPr lang="zh-CN" altLang="en-US" sz="1800" b="0" dirty="0">
              <a:solidFill>
                <a:srgbClr val="000000"/>
              </a:solidFill>
              <a:latin typeface="微软雅黑" pitchFamily="34" charset="-122"/>
            </a:endParaRPr>
          </a:p>
        </p:txBody>
      </p:sp>
      <p:sp>
        <p:nvSpPr>
          <p:cNvPr id="1949" name="Rectangle 33"/>
          <p:cNvSpPr>
            <a:spLocks noChangeArrowheads="1"/>
          </p:cNvSpPr>
          <p:nvPr/>
        </p:nvSpPr>
        <p:spPr bwMode="auto">
          <a:xfrm>
            <a:off x="3963290" y="3412969"/>
            <a:ext cx="173124" cy="276999"/>
          </a:xfrm>
          <a:prstGeom prst="rect">
            <a:avLst/>
          </a:prstGeom>
          <a:noFill/>
          <a:ln w="9525">
            <a:noFill/>
            <a:miter lim="800000"/>
            <a:headEnd/>
            <a:tailEnd/>
          </a:ln>
        </p:spPr>
        <p:txBody>
          <a:bodyPr wrap="none" lIns="0" tIns="0" rIns="0" bIns="0">
            <a:spAutoFit/>
          </a:bodyPr>
          <a:lstStyle/>
          <a:p>
            <a:pPr eaLnBrk="0" hangingPunct="0"/>
            <a:r>
              <a:rPr lang="en-US" altLang="zh-CN" sz="1800" b="0" dirty="0">
                <a:solidFill>
                  <a:srgbClr val="0019D1"/>
                </a:solidFill>
                <a:latin typeface="Wingdings" pitchFamily="2" charset="2"/>
              </a:rPr>
              <a:t>l</a:t>
            </a:r>
            <a:endParaRPr lang="en-US" altLang="zh-CN" sz="1800" b="0" dirty="0">
              <a:solidFill>
                <a:srgbClr val="000000"/>
              </a:solidFill>
              <a:latin typeface="微软雅黑" pitchFamily="34" charset="-122"/>
            </a:endParaRPr>
          </a:p>
        </p:txBody>
      </p:sp>
      <p:sp>
        <p:nvSpPr>
          <p:cNvPr id="1950" name="Rectangle 34"/>
          <p:cNvSpPr>
            <a:spLocks noChangeArrowheads="1"/>
          </p:cNvSpPr>
          <p:nvPr/>
        </p:nvSpPr>
        <p:spPr bwMode="auto">
          <a:xfrm>
            <a:off x="4150748" y="3403444"/>
            <a:ext cx="137858" cy="276999"/>
          </a:xfrm>
          <a:prstGeom prst="rect">
            <a:avLst/>
          </a:prstGeom>
          <a:noFill/>
          <a:ln w="9525">
            <a:noFill/>
            <a:miter lim="800000"/>
            <a:headEnd/>
            <a:tailEnd/>
          </a:ln>
        </p:spPr>
        <p:txBody>
          <a:bodyPr wrap="none" lIns="0" tIns="0" rIns="0" bIns="0">
            <a:spAutoFit/>
          </a:bodyPr>
          <a:lstStyle/>
          <a:p>
            <a:pPr eaLnBrk="0" hangingPunct="0"/>
            <a:r>
              <a:rPr lang="en-US" altLang="zh-CN" sz="1800" b="0" dirty="0">
                <a:solidFill>
                  <a:srgbClr val="000000"/>
                </a:solidFill>
                <a:latin typeface="微软雅黑" pitchFamily="34" charset="-122"/>
              </a:rPr>
              <a:t>  </a:t>
            </a:r>
          </a:p>
        </p:txBody>
      </p:sp>
      <p:sp>
        <p:nvSpPr>
          <p:cNvPr id="1951" name="Rectangle 35"/>
          <p:cNvSpPr>
            <a:spLocks noChangeArrowheads="1"/>
          </p:cNvSpPr>
          <p:nvPr/>
        </p:nvSpPr>
        <p:spPr bwMode="auto">
          <a:xfrm>
            <a:off x="4243617" y="3419319"/>
            <a:ext cx="2539157" cy="276999"/>
          </a:xfrm>
          <a:prstGeom prst="rect">
            <a:avLst/>
          </a:prstGeom>
          <a:noFill/>
          <a:ln w="9525">
            <a:noFill/>
            <a:miter lim="800000"/>
            <a:headEnd/>
            <a:tailEnd/>
          </a:ln>
        </p:spPr>
        <p:txBody>
          <a:bodyPr wrap="none" lIns="0" tIns="0" rIns="0" bIns="0">
            <a:spAutoFit/>
          </a:bodyPr>
          <a:lstStyle/>
          <a:p>
            <a:pPr eaLnBrk="0" hangingPunct="0"/>
            <a:r>
              <a:rPr lang="zh-CN" altLang="en-US" sz="1800" b="0" dirty="0">
                <a:solidFill>
                  <a:srgbClr val="000000"/>
                </a:solidFill>
                <a:latin typeface="微软雅黑" pitchFamily="34" charset="-122"/>
              </a:rPr>
              <a:t>批量相关的内部生产时间</a:t>
            </a:r>
          </a:p>
        </p:txBody>
      </p:sp>
    </p:spTree>
    <p:extLst>
      <p:ext uri="{BB962C8B-B14F-4D97-AF65-F5344CB8AC3E}">
        <p14:creationId xmlns:p14="http://schemas.microsoft.com/office/powerpoint/2010/main" val="2427575073"/>
      </p:ext>
    </p:extLst>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4422913"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物料主数据</a:t>
            </a:r>
            <a:r>
              <a:rPr kumimoji="0" lang="en-US" altLang="zh-CN"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a:t>
            </a:r>
            <a:r>
              <a:rPr kumimoji="0" lang="zh-CN" altLang="en-US" sz="2000" b="1" i="0" u="none" strike="noStrike" kern="1200" cap="none" spc="0" normalizeH="0" baseline="0" noProof="0" dirty="0" smtClean="0">
                <a:ln>
                  <a:noFill/>
                </a:ln>
                <a:solidFill>
                  <a:prstClr val="black"/>
                </a:solidFill>
                <a:effectLst/>
                <a:uLnTx/>
                <a:uFillTx/>
                <a:latin typeface="宋体" charset="-122"/>
                <a:ea typeface="微软雅黑" pitchFamily="34" charset="-122"/>
                <a:cs typeface="+mn-cs"/>
              </a:rPr>
              <a:t>工作计划视图</a:t>
            </a:r>
            <a:endParaRPr kumimoji="0" lang="zh-CN" altLang="en-US" sz="2000" b="1" i="0" u="none" strike="noStrike" kern="1200" cap="none" spc="0" normalizeH="0" baseline="0" noProof="0" dirty="0">
              <a:ln>
                <a:noFill/>
              </a:ln>
              <a:solidFill>
                <a:prstClr val="black"/>
              </a:solidFill>
              <a:effectLst/>
              <a:uLnTx/>
              <a:uFillTx/>
              <a:latin typeface="宋体" charset="-122"/>
              <a:ea typeface="微软雅黑" pitchFamily="34" charset="-122"/>
              <a:cs typeface="+mn-cs"/>
            </a:endParaRPr>
          </a:p>
        </p:txBody>
      </p:sp>
      <p:pic>
        <p:nvPicPr>
          <p:cNvPr id="2" name="图片 1"/>
          <p:cNvPicPr>
            <a:picLocks noChangeAspect="1"/>
          </p:cNvPicPr>
          <p:nvPr/>
        </p:nvPicPr>
        <p:blipFill>
          <a:blip r:embed="rId2"/>
          <a:stretch>
            <a:fillRect/>
          </a:stretch>
        </p:blipFill>
        <p:spPr>
          <a:xfrm>
            <a:off x="370025" y="647316"/>
            <a:ext cx="7491827" cy="5707727"/>
          </a:xfrm>
          <a:prstGeom prst="rect">
            <a:avLst/>
          </a:prstGeom>
        </p:spPr>
      </p:pic>
      <p:sp>
        <p:nvSpPr>
          <p:cNvPr id="3" name="矩形 2"/>
          <p:cNvSpPr/>
          <p:nvPr/>
        </p:nvSpPr>
        <p:spPr bwMode="auto">
          <a:xfrm>
            <a:off x="526774" y="3498574"/>
            <a:ext cx="3299791" cy="447261"/>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Tree>
    <p:extLst>
      <p:ext uri="{BB962C8B-B14F-4D97-AF65-F5344CB8AC3E}">
        <p14:creationId xmlns:p14="http://schemas.microsoft.com/office/powerpoint/2010/main" val="407698879"/>
      </p:ext>
    </p:extLst>
  </p:cSld>
  <p:clrMapOvr>
    <a:masterClrMapping/>
  </p:clrMapOvr>
  <p:transition>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txBox="1">
            <a:spLocks/>
          </p:cNvSpPr>
          <p:nvPr/>
        </p:nvSpPr>
        <p:spPr bwMode="auto">
          <a:xfrm>
            <a:off x="2066632" y="1354934"/>
            <a:ext cx="8569651" cy="815834"/>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lgn="l" rtl="0" eaLnBrk="0" fontAlgn="base" hangingPunct="0">
              <a:lnSpc>
                <a:spcPts val="2700"/>
              </a:lnSpc>
              <a:spcBef>
                <a:spcPct val="0"/>
              </a:spcBef>
              <a:spcAft>
                <a:spcPct val="0"/>
              </a:spcAft>
              <a:defRPr lang="zh-CN" altLang="en-US" sz="2000" kern="1200">
                <a:solidFill>
                  <a:schemeClr val="tx1"/>
                </a:solidFill>
                <a:latin typeface="微软雅黑" pitchFamily="34" charset="-122"/>
                <a:ea typeface="微软雅黑" pitchFamily="34" charset="-122"/>
                <a:cs typeface="+mj-cs"/>
              </a:defRPr>
            </a:lvl1pPr>
            <a:lvl2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2pPr>
            <a:lvl3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3pPr>
            <a:lvl4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4pPr>
            <a:lvl5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5pPr>
            <a:lvl6pPr marL="4572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6pPr>
            <a:lvl7pPr marL="9144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7pPr>
            <a:lvl8pPr marL="13716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8pPr>
            <a:lvl9pPr marL="18288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9pPr>
          </a:lstStyle>
          <a:p>
            <a:pPr>
              <a:lnSpc>
                <a:spcPct val="90000"/>
              </a:lnSpc>
            </a:pPr>
            <a:r>
              <a:rPr kumimoji="1" lang="zh-CN" altLang="en-US" sz="1800" dirty="0">
                <a:solidFill>
                  <a:srgbClr val="0066FF"/>
                </a:solidFill>
              </a:rPr>
              <a:t>目录</a:t>
            </a:r>
          </a:p>
        </p:txBody>
      </p:sp>
      <p:sp>
        <p:nvSpPr>
          <p:cNvPr id="4" name="Line 2"/>
          <p:cNvSpPr>
            <a:spLocks noChangeShapeType="1"/>
          </p:cNvSpPr>
          <p:nvPr/>
        </p:nvSpPr>
        <p:spPr bwMode="auto">
          <a:xfrm flipH="1">
            <a:off x="2066630" y="1299293"/>
            <a:ext cx="0" cy="5096772"/>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lIns="0" tIns="46792" rIns="0" bIns="46792" anchor="ctr"/>
          <a:lstStyle/>
          <a:p>
            <a:endParaRPr lang="zh-CN" altLang="en-US" sz="1600">
              <a:solidFill>
                <a:prstClr val="white"/>
              </a:solidFill>
              <a:latin typeface="微软雅黑" panose="020B0503020204020204" pitchFamily="34" charset="-122"/>
            </a:endParaRPr>
          </a:p>
        </p:txBody>
      </p:sp>
      <p:pic>
        <p:nvPicPr>
          <p:cNvPr id="5" name="Picture 2" descr="PPT_title_art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8569" y="1772767"/>
            <a:ext cx="2603256" cy="345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p:cNvGrpSpPr/>
          <p:nvPr/>
        </p:nvGrpSpPr>
        <p:grpSpPr>
          <a:xfrm>
            <a:off x="2202791" y="1915000"/>
            <a:ext cx="5293394" cy="431725"/>
            <a:chOff x="649081" y="1774860"/>
            <a:chExt cx="5294313" cy="431800"/>
          </a:xfrm>
        </p:grpSpPr>
        <p:sp>
          <p:nvSpPr>
            <p:cNvPr id="7"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8" name="Rectangle 5"/>
            <p:cNvSpPr>
              <a:spLocks noChangeArrowheads="1"/>
            </p:cNvSpPr>
            <p:nvPr/>
          </p:nvSpPr>
          <p:spPr bwMode="auto">
            <a:xfrm>
              <a:off x="1415844" y="1774860"/>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zh-CN" altLang="en-US" sz="1800" dirty="0">
                  <a:solidFill>
                    <a:srgbClr val="333399"/>
                  </a:solidFill>
                  <a:latin typeface="微软雅黑" panose="020B0503020204020204" pitchFamily="34" charset="-122"/>
                  <a:sym typeface="微软雅黑" panose="020B0503020204020204" pitchFamily="34" charset="-122"/>
                </a:rPr>
                <a:t>生产计划管理概述</a:t>
              </a:r>
            </a:p>
          </p:txBody>
        </p:sp>
      </p:grpSp>
      <p:grpSp>
        <p:nvGrpSpPr>
          <p:cNvPr id="13" name="组合 12"/>
          <p:cNvGrpSpPr/>
          <p:nvPr/>
        </p:nvGrpSpPr>
        <p:grpSpPr>
          <a:xfrm>
            <a:off x="2202792" y="3680955"/>
            <a:ext cx="5288135" cy="431925"/>
            <a:chOff x="654341" y="2317197"/>
            <a:chExt cx="5289053" cy="431800"/>
          </a:xfrm>
        </p:grpSpPr>
        <p:sp>
          <p:nvSpPr>
            <p:cNvPr id="14" name="Rectangle 5"/>
            <p:cNvSpPr>
              <a:spLocks noChangeArrowheads="1"/>
            </p:cNvSpPr>
            <p:nvPr/>
          </p:nvSpPr>
          <p:spPr bwMode="auto">
            <a:xfrm>
              <a:off x="1415844" y="2317197"/>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zh-CN" altLang="en-US" sz="1800" dirty="0">
                  <a:solidFill>
                    <a:srgbClr val="333399"/>
                  </a:solidFill>
                  <a:latin typeface="微软雅黑" panose="020B0503020204020204" pitchFamily="34" charset="-122"/>
                  <a:sym typeface="微软雅黑" panose="020B0503020204020204" pitchFamily="34" charset="-122"/>
                </a:rPr>
                <a:t>涉及的主数据</a:t>
              </a:r>
              <a:endParaRPr lang="en-US" altLang="zh-CN" sz="1800" dirty="0">
                <a:solidFill>
                  <a:srgbClr val="333399"/>
                </a:solidFill>
                <a:latin typeface="微软雅黑" panose="020B0503020204020204" pitchFamily="34" charset="-122"/>
                <a:sym typeface="微软雅黑" panose="020B0503020204020204" pitchFamily="34" charset="-122"/>
              </a:endParaRPr>
            </a:p>
          </p:txBody>
        </p:sp>
        <p:sp>
          <p:nvSpPr>
            <p:cNvPr id="15" name="Rectangle 8"/>
            <p:cNvSpPr>
              <a:spLocks noChangeArrowheads="1"/>
            </p:cNvSpPr>
            <p:nvPr/>
          </p:nvSpPr>
          <p:spPr bwMode="auto">
            <a:xfrm>
              <a:off x="654341" y="2317197"/>
              <a:ext cx="65514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4</a:t>
              </a:r>
            </a:p>
          </p:txBody>
        </p:sp>
      </p:grpSp>
      <p:grpSp>
        <p:nvGrpSpPr>
          <p:cNvPr id="16" name="组合 15"/>
          <p:cNvGrpSpPr/>
          <p:nvPr/>
        </p:nvGrpSpPr>
        <p:grpSpPr>
          <a:xfrm>
            <a:off x="2183640" y="4269807"/>
            <a:ext cx="5309917" cy="1020377"/>
            <a:chOff x="632556" y="2317197"/>
            <a:chExt cx="5310838" cy="1020081"/>
          </a:xfrm>
        </p:grpSpPr>
        <p:sp>
          <p:nvSpPr>
            <p:cNvPr id="17" name="Rectangle 5"/>
            <p:cNvSpPr>
              <a:spLocks noChangeArrowheads="1"/>
            </p:cNvSpPr>
            <p:nvPr/>
          </p:nvSpPr>
          <p:spPr bwMode="auto">
            <a:xfrm>
              <a:off x="1415844" y="2317197"/>
              <a:ext cx="452755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en-US" altLang="zh-CN" sz="1800" dirty="0" smtClean="0">
                  <a:solidFill>
                    <a:srgbClr val="FFFFFF"/>
                  </a:solidFill>
                  <a:latin typeface="微软雅黑" panose="020B0503020204020204" pitchFamily="34" charset="-122"/>
                  <a:sym typeface="微软雅黑" panose="020B0503020204020204" pitchFamily="34" charset="-122"/>
                </a:rPr>
                <a:t>MRP</a:t>
              </a:r>
              <a:endParaRPr lang="en-US" altLang="zh-CN" sz="1800" dirty="0">
                <a:solidFill>
                  <a:srgbClr val="FFFFFF"/>
                </a:solidFill>
                <a:latin typeface="微软雅黑" panose="020B0503020204020204" pitchFamily="34" charset="-122"/>
                <a:sym typeface="微软雅黑" panose="020B0503020204020204" pitchFamily="34" charset="-122"/>
              </a:endParaRPr>
            </a:p>
          </p:txBody>
        </p:sp>
        <p:sp>
          <p:nvSpPr>
            <p:cNvPr id="18" name="Rectangle 8"/>
            <p:cNvSpPr>
              <a:spLocks noChangeArrowheads="1"/>
            </p:cNvSpPr>
            <p:nvPr/>
          </p:nvSpPr>
          <p:spPr bwMode="auto">
            <a:xfrm>
              <a:off x="651711" y="2317197"/>
              <a:ext cx="657769"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5</a:t>
              </a:r>
            </a:p>
          </p:txBody>
        </p:sp>
        <p:sp>
          <p:nvSpPr>
            <p:cNvPr id="41" name="Rectangle 5"/>
            <p:cNvSpPr>
              <a:spLocks noChangeArrowheads="1"/>
            </p:cNvSpPr>
            <p:nvPr/>
          </p:nvSpPr>
          <p:spPr bwMode="auto">
            <a:xfrm>
              <a:off x="1396689" y="2905478"/>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en-US" altLang="zh-CN" sz="1800" dirty="0">
                  <a:solidFill>
                    <a:srgbClr val="333399"/>
                  </a:solidFill>
                  <a:latin typeface="微软雅黑" panose="020B0503020204020204" pitchFamily="34" charset="-122"/>
                  <a:sym typeface="微软雅黑" panose="020B0503020204020204" pitchFamily="34" charset="-122"/>
                </a:rPr>
                <a:t>SAP</a:t>
              </a:r>
              <a:r>
                <a:rPr lang="zh-CN" altLang="en-US" sz="1800" dirty="0">
                  <a:solidFill>
                    <a:srgbClr val="333399"/>
                  </a:solidFill>
                  <a:latin typeface="微软雅黑" panose="020B0503020204020204" pitchFamily="34" charset="-122"/>
                  <a:sym typeface="微软雅黑" panose="020B0503020204020204" pitchFamily="34" charset="-122"/>
                </a:rPr>
                <a:t>系统常用查询事务代码</a:t>
              </a:r>
            </a:p>
          </p:txBody>
        </p:sp>
        <p:sp>
          <p:nvSpPr>
            <p:cNvPr id="42" name="Rectangle 8"/>
            <p:cNvSpPr>
              <a:spLocks noChangeArrowheads="1"/>
            </p:cNvSpPr>
            <p:nvPr/>
          </p:nvSpPr>
          <p:spPr bwMode="auto">
            <a:xfrm>
              <a:off x="632556" y="2905478"/>
              <a:ext cx="657769"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6</a:t>
              </a:r>
            </a:p>
          </p:txBody>
        </p:sp>
      </p:grpSp>
      <p:grpSp>
        <p:nvGrpSpPr>
          <p:cNvPr id="25" name="组合 24"/>
          <p:cNvGrpSpPr/>
          <p:nvPr/>
        </p:nvGrpSpPr>
        <p:grpSpPr>
          <a:xfrm>
            <a:off x="2202791" y="3092303"/>
            <a:ext cx="5293394" cy="431725"/>
            <a:chOff x="649081" y="1774860"/>
            <a:chExt cx="5294313" cy="431800"/>
          </a:xfrm>
        </p:grpSpPr>
        <p:sp>
          <p:nvSpPr>
            <p:cNvPr id="26"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800" dirty="0">
                <a:solidFill>
                  <a:prstClr val="white"/>
                </a:solidFill>
                <a:latin typeface="微软雅黑" panose="020B0503020204020204" pitchFamily="34" charset="-122"/>
                <a:ea typeface="微软雅黑" panose="020B0503020204020204" pitchFamily="34" charset="-122"/>
              </a:endParaRPr>
            </a:p>
          </p:txBody>
        </p:sp>
        <p:sp>
          <p:nvSpPr>
            <p:cNvPr id="27" name="Rectangle 5"/>
            <p:cNvSpPr>
              <a:spLocks noChangeArrowheads="1"/>
            </p:cNvSpPr>
            <p:nvPr/>
          </p:nvSpPr>
          <p:spPr bwMode="auto">
            <a:xfrm>
              <a:off x="1415844" y="1774860"/>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zh-CN" altLang="en-US" sz="1800" dirty="0">
                  <a:solidFill>
                    <a:srgbClr val="333399"/>
                  </a:solidFill>
                  <a:latin typeface="微软雅黑" panose="020B0503020204020204" pitchFamily="34" charset="-122"/>
                  <a:sym typeface="微软雅黑" panose="020B0503020204020204" pitchFamily="34" charset="-122"/>
                </a:rPr>
                <a:t>生产计划</a:t>
              </a:r>
              <a:r>
                <a:rPr lang="zh-CN" altLang="en-US" sz="1800" dirty="0" smtClean="0">
                  <a:solidFill>
                    <a:srgbClr val="333399"/>
                  </a:solidFill>
                  <a:latin typeface="微软雅黑" panose="020B0503020204020204" pitchFamily="34" charset="-122"/>
                  <a:sym typeface="微软雅黑" panose="020B0503020204020204" pitchFamily="34" charset="-122"/>
                </a:rPr>
                <a:t>管理方案</a:t>
              </a:r>
              <a:endParaRPr lang="zh-CN" altLang="en-US" sz="1800" dirty="0">
                <a:solidFill>
                  <a:srgbClr val="333399"/>
                </a:solidFill>
                <a:latin typeface="微软雅黑" panose="020B0503020204020204" pitchFamily="34" charset="-122"/>
                <a:sym typeface="微软雅黑" panose="020B0503020204020204" pitchFamily="34" charset="-122"/>
              </a:endParaRPr>
            </a:p>
          </p:txBody>
        </p:sp>
      </p:grpSp>
      <p:grpSp>
        <p:nvGrpSpPr>
          <p:cNvPr id="35" name="组合 34"/>
          <p:cNvGrpSpPr/>
          <p:nvPr/>
        </p:nvGrpSpPr>
        <p:grpSpPr>
          <a:xfrm>
            <a:off x="2202791" y="2503651"/>
            <a:ext cx="5293394" cy="431725"/>
            <a:chOff x="649081" y="1774860"/>
            <a:chExt cx="5294313" cy="431800"/>
          </a:xfrm>
        </p:grpSpPr>
        <p:sp>
          <p:nvSpPr>
            <p:cNvPr id="36"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800" dirty="0">
                <a:solidFill>
                  <a:prstClr val="white"/>
                </a:solidFill>
                <a:latin typeface="微软雅黑" panose="020B0503020204020204" pitchFamily="34" charset="-122"/>
                <a:ea typeface="微软雅黑" panose="020B0503020204020204" pitchFamily="34" charset="-122"/>
              </a:endParaRPr>
            </a:p>
          </p:txBody>
        </p:sp>
        <p:sp>
          <p:nvSpPr>
            <p:cNvPr id="37" name="Rectangle 5"/>
            <p:cNvSpPr>
              <a:spLocks noChangeArrowheads="1"/>
            </p:cNvSpPr>
            <p:nvPr/>
          </p:nvSpPr>
          <p:spPr bwMode="auto">
            <a:xfrm>
              <a:off x="1415844" y="1774860"/>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zh-CN" altLang="en-US" sz="1800" dirty="0">
                  <a:solidFill>
                    <a:srgbClr val="333399"/>
                  </a:solidFill>
                  <a:latin typeface="微软雅黑" panose="020B0503020204020204" pitchFamily="34" charset="-122"/>
                  <a:sym typeface="微软雅黑" panose="020B0503020204020204" pitchFamily="34" charset="-122"/>
                </a:rPr>
                <a:t>生产计划</a:t>
              </a:r>
              <a:r>
                <a:rPr lang="zh-CN" altLang="en-US" sz="1800" dirty="0" smtClean="0">
                  <a:solidFill>
                    <a:srgbClr val="333399"/>
                  </a:solidFill>
                  <a:latin typeface="微软雅黑" panose="020B0503020204020204" pitchFamily="34" charset="-122"/>
                  <a:sym typeface="微软雅黑" panose="020B0503020204020204" pitchFamily="34" charset="-122"/>
                </a:rPr>
                <a:t>管理系统集成方案</a:t>
              </a:r>
              <a:endParaRPr lang="zh-CN" altLang="en-US" sz="1800" dirty="0">
                <a:solidFill>
                  <a:srgbClr val="333399"/>
                </a:solidFill>
                <a:latin typeface="微软雅黑" panose="020B0503020204020204" pitchFamily="34" charset="-122"/>
                <a:sym typeface="微软雅黑" panose="020B0503020204020204" pitchFamily="34" charset="-122"/>
              </a:endParaRPr>
            </a:p>
          </p:txBody>
        </p:sp>
      </p:grpSp>
      <p:sp>
        <p:nvSpPr>
          <p:cNvPr id="12" name="AutoShape 10"/>
          <p:cNvSpPr>
            <a:spLocks noChangeArrowheads="1"/>
          </p:cNvSpPr>
          <p:nvPr/>
        </p:nvSpPr>
        <p:spPr bwMode="auto">
          <a:xfrm rot="5400000">
            <a:off x="2128555" y="3772421"/>
            <a:ext cx="431725" cy="249194"/>
          </a:xfrm>
          <a:prstGeom prst="triangle">
            <a:avLst>
              <a:gd name="adj" fmla="val 50000"/>
            </a:avLst>
          </a:prstGeom>
          <a:solidFill>
            <a:schemeClr val="accent1"/>
          </a:solidFill>
          <a:ln w="38100">
            <a:solidFill>
              <a:schemeClr val="bg1"/>
            </a:solidFill>
            <a:miter lim="800000"/>
            <a:headEnd/>
            <a:tailEnd/>
          </a:ln>
        </p:spPr>
        <p:txBody>
          <a:bodyPr wrap="none" lIns="0" tIns="46792" rIns="0" bIns="46792"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endParaRPr lang="zh-CN" altLang="zh-CN" sz="1800" b="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2748943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bwMode="auto">
          <a:xfrm>
            <a:off x="2135175" y="1133138"/>
            <a:ext cx="26407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1600" dirty="0" smtClean="0">
                <a:solidFill>
                  <a:srgbClr val="000000"/>
                </a:solidFill>
                <a:latin typeface="微软雅黑"/>
                <a:ea typeface="微软雅黑"/>
                <a:cs typeface="微软雅黑"/>
              </a:rPr>
              <a:t>MRP</a:t>
            </a:r>
            <a:r>
              <a:rPr kumimoji="1" lang="zh-CN" altLang="en-US" sz="1600" dirty="0" smtClean="0">
                <a:solidFill>
                  <a:srgbClr val="000000"/>
                </a:solidFill>
                <a:latin typeface="微软雅黑"/>
                <a:ea typeface="微软雅黑"/>
                <a:cs typeface="微软雅黑"/>
              </a:rPr>
              <a:t>定义</a:t>
            </a:r>
            <a:endParaRPr kumimoji="1" lang="zh-CN" altLang="en-US" sz="1600" dirty="0">
              <a:solidFill>
                <a:srgbClr val="000000"/>
              </a:solidFill>
              <a:latin typeface="微软雅黑"/>
              <a:ea typeface="微软雅黑"/>
              <a:cs typeface="微软雅黑"/>
            </a:endParaRPr>
          </a:p>
        </p:txBody>
      </p:sp>
      <p:sp>
        <p:nvSpPr>
          <p:cNvPr id="4" name="TextBox 6"/>
          <p:cNvSpPr txBox="1"/>
          <p:nvPr/>
        </p:nvSpPr>
        <p:spPr bwMode="auto">
          <a:xfrm>
            <a:off x="2135175" y="2742947"/>
            <a:ext cx="29264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1600" dirty="0" smtClean="0">
                <a:solidFill>
                  <a:srgbClr val="000000"/>
                </a:solidFill>
                <a:latin typeface="微软雅黑"/>
                <a:ea typeface="微软雅黑"/>
                <a:cs typeface="微软雅黑"/>
              </a:rPr>
              <a:t>MRP</a:t>
            </a:r>
            <a:r>
              <a:rPr kumimoji="1" lang="zh-CN" altLang="en-US" sz="1600" dirty="0" smtClean="0">
                <a:solidFill>
                  <a:srgbClr val="000000"/>
                </a:solidFill>
                <a:latin typeface="微软雅黑"/>
                <a:ea typeface="微软雅黑"/>
                <a:cs typeface="微软雅黑"/>
              </a:rPr>
              <a:t>原理</a:t>
            </a:r>
            <a:endParaRPr kumimoji="1" lang="zh-CN" altLang="en-US" sz="1600" dirty="0">
              <a:solidFill>
                <a:srgbClr val="000000"/>
              </a:solidFill>
              <a:latin typeface="微软雅黑"/>
              <a:ea typeface="微软雅黑"/>
              <a:cs typeface="微软雅黑"/>
            </a:endParaRPr>
          </a:p>
        </p:txBody>
      </p:sp>
      <p:sp>
        <p:nvSpPr>
          <p:cNvPr id="6" name="椭圆 5"/>
          <p:cNvSpPr/>
          <p:nvPr/>
        </p:nvSpPr>
        <p:spPr bwMode="auto">
          <a:xfrm>
            <a:off x="1745254" y="1150356"/>
            <a:ext cx="317461" cy="277413"/>
          </a:xfrm>
          <a:prstGeom prst="ellipse">
            <a:avLst/>
          </a:prstGeom>
          <a:solidFill>
            <a:schemeClr val="accent1"/>
          </a:solidFill>
          <a:ln w="19050" cmpd="sng">
            <a:solidFill>
              <a:schemeClr val="bg1"/>
            </a:solidFill>
            <a:miter lim="800000"/>
            <a:headEnd/>
            <a:tailEnd/>
          </a:ln>
          <a:extLst/>
        </p:spPr>
        <p:txBody>
          <a:bodyPr rot="0" spcFirstLastPara="0" vert="horz" wrap="square" lIns="35994" tIns="35994" rIns="35994" bIns="35994"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kumimoji="1" lang="en-US" altLang="zh-CN" sz="1000" dirty="0">
                <a:solidFill>
                  <a:prstClr val="white"/>
                </a:solidFill>
                <a:latin typeface="微软雅黑" pitchFamily="34" charset="-122"/>
                <a:ea typeface="微软雅黑" pitchFamily="34" charset="-122"/>
              </a:rPr>
              <a:t>1</a:t>
            </a:r>
            <a:endParaRPr kumimoji="1" lang="zh-CN" altLang="en-US" sz="1000" dirty="0">
              <a:solidFill>
                <a:prstClr val="white"/>
              </a:solidFill>
              <a:latin typeface="微软雅黑" pitchFamily="34" charset="-122"/>
              <a:ea typeface="微软雅黑" pitchFamily="34" charset="-122"/>
            </a:endParaRPr>
          </a:p>
        </p:txBody>
      </p:sp>
      <p:sp>
        <p:nvSpPr>
          <p:cNvPr id="7" name="椭圆 6"/>
          <p:cNvSpPr/>
          <p:nvPr/>
        </p:nvSpPr>
        <p:spPr bwMode="auto">
          <a:xfrm>
            <a:off x="1745254" y="2002533"/>
            <a:ext cx="316477" cy="277413"/>
          </a:xfrm>
          <a:prstGeom prst="ellipse">
            <a:avLst/>
          </a:prstGeom>
          <a:solidFill>
            <a:schemeClr val="accent1"/>
          </a:solidFill>
          <a:ln w="19050" cmpd="sng">
            <a:solidFill>
              <a:schemeClr val="bg1"/>
            </a:solidFill>
            <a:miter lim="800000"/>
            <a:headEnd/>
            <a:tailEnd/>
          </a:ln>
          <a:extLst/>
        </p:spPr>
        <p:txBody>
          <a:bodyPr rot="0" spcFirstLastPara="0" vert="horz" wrap="square" lIns="35994" tIns="35994" rIns="35994" bIns="35994"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kumimoji="1" lang="en-US" altLang="zh-CN" sz="1000" dirty="0">
                <a:solidFill>
                  <a:prstClr val="white"/>
                </a:solidFill>
                <a:latin typeface="微软雅黑" pitchFamily="34" charset="-122"/>
                <a:ea typeface="微软雅黑" pitchFamily="34" charset="-122"/>
              </a:rPr>
              <a:t>2</a:t>
            </a:r>
            <a:endParaRPr kumimoji="1" lang="zh-CN" altLang="en-US" sz="1000" dirty="0">
              <a:solidFill>
                <a:prstClr val="white"/>
              </a:solidFill>
              <a:latin typeface="微软雅黑" pitchFamily="34" charset="-122"/>
              <a:ea typeface="微软雅黑" pitchFamily="34" charset="-122"/>
            </a:endParaRPr>
          </a:p>
        </p:txBody>
      </p:sp>
      <p:sp>
        <p:nvSpPr>
          <p:cNvPr id="63" name="TextBox 6"/>
          <p:cNvSpPr txBox="1"/>
          <p:nvPr/>
        </p:nvSpPr>
        <p:spPr bwMode="auto">
          <a:xfrm>
            <a:off x="2135175" y="1962117"/>
            <a:ext cx="28550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1600" dirty="0" smtClean="0">
                <a:solidFill>
                  <a:srgbClr val="000000"/>
                </a:solidFill>
                <a:latin typeface="微软雅黑"/>
                <a:ea typeface="微软雅黑"/>
                <a:cs typeface="微软雅黑"/>
              </a:rPr>
              <a:t>MRP</a:t>
            </a:r>
            <a:r>
              <a:rPr kumimoji="1" lang="zh-CN" altLang="en-US" sz="1600" dirty="0" smtClean="0">
                <a:solidFill>
                  <a:srgbClr val="000000"/>
                </a:solidFill>
                <a:latin typeface="微软雅黑"/>
                <a:ea typeface="微软雅黑"/>
                <a:cs typeface="微软雅黑"/>
              </a:rPr>
              <a:t>前提</a:t>
            </a:r>
            <a:endParaRPr kumimoji="1" lang="zh-CN" altLang="en-US" sz="1600" dirty="0">
              <a:solidFill>
                <a:srgbClr val="000000"/>
              </a:solidFill>
              <a:latin typeface="微软雅黑"/>
              <a:ea typeface="微软雅黑"/>
              <a:cs typeface="微软雅黑"/>
            </a:endParaRPr>
          </a:p>
        </p:txBody>
      </p:sp>
      <p:sp>
        <p:nvSpPr>
          <p:cNvPr id="69" name="椭圆 68"/>
          <p:cNvSpPr/>
          <p:nvPr/>
        </p:nvSpPr>
        <p:spPr bwMode="auto">
          <a:xfrm>
            <a:off x="1745254" y="2746289"/>
            <a:ext cx="316477" cy="277413"/>
          </a:xfrm>
          <a:prstGeom prst="ellipse">
            <a:avLst/>
          </a:prstGeom>
          <a:solidFill>
            <a:schemeClr val="accent1"/>
          </a:solidFill>
          <a:ln w="19050" cmpd="sng">
            <a:solidFill>
              <a:schemeClr val="bg1"/>
            </a:solidFill>
            <a:miter lim="800000"/>
            <a:headEnd/>
            <a:tailEnd/>
          </a:ln>
          <a:extLst/>
        </p:spPr>
        <p:txBody>
          <a:bodyPr rot="0" spcFirstLastPara="0" vert="horz" wrap="square" lIns="35994" tIns="35994" rIns="35994" bIns="35994"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kumimoji="1" lang="en-US" altLang="zh-CN" sz="1000" dirty="0">
                <a:solidFill>
                  <a:prstClr val="white"/>
                </a:solidFill>
                <a:latin typeface="微软雅黑" pitchFamily="34" charset="-122"/>
                <a:ea typeface="微软雅黑" pitchFamily="34" charset="-122"/>
              </a:rPr>
              <a:t>3</a:t>
            </a:r>
            <a:endParaRPr kumimoji="1" lang="zh-CN" altLang="en-US" sz="1000" dirty="0">
              <a:solidFill>
                <a:prstClr val="white"/>
              </a:solidFill>
              <a:latin typeface="微软雅黑" pitchFamily="34" charset="-122"/>
              <a:ea typeface="微软雅黑" pitchFamily="34" charset="-122"/>
            </a:endParaRPr>
          </a:p>
        </p:txBody>
      </p:sp>
      <p:sp>
        <p:nvSpPr>
          <p:cNvPr id="5" name="文本框 4"/>
          <p:cNvSpPr txBox="1"/>
          <p:nvPr/>
        </p:nvSpPr>
        <p:spPr>
          <a:xfrm>
            <a:off x="178904" y="149087"/>
            <a:ext cx="3419061"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5</a:t>
            </a:r>
            <a:r>
              <a:rPr lang="zh-CN" altLang="en-US" dirty="0" smtClean="0">
                <a:latin typeface="微软雅黑" panose="020B0503020204020204" pitchFamily="34" charset="-122"/>
                <a:sym typeface="微软雅黑" panose="020B0503020204020204" pitchFamily="34" charset="-122"/>
              </a:rPr>
              <a:t>、物料需求计划</a:t>
            </a:r>
            <a:endParaRPr lang="zh-CN" altLang="en-US" dirty="0"/>
          </a:p>
        </p:txBody>
      </p:sp>
      <p:sp>
        <p:nvSpPr>
          <p:cNvPr id="13" name="TextBox 6"/>
          <p:cNvSpPr txBox="1"/>
          <p:nvPr/>
        </p:nvSpPr>
        <p:spPr bwMode="auto">
          <a:xfrm>
            <a:off x="2135175" y="3468755"/>
            <a:ext cx="29264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1600" dirty="0" smtClean="0">
                <a:solidFill>
                  <a:srgbClr val="000000"/>
                </a:solidFill>
                <a:latin typeface="微软雅黑"/>
                <a:ea typeface="微软雅黑"/>
                <a:cs typeface="微软雅黑"/>
              </a:rPr>
              <a:t>MRP</a:t>
            </a:r>
            <a:r>
              <a:rPr kumimoji="1" lang="zh-CN" altLang="en-US" sz="1600" dirty="0">
                <a:solidFill>
                  <a:srgbClr val="000000"/>
                </a:solidFill>
                <a:latin typeface="微软雅黑"/>
                <a:ea typeface="微软雅黑"/>
                <a:cs typeface="微软雅黑"/>
              </a:rPr>
              <a:t>意义</a:t>
            </a:r>
          </a:p>
          <a:p>
            <a:endParaRPr kumimoji="1" lang="zh-CN" altLang="en-US" sz="1600" dirty="0">
              <a:solidFill>
                <a:srgbClr val="000000"/>
              </a:solidFill>
              <a:latin typeface="微软雅黑"/>
              <a:ea typeface="微软雅黑"/>
              <a:cs typeface="微软雅黑"/>
            </a:endParaRPr>
          </a:p>
        </p:txBody>
      </p:sp>
      <p:sp>
        <p:nvSpPr>
          <p:cNvPr id="14" name="椭圆 13"/>
          <p:cNvSpPr/>
          <p:nvPr/>
        </p:nvSpPr>
        <p:spPr bwMode="auto">
          <a:xfrm>
            <a:off x="1745254" y="3485974"/>
            <a:ext cx="316477" cy="277413"/>
          </a:xfrm>
          <a:prstGeom prst="ellipse">
            <a:avLst/>
          </a:prstGeom>
          <a:solidFill>
            <a:schemeClr val="accent1"/>
          </a:solidFill>
          <a:ln w="19050" cmpd="sng">
            <a:solidFill>
              <a:schemeClr val="bg1"/>
            </a:solidFill>
            <a:miter lim="800000"/>
            <a:headEnd/>
            <a:tailEnd/>
          </a:ln>
          <a:extLst/>
        </p:spPr>
        <p:txBody>
          <a:bodyPr rot="0" spcFirstLastPara="0" vert="horz" wrap="square" lIns="35994" tIns="35994" rIns="35994" bIns="35994"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kumimoji="1" lang="en-US" altLang="zh-CN" sz="1000" dirty="0" smtClean="0">
                <a:solidFill>
                  <a:prstClr val="white"/>
                </a:solidFill>
                <a:latin typeface="微软雅黑" pitchFamily="34" charset="-122"/>
                <a:ea typeface="微软雅黑" pitchFamily="34" charset="-122"/>
              </a:rPr>
              <a:t>4</a:t>
            </a:r>
            <a:endParaRPr kumimoji="1" lang="zh-CN" altLang="en-US" sz="1000" dirty="0">
              <a:solidFill>
                <a:prstClr val="white"/>
              </a:solidFill>
              <a:latin typeface="微软雅黑" pitchFamily="34" charset="-122"/>
              <a:ea typeface="微软雅黑" pitchFamily="34" charset="-122"/>
            </a:endParaRPr>
          </a:p>
        </p:txBody>
      </p:sp>
      <p:sp>
        <p:nvSpPr>
          <p:cNvPr id="15" name="TextBox 6"/>
          <p:cNvSpPr txBox="1"/>
          <p:nvPr/>
        </p:nvSpPr>
        <p:spPr bwMode="auto">
          <a:xfrm>
            <a:off x="2135175" y="4916778"/>
            <a:ext cx="29264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600" dirty="0" smtClean="0">
                <a:solidFill>
                  <a:srgbClr val="000000"/>
                </a:solidFill>
                <a:latin typeface="微软雅黑"/>
                <a:ea typeface="微软雅黑"/>
                <a:cs typeface="微软雅黑"/>
              </a:rPr>
              <a:t>运行</a:t>
            </a:r>
            <a:r>
              <a:rPr kumimoji="1" lang="en-US" altLang="zh-CN" sz="1600" dirty="0" smtClean="0">
                <a:solidFill>
                  <a:srgbClr val="000000"/>
                </a:solidFill>
                <a:latin typeface="微软雅黑"/>
                <a:ea typeface="微软雅黑"/>
                <a:cs typeface="微软雅黑"/>
              </a:rPr>
              <a:t>MRP</a:t>
            </a:r>
            <a:endParaRPr kumimoji="1" lang="zh-CN" altLang="en-US" sz="1600" dirty="0">
              <a:solidFill>
                <a:srgbClr val="000000"/>
              </a:solidFill>
              <a:latin typeface="微软雅黑"/>
              <a:ea typeface="微软雅黑"/>
              <a:cs typeface="微软雅黑"/>
            </a:endParaRPr>
          </a:p>
        </p:txBody>
      </p:sp>
      <p:sp>
        <p:nvSpPr>
          <p:cNvPr id="16" name="椭圆 15"/>
          <p:cNvSpPr/>
          <p:nvPr/>
        </p:nvSpPr>
        <p:spPr bwMode="auto">
          <a:xfrm>
            <a:off x="1745254" y="4933997"/>
            <a:ext cx="316477" cy="277413"/>
          </a:xfrm>
          <a:prstGeom prst="ellipse">
            <a:avLst/>
          </a:prstGeom>
          <a:solidFill>
            <a:schemeClr val="accent1"/>
          </a:solidFill>
          <a:ln w="19050" cmpd="sng">
            <a:solidFill>
              <a:schemeClr val="bg1"/>
            </a:solidFill>
            <a:miter lim="800000"/>
            <a:headEnd/>
            <a:tailEnd/>
          </a:ln>
          <a:extLst/>
        </p:spPr>
        <p:txBody>
          <a:bodyPr rot="0" spcFirstLastPara="0" vert="horz" wrap="square" lIns="35994" tIns="35994" rIns="35994" bIns="35994"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kumimoji="1" lang="en-US" altLang="zh-CN" sz="1000" dirty="0">
                <a:solidFill>
                  <a:prstClr val="white"/>
                </a:solidFill>
                <a:latin typeface="微软雅黑" pitchFamily="34" charset="-122"/>
                <a:ea typeface="微软雅黑" pitchFamily="34" charset="-122"/>
              </a:rPr>
              <a:t>6</a:t>
            </a:r>
            <a:endParaRPr kumimoji="1" lang="zh-CN" altLang="en-US" sz="1000" dirty="0">
              <a:solidFill>
                <a:prstClr val="white"/>
              </a:solidFill>
              <a:latin typeface="微软雅黑" pitchFamily="34" charset="-122"/>
              <a:ea typeface="微软雅黑" pitchFamily="34" charset="-122"/>
            </a:endParaRPr>
          </a:p>
        </p:txBody>
      </p:sp>
      <p:sp>
        <p:nvSpPr>
          <p:cNvPr id="17" name="TextBox 6"/>
          <p:cNvSpPr txBox="1"/>
          <p:nvPr/>
        </p:nvSpPr>
        <p:spPr bwMode="auto">
          <a:xfrm>
            <a:off x="2135175" y="5691287"/>
            <a:ext cx="29264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600" dirty="0" smtClean="0">
                <a:solidFill>
                  <a:srgbClr val="000000"/>
                </a:solidFill>
                <a:latin typeface="微软雅黑"/>
                <a:ea typeface="微软雅黑"/>
                <a:cs typeface="微软雅黑"/>
              </a:rPr>
              <a:t>查询</a:t>
            </a:r>
            <a:r>
              <a:rPr kumimoji="1" lang="en-US" altLang="zh-CN" sz="1600" dirty="0" smtClean="0">
                <a:solidFill>
                  <a:srgbClr val="000000"/>
                </a:solidFill>
                <a:latin typeface="微软雅黑"/>
                <a:ea typeface="微软雅黑"/>
                <a:cs typeface="微软雅黑"/>
              </a:rPr>
              <a:t>MRP</a:t>
            </a:r>
            <a:r>
              <a:rPr kumimoji="1" lang="zh-CN" altLang="en-US" sz="1600" dirty="0" smtClean="0">
                <a:solidFill>
                  <a:srgbClr val="000000"/>
                </a:solidFill>
                <a:latin typeface="微软雅黑"/>
                <a:ea typeface="微软雅黑"/>
                <a:cs typeface="微软雅黑"/>
              </a:rPr>
              <a:t>结果</a:t>
            </a:r>
            <a:endParaRPr kumimoji="1" lang="zh-CN" altLang="en-US" sz="1600" dirty="0">
              <a:solidFill>
                <a:srgbClr val="000000"/>
              </a:solidFill>
              <a:latin typeface="微软雅黑"/>
              <a:ea typeface="微软雅黑"/>
              <a:cs typeface="微软雅黑"/>
            </a:endParaRPr>
          </a:p>
        </p:txBody>
      </p:sp>
      <p:sp>
        <p:nvSpPr>
          <p:cNvPr id="18" name="椭圆 17"/>
          <p:cNvSpPr/>
          <p:nvPr/>
        </p:nvSpPr>
        <p:spPr bwMode="auto">
          <a:xfrm>
            <a:off x="1745254" y="5708506"/>
            <a:ext cx="316477" cy="277413"/>
          </a:xfrm>
          <a:prstGeom prst="ellipse">
            <a:avLst/>
          </a:prstGeom>
          <a:solidFill>
            <a:schemeClr val="accent1"/>
          </a:solidFill>
          <a:ln w="19050" cmpd="sng">
            <a:solidFill>
              <a:schemeClr val="bg1"/>
            </a:solidFill>
            <a:miter lim="800000"/>
            <a:headEnd/>
            <a:tailEnd/>
          </a:ln>
          <a:extLst/>
        </p:spPr>
        <p:txBody>
          <a:bodyPr rot="0" spcFirstLastPara="0" vert="horz" wrap="square" lIns="35994" tIns="35994" rIns="35994" bIns="35994"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kumimoji="1" lang="en-US" altLang="zh-CN" sz="1000" dirty="0" smtClean="0">
                <a:solidFill>
                  <a:prstClr val="white"/>
                </a:solidFill>
                <a:latin typeface="微软雅黑" pitchFamily="34" charset="-122"/>
                <a:ea typeface="微软雅黑" pitchFamily="34" charset="-122"/>
              </a:rPr>
              <a:t>7</a:t>
            </a:r>
            <a:endParaRPr kumimoji="1" lang="zh-CN" altLang="en-US" sz="1000" dirty="0">
              <a:solidFill>
                <a:prstClr val="white"/>
              </a:solidFill>
              <a:latin typeface="微软雅黑" pitchFamily="34" charset="-122"/>
              <a:ea typeface="微软雅黑" pitchFamily="34" charset="-122"/>
            </a:endParaRPr>
          </a:p>
        </p:txBody>
      </p:sp>
      <p:sp>
        <p:nvSpPr>
          <p:cNvPr id="19" name="TextBox 6"/>
          <p:cNvSpPr txBox="1"/>
          <p:nvPr/>
        </p:nvSpPr>
        <p:spPr bwMode="auto">
          <a:xfrm>
            <a:off x="2135175" y="4175457"/>
            <a:ext cx="29264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1600" dirty="0" smtClean="0">
                <a:solidFill>
                  <a:srgbClr val="000000"/>
                </a:solidFill>
                <a:latin typeface="微软雅黑"/>
                <a:ea typeface="微软雅黑"/>
                <a:cs typeface="微软雅黑"/>
              </a:rPr>
              <a:t>MRP</a:t>
            </a:r>
            <a:r>
              <a:rPr kumimoji="1" lang="zh-CN" altLang="en-US" sz="1600" dirty="0" smtClean="0">
                <a:solidFill>
                  <a:srgbClr val="000000"/>
                </a:solidFill>
                <a:latin typeface="微软雅黑"/>
                <a:ea typeface="微软雅黑"/>
                <a:cs typeface="微软雅黑"/>
              </a:rPr>
              <a:t>局限性</a:t>
            </a:r>
            <a:endParaRPr kumimoji="1" lang="zh-CN" altLang="en-US" sz="1600" dirty="0">
              <a:solidFill>
                <a:srgbClr val="000000"/>
              </a:solidFill>
              <a:latin typeface="微软雅黑"/>
              <a:ea typeface="微软雅黑"/>
              <a:cs typeface="微软雅黑"/>
            </a:endParaRPr>
          </a:p>
        </p:txBody>
      </p:sp>
      <p:sp>
        <p:nvSpPr>
          <p:cNvPr id="20" name="椭圆 19"/>
          <p:cNvSpPr/>
          <p:nvPr/>
        </p:nvSpPr>
        <p:spPr bwMode="auto">
          <a:xfrm>
            <a:off x="1745254" y="4192676"/>
            <a:ext cx="316477" cy="277413"/>
          </a:xfrm>
          <a:prstGeom prst="ellipse">
            <a:avLst/>
          </a:prstGeom>
          <a:solidFill>
            <a:schemeClr val="accent1"/>
          </a:solidFill>
          <a:ln w="19050" cmpd="sng">
            <a:solidFill>
              <a:schemeClr val="bg1"/>
            </a:solidFill>
            <a:miter lim="800000"/>
            <a:headEnd/>
            <a:tailEnd/>
          </a:ln>
          <a:extLst/>
        </p:spPr>
        <p:txBody>
          <a:bodyPr rot="0" spcFirstLastPara="0" vert="horz" wrap="square" lIns="35994" tIns="35994" rIns="35994" bIns="35994"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kumimoji="1" lang="en-US" altLang="zh-CN" sz="1000" dirty="0" smtClean="0">
                <a:solidFill>
                  <a:prstClr val="white"/>
                </a:solidFill>
                <a:latin typeface="微软雅黑" pitchFamily="34" charset="-122"/>
                <a:ea typeface="微软雅黑" pitchFamily="34" charset="-122"/>
              </a:rPr>
              <a:t>5</a:t>
            </a:r>
            <a:endParaRPr kumimoji="1" lang="zh-CN" altLang="en-US" sz="1000" dirty="0">
              <a:solidFill>
                <a:prstClr val="white"/>
              </a:solidFill>
              <a:latin typeface="微软雅黑" pitchFamily="34" charset="-122"/>
              <a:ea typeface="微软雅黑" pitchFamily="34" charset="-122"/>
            </a:endParaRPr>
          </a:p>
        </p:txBody>
      </p:sp>
    </p:spTree>
    <p:extLst>
      <p:ext uri="{BB962C8B-B14F-4D97-AF65-F5344CB8AC3E}">
        <p14:creationId xmlns:p14="http://schemas.microsoft.com/office/powerpoint/2010/main" val="3954431201"/>
      </p:ext>
    </p:extLst>
  </p:cSld>
  <p:clrMapOvr>
    <a:masterClrMapping/>
  </p:clrMapOvr>
  <p:transition>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3419061"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5</a:t>
            </a:r>
            <a:r>
              <a:rPr lang="zh-CN" altLang="en-US" dirty="0" smtClean="0">
                <a:latin typeface="微软雅黑" panose="020B0503020204020204" pitchFamily="34" charset="-122"/>
                <a:sym typeface="微软雅黑" panose="020B0503020204020204" pitchFamily="34" charset="-122"/>
              </a:rPr>
              <a:t>、物料需求计划</a:t>
            </a:r>
            <a:r>
              <a:rPr lang="en-US" altLang="zh-CN" dirty="0" smtClean="0">
                <a:latin typeface="微软雅黑" panose="020B0503020204020204" pitchFamily="34" charset="-122"/>
                <a:sym typeface="微软雅黑" panose="020B0503020204020204" pitchFamily="34" charset="-122"/>
              </a:rPr>
              <a:t>-MRP</a:t>
            </a:r>
            <a:r>
              <a:rPr lang="zh-CN" altLang="en-US" dirty="0" smtClean="0">
                <a:latin typeface="微软雅黑" panose="020B0503020204020204" pitchFamily="34" charset="-122"/>
                <a:sym typeface="微软雅黑" panose="020B0503020204020204" pitchFamily="34" charset="-122"/>
              </a:rPr>
              <a:t>概念</a:t>
            </a:r>
            <a:endParaRPr lang="zh-CN" altLang="en-US" dirty="0"/>
          </a:p>
        </p:txBody>
      </p:sp>
      <p:sp>
        <p:nvSpPr>
          <p:cNvPr id="19" name="矩形 3"/>
          <p:cNvSpPr>
            <a:spLocks noChangeArrowheads="1"/>
          </p:cNvSpPr>
          <p:nvPr/>
        </p:nvSpPr>
        <p:spPr bwMode="auto">
          <a:xfrm>
            <a:off x="2208710" y="1557166"/>
            <a:ext cx="7505134" cy="3745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21" tIns="25711" rIns="51421" bIns="25711">
            <a:spAutoFit/>
          </a:bodyPr>
          <a:lstStyle/>
          <a:p>
            <a:pPr>
              <a:lnSpc>
                <a:spcPct val="150000"/>
              </a:lnSpc>
            </a:pPr>
            <a:r>
              <a:rPr lang="zh-CN" altLang="en-US" dirty="0" smtClean="0">
                <a:solidFill>
                  <a:srgbClr val="0070C0"/>
                </a:solidFill>
                <a:latin typeface="Arial" panose="020B0604020202020204" pitchFamily="34" charset="0"/>
                <a:cs typeface="Arial" panose="020B0604020202020204" pitchFamily="34" charset="0"/>
              </a:rPr>
              <a:t>物资需求计划</a:t>
            </a:r>
            <a:r>
              <a:rPr lang="zh-CN" altLang="en-US" dirty="0">
                <a:solidFill>
                  <a:srgbClr val="0070C0"/>
                </a:solidFill>
                <a:latin typeface="Arial" panose="020B0604020202020204" pitchFamily="34" charset="0"/>
                <a:cs typeface="Arial" panose="020B0604020202020204" pitchFamily="34" charset="0"/>
              </a:rPr>
              <a:t>（</a:t>
            </a:r>
            <a:r>
              <a:rPr lang="en-US" altLang="zh-CN" dirty="0">
                <a:solidFill>
                  <a:srgbClr val="0070C0"/>
                </a:solidFill>
                <a:latin typeface="Arial" panose="020B0604020202020204" pitchFamily="34" charset="0"/>
                <a:cs typeface="Arial" panose="020B0604020202020204" pitchFamily="34" charset="0"/>
              </a:rPr>
              <a:t>Material Requirement Planning</a:t>
            </a:r>
            <a:r>
              <a:rPr lang="zh-CN" altLang="en-US" dirty="0">
                <a:solidFill>
                  <a:srgbClr val="0070C0"/>
                </a:solidFill>
                <a:latin typeface="Arial" panose="020B0604020202020204" pitchFamily="34" charset="0"/>
                <a:cs typeface="Arial" panose="020B0604020202020204" pitchFamily="34" charset="0"/>
              </a:rPr>
              <a:t>，</a:t>
            </a:r>
            <a:r>
              <a:rPr lang="en-US" altLang="zh-CN" dirty="0">
                <a:solidFill>
                  <a:srgbClr val="0070C0"/>
                </a:solidFill>
                <a:latin typeface="Arial" panose="020B0604020202020204" pitchFamily="34" charset="0"/>
                <a:cs typeface="Arial" panose="020B0604020202020204" pitchFamily="34" charset="0"/>
              </a:rPr>
              <a:t>MRP</a:t>
            </a:r>
            <a:r>
              <a:rPr lang="zh-CN" altLang="en-US" dirty="0">
                <a:solidFill>
                  <a:srgbClr val="0070C0"/>
                </a:solidFill>
                <a:latin typeface="Arial" panose="020B0604020202020204" pitchFamily="34" charset="0"/>
                <a:cs typeface="Arial" panose="020B0604020202020204" pitchFamily="34" charset="0"/>
              </a:rPr>
              <a:t>）即指根据产品结构各层次物品的从属和数量关系，以每个物品为计划对象，以完工时期为时间基准倒排计划，按提前期长短区别各个物品下达计划时间的先后顺序，是一种工业制造企业内物资计划管理模式。</a:t>
            </a:r>
            <a:r>
              <a:rPr lang="en-US" altLang="zh-CN" dirty="0">
                <a:solidFill>
                  <a:srgbClr val="0070C0"/>
                </a:solidFill>
                <a:latin typeface="Arial" panose="020B0604020202020204" pitchFamily="34" charset="0"/>
                <a:cs typeface="Arial" panose="020B0604020202020204" pitchFamily="34" charset="0"/>
              </a:rPr>
              <a:t>MRP</a:t>
            </a:r>
            <a:r>
              <a:rPr lang="zh-CN" altLang="en-US" dirty="0">
                <a:solidFill>
                  <a:srgbClr val="0070C0"/>
                </a:solidFill>
                <a:latin typeface="Arial" panose="020B0604020202020204" pitchFamily="34" charset="0"/>
                <a:cs typeface="Arial" panose="020B0604020202020204" pitchFamily="34" charset="0"/>
              </a:rPr>
              <a:t>是根据市场需求预测和顾客订单制定产品的生产计划，然后基于产品</a:t>
            </a:r>
            <a:r>
              <a:rPr lang="zh-CN" altLang="en-US" dirty="0" smtClean="0">
                <a:solidFill>
                  <a:srgbClr val="0070C0"/>
                </a:solidFill>
                <a:latin typeface="Arial" panose="020B0604020202020204" pitchFamily="34" charset="0"/>
                <a:cs typeface="Arial" panose="020B0604020202020204" pitchFamily="34" charset="0"/>
              </a:rPr>
              <a:t>生成进度计划，</a:t>
            </a:r>
            <a:r>
              <a:rPr lang="zh-CN" altLang="en-US" dirty="0">
                <a:solidFill>
                  <a:srgbClr val="0070C0"/>
                </a:solidFill>
                <a:latin typeface="Arial" panose="020B0604020202020204" pitchFamily="34" charset="0"/>
                <a:cs typeface="Arial" panose="020B0604020202020204" pitchFamily="34" charset="0"/>
              </a:rPr>
              <a:t>组成产品的材料结构表和库存状况，通过计算机计算所需物料的需求量和需求时间，从而确定材料的加工进度和订货日程的一种实用技术。</a:t>
            </a:r>
          </a:p>
        </p:txBody>
      </p:sp>
      <p:sp>
        <p:nvSpPr>
          <p:cNvPr id="20" name="TextBox 3"/>
          <p:cNvSpPr txBox="1"/>
          <p:nvPr/>
        </p:nvSpPr>
        <p:spPr>
          <a:xfrm>
            <a:off x="1800762" y="952628"/>
            <a:ext cx="8291534"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smtClean="0"/>
              <a:t>MRP</a:t>
            </a:r>
            <a:r>
              <a:rPr lang="zh-CN" altLang="en-US" dirty="0" smtClean="0"/>
              <a:t>定义</a:t>
            </a:r>
            <a:endParaRPr lang="zh-CN" altLang="en-US" dirty="0"/>
          </a:p>
        </p:txBody>
      </p:sp>
    </p:spTree>
    <p:extLst>
      <p:ext uri="{BB962C8B-B14F-4D97-AF65-F5344CB8AC3E}">
        <p14:creationId xmlns:p14="http://schemas.microsoft.com/office/powerpoint/2010/main" val="146484405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3419061"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5</a:t>
            </a:r>
            <a:r>
              <a:rPr lang="zh-CN" altLang="en-US" dirty="0" smtClean="0">
                <a:latin typeface="微软雅黑" panose="020B0503020204020204" pitchFamily="34" charset="-122"/>
                <a:sym typeface="微软雅黑" panose="020B0503020204020204" pitchFamily="34" charset="-122"/>
              </a:rPr>
              <a:t>、物料需求计划</a:t>
            </a:r>
            <a:r>
              <a:rPr lang="en-US" altLang="zh-CN" dirty="0" smtClean="0">
                <a:latin typeface="微软雅黑" panose="020B0503020204020204" pitchFamily="34" charset="-122"/>
                <a:sym typeface="微软雅黑" panose="020B0503020204020204" pitchFamily="34" charset="-122"/>
              </a:rPr>
              <a:t>-MRP</a:t>
            </a:r>
            <a:r>
              <a:rPr lang="zh-CN" altLang="en-US" dirty="0" smtClean="0">
                <a:latin typeface="微软雅黑" panose="020B0503020204020204" pitchFamily="34" charset="-122"/>
                <a:sym typeface="微软雅黑" panose="020B0503020204020204" pitchFamily="34" charset="-122"/>
              </a:rPr>
              <a:t>前提</a:t>
            </a:r>
            <a:endParaRPr lang="zh-CN" altLang="en-US" dirty="0"/>
          </a:p>
        </p:txBody>
      </p:sp>
      <p:sp>
        <p:nvSpPr>
          <p:cNvPr id="19" name="矩形 3"/>
          <p:cNvSpPr>
            <a:spLocks noChangeArrowheads="1"/>
          </p:cNvSpPr>
          <p:nvPr/>
        </p:nvSpPr>
        <p:spPr bwMode="auto">
          <a:xfrm>
            <a:off x="2208709" y="1557166"/>
            <a:ext cx="5235699" cy="513589"/>
          </a:xfrm>
          <a:prstGeom prst="rect">
            <a:avLst/>
          </a:prstGeom>
          <a:solidFill>
            <a:srgbClr val="E8E8CA"/>
          </a:solidFill>
          <a:ln>
            <a:noFill/>
          </a:ln>
          <a:extLst/>
        </p:spPr>
        <p:txBody>
          <a:bodyPr wrap="square" lIns="51421" tIns="25711" rIns="51421" bIns="25711">
            <a:spAutoFit/>
          </a:bodyPr>
          <a:lstStyle/>
          <a:p>
            <a:pPr>
              <a:lnSpc>
                <a:spcPct val="150000"/>
              </a:lnSpc>
            </a:pPr>
            <a:r>
              <a:rPr lang="en-US" altLang="zh-CN" dirty="0" smtClean="0">
                <a:solidFill>
                  <a:srgbClr val="0070C0"/>
                </a:solidFill>
                <a:latin typeface="Arial" panose="020B0604020202020204" pitchFamily="34" charset="0"/>
                <a:cs typeface="Arial" panose="020B0604020202020204" pitchFamily="34" charset="0"/>
              </a:rPr>
              <a:t>1</a:t>
            </a:r>
            <a:r>
              <a:rPr lang="zh-CN" altLang="en-US" dirty="0" smtClean="0">
                <a:solidFill>
                  <a:srgbClr val="0070C0"/>
                </a:solidFill>
                <a:latin typeface="Arial" panose="020B0604020202020204" pitchFamily="34" charset="0"/>
                <a:cs typeface="Arial" panose="020B0604020202020204" pitchFamily="34" charset="0"/>
              </a:rPr>
              <a:t>、主生产计划</a:t>
            </a:r>
            <a:endParaRPr lang="zh-CN" altLang="en-US" dirty="0">
              <a:solidFill>
                <a:srgbClr val="0070C0"/>
              </a:solidFill>
              <a:latin typeface="Arial" panose="020B0604020202020204" pitchFamily="34" charset="0"/>
              <a:cs typeface="Arial" panose="020B0604020202020204" pitchFamily="34" charset="0"/>
            </a:endParaRPr>
          </a:p>
        </p:txBody>
      </p:sp>
      <p:sp>
        <p:nvSpPr>
          <p:cNvPr id="20" name="TextBox 3"/>
          <p:cNvSpPr txBox="1"/>
          <p:nvPr/>
        </p:nvSpPr>
        <p:spPr>
          <a:xfrm>
            <a:off x="1800762" y="952628"/>
            <a:ext cx="8291534"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smtClean="0"/>
              <a:t>MRP</a:t>
            </a:r>
            <a:r>
              <a:rPr lang="zh-CN" altLang="en-US" dirty="0" smtClean="0"/>
              <a:t>前提</a:t>
            </a:r>
            <a:endParaRPr lang="zh-CN" altLang="en-US" dirty="0"/>
          </a:p>
        </p:txBody>
      </p:sp>
      <p:sp>
        <p:nvSpPr>
          <p:cNvPr id="10" name="矩形 3"/>
          <p:cNvSpPr>
            <a:spLocks noChangeArrowheads="1"/>
          </p:cNvSpPr>
          <p:nvPr/>
        </p:nvSpPr>
        <p:spPr bwMode="auto">
          <a:xfrm>
            <a:off x="2208709" y="2673341"/>
            <a:ext cx="5235699" cy="458702"/>
          </a:xfrm>
          <a:prstGeom prst="rect">
            <a:avLst/>
          </a:prstGeom>
          <a:solidFill>
            <a:srgbClr val="E8E8CA"/>
          </a:solidFill>
          <a:ln>
            <a:noFill/>
          </a:ln>
          <a:extLst/>
        </p:spPr>
        <p:txBody>
          <a:bodyPr wrap="square" lIns="51421" tIns="25711" rIns="51421" bIns="25711">
            <a:spAutoFit/>
          </a:bodyPr>
          <a:lstStyle/>
          <a:p>
            <a:pPr>
              <a:lnSpc>
                <a:spcPct val="150000"/>
              </a:lnSpc>
            </a:pPr>
            <a:r>
              <a:rPr lang="en-US" altLang="zh-CN" dirty="0">
                <a:solidFill>
                  <a:srgbClr val="0070C0"/>
                </a:solidFill>
                <a:latin typeface="Arial" panose="020B0604020202020204" pitchFamily="34" charset="0"/>
                <a:cs typeface="Arial" panose="020B0604020202020204" pitchFamily="34" charset="0"/>
              </a:rPr>
              <a:t>2</a:t>
            </a:r>
            <a:r>
              <a:rPr lang="zh-CN" altLang="en-US" dirty="0" smtClean="0">
                <a:solidFill>
                  <a:srgbClr val="0070C0"/>
                </a:solidFill>
                <a:latin typeface="Arial" panose="020B0604020202020204" pitchFamily="34" charset="0"/>
                <a:cs typeface="Arial" panose="020B0604020202020204" pitchFamily="34" charset="0"/>
              </a:rPr>
              <a:t>、物料清单（</a:t>
            </a:r>
            <a:r>
              <a:rPr lang="en-US" altLang="zh-CN" dirty="0" smtClean="0">
                <a:solidFill>
                  <a:srgbClr val="0070C0"/>
                </a:solidFill>
                <a:latin typeface="Arial" panose="020B0604020202020204" pitchFamily="34" charset="0"/>
                <a:cs typeface="Arial" panose="020B0604020202020204" pitchFamily="34" charset="0"/>
              </a:rPr>
              <a:t>BOM</a:t>
            </a:r>
            <a:r>
              <a:rPr lang="zh-CN" altLang="en-US" dirty="0" smtClean="0">
                <a:solidFill>
                  <a:srgbClr val="0070C0"/>
                </a:solidFill>
                <a:latin typeface="Arial" panose="020B0604020202020204" pitchFamily="34" charset="0"/>
                <a:cs typeface="Arial" panose="020B0604020202020204" pitchFamily="34" charset="0"/>
              </a:rPr>
              <a:t>）</a:t>
            </a:r>
            <a:endParaRPr lang="zh-CN" altLang="en-US" dirty="0">
              <a:solidFill>
                <a:srgbClr val="0070C0"/>
              </a:solidFill>
              <a:latin typeface="Arial" panose="020B0604020202020204" pitchFamily="34" charset="0"/>
              <a:cs typeface="Arial" panose="020B0604020202020204" pitchFamily="34" charset="0"/>
            </a:endParaRPr>
          </a:p>
        </p:txBody>
      </p:sp>
      <p:sp>
        <p:nvSpPr>
          <p:cNvPr id="11" name="矩形 3"/>
          <p:cNvSpPr>
            <a:spLocks noChangeArrowheads="1"/>
          </p:cNvSpPr>
          <p:nvPr/>
        </p:nvSpPr>
        <p:spPr bwMode="auto">
          <a:xfrm>
            <a:off x="2208708" y="3789516"/>
            <a:ext cx="5235699" cy="513589"/>
          </a:xfrm>
          <a:prstGeom prst="rect">
            <a:avLst/>
          </a:prstGeom>
          <a:solidFill>
            <a:srgbClr val="E8E8CA"/>
          </a:solidFill>
          <a:ln>
            <a:noFill/>
          </a:ln>
          <a:extLst/>
        </p:spPr>
        <p:txBody>
          <a:bodyPr wrap="square" lIns="51421" tIns="25711" rIns="51421" bIns="25711">
            <a:spAutoFit/>
          </a:bodyPr>
          <a:lstStyle/>
          <a:p>
            <a:pPr>
              <a:lnSpc>
                <a:spcPct val="150000"/>
              </a:lnSpc>
            </a:pPr>
            <a:r>
              <a:rPr lang="en-US" altLang="zh-CN" dirty="0" smtClean="0">
                <a:solidFill>
                  <a:srgbClr val="0070C0"/>
                </a:solidFill>
                <a:latin typeface="Arial" panose="020B0604020202020204" pitchFamily="34" charset="0"/>
                <a:cs typeface="Arial" panose="020B0604020202020204" pitchFamily="34" charset="0"/>
              </a:rPr>
              <a:t>3</a:t>
            </a:r>
            <a:r>
              <a:rPr lang="zh-CN" altLang="en-US" dirty="0" smtClean="0">
                <a:solidFill>
                  <a:srgbClr val="0070C0"/>
                </a:solidFill>
                <a:latin typeface="Arial" panose="020B0604020202020204" pitchFamily="34" charset="0"/>
                <a:cs typeface="Arial" panose="020B0604020202020204" pitchFamily="34" charset="0"/>
              </a:rPr>
              <a:t>、库存记录</a:t>
            </a:r>
            <a:endParaRPr lang="zh-CN" altLang="en-US" dirty="0">
              <a:solidFill>
                <a:srgbClr val="0070C0"/>
              </a:solidFill>
              <a:latin typeface="Arial" panose="020B0604020202020204" pitchFamily="34" charset="0"/>
              <a:cs typeface="Arial" panose="020B0604020202020204" pitchFamily="34" charset="0"/>
            </a:endParaRPr>
          </a:p>
        </p:txBody>
      </p:sp>
      <p:sp>
        <p:nvSpPr>
          <p:cNvPr id="12" name="矩形 3"/>
          <p:cNvSpPr>
            <a:spLocks noChangeArrowheads="1"/>
          </p:cNvSpPr>
          <p:nvPr/>
        </p:nvSpPr>
        <p:spPr bwMode="auto">
          <a:xfrm>
            <a:off x="2208707" y="4905691"/>
            <a:ext cx="5235699" cy="458702"/>
          </a:xfrm>
          <a:prstGeom prst="rect">
            <a:avLst/>
          </a:prstGeom>
          <a:solidFill>
            <a:srgbClr val="E8E8CA"/>
          </a:solidFill>
          <a:ln>
            <a:noFill/>
          </a:ln>
          <a:extLst/>
        </p:spPr>
        <p:txBody>
          <a:bodyPr wrap="square" lIns="51421" tIns="25711" rIns="51421" bIns="25711">
            <a:spAutoFit/>
          </a:bodyPr>
          <a:lstStyle/>
          <a:p>
            <a:pPr>
              <a:lnSpc>
                <a:spcPct val="150000"/>
              </a:lnSpc>
            </a:pPr>
            <a:r>
              <a:rPr lang="en-US" altLang="zh-CN" dirty="0" smtClean="0">
                <a:solidFill>
                  <a:srgbClr val="0070C0"/>
                </a:solidFill>
                <a:latin typeface="Arial" panose="020B0604020202020204" pitchFamily="34" charset="0"/>
                <a:cs typeface="Arial" panose="020B0604020202020204" pitchFamily="34" charset="0"/>
              </a:rPr>
              <a:t>4</a:t>
            </a:r>
            <a:r>
              <a:rPr lang="zh-CN" altLang="en-US" dirty="0" smtClean="0">
                <a:solidFill>
                  <a:srgbClr val="0070C0"/>
                </a:solidFill>
                <a:latin typeface="Arial" panose="020B0604020202020204" pitchFamily="34" charset="0"/>
                <a:cs typeface="Arial" panose="020B0604020202020204" pitchFamily="34" charset="0"/>
              </a:rPr>
              <a:t>、物料主数据字段维护</a:t>
            </a:r>
            <a:endParaRPr lang="zh-CN" altLang="en-US"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933481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0" grpId="0" animBg="1"/>
      <p:bldP spid="11" grpId="0" animBg="1"/>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3419061"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5</a:t>
            </a:r>
            <a:r>
              <a:rPr lang="zh-CN" altLang="en-US" dirty="0" smtClean="0">
                <a:latin typeface="微软雅黑" panose="020B0503020204020204" pitchFamily="34" charset="-122"/>
                <a:sym typeface="微软雅黑" panose="020B0503020204020204" pitchFamily="34" charset="-122"/>
              </a:rPr>
              <a:t>、物料需求计划</a:t>
            </a:r>
            <a:r>
              <a:rPr lang="en-US" altLang="zh-CN" dirty="0" smtClean="0">
                <a:latin typeface="微软雅黑" panose="020B0503020204020204" pitchFamily="34" charset="-122"/>
                <a:sym typeface="微软雅黑" panose="020B0503020204020204" pitchFamily="34" charset="-122"/>
              </a:rPr>
              <a:t>-MRP</a:t>
            </a:r>
            <a:r>
              <a:rPr lang="zh-CN" altLang="en-US" dirty="0" smtClean="0">
                <a:latin typeface="微软雅黑" panose="020B0503020204020204" pitchFamily="34" charset="-122"/>
                <a:sym typeface="微软雅黑" panose="020B0503020204020204" pitchFamily="34" charset="-122"/>
              </a:rPr>
              <a:t>原理</a:t>
            </a:r>
            <a:endParaRPr lang="zh-CN" altLang="en-US" dirty="0"/>
          </a:p>
        </p:txBody>
      </p:sp>
      <p:sp>
        <p:nvSpPr>
          <p:cNvPr id="20" name="TextBox 3"/>
          <p:cNvSpPr txBox="1"/>
          <p:nvPr/>
        </p:nvSpPr>
        <p:spPr>
          <a:xfrm>
            <a:off x="1800762" y="952628"/>
            <a:ext cx="8291534"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smtClean="0"/>
              <a:t>MRP</a:t>
            </a:r>
            <a:r>
              <a:rPr lang="zh-CN" altLang="en-US" dirty="0" smtClean="0"/>
              <a:t>原理</a:t>
            </a:r>
            <a:endParaRPr lang="zh-CN" altLang="en-US" dirty="0"/>
          </a:p>
        </p:txBody>
      </p:sp>
      <p:sp>
        <p:nvSpPr>
          <p:cNvPr id="2" name="矩形 1"/>
          <p:cNvSpPr/>
          <p:nvPr/>
        </p:nvSpPr>
        <p:spPr bwMode="auto">
          <a:xfrm>
            <a:off x="5267737" y="2335691"/>
            <a:ext cx="1570382" cy="477079"/>
          </a:xfrm>
          <a:prstGeom prst="rect">
            <a:avLst/>
          </a:prstGeom>
          <a:solidFill>
            <a:schemeClr val="accent5">
              <a:lumMod val="40000"/>
              <a:lumOff val="60000"/>
            </a:schemeClr>
          </a:solidFill>
          <a:ln w="28575">
            <a:solidFill>
              <a:srgbClr val="B2B2B2"/>
            </a:solidFill>
            <a:round/>
            <a:headEnd type="triangle" w="sm" len="med"/>
            <a:tailEnd type="triangle" w="sm" len="med"/>
          </a:ln>
          <a:extLst/>
        </p:spPr>
        <p:txBody>
          <a:bodyPr rtlCol="0" anchor="ctr"/>
          <a:lstStyle/>
          <a:p>
            <a:pPr algn="ctr"/>
            <a:r>
              <a:rPr lang="en-US" altLang="zh-CN" dirty="0"/>
              <a:t>MPS</a:t>
            </a:r>
            <a:endParaRPr lang="zh-CN" altLang="en-US" dirty="0"/>
          </a:p>
        </p:txBody>
      </p:sp>
      <p:sp>
        <p:nvSpPr>
          <p:cNvPr id="13" name="矩形 12"/>
          <p:cNvSpPr/>
          <p:nvPr/>
        </p:nvSpPr>
        <p:spPr bwMode="auto">
          <a:xfrm>
            <a:off x="5267737" y="3488630"/>
            <a:ext cx="1570382" cy="477079"/>
          </a:xfrm>
          <a:prstGeom prst="rect">
            <a:avLst/>
          </a:prstGeom>
          <a:solidFill>
            <a:schemeClr val="accent5">
              <a:lumMod val="40000"/>
              <a:lumOff val="60000"/>
            </a:schemeClr>
          </a:solidFill>
          <a:ln w="28575">
            <a:solidFill>
              <a:srgbClr val="B2B2B2"/>
            </a:solidFill>
            <a:round/>
            <a:headEnd type="triangle" w="sm" len="med"/>
            <a:tailEnd type="triangle" w="sm" len="med"/>
          </a:ln>
          <a:extLst/>
        </p:spPr>
        <p:txBody>
          <a:bodyPr rtlCol="0" anchor="ctr"/>
          <a:lstStyle/>
          <a:p>
            <a:pPr algn="ctr"/>
            <a:r>
              <a:rPr lang="en-US" altLang="zh-CN" dirty="0"/>
              <a:t>MRP</a:t>
            </a:r>
            <a:endParaRPr lang="zh-CN" altLang="en-US" dirty="0"/>
          </a:p>
        </p:txBody>
      </p:sp>
      <p:sp>
        <p:nvSpPr>
          <p:cNvPr id="14" name="矩形 13"/>
          <p:cNvSpPr/>
          <p:nvPr/>
        </p:nvSpPr>
        <p:spPr bwMode="auto">
          <a:xfrm>
            <a:off x="2763076" y="3488630"/>
            <a:ext cx="1570382" cy="477079"/>
          </a:xfrm>
          <a:prstGeom prst="rect">
            <a:avLst/>
          </a:prstGeom>
          <a:solidFill>
            <a:schemeClr val="accent5">
              <a:lumMod val="40000"/>
              <a:lumOff val="60000"/>
            </a:schemeClr>
          </a:solidFill>
          <a:ln w="28575">
            <a:solidFill>
              <a:srgbClr val="B2B2B2"/>
            </a:solidFill>
            <a:round/>
            <a:headEnd type="triangle" w="sm" len="med"/>
            <a:tailEnd type="triangle" w="sm" len="med"/>
          </a:ln>
          <a:extLst/>
        </p:spPr>
        <p:txBody>
          <a:bodyPr rtlCol="0" anchor="ctr"/>
          <a:lstStyle/>
          <a:p>
            <a:pPr algn="ctr"/>
            <a:r>
              <a:rPr lang="zh-CN" altLang="en-US" dirty="0"/>
              <a:t>产品信息</a:t>
            </a:r>
          </a:p>
        </p:txBody>
      </p:sp>
      <p:sp>
        <p:nvSpPr>
          <p:cNvPr id="15" name="矩形 14"/>
          <p:cNvSpPr/>
          <p:nvPr/>
        </p:nvSpPr>
        <p:spPr bwMode="auto">
          <a:xfrm>
            <a:off x="7789821" y="3488630"/>
            <a:ext cx="1570382" cy="477079"/>
          </a:xfrm>
          <a:prstGeom prst="rect">
            <a:avLst/>
          </a:prstGeom>
          <a:solidFill>
            <a:schemeClr val="accent5">
              <a:lumMod val="40000"/>
              <a:lumOff val="60000"/>
            </a:schemeClr>
          </a:solidFill>
          <a:ln w="28575">
            <a:solidFill>
              <a:srgbClr val="B2B2B2"/>
            </a:solidFill>
            <a:round/>
            <a:headEnd type="triangle" w="sm" len="med"/>
            <a:tailEnd type="triangle" w="sm" len="med"/>
          </a:ln>
          <a:extLst/>
        </p:spPr>
        <p:txBody>
          <a:bodyPr rtlCol="0" anchor="ctr"/>
          <a:lstStyle/>
          <a:p>
            <a:pPr algn="ctr"/>
            <a:r>
              <a:rPr lang="zh-CN" altLang="en-US" dirty="0"/>
              <a:t>库存信息</a:t>
            </a:r>
          </a:p>
        </p:txBody>
      </p:sp>
      <p:sp>
        <p:nvSpPr>
          <p:cNvPr id="16" name="矩形 15"/>
          <p:cNvSpPr/>
          <p:nvPr/>
        </p:nvSpPr>
        <p:spPr bwMode="auto">
          <a:xfrm>
            <a:off x="3627780" y="4769770"/>
            <a:ext cx="1570382" cy="477079"/>
          </a:xfrm>
          <a:prstGeom prst="rect">
            <a:avLst/>
          </a:prstGeom>
          <a:solidFill>
            <a:schemeClr val="accent5">
              <a:lumMod val="40000"/>
              <a:lumOff val="60000"/>
            </a:schemeClr>
          </a:solidFill>
          <a:ln w="28575">
            <a:solidFill>
              <a:srgbClr val="B2B2B2"/>
            </a:solidFill>
            <a:round/>
            <a:headEnd type="triangle" w="sm" len="med"/>
            <a:tailEnd type="triangle" w="sm" len="med"/>
          </a:ln>
          <a:extLst/>
        </p:spPr>
        <p:txBody>
          <a:bodyPr rtlCol="0" anchor="ctr"/>
          <a:lstStyle/>
          <a:p>
            <a:pPr algn="ctr"/>
            <a:r>
              <a:rPr lang="zh-CN" altLang="en-US" dirty="0"/>
              <a:t>采购计划</a:t>
            </a:r>
          </a:p>
        </p:txBody>
      </p:sp>
      <p:sp>
        <p:nvSpPr>
          <p:cNvPr id="17" name="矩形 16"/>
          <p:cNvSpPr/>
          <p:nvPr/>
        </p:nvSpPr>
        <p:spPr bwMode="auto">
          <a:xfrm>
            <a:off x="6734483" y="4758816"/>
            <a:ext cx="1570382" cy="477079"/>
          </a:xfrm>
          <a:prstGeom prst="rect">
            <a:avLst/>
          </a:prstGeom>
          <a:solidFill>
            <a:schemeClr val="accent5">
              <a:lumMod val="40000"/>
              <a:lumOff val="60000"/>
            </a:schemeClr>
          </a:solidFill>
          <a:ln w="28575">
            <a:solidFill>
              <a:srgbClr val="B2B2B2"/>
            </a:solidFill>
            <a:round/>
            <a:headEnd type="triangle" w="sm" len="med"/>
            <a:tailEnd type="triangle" w="sm" len="med"/>
          </a:ln>
          <a:extLst/>
        </p:spPr>
        <p:txBody>
          <a:bodyPr rtlCol="0" anchor="ctr"/>
          <a:lstStyle/>
          <a:p>
            <a:pPr algn="ctr"/>
            <a:r>
              <a:rPr lang="zh-CN" altLang="en-US" dirty="0"/>
              <a:t>生产计划</a:t>
            </a:r>
          </a:p>
        </p:txBody>
      </p:sp>
      <p:sp>
        <p:nvSpPr>
          <p:cNvPr id="36" name="矩形 35"/>
          <p:cNvSpPr/>
          <p:nvPr/>
        </p:nvSpPr>
        <p:spPr bwMode="auto">
          <a:xfrm>
            <a:off x="5267737" y="1283159"/>
            <a:ext cx="1570382" cy="477079"/>
          </a:xfrm>
          <a:prstGeom prst="rect">
            <a:avLst/>
          </a:prstGeom>
          <a:solidFill>
            <a:schemeClr val="accent5">
              <a:lumMod val="40000"/>
              <a:lumOff val="60000"/>
            </a:schemeClr>
          </a:solidFill>
          <a:ln w="28575">
            <a:solidFill>
              <a:srgbClr val="B2B2B2"/>
            </a:solidFill>
            <a:round/>
            <a:headEnd type="triangle" w="sm" len="med"/>
            <a:tailEnd type="triangle" w="sm" len="med"/>
          </a:ln>
          <a:extLst/>
        </p:spPr>
        <p:txBody>
          <a:bodyPr rtlCol="0" anchor="ctr"/>
          <a:lstStyle/>
          <a:p>
            <a:pPr algn="ctr"/>
            <a:r>
              <a:rPr lang="zh-CN" altLang="en-US" dirty="0" smtClean="0"/>
              <a:t>需求</a:t>
            </a:r>
            <a:endParaRPr lang="zh-CN" altLang="en-US" dirty="0"/>
          </a:p>
        </p:txBody>
      </p:sp>
      <p:sp>
        <p:nvSpPr>
          <p:cNvPr id="3" name="文本框 2"/>
          <p:cNvSpPr txBox="1"/>
          <p:nvPr/>
        </p:nvSpPr>
        <p:spPr>
          <a:xfrm>
            <a:off x="3568148" y="1122866"/>
            <a:ext cx="1560443" cy="738664"/>
          </a:xfrm>
          <a:prstGeom prst="rect">
            <a:avLst/>
          </a:prstGeom>
          <a:noFill/>
        </p:spPr>
        <p:txBody>
          <a:bodyPr wrap="square" rtlCol="0">
            <a:spAutoFit/>
          </a:bodyPr>
          <a:lstStyle/>
          <a:p>
            <a:pPr algn="r"/>
            <a:r>
              <a:rPr lang="zh-CN" altLang="en-US" sz="1400" b="0" dirty="0" smtClean="0"/>
              <a:t>预测</a:t>
            </a:r>
            <a:endParaRPr lang="en-US" altLang="zh-CN" sz="1400" b="0" dirty="0" smtClean="0"/>
          </a:p>
          <a:p>
            <a:pPr algn="r"/>
            <a:r>
              <a:rPr lang="zh-CN" altLang="en-US" sz="1400" b="0" dirty="0" smtClean="0"/>
              <a:t>合同</a:t>
            </a:r>
            <a:endParaRPr lang="en-US" altLang="zh-CN" sz="1400" b="0" dirty="0" smtClean="0"/>
          </a:p>
          <a:p>
            <a:pPr algn="r"/>
            <a:r>
              <a:rPr lang="zh-CN" altLang="en-US" sz="1400" b="0" dirty="0" smtClean="0"/>
              <a:t>其他需求</a:t>
            </a:r>
            <a:endParaRPr lang="zh-CN" altLang="en-US" sz="1400" b="0" dirty="0"/>
          </a:p>
        </p:txBody>
      </p:sp>
      <p:sp>
        <p:nvSpPr>
          <p:cNvPr id="37" name="文本框 36"/>
          <p:cNvSpPr txBox="1"/>
          <p:nvPr/>
        </p:nvSpPr>
        <p:spPr>
          <a:xfrm>
            <a:off x="7007088" y="1062409"/>
            <a:ext cx="2230441" cy="738664"/>
          </a:xfrm>
          <a:prstGeom prst="rect">
            <a:avLst/>
          </a:prstGeom>
          <a:noFill/>
        </p:spPr>
        <p:txBody>
          <a:bodyPr wrap="square" rtlCol="0">
            <a:spAutoFit/>
          </a:bodyPr>
          <a:lstStyle/>
          <a:p>
            <a:r>
              <a:rPr lang="zh-CN" altLang="en-US" sz="1400" b="0" dirty="0" smtClean="0"/>
              <a:t>预测准确</a:t>
            </a:r>
            <a:endParaRPr lang="en-US" altLang="zh-CN" sz="1400" b="0" dirty="0" smtClean="0"/>
          </a:p>
          <a:p>
            <a:r>
              <a:rPr lang="zh-CN" altLang="en-US" sz="1400" b="0" dirty="0" smtClean="0"/>
              <a:t>预测时间合理</a:t>
            </a:r>
            <a:endParaRPr lang="en-US" altLang="zh-CN" sz="1400" b="0" dirty="0" smtClean="0"/>
          </a:p>
          <a:p>
            <a:r>
              <a:rPr lang="en-US" altLang="zh-CN" sz="1400" b="0" dirty="0" smtClean="0"/>
              <a:t>MPS</a:t>
            </a:r>
            <a:r>
              <a:rPr lang="zh-CN" altLang="en-US" sz="1400" b="0" dirty="0" smtClean="0"/>
              <a:t>产品需求明确</a:t>
            </a:r>
            <a:endParaRPr lang="zh-CN" altLang="en-US" sz="1400" b="0" dirty="0"/>
          </a:p>
        </p:txBody>
      </p:sp>
      <p:sp>
        <p:nvSpPr>
          <p:cNvPr id="38" name="文本框 37"/>
          <p:cNvSpPr txBox="1"/>
          <p:nvPr/>
        </p:nvSpPr>
        <p:spPr>
          <a:xfrm>
            <a:off x="825273" y="3132768"/>
            <a:ext cx="1848350" cy="954107"/>
          </a:xfrm>
          <a:prstGeom prst="rect">
            <a:avLst/>
          </a:prstGeom>
          <a:noFill/>
        </p:spPr>
        <p:txBody>
          <a:bodyPr wrap="square" rtlCol="0">
            <a:spAutoFit/>
          </a:bodyPr>
          <a:lstStyle/>
          <a:p>
            <a:pPr algn="r"/>
            <a:r>
              <a:rPr lang="en-US" altLang="zh-CN" sz="1400" b="0" dirty="0" smtClean="0"/>
              <a:t>BOM</a:t>
            </a:r>
            <a:r>
              <a:rPr lang="zh-CN" altLang="en-US" sz="1400" b="0" dirty="0" smtClean="0"/>
              <a:t>准确</a:t>
            </a:r>
            <a:endParaRPr lang="en-US" altLang="zh-CN" sz="1400" b="0" dirty="0" smtClean="0"/>
          </a:p>
          <a:p>
            <a:pPr algn="r"/>
            <a:r>
              <a:rPr lang="en-US" altLang="zh-CN" sz="1400" b="0" dirty="0" smtClean="0"/>
              <a:t>BOM</a:t>
            </a:r>
            <a:r>
              <a:rPr lang="zh-CN" altLang="en-US" sz="1400" b="0" dirty="0" smtClean="0"/>
              <a:t>稳定</a:t>
            </a:r>
            <a:endParaRPr lang="en-US" altLang="zh-CN" sz="1400" b="0" dirty="0" smtClean="0"/>
          </a:p>
          <a:p>
            <a:pPr algn="r"/>
            <a:r>
              <a:rPr lang="zh-CN" altLang="en-US" sz="1400" b="0" dirty="0" smtClean="0"/>
              <a:t>工艺准确</a:t>
            </a:r>
            <a:endParaRPr lang="en-US" altLang="zh-CN" sz="1400" b="0" dirty="0" smtClean="0"/>
          </a:p>
          <a:p>
            <a:pPr algn="r"/>
            <a:r>
              <a:rPr lang="zh-CN" altLang="en-US" sz="1400" b="0" dirty="0" smtClean="0"/>
              <a:t>物料主数据准确</a:t>
            </a:r>
            <a:endParaRPr lang="en-US" altLang="zh-CN" sz="1400" b="0" dirty="0" smtClean="0"/>
          </a:p>
        </p:txBody>
      </p:sp>
      <p:sp>
        <p:nvSpPr>
          <p:cNvPr id="39" name="文本框 38"/>
          <p:cNvSpPr txBox="1"/>
          <p:nvPr/>
        </p:nvSpPr>
        <p:spPr>
          <a:xfrm>
            <a:off x="9488883" y="3132768"/>
            <a:ext cx="1848350" cy="954107"/>
          </a:xfrm>
          <a:prstGeom prst="rect">
            <a:avLst/>
          </a:prstGeom>
          <a:noFill/>
        </p:spPr>
        <p:txBody>
          <a:bodyPr wrap="square" rtlCol="0">
            <a:spAutoFit/>
          </a:bodyPr>
          <a:lstStyle/>
          <a:p>
            <a:r>
              <a:rPr lang="zh-CN" altLang="en-US" sz="1400" b="0" dirty="0">
                <a:latin typeface="微软雅黑" panose="020B0503020204020204" pitchFamily="34" charset="-122"/>
              </a:rPr>
              <a:t>库存准确</a:t>
            </a:r>
            <a:endParaRPr lang="en-US" altLang="zh-CN" sz="1400" b="0" dirty="0">
              <a:latin typeface="微软雅黑" panose="020B0503020204020204" pitchFamily="34" charset="-122"/>
            </a:endParaRPr>
          </a:p>
          <a:p>
            <a:r>
              <a:rPr lang="zh-CN" altLang="en-US" sz="1400" b="0" dirty="0">
                <a:latin typeface="微软雅黑" panose="020B0503020204020204" pitchFamily="34" charset="-122"/>
              </a:rPr>
              <a:t>账实相符</a:t>
            </a:r>
            <a:endParaRPr lang="en-US" altLang="zh-CN" sz="1400" b="0" dirty="0">
              <a:latin typeface="微软雅黑" panose="020B0503020204020204" pitchFamily="34" charset="-122"/>
            </a:endParaRPr>
          </a:p>
          <a:p>
            <a:r>
              <a:rPr lang="zh-CN" altLang="en-US" sz="1400" b="0" dirty="0" smtClean="0">
                <a:latin typeface="微软雅黑" panose="020B0503020204020204" pitchFamily="34" charset="-122"/>
              </a:rPr>
              <a:t>正常</a:t>
            </a:r>
            <a:r>
              <a:rPr lang="zh-CN" altLang="en-US" sz="1400" b="0" dirty="0">
                <a:latin typeface="微软雅黑" panose="020B0503020204020204" pitchFamily="34" charset="-122"/>
              </a:rPr>
              <a:t>出入库</a:t>
            </a:r>
            <a:endParaRPr lang="en-US" altLang="zh-CN" sz="1400" b="0" dirty="0">
              <a:latin typeface="微软雅黑" panose="020B0503020204020204" pitchFamily="34" charset="-122"/>
            </a:endParaRPr>
          </a:p>
          <a:p>
            <a:r>
              <a:rPr lang="zh-CN" altLang="en-US" sz="1400" b="0" dirty="0">
                <a:latin typeface="微软雅黑" panose="020B0503020204020204" pitchFamily="34" charset="-122"/>
              </a:rPr>
              <a:t>物料准确</a:t>
            </a:r>
          </a:p>
        </p:txBody>
      </p:sp>
      <p:sp>
        <p:nvSpPr>
          <p:cNvPr id="40" name="文本框 39"/>
          <p:cNvSpPr txBox="1"/>
          <p:nvPr/>
        </p:nvSpPr>
        <p:spPr>
          <a:xfrm>
            <a:off x="1765809" y="5647532"/>
            <a:ext cx="1381538" cy="523220"/>
          </a:xfrm>
          <a:prstGeom prst="rect">
            <a:avLst/>
          </a:prstGeom>
          <a:noFill/>
        </p:spPr>
        <p:txBody>
          <a:bodyPr wrap="square" rtlCol="0">
            <a:spAutoFit/>
          </a:bodyPr>
          <a:lstStyle/>
          <a:p>
            <a:pPr algn="r"/>
            <a:r>
              <a:rPr lang="zh-CN" altLang="en-US" sz="1400" b="0" dirty="0">
                <a:latin typeface="微软雅黑" panose="020B0503020204020204" pitchFamily="34" charset="-122"/>
              </a:rPr>
              <a:t>原材料采购提前期准确</a:t>
            </a:r>
            <a:endParaRPr lang="en-US" altLang="zh-CN" sz="1400" b="0" dirty="0">
              <a:latin typeface="微软雅黑" panose="020B0503020204020204" pitchFamily="34" charset="-122"/>
            </a:endParaRPr>
          </a:p>
        </p:txBody>
      </p:sp>
      <p:sp>
        <p:nvSpPr>
          <p:cNvPr id="41" name="文本框 40"/>
          <p:cNvSpPr txBox="1"/>
          <p:nvPr/>
        </p:nvSpPr>
        <p:spPr>
          <a:xfrm>
            <a:off x="8661480" y="5432088"/>
            <a:ext cx="2790473" cy="954107"/>
          </a:xfrm>
          <a:prstGeom prst="rect">
            <a:avLst/>
          </a:prstGeom>
          <a:noFill/>
        </p:spPr>
        <p:txBody>
          <a:bodyPr wrap="square" rtlCol="0">
            <a:spAutoFit/>
          </a:bodyPr>
          <a:lstStyle/>
          <a:p>
            <a:r>
              <a:rPr lang="zh-CN" altLang="en-US" sz="1400" b="0" dirty="0">
                <a:latin typeface="微软雅黑" panose="020B0503020204020204" pitchFamily="34" charset="-122"/>
              </a:rPr>
              <a:t>成品、半成品计划周期准确</a:t>
            </a:r>
            <a:endParaRPr lang="en-US" altLang="zh-CN" sz="1400" b="0" dirty="0">
              <a:latin typeface="微软雅黑" panose="020B0503020204020204" pitchFamily="34" charset="-122"/>
            </a:endParaRPr>
          </a:p>
          <a:p>
            <a:r>
              <a:rPr lang="zh-CN" altLang="en-US" sz="1400" b="0" dirty="0">
                <a:latin typeface="微软雅黑" panose="020B0503020204020204" pitchFamily="34" charset="-122"/>
              </a:rPr>
              <a:t>长期订单清理</a:t>
            </a:r>
            <a:endParaRPr lang="en-US" altLang="zh-CN" sz="1400" b="0" dirty="0">
              <a:latin typeface="微软雅黑" panose="020B0503020204020204" pitchFamily="34" charset="-122"/>
            </a:endParaRPr>
          </a:p>
          <a:p>
            <a:r>
              <a:rPr lang="zh-CN" altLang="en-US" sz="1400" b="0" dirty="0">
                <a:latin typeface="微软雅黑" panose="020B0503020204020204" pitchFamily="34" charset="-122"/>
              </a:rPr>
              <a:t>及时办理出入库</a:t>
            </a:r>
            <a:endParaRPr lang="en-US" altLang="zh-CN" sz="1400" b="0" dirty="0">
              <a:latin typeface="微软雅黑" panose="020B0503020204020204" pitchFamily="34" charset="-122"/>
            </a:endParaRPr>
          </a:p>
          <a:p>
            <a:r>
              <a:rPr lang="zh-CN" altLang="en-US" sz="1400" b="0" dirty="0">
                <a:latin typeface="微软雅黑" panose="020B0503020204020204" pitchFamily="34" charset="-122"/>
              </a:rPr>
              <a:t>及时报工</a:t>
            </a:r>
          </a:p>
        </p:txBody>
      </p:sp>
      <p:sp>
        <p:nvSpPr>
          <p:cNvPr id="42" name="矩形 41"/>
          <p:cNvSpPr/>
          <p:nvPr/>
        </p:nvSpPr>
        <p:spPr bwMode="auto">
          <a:xfrm>
            <a:off x="3627780" y="5660515"/>
            <a:ext cx="1570382" cy="477079"/>
          </a:xfrm>
          <a:prstGeom prst="rect">
            <a:avLst/>
          </a:prstGeom>
          <a:solidFill>
            <a:schemeClr val="accent6">
              <a:lumMod val="60000"/>
              <a:lumOff val="40000"/>
            </a:schemeClr>
          </a:solidFill>
          <a:ln w="28575">
            <a:solidFill>
              <a:srgbClr val="B2B2B2"/>
            </a:solidFill>
            <a:round/>
            <a:headEnd type="triangle" w="sm" len="med"/>
            <a:tailEnd type="triangle" w="sm" len="med"/>
          </a:ln>
          <a:extLst/>
        </p:spPr>
        <p:txBody>
          <a:bodyPr rtlCol="0" anchor="ctr"/>
          <a:lstStyle/>
          <a:p>
            <a:pPr algn="ctr"/>
            <a:r>
              <a:rPr lang="zh-CN" altLang="en-US" dirty="0"/>
              <a:t>采购订单</a:t>
            </a:r>
          </a:p>
        </p:txBody>
      </p:sp>
      <p:sp>
        <p:nvSpPr>
          <p:cNvPr id="43" name="矩形 42"/>
          <p:cNvSpPr/>
          <p:nvPr/>
        </p:nvSpPr>
        <p:spPr bwMode="auto">
          <a:xfrm>
            <a:off x="6734483" y="5649561"/>
            <a:ext cx="1570382" cy="477079"/>
          </a:xfrm>
          <a:prstGeom prst="rect">
            <a:avLst/>
          </a:prstGeom>
          <a:solidFill>
            <a:schemeClr val="accent6">
              <a:lumMod val="60000"/>
              <a:lumOff val="40000"/>
            </a:schemeClr>
          </a:solidFill>
          <a:ln w="28575">
            <a:solidFill>
              <a:srgbClr val="B2B2B2"/>
            </a:solidFill>
            <a:round/>
            <a:headEnd type="triangle" w="sm" len="med"/>
            <a:tailEnd type="triangle" w="sm" len="med"/>
          </a:ln>
          <a:extLst/>
        </p:spPr>
        <p:txBody>
          <a:bodyPr rtlCol="0" anchor="ctr"/>
          <a:lstStyle/>
          <a:p>
            <a:pPr algn="ctr"/>
            <a:r>
              <a:rPr lang="zh-CN" altLang="en-US" dirty="0"/>
              <a:t>生产订单</a:t>
            </a:r>
          </a:p>
        </p:txBody>
      </p:sp>
      <p:cxnSp>
        <p:nvCxnSpPr>
          <p:cNvPr id="6" name="直接箭头连接符 5"/>
          <p:cNvCxnSpPr>
            <a:stCxn id="36" idx="2"/>
            <a:endCxn id="2" idx="0"/>
          </p:cNvCxnSpPr>
          <p:nvPr/>
        </p:nvCxnSpPr>
        <p:spPr>
          <a:xfrm>
            <a:off x="6052928" y="1760238"/>
            <a:ext cx="0" cy="575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2" idx="2"/>
            <a:endCxn id="13" idx="0"/>
          </p:cNvCxnSpPr>
          <p:nvPr/>
        </p:nvCxnSpPr>
        <p:spPr>
          <a:xfrm>
            <a:off x="6052928" y="2812770"/>
            <a:ext cx="0" cy="675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13" idx="1"/>
            <a:endCxn id="14" idx="3"/>
          </p:cNvCxnSpPr>
          <p:nvPr/>
        </p:nvCxnSpPr>
        <p:spPr>
          <a:xfrm flipH="1">
            <a:off x="4333458" y="3727170"/>
            <a:ext cx="934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13" idx="3"/>
            <a:endCxn id="15" idx="1"/>
          </p:cNvCxnSpPr>
          <p:nvPr/>
        </p:nvCxnSpPr>
        <p:spPr>
          <a:xfrm>
            <a:off x="6838119" y="3727170"/>
            <a:ext cx="9517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肘形连接符 47"/>
          <p:cNvCxnSpPr>
            <a:stCxn id="13" idx="2"/>
            <a:endCxn id="16" idx="0"/>
          </p:cNvCxnSpPr>
          <p:nvPr/>
        </p:nvCxnSpPr>
        <p:spPr>
          <a:xfrm rot="5400000">
            <a:off x="4830920" y="3547761"/>
            <a:ext cx="804061" cy="16399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肘形连接符 49"/>
          <p:cNvCxnSpPr>
            <a:stCxn id="13" idx="2"/>
            <a:endCxn id="17" idx="0"/>
          </p:cNvCxnSpPr>
          <p:nvPr/>
        </p:nvCxnSpPr>
        <p:spPr>
          <a:xfrm rot="16200000" flipH="1">
            <a:off x="6389748" y="3628889"/>
            <a:ext cx="793107" cy="1466746"/>
          </a:xfrm>
          <a:prstGeom prst="bentConnector3">
            <a:avLst>
              <a:gd name="adj1" fmla="val 512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16" idx="2"/>
            <a:endCxn id="42" idx="0"/>
          </p:cNvCxnSpPr>
          <p:nvPr/>
        </p:nvCxnSpPr>
        <p:spPr>
          <a:xfrm>
            <a:off x="4412971" y="5246849"/>
            <a:ext cx="0" cy="41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17" idx="2"/>
            <a:endCxn id="43" idx="0"/>
          </p:cNvCxnSpPr>
          <p:nvPr/>
        </p:nvCxnSpPr>
        <p:spPr>
          <a:xfrm>
            <a:off x="7519674" y="5235895"/>
            <a:ext cx="0" cy="41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矩形 57"/>
          <p:cNvSpPr/>
          <p:nvPr/>
        </p:nvSpPr>
        <p:spPr bwMode="auto">
          <a:xfrm>
            <a:off x="1510745" y="5442728"/>
            <a:ext cx="9750287" cy="898826"/>
          </a:xfrm>
          <a:prstGeom prst="rect">
            <a:avLst/>
          </a:prstGeom>
          <a:noFill/>
          <a:ln w="28575">
            <a:solidFill>
              <a:srgbClr val="FFC000"/>
            </a:solidFill>
            <a:prstDash val="dash"/>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Tree>
    <p:extLst>
      <p:ext uri="{BB962C8B-B14F-4D97-AF65-F5344CB8AC3E}">
        <p14:creationId xmlns:p14="http://schemas.microsoft.com/office/powerpoint/2010/main" val="1687105861"/>
      </p:ext>
    </p:extLst>
  </p:cSld>
  <p:clrMapOvr>
    <a:masterClrMapping/>
  </p:clrMapOvr>
  <p:transition>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4562061"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5</a:t>
            </a:r>
            <a:r>
              <a:rPr lang="zh-CN" altLang="en-US" dirty="0" smtClean="0">
                <a:latin typeface="微软雅黑" panose="020B0503020204020204" pitchFamily="34" charset="-122"/>
                <a:sym typeface="微软雅黑" panose="020B0503020204020204" pitchFamily="34" charset="-122"/>
              </a:rPr>
              <a:t>、物料需求计划</a:t>
            </a:r>
            <a:r>
              <a:rPr lang="en-US" altLang="zh-CN" dirty="0" smtClean="0">
                <a:latin typeface="微软雅黑" panose="020B0503020204020204" pitchFamily="34" charset="-122"/>
                <a:sym typeface="微软雅黑" panose="020B0503020204020204" pitchFamily="34" charset="-122"/>
              </a:rPr>
              <a:t>-</a:t>
            </a:r>
            <a:r>
              <a:rPr lang="zh-CN" altLang="en-US" dirty="0" smtClean="0">
                <a:latin typeface="微软雅黑" panose="020B0503020204020204" pitchFamily="34" charset="-122"/>
                <a:sym typeface="微软雅黑" panose="020B0503020204020204" pitchFamily="34" charset="-122"/>
              </a:rPr>
              <a:t>运行</a:t>
            </a:r>
            <a:r>
              <a:rPr lang="en-US" altLang="zh-CN" dirty="0" smtClean="0">
                <a:latin typeface="微软雅黑" panose="020B0503020204020204" pitchFamily="34" charset="-122"/>
                <a:sym typeface="微软雅黑" panose="020B0503020204020204" pitchFamily="34" charset="-122"/>
              </a:rPr>
              <a:t>MRP</a:t>
            </a:r>
            <a:r>
              <a:rPr lang="zh-CN" altLang="en-US" dirty="0" smtClean="0">
                <a:latin typeface="微软雅黑" panose="020B0503020204020204" pitchFamily="34" charset="-122"/>
                <a:sym typeface="微软雅黑" panose="020B0503020204020204" pitchFamily="34" charset="-122"/>
              </a:rPr>
              <a:t>步骤</a:t>
            </a:r>
            <a:endParaRPr lang="zh-CN" altLang="en-US" dirty="0"/>
          </a:p>
        </p:txBody>
      </p:sp>
      <p:sp>
        <p:nvSpPr>
          <p:cNvPr id="2" name="矩形 1"/>
          <p:cNvSpPr/>
          <p:nvPr/>
        </p:nvSpPr>
        <p:spPr>
          <a:xfrm>
            <a:off x="1800762" y="1382286"/>
            <a:ext cx="8291534" cy="492391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w="19050">
            <a:solidFill>
              <a:schemeClr val="tx2">
                <a:lumMod val="60000"/>
                <a:lumOff val="40000"/>
              </a:schemeClr>
            </a:solidFill>
          </a:ln>
        </p:spPr>
        <p:txBody>
          <a:bodyPr wrap="square">
            <a:spAutoFit/>
          </a:bodyPr>
          <a:lstStyle/>
          <a:p>
            <a:pPr marL="285750" indent="-285750">
              <a:lnSpc>
                <a:spcPct val="200000"/>
              </a:lnSpc>
              <a:buFont typeface="Wingdings" panose="05000000000000000000" pitchFamily="2" charset="2"/>
              <a:buChar char="n"/>
            </a:pPr>
            <a:r>
              <a:rPr lang="zh-CN" altLang="en-US" b="0" dirty="0" smtClean="0">
                <a:solidFill>
                  <a:srgbClr val="000000"/>
                </a:solidFill>
                <a:latin typeface="微软雅黑" panose="020B0503020204020204" pitchFamily="34" charset="-122"/>
              </a:rPr>
              <a:t>根据</a:t>
            </a:r>
            <a:r>
              <a:rPr lang="zh-CN" altLang="en-US" b="0" dirty="0">
                <a:solidFill>
                  <a:srgbClr val="000000"/>
                </a:solidFill>
                <a:latin typeface="微软雅黑" panose="020B0503020204020204" pitchFamily="34" charset="-122"/>
              </a:rPr>
              <a:t>市场预测和客户订单，正确编制可靠的生产计划和生产作业计划，在计划中规定生产的品种、规格、数量和交货日期，同时，生产计划必须是同现有生产能力相适应的计划。</a:t>
            </a:r>
          </a:p>
          <a:p>
            <a:pPr marL="285750" indent="-285750">
              <a:lnSpc>
                <a:spcPct val="200000"/>
              </a:lnSpc>
              <a:buFont typeface="Wingdings" panose="05000000000000000000" pitchFamily="2" charset="2"/>
              <a:buChar char="n"/>
            </a:pPr>
            <a:r>
              <a:rPr lang="zh-CN" altLang="en-US" b="0" dirty="0" smtClean="0">
                <a:solidFill>
                  <a:srgbClr val="000000"/>
                </a:solidFill>
                <a:latin typeface="微软雅黑" panose="020B0503020204020204" pitchFamily="34" charset="-122"/>
              </a:rPr>
              <a:t>正确</a:t>
            </a:r>
            <a:r>
              <a:rPr lang="zh-CN" altLang="en-US" b="0" dirty="0">
                <a:solidFill>
                  <a:srgbClr val="000000"/>
                </a:solidFill>
                <a:latin typeface="微软雅黑" panose="020B0503020204020204" pitchFamily="34" charset="-122"/>
              </a:rPr>
              <a:t>编制产品结构图和各种物料、零件的用料明细表。</a:t>
            </a:r>
          </a:p>
          <a:p>
            <a:pPr marL="285750" indent="-285750">
              <a:lnSpc>
                <a:spcPct val="200000"/>
              </a:lnSpc>
              <a:buFont typeface="Wingdings" panose="05000000000000000000" pitchFamily="2" charset="2"/>
              <a:buChar char="n"/>
            </a:pPr>
            <a:r>
              <a:rPr lang="zh-CN" altLang="en-US" b="0" dirty="0" smtClean="0">
                <a:solidFill>
                  <a:srgbClr val="000000"/>
                </a:solidFill>
                <a:latin typeface="微软雅黑" panose="020B0503020204020204" pitchFamily="34" charset="-122"/>
              </a:rPr>
              <a:t>正确</a:t>
            </a:r>
            <a:r>
              <a:rPr lang="zh-CN" altLang="en-US" b="0" dirty="0">
                <a:solidFill>
                  <a:srgbClr val="000000"/>
                </a:solidFill>
                <a:latin typeface="微软雅黑" panose="020B0503020204020204" pitchFamily="34" charset="-122"/>
              </a:rPr>
              <a:t>掌握各种物料和零件的实际库存量。</a:t>
            </a:r>
          </a:p>
          <a:p>
            <a:pPr marL="285750" indent="-285750">
              <a:lnSpc>
                <a:spcPct val="200000"/>
              </a:lnSpc>
              <a:buFont typeface="Wingdings" panose="05000000000000000000" pitchFamily="2" charset="2"/>
              <a:buChar char="n"/>
            </a:pPr>
            <a:r>
              <a:rPr lang="zh-CN" altLang="en-US" b="0" dirty="0" smtClean="0">
                <a:solidFill>
                  <a:srgbClr val="000000"/>
                </a:solidFill>
                <a:latin typeface="微软雅黑" panose="020B0503020204020204" pitchFamily="34" charset="-122"/>
              </a:rPr>
              <a:t>正确</a:t>
            </a:r>
            <a:r>
              <a:rPr lang="zh-CN" altLang="en-US" b="0" dirty="0">
                <a:solidFill>
                  <a:srgbClr val="000000"/>
                </a:solidFill>
                <a:latin typeface="微软雅黑" panose="020B0503020204020204" pitchFamily="34" charset="-122"/>
              </a:rPr>
              <a:t>规定各种物料和零件的采购交货日期，以及订货周期和订购批量。</a:t>
            </a:r>
          </a:p>
          <a:p>
            <a:pPr marL="285750" indent="-285750">
              <a:lnSpc>
                <a:spcPct val="200000"/>
              </a:lnSpc>
              <a:buFont typeface="Wingdings" panose="05000000000000000000" pitchFamily="2" charset="2"/>
              <a:buChar char="n"/>
            </a:pPr>
            <a:r>
              <a:rPr lang="zh-CN" altLang="en-US" b="0" dirty="0" smtClean="0">
                <a:solidFill>
                  <a:srgbClr val="000000"/>
                </a:solidFill>
                <a:latin typeface="微软雅黑" panose="020B0503020204020204" pitchFamily="34" charset="-122"/>
              </a:rPr>
              <a:t>通过</a:t>
            </a:r>
            <a:r>
              <a:rPr lang="en-US" altLang="zh-CN" b="0" dirty="0">
                <a:solidFill>
                  <a:srgbClr val="000000"/>
                </a:solidFill>
                <a:latin typeface="微软雅黑" panose="020B0503020204020204" pitchFamily="34" charset="-122"/>
              </a:rPr>
              <a:t>MRP</a:t>
            </a:r>
            <a:r>
              <a:rPr lang="zh-CN" altLang="en-US" b="0" dirty="0">
                <a:solidFill>
                  <a:srgbClr val="000000"/>
                </a:solidFill>
                <a:latin typeface="微软雅黑" panose="020B0503020204020204" pitchFamily="34" charset="-122"/>
              </a:rPr>
              <a:t>逻辑运算确定各种物料和零件的总需要量以及实际需要量。</a:t>
            </a:r>
          </a:p>
          <a:p>
            <a:pPr marL="285750" indent="-285750">
              <a:lnSpc>
                <a:spcPct val="200000"/>
              </a:lnSpc>
              <a:buFont typeface="Wingdings" panose="05000000000000000000" pitchFamily="2" charset="2"/>
              <a:buChar char="n"/>
            </a:pPr>
            <a:r>
              <a:rPr lang="zh-CN" altLang="en-US" b="0" dirty="0" smtClean="0">
                <a:solidFill>
                  <a:srgbClr val="000000"/>
                </a:solidFill>
                <a:latin typeface="微软雅黑" panose="020B0503020204020204" pitchFamily="34" charset="-122"/>
              </a:rPr>
              <a:t>向</a:t>
            </a:r>
            <a:r>
              <a:rPr lang="zh-CN" altLang="en-US" b="0" dirty="0">
                <a:solidFill>
                  <a:srgbClr val="000000"/>
                </a:solidFill>
                <a:latin typeface="微软雅黑" panose="020B0503020204020204" pitchFamily="34" charset="-122"/>
              </a:rPr>
              <a:t>采购部门发出采购通知单或向本企业生产车间发出生产指令。</a:t>
            </a:r>
          </a:p>
        </p:txBody>
      </p:sp>
      <p:sp>
        <p:nvSpPr>
          <p:cNvPr id="8" name="TextBox 3"/>
          <p:cNvSpPr txBox="1"/>
          <p:nvPr/>
        </p:nvSpPr>
        <p:spPr>
          <a:xfrm>
            <a:off x="1800762" y="952628"/>
            <a:ext cx="8291534" cy="400110"/>
          </a:xfrm>
          <a:prstGeom prst="rect">
            <a:avLst/>
          </a:prstGeom>
          <a:noFill/>
        </p:spPr>
        <p:txBody>
          <a:bodyPr wrap="square" rtlCol="0">
            <a:spAutoFit/>
          </a:bodyPr>
          <a:lstStyle/>
          <a:p>
            <a:pPr marL="342900" indent="-342900">
              <a:buFont typeface="Wingdings" panose="05000000000000000000" pitchFamily="2" charset="2"/>
              <a:buChar char="l"/>
            </a:pPr>
            <a:r>
              <a:rPr lang="zh-CN" altLang="en-US" dirty="0" smtClean="0"/>
              <a:t>运行</a:t>
            </a:r>
            <a:r>
              <a:rPr lang="en-US" altLang="zh-CN" dirty="0" smtClean="0"/>
              <a:t>MRP</a:t>
            </a:r>
            <a:r>
              <a:rPr lang="zh-CN" altLang="en-US" dirty="0" smtClean="0"/>
              <a:t>步骤</a:t>
            </a:r>
            <a:endParaRPr lang="zh-CN" altLang="en-US" dirty="0"/>
          </a:p>
        </p:txBody>
      </p:sp>
    </p:spTree>
    <p:extLst>
      <p:ext uri="{BB962C8B-B14F-4D97-AF65-F5344CB8AC3E}">
        <p14:creationId xmlns:p14="http://schemas.microsoft.com/office/powerpoint/2010/main" val="673061536"/>
      </p:ext>
    </p:extLst>
  </p:cSld>
  <p:clrMapOvr>
    <a:masterClrMapping/>
  </p:clrMapOvr>
  <p:transition>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4562061"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5</a:t>
            </a:r>
            <a:r>
              <a:rPr lang="zh-CN" altLang="en-US" dirty="0" smtClean="0">
                <a:latin typeface="微软雅黑" panose="020B0503020204020204" pitchFamily="34" charset="-122"/>
                <a:sym typeface="微软雅黑" panose="020B0503020204020204" pitchFamily="34" charset="-122"/>
              </a:rPr>
              <a:t>、物料需求计划</a:t>
            </a:r>
            <a:r>
              <a:rPr lang="en-US" altLang="zh-CN" dirty="0" smtClean="0">
                <a:latin typeface="微软雅黑" panose="020B0503020204020204" pitchFamily="34" charset="-122"/>
                <a:sym typeface="微软雅黑" panose="020B0503020204020204" pitchFamily="34" charset="-122"/>
              </a:rPr>
              <a:t>-</a:t>
            </a:r>
            <a:r>
              <a:rPr lang="zh-CN" altLang="en-US" dirty="0" smtClean="0">
                <a:latin typeface="微软雅黑" panose="020B0503020204020204" pitchFamily="34" charset="-122"/>
                <a:sym typeface="微软雅黑" panose="020B0503020204020204" pitchFamily="34" charset="-122"/>
              </a:rPr>
              <a:t>运行</a:t>
            </a:r>
            <a:r>
              <a:rPr lang="en-US" altLang="zh-CN" dirty="0" smtClean="0">
                <a:latin typeface="微软雅黑" panose="020B0503020204020204" pitchFamily="34" charset="-122"/>
                <a:sym typeface="微软雅黑" panose="020B0503020204020204" pitchFamily="34" charset="-122"/>
              </a:rPr>
              <a:t>MRP</a:t>
            </a:r>
            <a:r>
              <a:rPr lang="zh-CN" altLang="en-US" dirty="0" smtClean="0">
                <a:latin typeface="微软雅黑" panose="020B0503020204020204" pitchFamily="34" charset="-122"/>
                <a:sym typeface="微软雅黑" panose="020B0503020204020204" pitchFamily="34" charset="-122"/>
              </a:rPr>
              <a:t>步骤</a:t>
            </a:r>
            <a:endParaRPr lang="zh-CN" altLang="en-US" dirty="0"/>
          </a:p>
        </p:txBody>
      </p:sp>
      <p:sp>
        <p:nvSpPr>
          <p:cNvPr id="2" name="矩形 1"/>
          <p:cNvSpPr/>
          <p:nvPr/>
        </p:nvSpPr>
        <p:spPr>
          <a:xfrm>
            <a:off x="1800762" y="1382286"/>
            <a:ext cx="7566522" cy="3939540"/>
          </a:xfrm>
          <a:prstGeom prst="rect">
            <a:avLst/>
          </a:prstGeom>
          <a:gradFill flip="none" rotWithShape="1">
            <a:gsLst>
              <a:gs pos="0">
                <a:srgbClr val="95D9C6">
                  <a:tint val="66000"/>
                  <a:satMod val="160000"/>
                </a:srgbClr>
              </a:gs>
              <a:gs pos="50000">
                <a:srgbClr val="95D9C6">
                  <a:tint val="44500"/>
                  <a:satMod val="160000"/>
                </a:srgbClr>
              </a:gs>
              <a:gs pos="100000">
                <a:srgbClr val="95D9C6">
                  <a:tint val="23500"/>
                  <a:satMod val="160000"/>
                </a:srgbClr>
              </a:gs>
            </a:gsLst>
            <a:lin ang="16200000" scaled="1"/>
            <a:tileRect/>
          </a:gradFill>
          <a:ln w="19050">
            <a:noFill/>
          </a:ln>
          <a:effectLst>
            <a:outerShdw blurRad="50800" dist="38100" dir="2700000" algn="tl" rotWithShape="0">
              <a:prstClr val="black">
                <a:alpha val="40000"/>
              </a:prstClr>
            </a:outerShdw>
          </a:effectLst>
        </p:spPr>
        <p:txBody>
          <a:bodyPr wrap="square">
            <a:spAutoFit/>
          </a:bodyPr>
          <a:lstStyle/>
          <a:p>
            <a:pPr marL="285750" indent="-285750">
              <a:lnSpc>
                <a:spcPct val="250000"/>
              </a:lnSpc>
              <a:buFont typeface="Wingdings" panose="05000000000000000000" pitchFamily="2" charset="2"/>
              <a:buChar char="n"/>
            </a:pPr>
            <a:r>
              <a:rPr lang="zh-CN" altLang="zh-CN" b="0" dirty="0" smtClean="0">
                <a:solidFill>
                  <a:srgbClr val="000000"/>
                </a:solidFill>
                <a:latin typeface="微软雅黑" panose="020B0503020204020204" pitchFamily="34" charset="-122"/>
              </a:rPr>
              <a:t>计算</a:t>
            </a:r>
            <a:r>
              <a:rPr lang="zh-CN" altLang="zh-CN" b="0" dirty="0">
                <a:solidFill>
                  <a:srgbClr val="000000"/>
                </a:solidFill>
                <a:latin typeface="微软雅黑" panose="020B0503020204020204" pitchFamily="34" charset="-122"/>
              </a:rPr>
              <a:t>物料的毛</a:t>
            </a:r>
            <a:r>
              <a:rPr lang="zh-CN" altLang="zh-CN" b="0" dirty="0" smtClean="0">
                <a:solidFill>
                  <a:srgbClr val="000000"/>
                </a:solidFill>
                <a:latin typeface="微软雅黑" panose="020B0503020204020204" pitchFamily="34" charset="-122"/>
              </a:rPr>
              <a:t>需求量</a:t>
            </a:r>
            <a:r>
              <a:rPr lang="zh-CN" altLang="en-US" b="0" dirty="0" smtClean="0">
                <a:solidFill>
                  <a:srgbClr val="000000"/>
                </a:solidFill>
                <a:latin typeface="微软雅黑" panose="020B0503020204020204" pitchFamily="34" charset="-122"/>
              </a:rPr>
              <a:t>；</a:t>
            </a:r>
            <a:endParaRPr lang="zh-CN" altLang="zh-CN" b="0" dirty="0">
              <a:solidFill>
                <a:srgbClr val="000000"/>
              </a:solidFill>
              <a:latin typeface="微软雅黑" panose="020B0503020204020204" pitchFamily="34" charset="-122"/>
            </a:endParaRPr>
          </a:p>
          <a:p>
            <a:pPr marL="285750" indent="-285750">
              <a:lnSpc>
                <a:spcPct val="250000"/>
              </a:lnSpc>
              <a:buFont typeface="Wingdings" panose="05000000000000000000" pitchFamily="2" charset="2"/>
              <a:buChar char="n"/>
            </a:pPr>
            <a:r>
              <a:rPr lang="zh-CN" altLang="zh-CN" b="0" dirty="0" smtClean="0">
                <a:solidFill>
                  <a:srgbClr val="000000"/>
                </a:solidFill>
                <a:latin typeface="微软雅黑" panose="020B0503020204020204" pitchFamily="34" charset="-122"/>
              </a:rPr>
              <a:t>净</a:t>
            </a:r>
            <a:r>
              <a:rPr lang="zh-CN" altLang="zh-CN" b="0" dirty="0">
                <a:solidFill>
                  <a:srgbClr val="000000"/>
                </a:solidFill>
                <a:latin typeface="微软雅黑" panose="020B0503020204020204" pitchFamily="34" charset="-122"/>
              </a:rPr>
              <a:t>需求量</a:t>
            </a:r>
            <a:r>
              <a:rPr lang="zh-CN" altLang="zh-CN" b="0" dirty="0" smtClean="0">
                <a:solidFill>
                  <a:srgbClr val="000000"/>
                </a:solidFill>
                <a:latin typeface="微软雅黑" panose="020B0503020204020204" pitchFamily="34" charset="-122"/>
              </a:rPr>
              <a:t>计算</a:t>
            </a:r>
            <a:r>
              <a:rPr lang="zh-CN" altLang="en-US" b="0" dirty="0" smtClean="0">
                <a:solidFill>
                  <a:srgbClr val="000000"/>
                </a:solidFill>
                <a:latin typeface="微软雅黑" panose="020B0503020204020204" pitchFamily="34" charset="-122"/>
              </a:rPr>
              <a:t>；</a:t>
            </a:r>
            <a:endParaRPr lang="zh-CN" altLang="zh-CN" b="0" dirty="0">
              <a:solidFill>
                <a:srgbClr val="000000"/>
              </a:solidFill>
              <a:latin typeface="微软雅黑" panose="020B0503020204020204" pitchFamily="34" charset="-122"/>
            </a:endParaRPr>
          </a:p>
          <a:p>
            <a:pPr marL="285750" indent="-285750">
              <a:lnSpc>
                <a:spcPct val="250000"/>
              </a:lnSpc>
              <a:buFont typeface="Wingdings" panose="05000000000000000000" pitchFamily="2" charset="2"/>
              <a:buChar char="n"/>
            </a:pPr>
            <a:r>
              <a:rPr lang="zh-CN" altLang="zh-CN" b="0" dirty="0" smtClean="0">
                <a:solidFill>
                  <a:srgbClr val="000000"/>
                </a:solidFill>
                <a:latin typeface="微软雅黑" panose="020B0503020204020204" pitchFamily="34" charset="-122"/>
              </a:rPr>
              <a:t>批量计算</a:t>
            </a:r>
            <a:r>
              <a:rPr lang="zh-CN" altLang="en-US" b="0" dirty="0" smtClean="0">
                <a:solidFill>
                  <a:srgbClr val="000000"/>
                </a:solidFill>
                <a:latin typeface="微软雅黑" panose="020B0503020204020204" pitchFamily="34" charset="-122"/>
              </a:rPr>
              <a:t>；</a:t>
            </a:r>
            <a:endParaRPr lang="en-US" altLang="zh-CN" b="0" dirty="0" smtClean="0">
              <a:solidFill>
                <a:srgbClr val="000000"/>
              </a:solidFill>
              <a:latin typeface="微软雅黑" panose="020B0503020204020204" pitchFamily="34" charset="-122"/>
            </a:endParaRPr>
          </a:p>
          <a:p>
            <a:pPr marL="285750" indent="-285750">
              <a:lnSpc>
                <a:spcPct val="250000"/>
              </a:lnSpc>
              <a:buFont typeface="Wingdings" panose="05000000000000000000" pitchFamily="2" charset="2"/>
              <a:buChar char="n"/>
            </a:pPr>
            <a:r>
              <a:rPr lang="zh-CN" altLang="zh-CN" b="0" dirty="0" smtClean="0">
                <a:solidFill>
                  <a:srgbClr val="000000"/>
                </a:solidFill>
                <a:latin typeface="微软雅黑" panose="020B0503020204020204" pitchFamily="34" charset="-122"/>
              </a:rPr>
              <a:t>安全库存量</a:t>
            </a:r>
            <a:r>
              <a:rPr lang="zh-CN" altLang="en-US" b="0" dirty="0" smtClean="0">
                <a:solidFill>
                  <a:srgbClr val="000000"/>
                </a:solidFill>
                <a:latin typeface="微软雅黑" panose="020B0503020204020204" pitchFamily="34" charset="-122"/>
              </a:rPr>
              <a:t>；</a:t>
            </a:r>
            <a:endParaRPr lang="en-US" altLang="zh-CN" b="0" dirty="0" smtClean="0">
              <a:solidFill>
                <a:srgbClr val="000000"/>
              </a:solidFill>
              <a:latin typeface="微软雅黑" panose="020B0503020204020204" pitchFamily="34" charset="-122"/>
            </a:endParaRPr>
          </a:p>
          <a:p>
            <a:pPr marL="285750" indent="-285750">
              <a:lnSpc>
                <a:spcPct val="250000"/>
              </a:lnSpc>
              <a:buFont typeface="Wingdings" panose="05000000000000000000" pitchFamily="2" charset="2"/>
              <a:buChar char="n"/>
            </a:pPr>
            <a:r>
              <a:rPr lang="zh-CN" altLang="zh-CN" b="0" dirty="0" smtClean="0">
                <a:solidFill>
                  <a:srgbClr val="000000"/>
                </a:solidFill>
                <a:latin typeface="微软雅黑" panose="020B0503020204020204" pitchFamily="34" charset="-122"/>
              </a:rPr>
              <a:t>下达</a:t>
            </a:r>
            <a:r>
              <a:rPr lang="zh-CN" altLang="zh-CN" b="0" dirty="0">
                <a:solidFill>
                  <a:srgbClr val="000000"/>
                </a:solidFill>
                <a:latin typeface="微软雅黑" panose="020B0503020204020204" pitchFamily="34" charset="-122"/>
              </a:rPr>
              <a:t>计划</a:t>
            </a:r>
            <a:r>
              <a:rPr lang="zh-CN" altLang="zh-CN" b="0" dirty="0" smtClean="0">
                <a:solidFill>
                  <a:srgbClr val="000000"/>
                </a:solidFill>
                <a:latin typeface="微软雅黑" panose="020B0503020204020204" pitchFamily="34" charset="-122"/>
              </a:rPr>
              <a:t>订单</a:t>
            </a:r>
            <a:r>
              <a:rPr lang="zh-CN" altLang="en-US" b="0" dirty="0">
                <a:solidFill>
                  <a:srgbClr val="000000"/>
                </a:solidFill>
                <a:latin typeface="微软雅黑" panose="020B0503020204020204" pitchFamily="34" charset="-122"/>
              </a:rPr>
              <a:t>。</a:t>
            </a:r>
            <a:endParaRPr lang="zh-CN" altLang="en-US" b="0" dirty="0" smtClean="0">
              <a:solidFill>
                <a:srgbClr val="000000"/>
              </a:solidFill>
              <a:latin typeface="微软雅黑" panose="020B0503020204020204" pitchFamily="34" charset="-122"/>
            </a:endParaRPr>
          </a:p>
        </p:txBody>
      </p:sp>
      <p:sp>
        <p:nvSpPr>
          <p:cNvPr id="8" name="TextBox 3"/>
          <p:cNvSpPr txBox="1"/>
          <p:nvPr/>
        </p:nvSpPr>
        <p:spPr>
          <a:xfrm>
            <a:off x="1800762" y="952628"/>
            <a:ext cx="8291534"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smtClean="0"/>
              <a:t>MRP</a:t>
            </a:r>
            <a:r>
              <a:rPr lang="zh-CN" altLang="en-US" dirty="0" smtClean="0"/>
              <a:t>基本计算步骤</a:t>
            </a:r>
            <a:endParaRPr lang="zh-CN" altLang="en-US" dirty="0"/>
          </a:p>
        </p:txBody>
      </p:sp>
    </p:spTree>
    <p:extLst>
      <p:ext uri="{BB962C8B-B14F-4D97-AF65-F5344CB8AC3E}">
        <p14:creationId xmlns:p14="http://schemas.microsoft.com/office/powerpoint/2010/main" val="2710280341"/>
      </p:ext>
    </p:extLst>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肘形连接符 30"/>
          <p:cNvCxnSpPr/>
          <p:nvPr/>
        </p:nvCxnSpPr>
        <p:spPr>
          <a:xfrm>
            <a:off x="5892246" y="2874186"/>
            <a:ext cx="2559328" cy="1012014"/>
          </a:xfrm>
          <a:prstGeom prst="bentConnector3">
            <a:avLst>
              <a:gd name="adj1" fmla="val 10009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肘形连接符 25"/>
          <p:cNvCxnSpPr/>
          <p:nvPr/>
        </p:nvCxnSpPr>
        <p:spPr>
          <a:xfrm rot="10800000" flipV="1">
            <a:off x="2905543" y="2874187"/>
            <a:ext cx="2986705" cy="1012013"/>
          </a:xfrm>
          <a:prstGeom prst="bentConnector3">
            <a:avLst>
              <a:gd name="adj1" fmla="val 9991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3" idx="2"/>
          </p:cNvCxnSpPr>
          <p:nvPr/>
        </p:nvCxnSpPr>
        <p:spPr>
          <a:xfrm>
            <a:off x="5892246" y="2643812"/>
            <a:ext cx="0" cy="12423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1610466" y="-797923"/>
            <a:ext cx="4050250" cy="426095"/>
          </a:xfrm>
        </p:spPr>
        <p:txBody>
          <a:bodyPr/>
          <a:lstStyle/>
          <a:p>
            <a:pPr lvl="0"/>
            <a:r>
              <a:rPr lang="en-US" altLang="zh-CN" b="1" kern="0" dirty="0" smtClean="0">
                <a:solidFill>
                  <a:srgbClr val="0066FF"/>
                </a:solidFill>
              </a:rPr>
              <a:t>2</a:t>
            </a:r>
            <a:r>
              <a:rPr lang="zh-CN" altLang="en-US" b="1" kern="0" dirty="0" smtClean="0">
                <a:solidFill>
                  <a:srgbClr val="0066FF"/>
                </a:solidFill>
              </a:rPr>
              <a:t>、流程优化</a:t>
            </a:r>
            <a:r>
              <a:rPr lang="en-US" altLang="zh-CN" b="1" kern="0" dirty="0" smtClean="0">
                <a:solidFill>
                  <a:srgbClr val="0066FF"/>
                </a:solidFill>
              </a:rPr>
              <a:t>-</a:t>
            </a:r>
            <a:r>
              <a:rPr lang="zh-CN" altLang="en-US" b="1" kern="0" dirty="0" smtClean="0">
                <a:solidFill>
                  <a:srgbClr val="0066FF"/>
                </a:solidFill>
              </a:rPr>
              <a:t>总括（</a:t>
            </a:r>
            <a:r>
              <a:rPr lang="en-US" altLang="zh-CN" b="1" kern="0" dirty="0" smtClean="0">
                <a:solidFill>
                  <a:srgbClr val="0066FF"/>
                </a:solidFill>
              </a:rPr>
              <a:t>1/4</a:t>
            </a:r>
            <a:r>
              <a:rPr lang="zh-CN" altLang="en-US" b="1" kern="0" dirty="0" smtClean="0">
                <a:solidFill>
                  <a:srgbClr val="0066FF"/>
                </a:solidFill>
              </a:rPr>
              <a:t>）</a:t>
            </a:r>
            <a:endParaRPr lang="zh-CN" altLang="en-US" dirty="0"/>
          </a:p>
        </p:txBody>
      </p:sp>
      <p:sp>
        <p:nvSpPr>
          <p:cNvPr id="72" name="矩形 3"/>
          <p:cNvSpPr>
            <a:spLocks noChangeArrowheads="1"/>
          </p:cNvSpPr>
          <p:nvPr/>
        </p:nvSpPr>
        <p:spPr bwMode="auto">
          <a:xfrm>
            <a:off x="2208710" y="1427960"/>
            <a:ext cx="7505134" cy="51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21" tIns="25711" rIns="51421" bIns="25711">
            <a:spAutoFit/>
          </a:bodyPr>
          <a:lstStyle/>
          <a:p>
            <a:pPr>
              <a:lnSpc>
                <a:spcPct val="150000"/>
              </a:lnSpc>
            </a:pPr>
            <a:r>
              <a:rPr lang="zh-CN" altLang="en-US" dirty="0">
                <a:solidFill>
                  <a:srgbClr val="0070C0"/>
                </a:solidFill>
                <a:latin typeface="Arial" panose="020B0604020202020204" pitchFamily="34" charset="0"/>
                <a:cs typeface="Arial" panose="020B0604020202020204" pitchFamily="34" charset="0"/>
              </a:rPr>
              <a:t>生产</a:t>
            </a:r>
            <a:r>
              <a:rPr lang="zh-CN" altLang="en-US" dirty="0" smtClean="0">
                <a:solidFill>
                  <a:srgbClr val="0070C0"/>
                </a:solidFill>
                <a:latin typeface="Arial" panose="020B0604020202020204" pitchFamily="34" charset="0"/>
                <a:cs typeface="Arial" panose="020B0604020202020204" pitchFamily="34" charset="0"/>
              </a:rPr>
              <a:t>计划的</a:t>
            </a:r>
            <a:r>
              <a:rPr lang="zh-CN" altLang="en-US" dirty="0">
                <a:solidFill>
                  <a:srgbClr val="0070C0"/>
                </a:solidFill>
                <a:latin typeface="Arial" panose="020B0604020202020204" pitchFamily="34" charset="0"/>
                <a:cs typeface="Arial" panose="020B0604020202020204" pitchFamily="34" charset="0"/>
              </a:rPr>
              <a:t>目的就最大是实现企业可利用资金的充分调配。</a:t>
            </a:r>
          </a:p>
        </p:txBody>
      </p:sp>
      <p:sp>
        <p:nvSpPr>
          <p:cNvPr id="4" name="TextBox 3"/>
          <p:cNvSpPr txBox="1"/>
          <p:nvPr/>
        </p:nvSpPr>
        <p:spPr>
          <a:xfrm>
            <a:off x="1800762" y="952628"/>
            <a:ext cx="8291534" cy="400110"/>
          </a:xfrm>
          <a:prstGeom prst="rect">
            <a:avLst/>
          </a:prstGeom>
          <a:noFill/>
        </p:spPr>
        <p:txBody>
          <a:bodyPr wrap="square" rtlCol="0">
            <a:spAutoFit/>
          </a:bodyPr>
          <a:lstStyle/>
          <a:p>
            <a:pPr marL="342900" indent="-342900">
              <a:buFont typeface="Wingdings" panose="05000000000000000000" pitchFamily="2" charset="2"/>
              <a:buChar char="l"/>
            </a:pPr>
            <a:r>
              <a:rPr lang="zh-CN" altLang="en-US" dirty="0"/>
              <a:t>生产计划的目的</a:t>
            </a:r>
          </a:p>
        </p:txBody>
      </p:sp>
      <p:sp>
        <p:nvSpPr>
          <p:cNvPr id="23" name="灯片编号占位符 2"/>
          <p:cNvSpPr txBox="1">
            <a:spLocks/>
          </p:cNvSpPr>
          <p:nvPr/>
        </p:nvSpPr>
        <p:spPr>
          <a:xfrm>
            <a:off x="5817325" y="7375206"/>
            <a:ext cx="550114" cy="307922"/>
          </a:xfrm>
          <a:prstGeom prst="rect">
            <a:avLst/>
          </a:prstGeom>
        </p:spPr>
        <p:txBody>
          <a:bodyPr anchor="ctr"/>
          <a:lstStyle>
            <a:defPPr>
              <a:defRPr lang="zh-CN"/>
            </a:defPPr>
            <a:lvl1pPr algn="l" rtl="0" fontAlgn="base">
              <a:spcBef>
                <a:spcPct val="0"/>
              </a:spcBef>
              <a:spcAft>
                <a:spcPct val="0"/>
              </a:spcAft>
              <a:defRPr sz="2000" b="1" kern="1200">
                <a:solidFill>
                  <a:schemeClr val="tx1"/>
                </a:solidFill>
                <a:latin typeface="宋体" charset="-122"/>
                <a:ea typeface="微软雅黑" pitchFamily="34" charset="-122"/>
                <a:cs typeface="+mn-cs"/>
              </a:defRPr>
            </a:lvl1pPr>
            <a:lvl2pPr marL="457200" algn="l" rtl="0" fontAlgn="base">
              <a:spcBef>
                <a:spcPct val="0"/>
              </a:spcBef>
              <a:spcAft>
                <a:spcPct val="0"/>
              </a:spcAft>
              <a:defRPr sz="2000" b="1" kern="1200">
                <a:solidFill>
                  <a:schemeClr val="tx1"/>
                </a:solidFill>
                <a:latin typeface="宋体" charset="-122"/>
                <a:ea typeface="微软雅黑" pitchFamily="34" charset="-122"/>
                <a:cs typeface="+mn-cs"/>
              </a:defRPr>
            </a:lvl2pPr>
            <a:lvl3pPr marL="914400" algn="l" rtl="0" fontAlgn="base">
              <a:spcBef>
                <a:spcPct val="0"/>
              </a:spcBef>
              <a:spcAft>
                <a:spcPct val="0"/>
              </a:spcAft>
              <a:defRPr sz="2000" b="1" kern="1200">
                <a:solidFill>
                  <a:schemeClr val="tx1"/>
                </a:solidFill>
                <a:latin typeface="宋体" charset="-122"/>
                <a:ea typeface="微软雅黑" pitchFamily="34" charset="-122"/>
                <a:cs typeface="+mn-cs"/>
              </a:defRPr>
            </a:lvl3pPr>
            <a:lvl4pPr marL="1371600" algn="l" rtl="0" fontAlgn="base">
              <a:spcBef>
                <a:spcPct val="0"/>
              </a:spcBef>
              <a:spcAft>
                <a:spcPct val="0"/>
              </a:spcAft>
              <a:defRPr sz="2000" b="1" kern="1200">
                <a:solidFill>
                  <a:schemeClr val="tx1"/>
                </a:solidFill>
                <a:latin typeface="宋体" charset="-122"/>
                <a:ea typeface="微软雅黑" pitchFamily="34" charset="-122"/>
                <a:cs typeface="+mn-cs"/>
              </a:defRPr>
            </a:lvl4pPr>
            <a:lvl5pPr marL="1828800" algn="l" rtl="0" fontAlgn="base">
              <a:spcBef>
                <a:spcPct val="0"/>
              </a:spcBef>
              <a:spcAft>
                <a:spcPct val="0"/>
              </a:spcAft>
              <a:defRPr sz="2000" b="1" kern="1200">
                <a:solidFill>
                  <a:schemeClr val="tx1"/>
                </a:solidFill>
                <a:latin typeface="宋体" charset="-122"/>
                <a:ea typeface="微软雅黑" pitchFamily="34" charset="-122"/>
                <a:cs typeface="+mn-cs"/>
              </a:defRPr>
            </a:lvl5pPr>
            <a:lvl6pPr marL="2286000" algn="l" defTabSz="914400" rtl="0" eaLnBrk="1" latinLnBrk="0" hangingPunct="1">
              <a:defRPr sz="2000" b="1" kern="1200">
                <a:solidFill>
                  <a:schemeClr val="tx1"/>
                </a:solidFill>
                <a:latin typeface="宋体" charset="-122"/>
                <a:ea typeface="微软雅黑" pitchFamily="34" charset="-122"/>
                <a:cs typeface="+mn-cs"/>
              </a:defRPr>
            </a:lvl6pPr>
            <a:lvl7pPr marL="2743200" algn="l" defTabSz="914400" rtl="0" eaLnBrk="1" latinLnBrk="0" hangingPunct="1">
              <a:defRPr sz="2000" b="1" kern="1200">
                <a:solidFill>
                  <a:schemeClr val="tx1"/>
                </a:solidFill>
                <a:latin typeface="宋体" charset="-122"/>
                <a:ea typeface="微软雅黑" pitchFamily="34" charset="-122"/>
                <a:cs typeface="+mn-cs"/>
              </a:defRPr>
            </a:lvl7pPr>
            <a:lvl8pPr marL="3200400" algn="l" defTabSz="914400" rtl="0" eaLnBrk="1" latinLnBrk="0" hangingPunct="1">
              <a:defRPr sz="2000" b="1" kern="1200">
                <a:solidFill>
                  <a:schemeClr val="tx1"/>
                </a:solidFill>
                <a:latin typeface="宋体" charset="-122"/>
                <a:ea typeface="微软雅黑" pitchFamily="34" charset="-122"/>
                <a:cs typeface="+mn-cs"/>
              </a:defRPr>
            </a:lvl8pPr>
            <a:lvl9pPr marL="3657600" algn="l" defTabSz="914400" rtl="0" eaLnBrk="1" latinLnBrk="0" hangingPunct="1">
              <a:defRPr sz="2000" b="1" kern="1200">
                <a:solidFill>
                  <a:schemeClr val="tx1"/>
                </a:solidFill>
                <a:latin typeface="宋体" charset="-122"/>
                <a:ea typeface="微软雅黑" pitchFamily="34" charset="-122"/>
                <a:cs typeface="+mn-cs"/>
              </a:defRPr>
            </a:lvl9pPr>
          </a:lstStyle>
          <a:p>
            <a:pPr algn="ctr">
              <a:defRPr/>
            </a:pPr>
            <a:fld id="{FD5CFB8C-A705-4638-BE88-97AA16A635C1}" type="slidenum">
              <a:rPr lang="zh-CN" altLang="en-US"/>
              <a:pPr algn="ctr">
                <a:defRPr/>
              </a:pPr>
              <a:t>6</a:t>
            </a:fld>
            <a:endParaRPr lang="zh-CN" altLang="en-US" dirty="0"/>
          </a:p>
        </p:txBody>
      </p:sp>
      <p:sp>
        <p:nvSpPr>
          <p:cNvPr id="3" name="圆角矩形 2"/>
          <p:cNvSpPr/>
          <p:nvPr/>
        </p:nvSpPr>
        <p:spPr bwMode="auto">
          <a:xfrm>
            <a:off x="4247320" y="2117037"/>
            <a:ext cx="3289852" cy="526774"/>
          </a:xfrm>
          <a:prstGeom prst="roundRect">
            <a:avLst/>
          </a:prstGeom>
          <a:solidFill>
            <a:schemeClr val="accent6">
              <a:lumMod val="75000"/>
            </a:schemeClr>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生产计划</a:t>
            </a:r>
          </a:p>
        </p:txBody>
      </p:sp>
      <p:sp>
        <p:nvSpPr>
          <p:cNvPr id="5" name="矩形 4"/>
          <p:cNvSpPr/>
          <p:nvPr/>
        </p:nvSpPr>
        <p:spPr bwMode="auto">
          <a:xfrm>
            <a:off x="2279372" y="3140767"/>
            <a:ext cx="7364896" cy="318053"/>
          </a:xfrm>
          <a:prstGeom prst="rect">
            <a:avLst/>
          </a:prstGeom>
          <a:solidFill>
            <a:schemeClr val="accent4">
              <a:lumMod val="60000"/>
              <a:lumOff val="40000"/>
            </a:schemeClr>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应该怎样利用有限的资金制造产品</a:t>
            </a:r>
          </a:p>
        </p:txBody>
      </p:sp>
      <p:sp>
        <p:nvSpPr>
          <p:cNvPr id="6" name="圆角矩形 5"/>
          <p:cNvSpPr/>
          <p:nvPr/>
        </p:nvSpPr>
        <p:spPr bwMode="auto">
          <a:xfrm>
            <a:off x="2458277" y="5426768"/>
            <a:ext cx="1590261" cy="646044"/>
          </a:xfrm>
          <a:prstGeom prst="roundRect">
            <a:avLst/>
          </a:prstGeom>
          <a:solidFill>
            <a:schemeClr val="accent6">
              <a:lumMod val="60000"/>
              <a:lumOff val="40000"/>
            </a:schemeClr>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物料</a:t>
            </a:r>
          </a:p>
        </p:txBody>
      </p:sp>
      <p:sp>
        <p:nvSpPr>
          <p:cNvPr id="21" name="圆角矩形 20"/>
          <p:cNvSpPr/>
          <p:nvPr/>
        </p:nvSpPr>
        <p:spPr bwMode="auto">
          <a:xfrm>
            <a:off x="5122982" y="5426768"/>
            <a:ext cx="1590261" cy="646044"/>
          </a:xfrm>
          <a:prstGeom prst="roundRect">
            <a:avLst/>
          </a:prstGeom>
          <a:solidFill>
            <a:schemeClr val="accent3">
              <a:lumMod val="60000"/>
              <a:lumOff val="40000"/>
            </a:schemeClr>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人员</a:t>
            </a:r>
          </a:p>
        </p:txBody>
      </p:sp>
      <p:sp>
        <p:nvSpPr>
          <p:cNvPr id="22" name="圆角矩形 21"/>
          <p:cNvSpPr/>
          <p:nvPr/>
        </p:nvSpPr>
        <p:spPr bwMode="auto">
          <a:xfrm>
            <a:off x="7787688" y="5426768"/>
            <a:ext cx="1590261" cy="646044"/>
          </a:xfrm>
          <a:prstGeom prst="roundRect">
            <a:avLst/>
          </a:prstGeom>
          <a:solidFill>
            <a:srgbClr val="4BACC6"/>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制造设备</a:t>
            </a:r>
          </a:p>
        </p:txBody>
      </p:sp>
      <p:pic>
        <p:nvPicPr>
          <p:cNvPr id="7" name="图片 6"/>
          <p:cNvPicPr>
            <a:picLocks noChangeAspect="1"/>
          </p:cNvPicPr>
          <p:nvPr/>
        </p:nvPicPr>
        <p:blipFill>
          <a:blip r:embed="rId3"/>
          <a:stretch>
            <a:fillRect/>
          </a:stretch>
        </p:blipFill>
        <p:spPr>
          <a:xfrm>
            <a:off x="2600704" y="4273825"/>
            <a:ext cx="923412" cy="665922"/>
          </a:xfrm>
          <a:prstGeom prst="rect">
            <a:avLst/>
          </a:prstGeom>
        </p:spPr>
      </p:pic>
      <p:pic>
        <p:nvPicPr>
          <p:cNvPr id="8" name="图片 7"/>
          <p:cNvPicPr>
            <a:picLocks noChangeAspect="1"/>
          </p:cNvPicPr>
          <p:nvPr/>
        </p:nvPicPr>
        <p:blipFill>
          <a:blip r:embed="rId4"/>
          <a:stretch>
            <a:fillRect/>
          </a:stretch>
        </p:blipFill>
        <p:spPr>
          <a:xfrm>
            <a:off x="5568963" y="3992857"/>
            <a:ext cx="755133" cy="1227859"/>
          </a:xfrm>
          <a:prstGeom prst="rect">
            <a:avLst/>
          </a:prstGeom>
        </p:spPr>
      </p:pic>
      <p:pic>
        <p:nvPicPr>
          <p:cNvPr id="11" name="图片 10"/>
          <p:cNvPicPr>
            <a:picLocks noChangeAspect="1"/>
          </p:cNvPicPr>
          <p:nvPr/>
        </p:nvPicPr>
        <p:blipFill>
          <a:blip r:embed="rId5"/>
          <a:stretch>
            <a:fillRect/>
          </a:stretch>
        </p:blipFill>
        <p:spPr>
          <a:xfrm>
            <a:off x="7787687" y="3992856"/>
            <a:ext cx="1494178" cy="1071582"/>
          </a:xfrm>
          <a:prstGeom prst="rect">
            <a:avLst/>
          </a:prstGeom>
        </p:spPr>
      </p:pic>
    </p:spTree>
    <p:extLst>
      <p:ext uri="{BB962C8B-B14F-4D97-AF65-F5344CB8AC3E}">
        <p14:creationId xmlns:p14="http://schemas.microsoft.com/office/powerpoint/2010/main" val="351945730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3419061"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5</a:t>
            </a:r>
            <a:r>
              <a:rPr lang="zh-CN" altLang="en-US" dirty="0" smtClean="0">
                <a:latin typeface="微软雅黑" panose="020B0503020204020204" pitchFamily="34" charset="-122"/>
                <a:sym typeface="微软雅黑" panose="020B0503020204020204" pitchFamily="34" charset="-122"/>
              </a:rPr>
              <a:t>、物料需求计划</a:t>
            </a:r>
            <a:r>
              <a:rPr lang="en-US" altLang="zh-CN" dirty="0" smtClean="0">
                <a:latin typeface="微软雅黑" panose="020B0503020204020204" pitchFamily="34" charset="-122"/>
                <a:sym typeface="微软雅黑" panose="020B0503020204020204" pitchFamily="34" charset="-122"/>
              </a:rPr>
              <a:t>-MRP</a:t>
            </a:r>
            <a:r>
              <a:rPr lang="zh-CN" altLang="en-US" dirty="0" smtClean="0">
                <a:latin typeface="微软雅黑" panose="020B0503020204020204" pitchFamily="34" charset="-122"/>
                <a:sym typeface="微软雅黑" panose="020B0503020204020204" pitchFamily="34" charset="-122"/>
              </a:rPr>
              <a:t>意义</a:t>
            </a:r>
            <a:endParaRPr lang="zh-CN" altLang="en-US" dirty="0"/>
          </a:p>
        </p:txBody>
      </p:sp>
      <p:sp>
        <p:nvSpPr>
          <p:cNvPr id="20" name="TextBox 3"/>
          <p:cNvSpPr txBox="1"/>
          <p:nvPr/>
        </p:nvSpPr>
        <p:spPr>
          <a:xfrm>
            <a:off x="1800762" y="952628"/>
            <a:ext cx="8291534"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smtClean="0"/>
              <a:t>MRP</a:t>
            </a:r>
            <a:r>
              <a:rPr lang="zh-CN" altLang="en-US" dirty="0" smtClean="0"/>
              <a:t>意义</a:t>
            </a:r>
            <a:endParaRPr lang="zh-CN" altLang="en-US" dirty="0"/>
          </a:p>
        </p:txBody>
      </p:sp>
      <p:sp>
        <p:nvSpPr>
          <p:cNvPr id="13" name="矩形 12"/>
          <p:cNvSpPr/>
          <p:nvPr/>
        </p:nvSpPr>
        <p:spPr>
          <a:xfrm>
            <a:off x="1330862" y="1396999"/>
            <a:ext cx="10518238" cy="4918741"/>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algn="ctr">
            <a:solidFill>
              <a:srgbClr val="0070C0"/>
            </a:solidFill>
            <a:prstDash val="solid"/>
            <a:miter lim="800000"/>
            <a:headEnd/>
            <a:tailEnd/>
          </a:ln>
          <a:effectLst/>
        </p:spPr>
        <p:txBody>
          <a:bodyPr rot="0" spcFirstLastPara="0" vertOverflow="overflow" horzOverflow="overflow" vert="horz" wrap="square" lIns="91424" tIns="45712" rIns="91424" bIns="45712" numCol="1" spcCol="0" rtlCol="0" fromWordArt="0" anchor="ctr" anchorCtr="0" forceAA="0" compatLnSpc="1">
            <a:prstTxWarp prst="textNoShape">
              <a:avLst/>
            </a:prstTxWarp>
            <a:noAutofit/>
          </a:bodyPr>
          <a:lstStyle/>
          <a:p>
            <a:pPr marL="285750" indent="-285750">
              <a:lnSpc>
                <a:spcPct val="150000"/>
              </a:lnSpc>
              <a:buFont typeface="Wingdings" panose="05000000000000000000" pitchFamily="2" charset="2"/>
              <a:buChar char="n"/>
            </a:pPr>
            <a:r>
              <a:rPr lang="en-US" altLang="zh-CN" sz="1800" b="0" dirty="0" smtClean="0">
                <a:solidFill>
                  <a:srgbClr val="000000"/>
                </a:solidFill>
                <a:latin typeface="微软雅黑" panose="020B0503020204020204" pitchFamily="34" charset="-122"/>
              </a:rPr>
              <a:t>MRP</a:t>
            </a:r>
            <a:r>
              <a:rPr lang="zh-CN" altLang="en-US" sz="1800" b="0" dirty="0" smtClean="0">
                <a:solidFill>
                  <a:srgbClr val="000000"/>
                </a:solidFill>
                <a:latin typeface="微软雅黑" panose="020B0503020204020204" pitchFamily="34" charset="-122"/>
              </a:rPr>
              <a:t>执行产生</a:t>
            </a:r>
            <a:r>
              <a:rPr lang="zh-CN" altLang="en-US" sz="1800" b="0" dirty="0">
                <a:solidFill>
                  <a:srgbClr val="000000"/>
                </a:solidFill>
                <a:latin typeface="微软雅黑" panose="020B0503020204020204" pitchFamily="34" charset="-122"/>
              </a:rPr>
              <a:t>采购计划，生产计划</a:t>
            </a:r>
            <a:r>
              <a:rPr lang="zh-CN" altLang="en-US" sz="1800" b="0" dirty="0" smtClean="0">
                <a:solidFill>
                  <a:srgbClr val="000000"/>
                </a:solidFill>
                <a:latin typeface="微软雅黑" panose="020B0503020204020204" pitchFamily="34" charset="-122"/>
              </a:rPr>
              <a:t>，系统计划代替人工计划，计划更细致更准确；</a:t>
            </a:r>
            <a:endParaRPr lang="en-US" altLang="zh-CN" sz="1800" b="0" dirty="0" smtClean="0">
              <a:solidFill>
                <a:srgbClr val="000000"/>
              </a:solidFill>
              <a:latin typeface="微软雅黑" panose="020B0503020204020204" pitchFamily="34" charset="-122"/>
            </a:endParaRPr>
          </a:p>
          <a:p>
            <a:pPr marL="285750" indent="-285750">
              <a:lnSpc>
                <a:spcPct val="150000"/>
              </a:lnSpc>
              <a:buFont typeface="Wingdings" panose="05000000000000000000" pitchFamily="2" charset="2"/>
              <a:buChar char="n"/>
            </a:pPr>
            <a:r>
              <a:rPr lang="zh-CN" altLang="en-US" sz="1800" b="0" dirty="0" smtClean="0">
                <a:solidFill>
                  <a:srgbClr val="000000"/>
                </a:solidFill>
                <a:latin typeface="微软雅黑" panose="020B0503020204020204" pitchFamily="34" charset="-122"/>
              </a:rPr>
              <a:t>通过</a:t>
            </a:r>
            <a:r>
              <a:rPr lang="zh-CN" altLang="en-US" sz="1800" b="0" dirty="0">
                <a:solidFill>
                  <a:srgbClr val="000000"/>
                </a:solidFill>
                <a:latin typeface="微软雅黑" panose="020B0503020204020204" pitchFamily="34" charset="-122"/>
              </a:rPr>
              <a:t>主计划驱动采购和生产</a:t>
            </a:r>
            <a:r>
              <a:rPr lang="zh-CN" altLang="en-US" sz="1800" b="0" dirty="0" smtClean="0">
                <a:solidFill>
                  <a:srgbClr val="000000"/>
                </a:solidFill>
                <a:latin typeface="微软雅黑" panose="020B0503020204020204" pitchFamily="34" charset="-122"/>
              </a:rPr>
              <a:t>，提前备货；</a:t>
            </a:r>
            <a:endParaRPr lang="en-US" altLang="zh-CN" sz="1800" b="0" dirty="0" smtClean="0">
              <a:solidFill>
                <a:srgbClr val="000000"/>
              </a:solidFill>
              <a:latin typeface="微软雅黑" panose="020B0503020204020204" pitchFamily="34" charset="-122"/>
            </a:endParaRPr>
          </a:p>
          <a:p>
            <a:pPr marL="285750" indent="-285750">
              <a:lnSpc>
                <a:spcPct val="150000"/>
              </a:lnSpc>
              <a:buFont typeface="Wingdings" panose="05000000000000000000" pitchFamily="2" charset="2"/>
              <a:buChar char="n"/>
            </a:pPr>
            <a:r>
              <a:rPr lang="zh-CN" altLang="en-US" sz="1800" b="0" dirty="0" smtClean="0">
                <a:solidFill>
                  <a:srgbClr val="000000"/>
                </a:solidFill>
                <a:latin typeface="微软雅黑" panose="020B0503020204020204" pitchFamily="34" charset="-122"/>
              </a:rPr>
              <a:t>通过</a:t>
            </a:r>
            <a:r>
              <a:rPr lang="en-US" altLang="zh-CN" sz="1800" b="0" dirty="0">
                <a:solidFill>
                  <a:srgbClr val="000000"/>
                </a:solidFill>
                <a:latin typeface="微软雅黑" panose="020B0503020204020204" pitchFamily="34" charset="-122"/>
              </a:rPr>
              <a:t>MRP</a:t>
            </a:r>
            <a:r>
              <a:rPr lang="zh-CN" altLang="en-US" sz="1800" b="0" dirty="0">
                <a:solidFill>
                  <a:srgbClr val="000000"/>
                </a:solidFill>
                <a:latin typeface="微软雅黑" panose="020B0503020204020204" pitchFamily="34" charset="-122"/>
              </a:rPr>
              <a:t>运算生成计划订单，进行齐套性检查</a:t>
            </a:r>
            <a:r>
              <a:rPr lang="zh-CN" altLang="en-US" sz="1800" b="0" dirty="0" smtClean="0">
                <a:solidFill>
                  <a:srgbClr val="000000"/>
                </a:solidFill>
                <a:latin typeface="微软雅黑" panose="020B0503020204020204" pitchFamily="34" charset="-122"/>
              </a:rPr>
              <a:t>后转为</a:t>
            </a:r>
            <a:r>
              <a:rPr lang="zh-CN" altLang="en-US" sz="1800" b="0" dirty="0">
                <a:solidFill>
                  <a:srgbClr val="000000"/>
                </a:solidFill>
                <a:latin typeface="微软雅黑" panose="020B0503020204020204" pitchFamily="34" charset="-122"/>
              </a:rPr>
              <a:t>生产订单，物资配套效率提升</a:t>
            </a:r>
            <a:r>
              <a:rPr lang="zh-CN" altLang="en-US" sz="1800" b="0" dirty="0" smtClean="0">
                <a:solidFill>
                  <a:srgbClr val="000000"/>
                </a:solidFill>
                <a:latin typeface="微软雅黑" panose="020B0503020204020204" pitchFamily="34" charset="-122"/>
              </a:rPr>
              <a:t>；</a:t>
            </a:r>
            <a:endParaRPr lang="en-US" altLang="zh-CN" sz="1800" b="0" dirty="0" smtClean="0">
              <a:solidFill>
                <a:srgbClr val="000000"/>
              </a:solidFill>
              <a:latin typeface="微软雅黑" panose="020B0503020204020204" pitchFamily="34" charset="-122"/>
            </a:endParaRPr>
          </a:p>
          <a:p>
            <a:pPr marL="285750" indent="-285750">
              <a:lnSpc>
                <a:spcPct val="150000"/>
              </a:lnSpc>
              <a:buFont typeface="Wingdings" panose="05000000000000000000" pitchFamily="2" charset="2"/>
              <a:buChar char="n"/>
            </a:pPr>
            <a:r>
              <a:rPr lang="zh-CN" altLang="en-US" sz="1800" b="0" dirty="0">
                <a:solidFill>
                  <a:srgbClr val="000000"/>
                </a:solidFill>
                <a:latin typeface="微软雅黑" panose="020B0503020204020204" pitchFamily="34" charset="-122"/>
              </a:rPr>
              <a:t>精准</a:t>
            </a:r>
            <a:r>
              <a:rPr lang="en-US" altLang="zh-CN" sz="1800" b="0" dirty="0">
                <a:solidFill>
                  <a:srgbClr val="000000"/>
                </a:solidFill>
                <a:latin typeface="微软雅黑" panose="020B0503020204020204" pitchFamily="34" charset="-122"/>
              </a:rPr>
              <a:t>BOM</a:t>
            </a:r>
            <a:r>
              <a:rPr lang="zh-CN" altLang="en-US" sz="1800" b="0" dirty="0">
                <a:solidFill>
                  <a:srgbClr val="000000"/>
                </a:solidFill>
                <a:latin typeface="微软雅黑" panose="020B0503020204020204" pitchFamily="34" charset="-122"/>
              </a:rPr>
              <a:t>，精准工艺路线。</a:t>
            </a:r>
            <a:r>
              <a:rPr lang="en-US" altLang="zh-CN" sz="1800" b="0" dirty="0" smtClean="0">
                <a:solidFill>
                  <a:srgbClr val="000000"/>
                </a:solidFill>
                <a:latin typeface="微软雅黑" panose="020B0503020204020204" pitchFamily="34" charset="-122"/>
              </a:rPr>
              <a:t>PLM</a:t>
            </a:r>
            <a:r>
              <a:rPr lang="zh-CN" altLang="en-US" sz="1800" b="0" dirty="0" smtClean="0">
                <a:solidFill>
                  <a:srgbClr val="000000"/>
                </a:solidFill>
                <a:latin typeface="微软雅黑" panose="020B0503020204020204" pitchFamily="34" charset="-122"/>
              </a:rPr>
              <a:t>下发</a:t>
            </a:r>
            <a:r>
              <a:rPr lang="en-US" altLang="zh-CN" sz="1800" b="0" dirty="0" smtClean="0">
                <a:solidFill>
                  <a:srgbClr val="000000"/>
                </a:solidFill>
                <a:latin typeface="微软雅黑" panose="020B0503020204020204" pitchFamily="34" charset="-122"/>
              </a:rPr>
              <a:t>PBOM</a:t>
            </a:r>
            <a:r>
              <a:rPr lang="zh-CN" altLang="en-US" sz="1800" b="0" dirty="0" smtClean="0">
                <a:solidFill>
                  <a:srgbClr val="000000"/>
                </a:solidFill>
                <a:latin typeface="微软雅黑" panose="020B0503020204020204" pitchFamily="34" charset="-122"/>
              </a:rPr>
              <a:t>，</a:t>
            </a:r>
            <a:r>
              <a:rPr lang="en-US" altLang="zh-CN" sz="1800" b="0" dirty="0" smtClean="0">
                <a:solidFill>
                  <a:srgbClr val="000000"/>
                </a:solidFill>
                <a:latin typeface="微软雅黑" panose="020B0503020204020204" pitchFamily="34" charset="-122"/>
              </a:rPr>
              <a:t>BOM</a:t>
            </a:r>
            <a:r>
              <a:rPr lang="zh-CN" altLang="en-US" sz="1800" b="0" dirty="0">
                <a:solidFill>
                  <a:srgbClr val="000000"/>
                </a:solidFill>
                <a:latin typeface="微软雅黑" panose="020B0503020204020204" pitchFamily="34" charset="-122"/>
              </a:rPr>
              <a:t>管理精准，精细，更有效的指导生产与备料</a:t>
            </a:r>
            <a:r>
              <a:rPr lang="zh-CN" altLang="en-US" sz="1800" b="0" dirty="0" smtClean="0">
                <a:solidFill>
                  <a:srgbClr val="000000"/>
                </a:solidFill>
                <a:latin typeface="微软雅黑" panose="020B0503020204020204" pitchFamily="34" charset="-122"/>
              </a:rPr>
              <a:t>；</a:t>
            </a:r>
            <a:endParaRPr lang="en-US" altLang="zh-CN" sz="1800" b="0" dirty="0" smtClean="0">
              <a:solidFill>
                <a:srgbClr val="000000"/>
              </a:solidFill>
              <a:latin typeface="微软雅黑" panose="020B0503020204020204" pitchFamily="34" charset="-122"/>
            </a:endParaRPr>
          </a:p>
          <a:p>
            <a:pPr marL="285750" indent="-285750">
              <a:lnSpc>
                <a:spcPct val="150000"/>
              </a:lnSpc>
              <a:buFont typeface="Wingdings" panose="05000000000000000000" pitchFamily="2" charset="2"/>
              <a:buChar char="n"/>
            </a:pPr>
            <a:r>
              <a:rPr lang="zh-CN" altLang="en-US" sz="1800" b="0" dirty="0" smtClean="0">
                <a:solidFill>
                  <a:srgbClr val="000000"/>
                </a:solidFill>
                <a:latin typeface="微软雅黑" panose="020B0503020204020204" pitchFamily="34" charset="-122"/>
              </a:rPr>
              <a:t>及时获得生产所需要的原材料和零部件，保证按时供应用户所需产品；</a:t>
            </a:r>
            <a:endParaRPr lang="en-US" altLang="zh-CN" sz="1800" b="0" dirty="0" smtClean="0">
              <a:solidFill>
                <a:srgbClr val="000000"/>
              </a:solidFill>
              <a:latin typeface="微软雅黑" panose="020B0503020204020204" pitchFamily="34" charset="-122"/>
            </a:endParaRPr>
          </a:p>
          <a:p>
            <a:pPr marL="285750" indent="-285750">
              <a:lnSpc>
                <a:spcPct val="150000"/>
              </a:lnSpc>
              <a:buFont typeface="Wingdings" panose="05000000000000000000" pitchFamily="2" charset="2"/>
              <a:buChar char="n"/>
            </a:pPr>
            <a:r>
              <a:rPr lang="zh-CN" altLang="en-US" sz="1800" b="0" dirty="0" smtClean="0">
                <a:solidFill>
                  <a:srgbClr val="000000"/>
                </a:solidFill>
                <a:latin typeface="微软雅黑" panose="020B0503020204020204" pitchFamily="34" charset="-122"/>
              </a:rPr>
              <a:t>保证尽可能低的库存水平；</a:t>
            </a:r>
            <a:endParaRPr lang="en-US" altLang="zh-CN" sz="1800" b="0" dirty="0" smtClean="0">
              <a:solidFill>
                <a:srgbClr val="000000"/>
              </a:solidFill>
              <a:latin typeface="微软雅黑" panose="020B0503020204020204" pitchFamily="34" charset="-122"/>
            </a:endParaRPr>
          </a:p>
          <a:p>
            <a:pPr marL="285750" indent="-285750">
              <a:lnSpc>
                <a:spcPct val="150000"/>
              </a:lnSpc>
              <a:buFont typeface="Wingdings" panose="05000000000000000000" pitchFamily="2" charset="2"/>
              <a:buChar char="n"/>
            </a:pPr>
            <a:r>
              <a:rPr lang="zh-CN" altLang="en-US" sz="1800" b="0" dirty="0" smtClean="0">
                <a:solidFill>
                  <a:srgbClr val="000000"/>
                </a:solidFill>
                <a:latin typeface="微软雅黑" panose="020B0503020204020204" pitchFamily="34" charset="-122"/>
              </a:rPr>
              <a:t>使各部门生产的零部件、外购件与装配的要求在时间和数量上精确衔接。</a:t>
            </a:r>
            <a:endParaRPr lang="en-US" altLang="zh-CN" sz="1800" b="0" dirty="0" smtClean="0">
              <a:solidFill>
                <a:srgbClr val="000000"/>
              </a:solidFill>
              <a:latin typeface="微软雅黑" panose="020B0503020204020204" pitchFamily="34" charset="-122"/>
            </a:endParaRPr>
          </a:p>
          <a:p>
            <a:pPr>
              <a:lnSpc>
                <a:spcPct val="150000"/>
              </a:lnSpc>
            </a:pPr>
            <a:endParaRPr lang="en-US" altLang="zh-CN" sz="1800" b="0" dirty="0" smtClean="0">
              <a:solidFill>
                <a:srgbClr val="000000"/>
              </a:solidFill>
              <a:latin typeface="微软雅黑" panose="020B0503020204020204" pitchFamily="34" charset="-122"/>
            </a:endParaRPr>
          </a:p>
          <a:p>
            <a:pPr marL="285750" indent="-285750">
              <a:lnSpc>
                <a:spcPct val="150000"/>
              </a:lnSpc>
              <a:buFont typeface="Wingdings" panose="05000000000000000000" pitchFamily="2" charset="2"/>
              <a:buChar char="n"/>
            </a:pPr>
            <a:r>
              <a:rPr lang="zh-CN" altLang="en-US" sz="1800" b="0" dirty="0" smtClean="0">
                <a:solidFill>
                  <a:srgbClr val="000000"/>
                </a:solidFill>
                <a:latin typeface="微软雅黑" panose="020B0503020204020204" pitchFamily="34" charset="-122"/>
              </a:rPr>
              <a:t>由于通过</a:t>
            </a:r>
            <a:r>
              <a:rPr lang="en-US" altLang="zh-CN" sz="1800" b="0" dirty="0" smtClean="0">
                <a:solidFill>
                  <a:srgbClr val="000000"/>
                </a:solidFill>
                <a:latin typeface="微软雅黑" panose="020B0503020204020204" pitchFamily="34" charset="-122"/>
              </a:rPr>
              <a:t>MRP</a:t>
            </a:r>
            <a:r>
              <a:rPr lang="zh-CN" altLang="en-US" sz="1800" b="0" dirty="0" smtClean="0">
                <a:solidFill>
                  <a:srgbClr val="000000"/>
                </a:solidFill>
                <a:latin typeface="微软雅黑" panose="020B0503020204020204" pitchFamily="34" charset="-122"/>
              </a:rPr>
              <a:t>进行计划，对物料主数据，</a:t>
            </a:r>
            <a:r>
              <a:rPr lang="en-US" altLang="zh-CN" sz="1800" b="0" dirty="0" smtClean="0">
                <a:solidFill>
                  <a:srgbClr val="000000"/>
                </a:solidFill>
                <a:latin typeface="微软雅黑" panose="020B0503020204020204" pitchFamily="34" charset="-122"/>
              </a:rPr>
              <a:t>BOM</a:t>
            </a:r>
            <a:r>
              <a:rPr lang="zh-CN" altLang="en-US" sz="1800" b="0" dirty="0" smtClean="0">
                <a:solidFill>
                  <a:srgbClr val="000000"/>
                </a:solidFill>
                <a:latin typeface="微软雅黑" panose="020B0503020204020204" pitchFamily="34" charset="-122"/>
              </a:rPr>
              <a:t>数据质量要求高，一旦出错或偏差，将导致计划错误，影响业务正常开展；比人工业务容错率低；</a:t>
            </a:r>
            <a:endParaRPr lang="en-US" altLang="zh-CN" sz="1800" b="0" dirty="0" smtClean="0">
              <a:solidFill>
                <a:srgbClr val="000000"/>
              </a:solidFill>
              <a:latin typeface="微软雅黑" panose="020B0503020204020204" pitchFamily="34" charset="-122"/>
            </a:endParaRPr>
          </a:p>
          <a:p>
            <a:pPr marL="285750" indent="-285750">
              <a:lnSpc>
                <a:spcPct val="150000"/>
              </a:lnSpc>
              <a:buFont typeface="Wingdings" panose="05000000000000000000" pitchFamily="2" charset="2"/>
              <a:buChar char="n"/>
            </a:pPr>
            <a:r>
              <a:rPr lang="zh-CN" altLang="en-US" sz="1800" b="0" dirty="0">
                <a:solidFill>
                  <a:srgbClr val="000000"/>
                </a:solidFill>
                <a:latin typeface="微软雅黑" panose="020B0503020204020204" pitchFamily="34" charset="-122"/>
              </a:rPr>
              <a:t>上线</a:t>
            </a:r>
            <a:r>
              <a:rPr lang="zh-CN" altLang="en-US" sz="1800" b="0" dirty="0" smtClean="0">
                <a:solidFill>
                  <a:srgbClr val="000000"/>
                </a:solidFill>
                <a:latin typeface="微软雅黑" panose="020B0503020204020204" pitchFamily="34" charset="-122"/>
              </a:rPr>
              <a:t>初期，需要反复进行</a:t>
            </a:r>
            <a:r>
              <a:rPr lang="en-US" altLang="zh-CN" sz="1800" b="0" dirty="0" smtClean="0">
                <a:solidFill>
                  <a:srgbClr val="000000"/>
                </a:solidFill>
                <a:latin typeface="微软雅黑" panose="020B0503020204020204" pitchFamily="34" charset="-122"/>
              </a:rPr>
              <a:t>MRP</a:t>
            </a:r>
            <a:r>
              <a:rPr lang="zh-CN" altLang="en-US" sz="1800" b="0" dirty="0" smtClean="0">
                <a:solidFill>
                  <a:srgbClr val="000000"/>
                </a:solidFill>
                <a:latin typeface="微软雅黑" panose="020B0503020204020204" pitchFamily="34" charset="-122"/>
              </a:rPr>
              <a:t>运算结果的验证，再开展业务；初期业务效率会有所降低；</a:t>
            </a:r>
            <a:endParaRPr lang="zh-CN" altLang="en-US" sz="1800" b="0" dirty="0">
              <a:solidFill>
                <a:srgbClr val="000000"/>
              </a:solidFill>
              <a:latin typeface="微软雅黑" panose="020B0503020204020204" pitchFamily="34" charset="-122"/>
            </a:endParaRPr>
          </a:p>
        </p:txBody>
      </p:sp>
    </p:spTree>
    <p:extLst>
      <p:ext uri="{BB962C8B-B14F-4D97-AF65-F5344CB8AC3E}">
        <p14:creationId xmlns:p14="http://schemas.microsoft.com/office/powerpoint/2010/main" val="3384147794"/>
      </p:ext>
    </p:extLst>
  </p:cSld>
  <p:clrMapOvr>
    <a:masterClrMapping/>
  </p:clrMapOvr>
  <p:transition>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4353339"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5</a:t>
            </a:r>
            <a:r>
              <a:rPr lang="zh-CN" altLang="en-US" dirty="0" smtClean="0">
                <a:latin typeface="微软雅黑" panose="020B0503020204020204" pitchFamily="34" charset="-122"/>
                <a:sym typeface="微软雅黑" panose="020B0503020204020204" pitchFamily="34" charset="-122"/>
              </a:rPr>
              <a:t>、物料需求计划</a:t>
            </a:r>
            <a:r>
              <a:rPr lang="en-US" altLang="zh-CN" dirty="0" smtClean="0">
                <a:latin typeface="微软雅黑" panose="020B0503020204020204" pitchFamily="34" charset="-122"/>
                <a:sym typeface="微软雅黑" panose="020B0503020204020204" pitchFamily="34" charset="-122"/>
              </a:rPr>
              <a:t>-MRP</a:t>
            </a:r>
            <a:r>
              <a:rPr lang="zh-CN" altLang="en-US" dirty="0" smtClean="0">
                <a:latin typeface="微软雅黑" panose="020B0503020204020204" pitchFamily="34" charset="-122"/>
                <a:sym typeface="微软雅黑" panose="020B0503020204020204" pitchFamily="34" charset="-122"/>
              </a:rPr>
              <a:t>局限性</a:t>
            </a:r>
            <a:endParaRPr lang="zh-CN" altLang="en-US" dirty="0"/>
          </a:p>
        </p:txBody>
      </p:sp>
      <p:sp>
        <p:nvSpPr>
          <p:cNvPr id="20" name="TextBox 3"/>
          <p:cNvSpPr txBox="1"/>
          <p:nvPr/>
        </p:nvSpPr>
        <p:spPr>
          <a:xfrm>
            <a:off x="1800762" y="952628"/>
            <a:ext cx="8291534" cy="400110"/>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smtClean="0"/>
              <a:t>MRP</a:t>
            </a:r>
            <a:r>
              <a:rPr lang="zh-CN" altLang="en-US" dirty="0" smtClean="0"/>
              <a:t>局限性</a:t>
            </a:r>
            <a:endParaRPr lang="zh-CN" altLang="en-US" dirty="0"/>
          </a:p>
        </p:txBody>
      </p:sp>
      <p:sp>
        <p:nvSpPr>
          <p:cNvPr id="8" name="矩形 7"/>
          <p:cNvSpPr/>
          <p:nvPr/>
        </p:nvSpPr>
        <p:spPr>
          <a:xfrm>
            <a:off x="1800762" y="1604629"/>
            <a:ext cx="8270073" cy="4209861"/>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28575" algn="ctr">
            <a:solidFill>
              <a:srgbClr val="0070C0"/>
            </a:solidFill>
            <a:prstDash val="solid"/>
            <a:miter lim="800000"/>
            <a:headEnd/>
            <a:tailEnd/>
          </a:ln>
          <a:effectLst/>
        </p:spPr>
        <p:txBody>
          <a:bodyPr rot="0" spcFirstLastPara="0" vertOverflow="overflow" horzOverflow="overflow" vert="horz" wrap="square" lIns="91424" tIns="45712" rIns="91424" bIns="45712" numCol="1" spcCol="0" rtlCol="0" fromWordArt="0" anchor="ctr" anchorCtr="0" forceAA="0" compatLnSpc="1">
            <a:prstTxWarp prst="textNoShape">
              <a:avLst/>
            </a:prstTxWarp>
            <a:noAutofit/>
          </a:bodyPr>
          <a:lstStyle/>
          <a:p>
            <a:pPr marL="285750" indent="-285750">
              <a:lnSpc>
                <a:spcPct val="200000"/>
              </a:lnSpc>
              <a:buFont typeface="Wingdings" panose="05000000000000000000" pitchFamily="2" charset="2"/>
              <a:buChar char="n"/>
            </a:pPr>
            <a:r>
              <a:rPr lang="zh-CN" altLang="en-US" b="0" dirty="0" smtClean="0">
                <a:solidFill>
                  <a:srgbClr val="000000"/>
                </a:solidFill>
                <a:latin typeface="微软雅黑" panose="020B0503020204020204" pitchFamily="34" charset="-122"/>
              </a:rPr>
              <a:t>大量生产</a:t>
            </a:r>
            <a:r>
              <a:rPr lang="en-US" altLang="zh-CN" b="0" dirty="0" smtClean="0">
                <a:solidFill>
                  <a:srgbClr val="000000"/>
                </a:solidFill>
                <a:latin typeface="微软雅黑" panose="020B0503020204020204" pitchFamily="34" charset="-122"/>
              </a:rPr>
              <a:t>-</a:t>
            </a:r>
            <a:r>
              <a:rPr lang="zh-CN" altLang="en-US" b="0" dirty="0" smtClean="0">
                <a:solidFill>
                  <a:srgbClr val="000000"/>
                </a:solidFill>
                <a:latin typeface="微软雅黑" panose="020B0503020204020204" pitchFamily="34" charset="-122"/>
              </a:rPr>
              <a:t>多品种少量生产；</a:t>
            </a:r>
            <a:endParaRPr lang="en-US" altLang="zh-CN" b="0" dirty="0" smtClean="0">
              <a:solidFill>
                <a:srgbClr val="000000"/>
              </a:solidFill>
              <a:latin typeface="微软雅黑" panose="020B0503020204020204" pitchFamily="34" charset="-122"/>
            </a:endParaRPr>
          </a:p>
          <a:p>
            <a:pPr marL="285750" indent="-285750">
              <a:lnSpc>
                <a:spcPct val="200000"/>
              </a:lnSpc>
              <a:buFont typeface="Wingdings" panose="05000000000000000000" pitchFamily="2" charset="2"/>
              <a:buChar char="n"/>
            </a:pPr>
            <a:r>
              <a:rPr lang="en-US" altLang="zh-CN" b="0" dirty="0" smtClean="0">
                <a:solidFill>
                  <a:srgbClr val="000000"/>
                </a:solidFill>
                <a:latin typeface="微软雅黑" panose="020B0503020204020204" pitchFamily="34" charset="-122"/>
              </a:rPr>
              <a:t>BOM</a:t>
            </a:r>
            <a:r>
              <a:rPr lang="zh-CN" altLang="en-US" b="0" dirty="0" smtClean="0">
                <a:solidFill>
                  <a:srgbClr val="000000"/>
                </a:solidFill>
                <a:latin typeface="微软雅黑" panose="020B0503020204020204" pitchFamily="34" charset="-122"/>
              </a:rPr>
              <a:t>物料清单表不能准确维持；</a:t>
            </a:r>
            <a:endParaRPr lang="en-US" altLang="zh-CN" b="0" dirty="0" smtClean="0">
              <a:solidFill>
                <a:srgbClr val="000000"/>
              </a:solidFill>
              <a:latin typeface="微软雅黑" panose="020B0503020204020204" pitchFamily="34" charset="-122"/>
            </a:endParaRPr>
          </a:p>
          <a:p>
            <a:pPr marL="285750" indent="-285750">
              <a:lnSpc>
                <a:spcPct val="200000"/>
              </a:lnSpc>
              <a:buFont typeface="Wingdings" panose="05000000000000000000" pitchFamily="2" charset="2"/>
              <a:buChar char="n"/>
            </a:pPr>
            <a:r>
              <a:rPr lang="zh-CN" altLang="en-US" b="0" dirty="0" smtClean="0">
                <a:solidFill>
                  <a:srgbClr val="000000"/>
                </a:solidFill>
                <a:latin typeface="微软雅黑" panose="020B0503020204020204" pitchFamily="34" charset="-122"/>
              </a:rPr>
              <a:t>批量化生产以及采购周期的固定化导致库存量的增加；</a:t>
            </a:r>
            <a:endParaRPr lang="en-US" altLang="zh-CN" b="0" dirty="0" smtClean="0">
              <a:solidFill>
                <a:srgbClr val="000000"/>
              </a:solidFill>
              <a:latin typeface="微软雅黑" panose="020B0503020204020204" pitchFamily="34" charset="-122"/>
            </a:endParaRPr>
          </a:p>
          <a:p>
            <a:pPr marL="285750" indent="-285750">
              <a:lnSpc>
                <a:spcPct val="200000"/>
              </a:lnSpc>
              <a:buFont typeface="Wingdings" panose="05000000000000000000" pitchFamily="2" charset="2"/>
              <a:buChar char="n"/>
            </a:pPr>
            <a:r>
              <a:rPr lang="zh-CN" altLang="en-US" b="0" dirty="0" smtClean="0">
                <a:solidFill>
                  <a:srgbClr val="000000"/>
                </a:solidFill>
                <a:latin typeface="微软雅黑" panose="020B0503020204020204" pitchFamily="34" charset="-122"/>
              </a:rPr>
              <a:t>无法实施重点管理；</a:t>
            </a:r>
            <a:endParaRPr lang="en-US" altLang="zh-CN" b="0" dirty="0" smtClean="0">
              <a:solidFill>
                <a:srgbClr val="000000"/>
              </a:solidFill>
              <a:latin typeface="微软雅黑" panose="020B0503020204020204" pitchFamily="34" charset="-122"/>
            </a:endParaRPr>
          </a:p>
          <a:p>
            <a:pPr marL="285750" indent="-285750">
              <a:lnSpc>
                <a:spcPct val="200000"/>
              </a:lnSpc>
              <a:buFont typeface="Wingdings" panose="05000000000000000000" pitchFamily="2" charset="2"/>
              <a:buChar char="n"/>
            </a:pPr>
            <a:r>
              <a:rPr lang="zh-CN" altLang="en-US" b="0" dirty="0" smtClean="0">
                <a:solidFill>
                  <a:srgbClr val="000000"/>
                </a:solidFill>
                <a:latin typeface="微软雅黑" panose="020B0503020204020204" pitchFamily="34" charset="-122"/>
              </a:rPr>
              <a:t>处理时间长。</a:t>
            </a:r>
            <a:endParaRPr lang="en-US" altLang="zh-CN" b="0" dirty="0" smtClean="0">
              <a:solidFill>
                <a:srgbClr val="000000"/>
              </a:solidFill>
              <a:latin typeface="微软雅黑" panose="020B0503020204020204" pitchFamily="34" charset="-122"/>
            </a:endParaRPr>
          </a:p>
        </p:txBody>
      </p:sp>
    </p:spTree>
    <p:extLst>
      <p:ext uri="{BB962C8B-B14F-4D97-AF65-F5344CB8AC3E}">
        <p14:creationId xmlns:p14="http://schemas.microsoft.com/office/powerpoint/2010/main" val="3806584966"/>
      </p:ext>
    </p:extLst>
  </p:cSld>
  <p:clrMapOvr>
    <a:masterClrMapping/>
  </p:clrMapOvr>
  <p:transition>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4353339"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5</a:t>
            </a:r>
            <a:r>
              <a:rPr lang="zh-CN" altLang="en-US" dirty="0" smtClean="0">
                <a:latin typeface="微软雅黑" panose="020B0503020204020204" pitchFamily="34" charset="-122"/>
                <a:sym typeface="微软雅黑" panose="020B0503020204020204" pitchFamily="34" charset="-122"/>
              </a:rPr>
              <a:t>、物料需求计划</a:t>
            </a:r>
            <a:r>
              <a:rPr lang="en-US" altLang="zh-CN" dirty="0" smtClean="0">
                <a:latin typeface="微软雅黑" panose="020B0503020204020204" pitchFamily="34" charset="-122"/>
                <a:sym typeface="微软雅黑" panose="020B0503020204020204" pitchFamily="34" charset="-122"/>
              </a:rPr>
              <a:t>-</a:t>
            </a:r>
            <a:r>
              <a:rPr lang="zh-CN" altLang="en-US" dirty="0" smtClean="0">
                <a:latin typeface="微软雅黑" panose="020B0503020204020204" pitchFamily="34" charset="-122"/>
                <a:sym typeface="微软雅黑" panose="020B0503020204020204" pitchFamily="34" charset="-122"/>
              </a:rPr>
              <a:t>运行</a:t>
            </a:r>
            <a:r>
              <a:rPr lang="en-US" altLang="zh-CN" dirty="0" smtClean="0">
                <a:latin typeface="微软雅黑" panose="020B0503020204020204" pitchFamily="34" charset="-122"/>
                <a:sym typeface="微软雅黑" panose="020B0503020204020204" pitchFamily="34" charset="-122"/>
              </a:rPr>
              <a:t>MRP</a:t>
            </a:r>
            <a:endParaRPr lang="zh-CN" altLang="en-US" dirty="0"/>
          </a:p>
        </p:txBody>
      </p:sp>
      <p:grpSp>
        <p:nvGrpSpPr>
          <p:cNvPr id="7" name="组合 25"/>
          <p:cNvGrpSpPr/>
          <p:nvPr/>
        </p:nvGrpSpPr>
        <p:grpSpPr>
          <a:xfrm>
            <a:off x="785476" y="1172743"/>
            <a:ext cx="5214408" cy="4660900"/>
            <a:chOff x="1828800" y="1295400"/>
            <a:chExt cx="4813300" cy="4660900"/>
          </a:xfrm>
        </p:grpSpPr>
        <p:sp>
          <p:nvSpPr>
            <p:cNvPr id="8" name="Rectangle 3"/>
            <p:cNvSpPr>
              <a:spLocks noChangeArrowheads="1"/>
            </p:cNvSpPr>
            <p:nvPr/>
          </p:nvSpPr>
          <p:spPr bwMode="auto">
            <a:xfrm>
              <a:off x="1828800" y="1295400"/>
              <a:ext cx="4813300" cy="1193800"/>
            </a:xfrm>
            <a:prstGeom prst="rect">
              <a:avLst/>
            </a:prstGeom>
            <a:solidFill>
              <a:srgbClr val="D3A7FF"/>
            </a:solidFill>
            <a:ln w="25400">
              <a:noFill/>
              <a:miter lim="800000"/>
              <a:headEnd/>
              <a:tailEnd/>
            </a:ln>
            <a:effectLst>
              <a:prstShdw prst="shdw17" dist="17961" dir="2700000">
                <a:srgbClr val="7F6499"/>
              </a:prstShdw>
            </a:effec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itchFamily="34" charset="-122"/>
                </a:rPr>
                <a:t>		MPS </a:t>
              </a:r>
              <a:r>
                <a:rPr kumimoji="0" lang="zh-CN" altLang="en-US" sz="1800" b="0" i="0" u="none" strike="noStrike" kern="0" cap="none" spc="0" normalizeH="0" baseline="0" noProof="0" dirty="0" smtClean="0">
                  <a:ln>
                    <a:noFill/>
                  </a:ln>
                  <a:solidFill>
                    <a:srgbClr val="000000"/>
                  </a:solidFill>
                  <a:effectLst/>
                  <a:uLnTx/>
                  <a:uFillTx/>
                  <a:latin typeface="微软雅黑" pitchFamily="34" charset="-122"/>
                </a:rPr>
                <a:t>运行</a:t>
              </a:r>
              <a:br>
                <a:rPr kumimoji="0" lang="zh-CN" altLang="en-US" sz="1800" b="0" i="0" u="none" strike="noStrike" kern="0" cap="none" spc="0" normalizeH="0" baseline="0" noProof="0" dirty="0" smtClean="0">
                  <a:ln>
                    <a:noFill/>
                  </a:ln>
                  <a:solidFill>
                    <a:srgbClr val="000000"/>
                  </a:solidFill>
                  <a:effectLst/>
                  <a:uLnTx/>
                  <a:uFillTx/>
                  <a:latin typeface="微软雅黑" pitchFamily="34" charset="-122"/>
                </a:rPr>
              </a:br>
              <a:r>
                <a:rPr kumimoji="0" lang="zh-CN" altLang="en-US" sz="1800" b="0" i="0" u="none" strike="noStrike" kern="0" cap="none" spc="0" normalizeH="0" baseline="0" noProof="0" dirty="0" smtClean="0">
                  <a:ln>
                    <a:noFill/>
                  </a:ln>
                  <a:solidFill>
                    <a:srgbClr val="000000"/>
                  </a:solidFill>
                  <a:effectLst/>
                  <a:uLnTx/>
                  <a:uFillTx/>
                  <a:latin typeface="微软雅黑" pitchFamily="34" charset="-122"/>
                </a:rPr>
                <a:t>		</a:t>
              </a:r>
            </a:p>
          </p:txBody>
        </p:sp>
        <p:sp>
          <p:nvSpPr>
            <p:cNvPr id="9" name="Freeform 4"/>
            <p:cNvSpPr>
              <a:spLocks/>
            </p:cNvSpPr>
            <p:nvPr/>
          </p:nvSpPr>
          <p:spPr bwMode="auto">
            <a:xfrm>
              <a:off x="2647950" y="1720850"/>
              <a:ext cx="700088" cy="192088"/>
            </a:xfrm>
            <a:custGeom>
              <a:avLst/>
              <a:gdLst>
                <a:gd name="T0" fmla="*/ 0 w 441"/>
                <a:gd name="T1" fmla="*/ 110 h 121"/>
                <a:gd name="T2" fmla="*/ 0 w 441"/>
                <a:gd name="T3" fmla="*/ 0 h 121"/>
                <a:gd name="T4" fmla="*/ 440 w 441"/>
                <a:gd name="T5" fmla="*/ 0 h 121"/>
                <a:gd name="T6" fmla="*/ 440 w 441"/>
                <a:gd name="T7" fmla="*/ 120 h 121"/>
                <a:gd name="T8" fmla="*/ 0 60000 65536"/>
                <a:gd name="T9" fmla="*/ 0 60000 65536"/>
                <a:gd name="T10" fmla="*/ 0 60000 65536"/>
                <a:gd name="T11" fmla="*/ 0 60000 65536"/>
                <a:gd name="T12" fmla="*/ 0 w 441"/>
                <a:gd name="T13" fmla="*/ 0 h 121"/>
                <a:gd name="T14" fmla="*/ 441 w 441"/>
                <a:gd name="T15" fmla="*/ 121 h 121"/>
              </a:gdLst>
              <a:ahLst/>
              <a:cxnLst>
                <a:cxn ang="T8">
                  <a:pos x="T0" y="T1"/>
                </a:cxn>
                <a:cxn ang="T9">
                  <a:pos x="T2" y="T3"/>
                </a:cxn>
                <a:cxn ang="T10">
                  <a:pos x="T4" y="T5"/>
                </a:cxn>
                <a:cxn ang="T11">
                  <a:pos x="T6" y="T7"/>
                </a:cxn>
              </a:cxnLst>
              <a:rect l="T12" t="T13" r="T14" b="T15"/>
              <a:pathLst>
                <a:path w="441" h="121">
                  <a:moveTo>
                    <a:pt x="0" y="110"/>
                  </a:moveTo>
                  <a:lnTo>
                    <a:pt x="0" y="0"/>
                  </a:lnTo>
                  <a:lnTo>
                    <a:pt x="440" y="0"/>
                  </a:lnTo>
                  <a:lnTo>
                    <a:pt x="440" y="120"/>
                  </a:lnTo>
                </a:path>
              </a:pathLst>
            </a:custGeom>
            <a:noFill/>
            <a:ln w="25400" cap="rnd">
              <a:solidFill>
                <a:srgbClr val="000000"/>
              </a:solidFill>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srgbClr val="000000"/>
                </a:solidFill>
                <a:effectLst/>
                <a:uLnTx/>
                <a:uFillTx/>
                <a:latin typeface="微软雅黑" pitchFamily="34" charset="-122"/>
              </a:endParaRPr>
            </a:p>
          </p:txBody>
        </p:sp>
        <p:sp>
          <p:nvSpPr>
            <p:cNvPr id="10" name="Freeform 5"/>
            <p:cNvSpPr>
              <a:spLocks/>
            </p:cNvSpPr>
            <p:nvPr/>
          </p:nvSpPr>
          <p:spPr bwMode="auto">
            <a:xfrm>
              <a:off x="3175000" y="2101850"/>
              <a:ext cx="344488" cy="192088"/>
            </a:xfrm>
            <a:custGeom>
              <a:avLst/>
              <a:gdLst>
                <a:gd name="T0" fmla="*/ 0 w 217"/>
                <a:gd name="T1" fmla="*/ 110 h 121"/>
                <a:gd name="T2" fmla="*/ 0 w 217"/>
                <a:gd name="T3" fmla="*/ 0 h 121"/>
                <a:gd name="T4" fmla="*/ 216 w 217"/>
                <a:gd name="T5" fmla="*/ 0 h 121"/>
                <a:gd name="T6" fmla="*/ 216 w 217"/>
                <a:gd name="T7" fmla="*/ 120 h 121"/>
                <a:gd name="T8" fmla="*/ 0 60000 65536"/>
                <a:gd name="T9" fmla="*/ 0 60000 65536"/>
                <a:gd name="T10" fmla="*/ 0 60000 65536"/>
                <a:gd name="T11" fmla="*/ 0 60000 65536"/>
                <a:gd name="T12" fmla="*/ 0 w 217"/>
                <a:gd name="T13" fmla="*/ 0 h 121"/>
                <a:gd name="T14" fmla="*/ 217 w 217"/>
                <a:gd name="T15" fmla="*/ 121 h 121"/>
              </a:gdLst>
              <a:ahLst/>
              <a:cxnLst>
                <a:cxn ang="T8">
                  <a:pos x="T0" y="T1"/>
                </a:cxn>
                <a:cxn ang="T9">
                  <a:pos x="T2" y="T3"/>
                </a:cxn>
                <a:cxn ang="T10">
                  <a:pos x="T4" y="T5"/>
                </a:cxn>
                <a:cxn ang="T11">
                  <a:pos x="T6" y="T7"/>
                </a:cxn>
              </a:cxnLst>
              <a:rect l="T12" t="T13" r="T14" b="T15"/>
              <a:pathLst>
                <a:path w="217" h="121">
                  <a:moveTo>
                    <a:pt x="0" y="110"/>
                  </a:moveTo>
                  <a:lnTo>
                    <a:pt x="0" y="0"/>
                  </a:lnTo>
                  <a:lnTo>
                    <a:pt x="216" y="0"/>
                  </a:lnTo>
                  <a:lnTo>
                    <a:pt x="216" y="120"/>
                  </a:lnTo>
                </a:path>
              </a:pathLst>
            </a:custGeom>
            <a:noFill/>
            <a:ln w="25400" cap="rnd">
              <a:solidFill>
                <a:srgbClr val="000000"/>
              </a:solidFill>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srgbClr val="000000"/>
                </a:solidFill>
                <a:effectLst/>
                <a:uLnTx/>
                <a:uFillTx/>
                <a:latin typeface="微软雅黑" pitchFamily="34" charset="-122"/>
              </a:endParaRPr>
            </a:p>
          </p:txBody>
        </p:sp>
        <p:sp>
          <p:nvSpPr>
            <p:cNvPr id="11" name="Line 6"/>
            <p:cNvSpPr>
              <a:spLocks noChangeShapeType="1"/>
            </p:cNvSpPr>
            <p:nvPr/>
          </p:nvSpPr>
          <p:spPr bwMode="auto">
            <a:xfrm>
              <a:off x="3352800" y="1962150"/>
              <a:ext cx="0" cy="146050"/>
            </a:xfrm>
            <a:prstGeom prst="line">
              <a:avLst/>
            </a:prstGeom>
            <a:noFill/>
            <a:ln w="25400">
              <a:solidFill>
                <a:srgbClr val="000000"/>
              </a:solidFill>
              <a:round/>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srgbClr val="000000"/>
                </a:solidFill>
                <a:effectLst/>
                <a:uLnTx/>
                <a:uFillTx/>
                <a:latin typeface="微软雅黑" pitchFamily="34" charset="-122"/>
              </a:endParaRPr>
            </a:p>
          </p:txBody>
        </p:sp>
        <p:sp>
          <p:nvSpPr>
            <p:cNvPr id="12" name="Line 7"/>
            <p:cNvSpPr>
              <a:spLocks noChangeShapeType="1"/>
            </p:cNvSpPr>
            <p:nvPr/>
          </p:nvSpPr>
          <p:spPr bwMode="auto">
            <a:xfrm>
              <a:off x="3016250" y="1568450"/>
              <a:ext cx="0" cy="146050"/>
            </a:xfrm>
            <a:prstGeom prst="line">
              <a:avLst/>
            </a:prstGeom>
            <a:noFill/>
            <a:ln w="25400">
              <a:solidFill>
                <a:srgbClr val="000000"/>
              </a:solidFill>
              <a:round/>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srgbClr val="000000"/>
                </a:solidFill>
                <a:effectLst/>
                <a:uLnTx/>
                <a:uFillTx/>
                <a:latin typeface="微软雅黑" pitchFamily="34" charset="-122"/>
              </a:endParaRPr>
            </a:p>
          </p:txBody>
        </p:sp>
        <p:sp>
          <p:nvSpPr>
            <p:cNvPr id="14" name="Rectangle 8"/>
            <p:cNvSpPr>
              <a:spLocks noChangeArrowheads="1"/>
            </p:cNvSpPr>
            <p:nvPr/>
          </p:nvSpPr>
          <p:spPr bwMode="auto">
            <a:xfrm>
              <a:off x="2705100" y="1409700"/>
              <a:ext cx="641350" cy="203200"/>
            </a:xfrm>
            <a:prstGeom prst="rect">
              <a:avLst/>
            </a:prstGeom>
            <a:solidFill>
              <a:srgbClr val="FF9966"/>
            </a:solidFill>
            <a:ln w="254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srgbClr val="000000"/>
                </a:solidFill>
                <a:effectLst/>
                <a:uLnTx/>
                <a:uFillTx/>
                <a:latin typeface="微软雅黑" pitchFamily="34" charset="-122"/>
              </a:endParaRPr>
            </a:p>
          </p:txBody>
        </p:sp>
        <p:sp>
          <p:nvSpPr>
            <p:cNvPr id="15" name="Rectangle 9"/>
            <p:cNvSpPr>
              <a:spLocks noChangeArrowheads="1"/>
            </p:cNvSpPr>
            <p:nvPr/>
          </p:nvSpPr>
          <p:spPr bwMode="auto">
            <a:xfrm>
              <a:off x="2409825" y="1800225"/>
              <a:ext cx="469900" cy="203200"/>
            </a:xfrm>
            <a:prstGeom prst="rect">
              <a:avLst/>
            </a:prstGeom>
            <a:solidFill>
              <a:srgbClr val="FFFFFF"/>
            </a:solidFill>
            <a:ln w="254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srgbClr val="000000"/>
                </a:solidFill>
                <a:effectLst/>
                <a:uLnTx/>
                <a:uFillTx/>
                <a:latin typeface="微软雅黑" pitchFamily="34" charset="-122"/>
              </a:endParaRPr>
            </a:p>
          </p:txBody>
        </p:sp>
        <p:sp>
          <p:nvSpPr>
            <p:cNvPr id="16" name="Rectangle 10"/>
            <p:cNvSpPr>
              <a:spLocks noChangeArrowheads="1"/>
            </p:cNvSpPr>
            <p:nvPr/>
          </p:nvSpPr>
          <p:spPr bwMode="auto">
            <a:xfrm>
              <a:off x="3114675" y="1800225"/>
              <a:ext cx="469900" cy="203200"/>
            </a:xfrm>
            <a:prstGeom prst="rect">
              <a:avLst/>
            </a:prstGeom>
            <a:solidFill>
              <a:srgbClr val="FFFFFF"/>
            </a:solidFill>
            <a:ln w="254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srgbClr val="000000"/>
                </a:solidFill>
                <a:effectLst/>
                <a:uLnTx/>
                <a:uFillTx/>
                <a:latin typeface="微软雅黑" pitchFamily="34" charset="-122"/>
              </a:endParaRPr>
            </a:p>
          </p:txBody>
        </p:sp>
        <p:sp>
          <p:nvSpPr>
            <p:cNvPr id="17" name="Rectangle 11"/>
            <p:cNvSpPr>
              <a:spLocks noChangeArrowheads="1"/>
            </p:cNvSpPr>
            <p:nvPr/>
          </p:nvSpPr>
          <p:spPr bwMode="auto">
            <a:xfrm>
              <a:off x="3041650" y="2200275"/>
              <a:ext cx="260350" cy="203200"/>
            </a:xfrm>
            <a:prstGeom prst="rect">
              <a:avLst/>
            </a:prstGeom>
            <a:solidFill>
              <a:srgbClr val="FFFFFF"/>
            </a:solidFill>
            <a:ln w="254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srgbClr val="000000"/>
                </a:solidFill>
                <a:effectLst/>
                <a:uLnTx/>
                <a:uFillTx/>
                <a:latin typeface="微软雅黑" pitchFamily="34" charset="-122"/>
              </a:endParaRPr>
            </a:p>
          </p:txBody>
        </p:sp>
        <p:sp>
          <p:nvSpPr>
            <p:cNvPr id="18" name="Rectangle 12"/>
            <p:cNvSpPr>
              <a:spLocks noChangeArrowheads="1"/>
            </p:cNvSpPr>
            <p:nvPr/>
          </p:nvSpPr>
          <p:spPr bwMode="auto">
            <a:xfrm>
              <a:off x="3384550" y="2200275"/>
              <a:ext cx="260350" cy="203200"/>
            </a:xfrm>
            <a:prstGeom prst="rect">
              <a:avLst/>
            </a:prstGeom>
            <a:solidFill>
              <a:srgbClr val="FFFFFF"/>
            </a:solidFill>
            <a:ln w="254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srgbClr val="000000"/>
                </a:solidFill>
                <a:effectLst/>
                <a:uLnTx/>
                <a:uFillTx/>
                <a:latin typeface="微软雅黑" pitchFamily="34" charset="-122"/>
              </a:endParaRPr>
            </a:p>
          </p:txBody>
        </p:sp>
        <p:sp>
          <p:nvSpPr>
            <p:cNvPr id="19" name="Rectangle 13"/>
            <p:cNvSpPr>
              <a:spLocks noChangeArrowheads="1"/>
            </p:cNvSpPr>
            <p:nvPr/>
          </p:nvSpPr>
          <p:spPr bwMode="auto">
            <a:xfrm>
              <a:off x="1828800" y="4762500"/>
              <a:ext cx="4813300" cy="1193800"/>
            </a:xfrm>
            <a:prstGeom prst="rect">
              <a:avLst/>
            </a:prstGeom>
            <a:solidFill>
              <a:srgbClr val="FFCC99"/>
            </a:solidFill>
            <a:ln w="25400">
              <a:noFill/>
              <a:miter lim="800000"/>
              <a:headEnd/>
              <a:tailEnd/>
            </a:ln>
            <a:effectLst>
              <a:prstShdw prst="shdw17" dist="17961" dir="2700000">
                <a:srgbClr val="997A5C"/>
              </a:prstShdw>
            </a:effectLst>
          </p:spPr>
          <p:txBody>
            <a:bodyPr wrap="none" lIns="92075" tIns="46038" rIns="92075" bIns="46038" anchor="ctr"/>
            <a:lstStyle/>
            <a:p>
              <a:pPr marL="0" marR="0" lvl="0" indent="0" algn="ctr" defTabSz="914400" eaLnBrk="0" fontAlgn="auto" latinLnBrk="0" hangingPunct="0">
                <a:lnSpc>
                  <a:spcPct val="9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微软雅黑" pitchFamily="34" charset="-122"/>
                </a:rPr>
                <a:t>		MRP </a:t>
              </a:r>
              <a:r>
                <a:rPr kumimoji="0" lang="zh-CN" altLang="en-US" sz="1800" b="0" i="0" u="none" strike="noStrike" kern="0" cap="none" spc="0" normalizeH="0" baseline="0" noProof="0" dirty="0" smtClean="0">
                  <a:ln>
                    <a:noFill/>
                  </a:ln>
                  <a:solidFill>
                    <a:srgbClr val="000000"/>
                  </a:solidFill>
                  <a:effectLst/>
                  <a:uLnTx/>
                  <a:uFillTx/>
                  <a:latin typeface="微软雅黑" pitchFamily="34" charset="-122"/>
                </a:rPr>
                <a:t>运行</a:t>
              </a:r>
              <a:br>
                <a:rPr kumimoji="0" lang="zh-CN" altLang="en-US" sz="1800" b="0" i="0" u="none" strike="noStrike" kern="0" cap="none" spc="0" normalizeH="0" baseline="0" noProof="0" dirty="0" smtClean="0">
                  <a:ln>
                    <a:noFill/>
                  </a:ln>
                  <a:solidFill>
                    <a:srgbClr val="000000"/>
                  </a:solidFill>
                  <a:effectLst/>
                  <a:uLnTx/>
                  <a:uFillTx/>
                  <a:latin typeface="微软雅黑" pitchFamily="34" charset="-122"/>
                </a:rPr>
              </a:br>
              <a:r>
                <a:rPr kumimoji="0" lang="zh-CN" altLang="en-US" sz="1800" b="0" i="0" u="none" strike="noStrike" kern="0" cap="none" spc="0" normalizeH="0" baseline="0" noProof="0" dirty="0" smtClean="0">
                  <a:ln>
                    <a:noFill/>
                  </a:ln>
                  <a:solidFill>
                    <a:srgbClr val="000000"/>
                  </a:solidFill>
                  <a:effectLst/>
                  <a:uLnTx/>
                  <a:uFillTx/>
                  <a:latin typeface="微软雅黑" pitchFamily="34" charset="-122"/>
                </a:rPr>
                <a:t>		</a:t>
              </a:r>
              <a:r>
                <a:rPr kumimoji="0" lang="en-US" altLang="zh-CN" sz="1800" b="0" i="0" u="none" strike="noStrike" kern="0" cap="none" spc="0" normalizeH="0" baseline="0" noProof="0" dirty="0" smtClean="0">
                  <a:ln>
                    <a:noFill/>
                  </a:ln>
                  <a:solidFill>
                    <a:srgbClr val="000000"/>
                  </a:solidFill>
                  <a:effectLst/>
                  <a:uLnTx/>
                  <a:uFillTx/>
                  <a:latin typeface="微软雅黑" pitchFamily="34" charset="-122"/>
                </a:rPr>
                <a:t>(</a:t>
              </a:r>
              <a:r>
                <a:rPr kumimoji="0" lang="zh-CN" altLang="en-US" sz="1800" b="0" i="0" u="none" strike="noStrike" kern="0" cap="none" spc="0" normalizeH="0" baseline="0" noProof="0" dirty="0" smtClean="0">
                  <a:ln>
                    <a:noFill/>
                  </a:ln>
                  <a:solidFill>
                    <a:srgbClr val="000000"/>
                  </a:solidFill>
                  <a:effectLst/>
                  <a:uLnTx/>
                  <a:uFillTx/>
                  <a:latin typeface="微软雅黑" pitchFamily="34" charset="-122"/>
                </a:rPr>
                <a:t>整个</a:t>
              </a:r>
              <a:r>
                <a:rPr kumimoji="0" lang="en-US" altLang="zh-CN" sz="1800" b="0" i="0" u="none" strike="noStrike" kern="0" cap="none" spc="0" normalizeH="0" baseline="0" noProof="0" dirty="0" smtClean="0">
                  <a:ln>
                    <a:noFill/>
                  </a:ln>
                  <a:solidFill>
                    <a:srgbClr val="000000"/>
                  </a:solidFill>
                  <a:effectLst/>
                  <a:uLnTx/>
                  <a:uFillTx/>
                  <a:latin typeface="微软雅黑" pitchFamily="34" charset="-122"/>
                </a:rPr>
                <a:t>BOM</a:t>
              </a:r>
              <a:r>
                <a:rPr kumimoji="0" lang="zh-CN" altLang="en-US" sz="1800" b="0" i="0" u="none" strike="noStrike" kern="0" cap="none" spc="0" normalizeH="0" baseline="0" noProof="0" dirty="0" smtClean="0">
                  <a:ln>
                    <a:noFill/>
                  </a:ln>
                  <a:solidFill>
                    <a:srgbClr val="000000"/>
                  </a:solidFill>
                  <a:effectLst/>
                  <a:uLnTx/>
                  <a:uFillTx/>
                  <a:latin typeface="微软雅黑" pitchFamily="34" charset="-122"/>
                </a:rPr>
                <a:t>展开</a:t>
              </a:r>
              <a:r>
                <a:rPr kumimoji="0" lang="en-US" altLang="zh-CN" sz="1800" b="0" i="0" u="none" strike="noStrike" kern="0" cap="none" spc="0" normalizeH="0" baseline="0" noProof="0" dirty="0" smtClean="0">
                  <a:ln>
                    <a:noFill/>
                  </a:ln>
                  <a:solidFill>
                    <a:srgbClr val="000000"/>
                  </a:solidFill>
                  <a:effectLst/>
                  <a:uLnTx/>
                  <a:uFillTx/>
                  <a:latin typeface="微软雅黑" pitchFamily="34" charset="-122"/>
                </a:rPr>
                <a:t>)</a:t>
              </a:r>
            </a:p>
          </p:txBody>
        </p:sp>
        <p:sp>
          <p:nvSpPr>
            <p:cNvPr id="21" name="Freeform 14"/>
            <p:cNvSpPr>
              <a:spLocks/>
            </p:cNvSpPr>
            <p:nvPr/>
          </p:nvSpPr>
          <p:spPr bwMode="auto">
            <a:xfrm>
              <a:off x="2647950" y="5187950"/>
              <a:ext cx="700088" cy="192088"/>
            </a:xfrm>
            <a:custGeom>
              <a:avLst/>
              <a:gdLst>
                <a:gd name="T0" fmla="*/ 0 w 441"/>
                <a:gd name="T1" fmla="*/ 110 h 121"/>
                <a:gd name="T2" fmla="*/ 0 w 441"/>
                <a:gd name="T3" fmla="*/ 0 h 121"/>
                <a:gd name="T4" fmla="*/ 440 w 441"/>
                <a:gd name="T5" fmla="*/ 0 h 121"/>
                <a:gd name="T6" fmla="*/ 440 w 441"/>
                <a:gd name="T7" fmla="*/ 120 h 121"/>
                <a:gd name="T8" fmla="*/ 0 60000 65536"/>
                <a:gd name="T9" fmla="*/ 0 60000 65536"/>
                <a:gd name="T10" fmla="*/ 0 60000 65536"/>
                <a:gd name="T11" fmla="*/ 0 60000 65536"/>
                <a:gd name="T12" fmla="*/ 0 w 441"/>
                <a:gd name="T13" fmla="*/ 0 h 121"/>
                <a:gd name="T14" fmla="*/ 441 w 441"/>
                <a:gd name="T15" fmla="*/ 121 h 121"/>
              </a:gdLst>
              <a:ahLst/>
              <a:cxnLst>
                <a:cxn ang="T8">
                  <a:pos x="T0" y="T1"/>
                </a:cxn>
                <a:cxn ang="T9">
                  <a:pos x="T2" y="T3"/>
                </a:cxn>
                <a:cxn ang="T10">
                  <a:pos x="T4" y="T5"/>
                </a:cxn>
                <a:cxn ang="T11">
                  <a:pos x="T6" y="T7"/>
                </a:cxn>
              </a:cxnLst>
              <a:rect l="T12" t="T13" r="T14" b="T15"/>
              <a:pathLst>
                <a:path w="441" h="121">
                  <a:moveTo>
                    <a:pt x="0" y="110"/>
                  </a:moveTo>
                  <a:lnTo>
                    <a:pt x="0" y="0"/>
                  </a:lnTo>
                  <a:lnTo>
                    <a:pt x="440" y="0"/>
                  </a:lnTo>
                  <a:lnTo>
                    <a:pt x="440" y="120"/>
                  </a:lnTo>
                </a:path>
              </a:pathLst>
            </a:custGeom>
            <a:noFill/>
            <a:ln w="25400" cap="rnd">
              <a:solidFill>
                <a:srgbClr val="000000"/>
              </a:solidFill>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srgbClr val="000000"/>
                </a:solidFill>
                <a:effectLst/>
                <a:uLnTx/>
                <a:uFillTx/>
                <a:latin typeface="微软雅黑" pitchFamily="34" charset="-122"/>
              </a:endParaRPr>
            </a:p>
          </p:txBody>
        </p:sp>
        <p:sp>
          <p:nvSpPr>
            <p:cNvPr id="22" name="Freeform 15"/>
            <p:cNvSpPr>
              <a:spLocks/>
            </p:cNvSpPr>
            <p:nvPr/>
          </p:nvSpPr>
          <p:spPr bwMode="auto">
            <a:xfrm>
              <a:off x="3175000" y="5568950"/>
              <a:ext cx="344488" cy="192088"/>
            </a:xfrm>
            <a:custGeom>
              <a:avLst/>
              <a:gdLst>
                <a:gd name="T0" fmla="*/ 0 w 217"/>
                <a:gd name="T1" fmla="*/ 110 h 121"/>
                <a:gd name="T2" fmla="*/ 0 w 217"/>
                <a:gd name="T3" fmla="*/ 0 h 121"/>
                <a:gd name="T4" fmla="*/ 216 w 217"/>
                <a:gd name="T5" fmla="*/ 0 h 121"/>
                <a:gd name="T6" fmla="*/ 216 w 217"/>
                <a:gd name="T7" fmla="*/ 120 h 121"/>
                <a:gd name="T8" fmla="*/ 0 60000 65536"/>
                <a:gd name="T9" fmla="*/ 0 60000 65536"/>
                <a:gd name="T10" fmla="*/ 0 60000 65536"/>
                <a:gd name="T11" fmla="*/ 0 60000 65536"/>
                <a:gd name="T12" fmla="*/ 0 w 217"/>
                <a:gd name="T13" fmla="*/ 0 h 121"/>
                <a:gd name="T14" fmla="*/ 217 w 217"/>
                <a:gd name="T15" fmla="*/ 121 h 121"/>
              </a:gdLst>
              <a:ahLst/>
              <a:cxnLst>
                <a:cxn ang="T8">
                  <a:pos x="T0" y="T1"/>
                </a:cxn>
                <a:cxn ang="T9">
                  <a:pos x="T2" y="T3"/>
                </a:cxn>
                <a:cxn ang="T10">
                  <a:pos x="T4" y="T5"/>
                </a:cxn>
                <a:cxn ang="T11">
                  <a:pos x="T6" y="T7"/>
                </a:cxn>
              </a:cxnLst>
              <a:rect l="T12" t="T13" r="T14" b="T15"/>
              <a:pathLst>
                <a:path w="217" h="121">
                  <a:moveTo>
                    <a:pt x="0" y="110"/>
                  </a:moveTo>
                  <a:lnTo>
                    <a:pt x="0" y="0"/>
                  </a:lnTo>
                  <a:lnTo>
                    <a:pt x="216" y="0"/>
                  </a:lnTo>
                  <a:lnTo>
                    <a:pt x="216" y="120"/>
                  </a:lnTo>
                </a:path>
              </a:pathLst>
            </a:custGeom>
            <a:noFill/>
            <a:ln w="25400" cap="rnd">
              <a:solidFill>
                <a:srgbClr val="000000"/>
              </a:solidFill>
              <a:round/>
              <a:headEnd type="none" w="sm" len="sm"/>
              <a:tailEnd type="none" w="sm" len="sm"/>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srgbClr val="000000"/>
                </a:solidFill>
                <a:effectLst/>
                <a:uLnTx/>
                <a:uFillTx/>
                <a:latin typeface="微软雅黑" pitchFamily="34" charset="-122"/>
              </a:endParaRPr>
            </a:p>
          </p:txBody>
        </p:sp>
        <p:sp>
          <p:nvSpPr>
            <p:cNvPr id="23" name="Line 16"/>
            <p:cNvSpPr>
              <a:spLocks noChangeShapeType="1"/>
            </p:cNvSpPr>
            <p:nvPr/>
          </p:nvSpPr>
          <p:spPr bwMode="auto">
            <a:xfrm>
              <a:off x="3352800" y="5429250"/>
              <a:ext cx="0" cy="146050"/>
            </a:xfrm>
            <a:prstGeom prst="line">
              <a:avLst/>
            </a:prstGeom>
            <a:noFill/>
            <a:ln w="25400">
              <a:solidFill>
                <a:srgbClr val="000000"/>
              </a:solidFill>
              <a:round/>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srgbClr val="000000"/>
                </a:solidFill>
                <a:effectLst/>
                <a:uLnTx/>
                <a:uFillTx/>
                <a:latin typeface="微软雅黑" pitchFamily="34" charset="-122"/>
              </a:endParaRPr>
            </a:p>
          </p:txBody>
        </p:sp>
        <p:sp>
          <p:nvSpPr>
            <p:cNvPr id="24" name="Line 17"/>
            <p:cNvSpPr>
              <a:spLocks noChangeShapeType="1"/>
            </p:cNvSpPr>
            <p:nvPr/>
          </p:nvSpPr>
          <p:spPr bwMode="auto">
            <a:xfrm>
              <a:off x="3016250" y="5035550"/>
              <a:ext cx="0" cy="146050"/>
            </a:xfrm>
            <a:prstGeom prst="line">
              <a:avLst/>
            </a:prstGeom>
            <a:noFill/>
            <a:ln w="25400">
              <a:solidFill>
                <a:srgbClr val="000000"/>
              </a:solidFill>
              <a:round/>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srgbClr val="000000"/>
                </a:solidFill>
                <a:effectLst/>
                <a:uLnTx/>
                <a:uFillTx/>
                <a:latin typeface="微软雅黑" pitchFamily="34" charset="-122"/>
              </a:endParaRPr>
            </a:p>
          </p:txBody>
        </p:sp>
        <p:sp>
          <p:nvSpPr>
            <p:cNvPr id="25" name="Rectangle 18"/>
            <p:cNvSpPr>
              <a:spLocks noChangeArrowheads="1"/>
            </p:cNvSpPr>
            <p:nvPr/>
          </p:nvSpPr>
          <p:spPr bwMode="auto">
            <a:xfrm>
              <a:off x="2705100" y="4876800"/>
              <a:ext cx="641350" cy="203200"/>
            </a:xfrm>
            <a:prstGeom prst="rect">
              <a:avLst/>
            </a:prstGeom>
            <a:solidFill>
              <a:srgbClr val="FF9966"/>
            </a:solidFill>
            <a:ln w="254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srgbClr val="000000"/>
                </a:solidFill>
                <a:effectLst/>
                <a:uLnTx/>
                <a:uFillTx/>
                <a:latin typeface="微软雅黑" pitchFamily="34" charset="-122"/>
              </a:endParaRPr>
            </a:p>
          </p:txBody>
        </p:sp>
        <p:sp>
          <p:nvSpPr>
            <p:cNvPr id="26" name="Rectangle 19"/>
            <p:cNvSpPr>
              <a:spLocks noChangeArrowheads="1"/>
            </p:cNvSpPr>
            <p:nvPr/>
          </p:nvSpPr>
          <p:spPr bwMode="auto">
            <a:xfrm>
              <a:off x="2409825" y="5267325"/>
              <a:ext cx="469900" cy="203200"/>
            </a:xfrm>
            <a:prstGeom prst="rect">
              <a:avLst/>
            </a:prstGeom>
            <a:solidFill>
              <a:srgbClr val="FF9966"/>
            </a:solidFill>
            <a:ln w="254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srgbClr val="000000"/>
                </a:solidFill>
                <a:effectLst/>
                <a:uLnTx/>
                <a:uFillTx/>
                <a:latin typeface="微软雅黑" pitchFamily="34" charset="-122"/>
              </a:endParaRPr>
            </a:p>
          </p:txBody>
        </p:sp>
        <p:sp>
          <p:nvSpPr>
            <p:cNvPr id="27" name="Rectangle 20"/>
            <p:cNvSpPr>
              <a:spLocks noChangeArrowheads="1"/>
            </p:cNvSpPr>
            <p:nvPr/>
          </p:nvSpPr>
          <p:spPr bwMode="auto">
            <a:xfrm>
              <a:off x="3114675" y="5267325"/>
              <a:ext cx="469900" cy="203200"/>
            </a:xfrm>
            <a:prstGeom prst="rect">
              <a:avLst/>
            </a:prstGeom>
            <a:solidFill>
              <a:srgbClr val="FF9966"/>
            </a:solidFill>
            <a:ln w="254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srgbClr val="000000"/>
                </a:solidFill>
                <a:effectLst/>
                <a:uLnTx/>
                <a:uFillTx/>
                <a:latin typeface="微软雅黑" pitchFamily="34" charset="-122"/>
              </a:endParaRPr>
            </a:p>
          </p:txBody>
        </p:sp>
        <p:sp>
          <p:nvSpPr>
            <p:cNvPr id="28" name="Rectangle 21"/>
            <p:cNvSpPr>
              <a:spLocks noChangeArrowheads="1"/>
            </p:cNvSpPr>
            <p:nvPr/>
          </p:nvSpPr>
          <p:spPr bwMode="auto">
            <a:xfrm>
              <a:off x="3041650" y="5667375"/>
              <a:ext cx="260350" cy="203200"/>
            </a:xfrm>
            <a:prstGeom prst="rect">
              <a:avLst/>
            </a:prstGeom>
            <a:solidFill>
              <a:srgbClr val="FF9966"/>
            </a:solidFill>
            <a:ln w="254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srgbClr val="000000"/>
                </a:solidFill>
                <a:effectLst/>
                <a:uLnTx/>
                <a:uFillTx/>
                <a:latin typeface="微软雅黑" pitchFamily="34" charset="-122"/>
              </a:endParaRPr>
            </a:p>
          </p:txBody>
        </p:sp>
        <p:sp>
          <p:nvSpPr>
            <p:cNvPr id="29" name="Rectangle 22"/>
            <p:cNvSpPr>
              <a:spLocks noChangeArrowheads="1"/>
            </p:cNvSpPr>
            <p:nvPr/>
          </p:nvSpPr>
          <p:spPr bwMode="auto">
            <a:xfrm>
              <a:off x="3384550" y="5667375"/>
              <a:ext cx="260350" cy="203200"/>
            </a:xfrm>
            <a:prstGeom prst="rect">
              <a:avLst/>
            </a:prstGeom>
            <a:solidFill>
              <a:srgbClr val="FF9966"/>
            </a:solidFill>
            <a:ln w="254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srgbClr val="000000"/>
                </a:solidFill>
                <a:effectLst/>
                <a:uLnTx/>
                <a:uFillTx/>
                <a:latin typeface="微软雅黑" pitchFamily="34" charset="-122"/>
              </a:endParaRPr>
            </a:p>
          </p:txBody>
        </p:sp>
        <p:sp>
          <p:nvSpPr>
            <p:cNvPr id="30" name="Rectangle 23"/>
            <p:cNvSpPr>
              <a:spLocks noChangeArrowheads="1"/>
            </p:cNvSpPr>
            <p:nvPr/>
          </p:nvSpPr>
          <p:spPr bwMode="auto">
            <a:xfrm>
              <a:off x="1828800" y="3048000"/>
              <a:ext cx="4813300" cy="1193800"/>
            </a:xfrm>
            <a:prstGeom prst="rect">
              <a:avLst/>
            </a:prstGeom>
            <a:solidFill>
              <a:srgbClr val="D3A7FF"/>
            </a:solidFill>
            <a:ln w="25400">
              <a:noFill/>
              <a:miter lim="800000"/>
              <a:headEnd/>
              <a:tailEnd/>
            </a:ln>
            <a:effectLst>
              <a:prstShdw prst="shdw17" dist="17961" dir="2700000">
                <a:srgbClr val="7F6499"/>
              </a:prstShdw>
            </a:effec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000000"/>
                  </a:solidFill>
                  <a:effectLst/>
                  <a:uLnTx/>
                  <a:uFillTx/>
                  <a:latin typeface="微软雅黑" pitchFamily="34" charset="-122"/>
                </a:rPr>
                <a:t>手工检查并修正运行结果</a:t>
              </a:r>
            </a:p>
          </p:txBody>
        </p:sp>
        <p:sp>
          <p:nvSpPr>
            <p:cNvPr id="31" name="AutoShape 24"/>
            <p:cNvSpPr>
              <a:spLocks noChangeArrowheads="1"/>
            </p:cNvSpPr>
            <p:nvPr/>
          </p:nvSpPr>
          <p:spPr bwMode="auto">
            <a:xfrm>
              <a:off x="3714750" y="2438400"/>
              <a:ext cx="1079500" cy="684213"/>
            </a:xfrm>
            <a:prstGeom prst="downArrow">
              <a:avLst>
                <a:gd name="adj1" fmla="val 75009"/>
                <a:gd name="adj2" fmla="val 50005"/>
              </a:avLst>
            </a:prstGeom>
            <a:solidFill>
              <a:srgbClr val="330099"/>
            </a:solidFill>
            <a:ln w="254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srgbClr val="000000"/>
                </a:solidFill>
                <a:effectLst/>
                <a:uLnTx/>
                <a:uFillTx/>
                <a:latin typeface="微软雅黑" pitchFamily="34" charset="-122"/>
              </a:endParaRPr>
            </a:p>
          </p:txBody>
        </p:sp>
        <p:sp>
          <p:nvSpPr>
            <p:cNvPr id="32" name="AutoShape 25"/>
            <p:cNvSpPr>
              <a:spLocks noChangeArrowheads="1"/>
            </p:cNvSpPr>
            <p:nvPr/>
          </p:nvSpPr>
          <p:spPr bwMode="auto">
            <a:xfrm>
              <a:off x="3714750" y="4191000"/>
              <a:ext cx="1079500" cy="684213"/>
            </a:xfrm>
            <a:prstGeom prst="downArrow">
              <a:avLst>
                <a:gd name="adj1" fmla="val 75009"/>
                <a:gd name="adj2" fmla="val 50005"/>
              </a:avLst>
            </a:prstGeom>
            <a:solidFill>
              <a:srgbClr val="330099"/>
            </a:solidFill>
            <a:ln w="254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srgbClr val="000000"/>
                </a:solidFill>
                <a:effectLst/>
                <a:uLnTx/>
                <a:uFillTx/>
                <a:latin typeface="微软雅黑" pitchFamily="34" charset="-122"/>
              </a:endParaRPr>
            </a:p>
          </p:txBody>
        </p:sp>
      </p:grpSp>
      <p:grpSp>
        <p:nvGrpSpPr>
          <p:cNvPr id="33" name="组合 32"/>
          <p:cNvGrpSpPr/>
          <p:nvPr/>
        </p:nvGrpSpPr>
        <p:grpSpPr>
          <a:xfrm>
            <a:off x="6424417" y="1061566"/>
            <a:ext cx="2411470" cy="1698040"/>
            <a:chOff x="0" y="2489"/>
            <a:chExt cx="2411470" cy="1698040"/>
          </a:xfrm>
        </p:grpSpPr>
        <p:sp>
          <p:nvSpPr>
            <p:cNvPr id="34" name="矩形 33"/>
            <p:cNvSpPr/>
            <p:nvPr/>
          </p:nvSpPr>
          <p:spPr>
            <a:xfrm>
              <a:off x="0" y="2489"/>
              <a:ext cx="1687961" cy="169804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5" name="文本框 34"/>
            <p:cNvSpPr txBox="1"/>
            <p:nvPr/>
          </p:nvSpPr>
          <p:spPr>
            <a:xfrm>
              <a:off x="0" y="2489"/>
              <a:ext cx="2411470" cy="169804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altLang="zh-CN" sz="1600" b="1" kern="1200" dirty="0" smtClean="0">
                  <a:latin typeface="+mn-ea"/>
                  <a:ea typeface="+mn-ea"/>
                </a:rPr>
                <a:t>MPS</a:t>
              </a:r>
              <a:r>
                <a:rPr lang="zh-CN" altLang="en-US" sz="1600" b="1" kern="1200" dirty="0" smtClean="0">
                  <a:latin typeface="+mn-ea"/>
                  <a:ea typeface="+mn-ea"/>
                </a:rPr>
                <a:t>主生产计划</a:t>
              </a:r>
              <a:endParaRPr lang="zh-CN" altLang="en-US" sz="1600" b="1" kern="1200" dirty="0">
                <a:latin typeface="+mn-ea"/>
                <a:ea typeface="+mn-ea"/>
              </a:endParaRPr>
            </a:p>
          </p:txBody>
        </p:sp>
      </p:grpSp>
      <p:grpSp>
        <p:nvGrpSpPr>
          <p:cNvPr id="36" name="组合 35"/>
          <p:cNvGrpSpPr/>
          <p:nvPr/>
        </p:nvGrpSpPr>
        <p:grpSpPr>
          <a:xfrm>
            <a:off x="6424418" y="1363085"/>
            <a:ext cx="4876374" cy="1542165"/>
            <a:chOff x="1814558" y="79598"/>
            <a:chExt cx="6625247" cy="1542165"/>
          </a:xfrm>
        </p:grpSpPr>
        <p:sp>
          <p:nvSpPr>
            <p:cNvPr id="37" name="矩形 36"/>
            <p:cNvSpPr/>
            <p:nvPr/>
          </p:nvSpPr>
          <p:spPr>
            <a:xfrm>
              <a:off x="1814558" y="79598"/>
              <a:ext cx="6625247" cy="154216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8" name="文本框 37"/>
            <p:cNvSpPr txBox="1"/>
            <p:nvPr/>
          </p:nvSpPr>
          <p:spPr>
            <a:xfrm>
              <a:off x="1814558" y="79598"/>
              <a:ext cx="6625247" cy="154216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lvl="0" algn="l" defTabSz="622300">
                <a:lnSpc>
                  <a:spcPct val="150000"/>
                </a:lnSpc>
                <a:spcBef>
                  <a:spcPct val="0"/>
                </a:spcBef>
                <a:spcAft>
                  <a:spcPct val="35000"/>
                </a:spcAft>
              </a:pPr>
              <a:r>
                <a:rPr lang="zh-CN" altLang="en-US" sz="1400" kern="1200" dirty="0" smtClean="0">
                  <a:latin typeface="+mn-ea"/>
                  <a:ea typeface="+mn-ea"/>
                </a:rPr>
                <a:t>根据中期</a:t>
              </a:r>
              <a:r>
                <a:rPr lang="zh-CN" altLang="zh-CN" sz="1400" kern="1200" dirty="0" smtClean="0">
                  <a:latin typeface="+mn-ea"/>
                  <a:ea typeface="+mn-ea"/>
                </a:rPr>
                <a:t>产成品产销存</a:t>
              </a:r>
              <a:r>
                <a:rPr lang="zh-CN" altLang="en-US" sz="1400" kern="1200" dirty="0" smtClean="0">
                  <a:latin typeface="+mn-ea"/>
                  <a:ea typeface="+mn-ea"/>
                </a:rPr>
                <a:t>和</a:t>
              </a:r>
              <a:r>
                <a:rPr lang="en-US" altLang="zh-CN" sz="1400" kern="1200" dirty="0" smtClean="0">
                  <a:latin typeface="+mn-ea"/>
                  <a:ea typeface="+mn-ea"/>
                </a:rPr>
                <a:t>6</a:t>
              </a:r>
              <a:r>
                <a:rPr lang="zh-CN" altLang="en-US" sz="1400" kern="1200" dirty="0" smtClean="0">
                  <a:latin typeface="+mn-ea"/>
                  <a:ea typeface="+mn-ea"/>
                </a:rPr>
                <a:t>周滚动入库计划，在</a:t>
              </a:r>
              <a:r>
                <a:rPr lang="en-US" altLang="zh-CN" sz="1400" kern="1200" dirty="0" smtClean="0">
                  <a:latin typeface="+mn-ea"/>
                  <a:ea typeface="+mn-ea"/>
                </a:rPr>
                <a:t>APS</a:t>
              </a:r>
              <a:r>
                <a:rPr lang="zh-CN" altLang="en-US" sz="1400" kern="1200" dirty="0" smtClean="0">
                  <a:latin typeface="+mn-ea"/>
                  <a:ea typeface="+mn-ea"/>
                </a:rPr>
                <a:t>排产后传输到</a:t>
              </a:r>
              <a:r>
                <a:rPr lang="en-US" altLang="zh-CN" sz="1400" kern="1200" dirty="0" smtClean="0">
                  <a:latin typeface="+mn-ea"/>
                  <a:ea typeface="+mn-ea"/>
                </a:rPr>
                <a:t>SAP</a:t>
              </a:r>
              <a:r>
                <a:rPr lang="zh-CN" altLang="en-US" sz="1400" kern="1200" dirty="0" smtClean="0">
                  <a:latin typeface="+mn-ea"/>
                  <a:ea typeface="+mn-ea"/>
                </a:rPr>
                <a:t>系统中创建计划需求（具体到天）</a:t>
              </a:r>
              <a:endParaRPr lang="zh-CN" altLang="en-US" sz="1400" kern="1200" dirty="0">
                <a:latin typeface="+mn-ea"/>
                <a:ea typeface="+mn-ea"/>
              </a:endParaRPr>
            </a:p>
          </p:txBody>
        </p:sp>
      </p:grpSp>
      <p:sp>
        <p:nvSpPr>
          <p:cNvPr id="39" name="直接连接符 38"/>
          <p:cNvSpPr/>
          <p:nvPr/>
        </p:nvSpPr>
        <p:spPr>
          <a:xfrm>
            <a:off x="6519973" y="2217458"/>
            <a:ext cx="4870270" cy="0"/>
          </a:xfrm>
          <a:prstGeom prst="line">
            <a:avLst/>
          </a:prstGeom>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tx1">
              <a:hueOff val="0"/>
              <a:satOff val="0"/>
              <a:lumOff val="0"/>
              <a:alphaOff val="0"/>
            </a:schemeClr>
          </a:fontRef>
        </p:style>
      </p:sp>
      <p:grpSp>
        <p:nvGrpSpPr>
          <p:cNvPr id="40" name="组合 39"/>
          <p:cNvGrpSpPr/>
          <p:nvPr/>
        </p:nvGrpSpPr>
        <p:grpSpPr>
          <a:xfrm>
            <a:off x="6506182" y="4514172"/>
            <a:ext cx="1687961" cy="1698040"/>
            <a:chOff x="0" y="1700530"/>
            <a:chExt cx="1687961" cy="1698040"/>
          </a:xfrm>
        </p:grpSpPr>
        <p:sp>
          <p:nvSpPr>
            <p:cNvPr id="41" name="矩形 40"/>
            <p:cNvSpPr/>
            <p:nvPr/>
          </p:nvSpPr>
          <p:spPr>
            <a:xfrm>
              <a:off x="0" y="1700530"/>
              <a:ext cx="1687961" cy="169804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文本框 41"/>
            <p:cNvSpPr txBox="1"/>
            <p:nvPr/>
          </p:nvSpPr>
          <p:spPr>
            <a:xfrm>
              <a:off x="0" y="1700530"/>
              <a:ext cx="1687961" cy="3537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altLang="zh-CN" sz="1600" b="1" kern="1200" dirty="0" smtClean="0">
                  <a:latin typeface="+mn-ea"/>
                  <a:ea typeface="+mn-ea"/>
                </a:rPr>
                <a:t>MRP</a:t>
              </a:r>
              <a:r>
                <a:rPr lang="zh-CN" altLang="en-US" sz="1600" b="1" kern="1200" dirty="0" smtClean="0">
                  <a:latin typeface="+mn-ea"/>
                  <a:ea typeface="+mn-ea"/>
                </a:rPr>
                <a:t>物料需求计划</a:t>
              </a:r>
              <a:endParaRPr lang="zh-CN" altLang="en-US" sz="1600" b="1" kern="1200" dirty="0">
                <a:latin typeface="+mn-ea"/>
                <a:ea typeface="+mn-ea"/>
              </a:endParaRPr>
            </a:p>
          </p:txBody>
        </p:sp>
      </p:grpSp>
      <p:grpSp>
        <p:nvGrpSpPr>
          <p:cNvPr id="43" name="组合 42"/>
          <p:cNvGrpSpPr/>
          <p:nvPr/>
        </p:nvGrpSpPr>
        <p:grpSpPr>
          <a:xfrm>
            <a:off x="6519973" y="4832555"/>
            <a:ext cx="6625247" cy="530637"/>
            <a:chOff x="1804024" y="1422264"/>
            <a:chExt cx="6625247" cy="530637"/>
          </a:xfrm>
        </p:grpSpPr>
        <p:sp>
          <p:nvSpPr>
            <p:cNvPr id="44" name="矩形 43"/>
            <p:cNvSpPr/>
            <p:nvPr/>
          </p:nvSpPr>
          <p:spPr>
            <a:xfrm>
              <a:off x="1804024" y="1422264"/>
              <a:ext cx="6625247" cy="53063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5" name="文本框 44"/>
            <p:cNvSpPr txBox="1"/>
            <p:nvPr/>
          </p:nvSpPr>
          <p:spPr>
            <a:xfrm>
              <a:off x="1804024" y="1422264"/>
              <a:ext cx="6625247" cy="53063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lvl="0" algn="l" defTabSz="622300">
                <a:lnSpc>
                  <a:spcPct val="150000"/>
                </a:lnSpc>
                <a:spcBef>
                  <a:spcPct val="0"/>
                </a:spcBef>
                <a:spcAft>
                  <a:spcPct val="35000"/>
                </a:spcAft>
              </a:pPr>
              <a:r>
                <a:rPr lang="zh-CN" altLang="en-US" sz="1400" kern="1200" dirty="0" smtClean="0">
                  <a:latin typeface="+mn-ea"/>
                  <a:ea typeface="+mn-ea"/>
                </a:rPr>
                <a:t>运行</a:t>
              </a:r>
              <a:r>
                <a:rPr lang="en-US" altLang="zh-CN" sz="1400" kern="1200" dirty="0" smtClean="0">
                  <a:latin typeface="+mn-ea"/>
                  <a:ea typeface="+mn-ea"/>
                </a:rPr>
                <a:t>MRP</a:t>
              </a:r>
              <a:r>
                <a:rPr lang="zh-CN" altLang="en-US" sz="1400" kern="1200" dirty="0" smtClean="0">
                  <a:latin typeface="+mn-ea"/>
                  <a:ea typeface="+mn-ea"/>
                </a:rPr>
                <a:t>，系统生成自制半成品、产业链公司、原材料的物料需求计划。</a:t>
              </a:r>
              <a:endParaRPr lang="zh-CN" altLang="en-US" sz="1400" kern="1200" dirty="0">
                <a:latin typeface="+mn-ea"/>
                <a:ea typeface="+mn-ea"/>
              </a:endParaRPr>
            </a:p>
          </p:txBody>
        </p:sp>
      </p:grpSp>
      <p:grpSp>
        <p:nvGrpSpPr>
          <p:cNvPr id="46" name="组合 45"/>
          <p:cNvGrpSpPr/>
          <p:nvPr/>
        </p:nvGrpSpPr>
        <p:grpSpPr>
          <a:xfrm>
            <a:off x="6506182" y="5185454"/>
            <a:ext cx="6625247" cy="600210"/>
            <a:chOff x="1804024" y="1951897"/>
            <a:chExt cx="6625247" cy="600210"/>
          </a:xfrm>
        </p:grpSpPr>
        <p:sp>
          <p:nvSpPr>
            <p:cNvPr id="47" name="矩形 46"/>
            <p:cNvSpPr/>
            <p:nvPr/>
          </p:nvSpPr>
          <p:spPr>
            <a:xfrm>
              <a:off x="1804024" y="2021470"/>
              <a:ext cx="6625247" cy="53063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8" name="文本框 47"/>
            <p:cNvSpPr txBox="1"/>
            <p:nvPr/>
          </p:nvSpPr>
          <p:spPr>
            <a:xfrm>
              <a:off x="1804024" y="1951897"/>
              <a:ext cx="6625247" cy="53063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lvl="0" algn="l" defTabSz="622300">
                <a:lnSpc>
                  <a:spcPct val="150000"/>
                </a:lnSpc>
                <a:spcBef>
                  <a:spcPct val="0"/>
                </a:spcBef>
                <a:spcAft>
                  <a:spcPct val="35000"/>
                </a:spcAft>
              </a:pPr>
              <a:r>
                <a:rPr lang="zh-CN" altLang="en-US" sz="1400" kern="1200" dirty="0" smtClean="0">
                  <a:latin typeface="+mn-ea"/>
                  <a:ea typeface="+mn-ea"/>
                </a:rPr>
                <a:t>齐尾计划生产模式，根据生产周期将计划需求转为生产订单并安排生产。</a:t>
              </a:r>
              <a:endParaRPr lang="zh-CN" altLang="en-US" sz="1400" kern="1200" dirty="0">
                <a:latin typeface="+mn-ea"/>
                <a:ea typeface="+mn-ea"/>
              </a:endParaRPr>
            </a:p>
          </p:txBody>
        </p:sp>
      </p:grpSp>
      <p:grpSp>
        <p:nvGrpSpPr>
          <p:cNvPr id="49" name="组合 48"/>
          <p:cNvGrpSpPr/>
          <p:nvPr/>
        </p:nvGrpSpPr>
        <p:grpSpPr>
          <a:xfrm>
            <a:off x="6492391" y="5514962"/>
            <a:ext cx="6625247" cy="749295"/>
            <a:chOff x="1804024" y="1802812"/>
            <a:chExt cx="6625247" cy="749295"/>
          </a:xfrm>
        </p:grpSpPr>
        <p:sp>
          <p:nvSpPr>
            <p:cNvPr id="50" name="矩形 49"/>
            <p:cNvSpPr/>
            <p:nvPr/>
          </p:nvSpPr>
          <p:spPr>
            <a:xfrm>
              <a:off x="1804024" y="2021470"/>
              <a:ext cx="6625247" cy="53063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1" name="文本框 50"/>
            <p:cNvSpPr txBox="1"/>
            <p:nvPr/>
          </p:nvSpPr>
          <p:spPr>
            <a:xfrm>
              <a:off x="1804024" y="1802812"/>
              <a:ext cx="6625247" cy="53063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lvl="0" algn="l" defTabSz="622300">
                <a:lnSpc>
                  <a:spcPct val="150000"/>
                </a:lnSpc>
                <a:spcBef>
                  <a:spcPct val="0"/>
                </a:spcBef>
                <a:spcAft>
                  <a:spcPct val="35000"/>
                </a:spcAft>
              </a:pPr>
              <a:r>
                <a:rPr lang="zh-CN" altLang="en-US" sz="1400" kern="1200" dirty="0" smtClean="0">
                  <a:latin typeface="+mn-ea"/>
                  <a:ea typeface="+mn-ea"/>
                </a:rPr>
                <a:t>齐尾计划生产模式，根据生产周期将计划需求转为生产订单并安排生产。</a:t>
              </a:r>
              <a:endParaRPr lang="zh-CN" altLang="en-US" sz="1400" kern="1200" dirty="0">
                <a:latin typeface="+mn-ea"/>
                <a:ea typeface="+mn-ea"/>
              </a:endParaRPr>
            </a:p>
          </p:txBody>
        </p:sp>
      </p:grpSp>
    </p:spTree>
    <p:extLst>
      <p:ext uri="{BB962C8B-B14F-4D97-AF65-F5344CB8AC3E}">
        <p14:creationId xmlns:p14="http://schemas.microsoft.com/office/powerpoint/2010/main" val="1753699589"/>
      </p:ext>
    </p:extLst>
  </p:cSld>
  <p:clrMapOvr>
    <a:masterClrMapping/>
  </p:clrMapOvr>
  <p:transition>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4353339"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5</a:t>
            </a:r>
            <a:r>
              <a:rPr lang="zh-CN" altLang="en-US" dirty="0" smtClean="0">
                <a:latin typeface="微软雅黑" panose="020B0503020204020204" pitchFamily="34" charset="-122"/>
                <a:sym typeface="微软雅黑" panose="020B0503020204020204" pitchFamily="34" charset="-122"/>
              </a:rPr>
              <a:t>、物料需求计划</a:t>
            </a:r>
            <a:r>
              <a:rPr lang="en-US" altLang="zh-CN" dirty="0" smtClean="0">
                <a:latin typeface="微软雅黑" panose="020B0503020204020204" pitchFamily="34" charset="-122"/>
                <a:sym typeface="微软雅黑" panose="020B0503020204020204" pitchFamily="34" charset="-122"/>
              </a:rPr>
              <a:t>-MPS-MRP</a:t>
            </a:r>
            <a:r>
              <a:rPr lang="zh-CN" altLang="en-US" dirty="0" smtClean="0">
                <a:latin typeface="微软雅黑" panose="020B0503020204020204" pitchFamily="34" charset="-122"/>
                <a:sym typeface="微软雅黑" panose="020B0503020204020204" pitchFamily="34" charset="-122"/>
              </a:rPr>
              <a:t>比较</a:t>
            </a:r>
            <a:endParaRPr lang="zh-CN" altLang="en-US" dirty="0"/>
          </a:p>
        </p:txBody>
      </p:sp>
      <p:grpSp>
        <p:nvGrpSpPr>
          <p:cNvPr id="52" name="Group 1059"/>
          <p:cNvGrpSpPr>
            <a:grpSpLocks/>
          </p:cNvGrpSpPr>
          <p:nvPr/>
        </p:nvGrpSpPr>
        <p:grpSpPr bwMode="auto">
          <a:xfrm>
            <a:off x="1927753" y="1872077"/>
            <a:ext cx="8172450" cy="1135062"/>
            <a:chOff x="739" y="1173"/>
            <a:chExt cx="4752" cy="715"/>
          </a:xfrm>
        </p:grpSpPr>
        <p:sp>
          <p:nvSpPr>
            <p:cNvPr id="53" name="Rectangle 1056"/>
            <p:cNvSpPr>
              <a:spLocks noChangeArrowheads="1"/>
            </p:cNvSpPr>
            <p:nvPr/>
          </p:nvSpPr>
          <p:spPr bwMode="auto">
            <a:xfrm>
              <a:off x="739" y="1173"/>
              <a:ext cx="4737" cy="701"/>
            </a:xfrm>
            <a:prstGeom prst="rect">
              <a:avLst/>
            </a:prstGeom>
            <a:solidFill>
              <a:srgbClr val="C2FFC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4" name="Rectangle 1057"/>
            <p:cNvSpPr>
              <a:spLocks noChangeArrowheads="1"/>
            </p:cNvSpPr>
            <p:nvPr/>
          </p:nvSpPr>
          <p:spPr bwMode="auto">
            <a:xfrm>
              <a:off x="754" y="1187"/>
              <a:ext cx="4737" cy="701"/>
            </a:xfrm>
            <a:prstGeom prst="rect">
              <a:avLst/>
            </a:prstGeom>
            <a:solidFill>
              <a:srgbClr val="5C995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55" name="Rectangle 1058"/>
            <p:cNvSpPr>
              <a:spLocks noChangeArrowheads="1"/>
            </p:cNvSpPr>
            <p:nvPr/>
          </p:nvSpPr>
          <p:spPr bwMode="auto">
            <a:xfrm>
              <a:off x="746" y="1180"/>
              <a:ext cx="4738" cy="701"/>
            </a:xfrm>
            <a:prstGeom prst="rect">
              <a:avLst/>
            </a:prstGeom>
            <a:solidFill>
              <a:srgbClr val="99FF99"/>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sp>
        <p:nvSpPr>
          <p:cNvPr id="56" name="Rectangle 1060"/>
          <p:cNvSpPr>
            <a:spLocks noChangeArrowheads="1"/>
          </p:cNvSpPr>
          <p:nvPr/>
        </p:nvSpPr>
        <p:spPr bwMode="auto">
          <a:xfrm>
            <a:off x="2032660" y="2341978"/>
            <a:ext cx="1231106" cy="246221"/>
          </a:xfrm>
          <a:prstGeom prst="rect">
            <a:avLst/>
          </a:prstGeom>
          <a:noFill/>
          <a:ln w="9525">
            <a:noFill/>
            <a:miter lim="800000"/>
            <a:headEnd/>
            <a:tailEnd/>
          </a:ln>
        </p:spPr>
        <p:txBody>
          <a:bodyPr wrap="none" lIns="0" tIns="0" rIns="0" bIns="0">
            <a:spAutoFit/>
          </a:bodyPr>
          <a:lstStyle/>
          <a:p>
            <a:pPr eaLnBrk="0" hangingPunct="0">
              <a:defRPr/>
            </a:pPr>
            <a:r>
              <a:rPr lang="zh-CN" altLang="en-US" sz="1600" b="0" dirty="0">
                <a:solidFill>
                  <a:srgbClr val="000000"/>
                </a:solidFill>
                <a:latin typeface="微软雅黑" pitchFamily="34" charset="-122"/>
              </a:rPr>
              <a:t>在本级上执行</a:t>
            </a:r>
            <a:endParaRPr lang="zh-CN" altLang="en-US" sz="1400" b="0" dirty="0">
              <a:solidFill>
                <a:srgbClr val="FFFFFF"/>
              </a:solidFill>
              <a:effectLst>
                <a:outerShdw blurRad="38100" dist="38100" dir="2700000" algn="tl">
                  <a:srgbClr val="C0C0C0"/>
                </a:outerShdw>
              </a:effectLst>
              <a:latin typeface="微软雅黑" pitchFamily="34" charset="-122"/>
            </a:endParaRPr>
          </a:p>
        </p:txBody>
      </p:sp>
      <p:sp>
        <p:nvSpPr>
          <p:cNvPr id="57" name="Rectangle 1061"/>
          <p:cNvSpPr>
            <a:spLocks noChangeArrowheads="1"/>
          </p:cNvSpPr>
          <p:nvPr/>
        </p:nvSpPr>
        <p:spPr bwMode="auto">
          <a:xfrm>
            <a:off x="3410213" y="2327690"/>
            <a:ext cx="60914" cy="246221"/>
          </a:xfrm>
          <a:prstGeom prst="rect">
            <a:avLst/>
          </a:prstGeom>
          <a:noFill/>
          <a:ln w="9525">
            <a:noFill/>
            <a:miter lim="800000"/>
            <a:headEnd/>
            <a:tailEnd/>
          </a:ln>
        </p:spPr>
        <p:txBody>
          <a:bodyPr wrap="none" lIns="0" tIns="0" rIns="0" bIns="0">
            <a:spAutoFit/>
          </a:bodyPr>
          <a:lstStyle/>
          <a:p>
            <a:pPr eaLnBrk="0" hangingPunct="0">
              <a:defRPr/>
            </a:pPr>
            <a:r>
              <a:rPr lang="en-US" altLang="zh-CN" sz="1600" b="0" dirty="0">
                <a:solidFill>
                  <a:srgbClr val="000000"/>
                </a:solidFill>
                <a:latin typeface="微软雅黑" pitchFamily="34" charset="-122"/>
              </a:rPr>
              <a:t> </a:t>
            </a:r>
            <a:endParaRPr lang="en-US" altLang="zh-CN" sz="1400" b="0" dirty="0">
              <a:solidFill>
                <a:srgbClr val="FFFFFF"/>
              </a:solidFill>
              <a:effectLst>
                <a:outerShdw blurRad="38100" dist="38100" dir="2700000" algn="tl">
                  <a:srgbClr val="C0C0C0"/>
                </a:outerShdw>
              </a:effectLst>
              <a:latin typeface="微软雅黑" pitchFamily="34" charset="-122"/>
            </a:endParaRPr>
          </a:p>
        </p:txBody>
      </p:sp>
      <p:sp>
        <p:nvSpPr>
          <p:cNvPr id="58" name="Rectangle 1062"/>
          <p:cNvSpPr>
            <a:spLocks noChangeArrowheads="1"/>
          </p:cNvSpPr>
          <p:nvPr/>
        </p:nvSpPr>
        <p:spPr bwMode="auto">
          <a:xfrm>
            <a:off x="3473846" y="2327690"/>
            <a:ext cx="501740" cy="246221"/>
          </a:xfrm>
          <a:prstGeom prst="rect">
            <a:avLst/>
          </a:prstGeom>
          <a:noFill/>
          <a:ln w="9525">
            <a:noFill/>
            <a:miter lim="800000"/>
            <a:headEnd/>
            <a:tailEnd/>
          </a:ln>
        </p:spPr>
        <p:txBody>
          <a:bodyPr wrap="none" lIns="0" tIns="0" rIns="0" bIns="0">
            <a:spAutoFit/>
          </a:bodyPr>
          <a:lstStyle/>
          <a:p>
            <a:pPr eaLnBrk="0" hangingPunct="0">
              <a:defRPr/>
            </a:pPr>
            <a:r>
              <a:rPr lang="en-US" altLang="zh-CN" sz="1600" b="0" dirty="0">
                <a:solidFill>
                  <a:srgbClr val="000000"/>
                </a:solidFill>
                <a:latin typeface="微软雅黑" pitchFamily="34" charset="-122"/>
              </a:rPr>
              <a:t>MPS </a:t>
            </a:r>
            <a:endParaRPr lang="en-US" altLang="zh-CN" sz="1400" b="0" dirty="0">
              <a:solidFill>
                <a:srgbClr val="FFFFFF"/>
              </a:solidFill>
              <a:effectLst>
                <a:outerShdw blurRad="38100" dist="38100" dir="2700000" algn="tl">
                  <a:srgbClr val="C0C0C0"/>
                </a:outerShdw>
              </a:effectLst>
              <a:latin typeface="微软雅黑" pitchFamily="34" charset="-122"/>
            </a:endParaRPr>
          </a:p>
        </p:txBody>
      </p:sp>
      <p:grpSp>
        <p:nvGrpSpPr>
          <p:cNvPr id="59" name="Group 1065"/>
          <p:cNvGrpSpPr>
            <a:grpSpLocks/>
          </p:cNvGrpSpPr>
          <p:nvPr/>
        </p:nvGrpSpPr>
        <p:grpSpPr bwMode="auto">
          <a:xfrm>
            <a:off x="6474883" y="1578389"/>
            <a:ext cx="414469" cy="661988"/>
            <a:chOff x="3383" y="988"/>
            <a:chExt cx="241" cy="417"/>
          </a:xfrm>
        </p:grpSpPr>
        <p:sp>
          <p:nvSpPr>
            <p:cNvPr id="60" name="Freeform 1063"/>
            <p:cNvSpPr>
              <a:spLocks/>
            </p:cNvSpPr>
            <p:nvPr/>
          </p:nvSpPr>
          <p:spPr bwMode="auto">
            <a:xfrm>
              <a:off x="3383" y="988"/>
              <a:ext cx="213" cy="357"/>
            </a:xfrm>
            <a:custGeom>
              <a:avLst/>
              <a:gdLst>
                <a:gd name="T0" fmla="*/ 202 w 213"/>
                <a:gd name="T1" fmla="*/ 357 h 357"/>
                <a:gd name="T2" fmla="*/ 213 w 213"/>
                <a:gd name="T3" fmla="*/ 350 h 357"/>
                <a:gd name="T4" fmla="*/ 11 w 213"/>
                <a:gd name="T5" fmla="*/ 0 h 357"/>
                <a:gd name="T6" fmla="*/ 0 w 213"/>
                <a:gd name="T7" fmla="*/ 7 h 357"/>
                <a:gd name="T8" fmla="*/ 202 w 213"/>
                <a:gd name="T9" fmla="*/ 357 h 357"/>
                <a:gd name="T10" fmla="*/ 0 60000 65536"/>
                <a:gd name="T11" fmla="*/ 0 60000 65536"/>
                <a:gd name="T12" fmla="*/ 0 60000 65536"/>
                <a:gd name="T13" fmla="*/ 0 60000 65536"/>
                <a:gd name="T14" fmla="*/ 0 60000 65536"/>
                <a:gd name="T15" fmla="*/ 0 w 213"/>
                <a:gd name="T16" fmla="*/ 0 h 357"/>
                <a:gd name="T17" fmla="*/ 213 w 213"/>
                <a:gd name="T18" fmla="*/ 357 h 357"/>
              </a:gdLst>
              <a:ahLst/>
              <a:cxnLst>
                <a:cxn ang="T10">
                  <a:pos x="T0" y="T1"/>
                </a:cxn>
                <a:cxn ang="T11">
                  <a:pos x="T2" y="T3"/>
                </a:cxn>
                <a:cxn ang="T12">
                  <a:pos x="T4" y="T5"/>
                </a:cxn>
                <a:cxn ang="T13">
                  <a:pos x="T6" y="T7"/>
                </a:cxn>
                <a:cxn ang="T14">
                  <a:pos x="T8" y="T9"/>
                </a:cxn>
              </a:cxnLst>
              <a:rect l="T15" t="T16" r="T17" b="T18"/>
              <a:pathLst>
                <a:path w="213" h="357">
                  <a:moveTo>
                    <a:pt x="202" y="357"/>
                  </a:moveTo>
                  <a:lnTo>
                    <a:pt x="213" y="350"/>
                  </a:lnTo>
                  <a:lnTo>
                    <a:pt x="11" y="0"/>
                  </a:lnTo>
                  <a:lnTo>
                    <a:pt x="0" y="7"/>
                  </a:lnTo>
                  <a:lnTo>
                    <a:pt x="202" y="357"/>
                  </a:lnTo>
                  <a:close/>
                </a:path>
              </a:pathLst>
            </a:custGeom>
            <a:solidFill>
              <a:srgbClr val="000000"/>
            </a:solidFill>
            <a:ln w="9525">
              <a:noFill/>
              <a:round/>
              <a:headEnd/>
              <a:tailEnd/>
            </a:ln>
          </p:spPr>
          <p:txBody>
            <a:bodyPr/>
            <a:lstStyle/>
            <a:p>
              <a:endParaRPr lang="zh-CN" altLang="en-US" sz="1400" b="0" dirty="0">
                <a:solidFill>
                  <a:srgbClr val="000000"/>
                </a:solidFill>
                <a:latin typeface="微软雅黑" pitchFamily="34" charset="-122"/>
              </a:endParaRPr>
            </a:p>
          </p:txBody>
        </p:sp>
        <p:sp>
          <p:nvSpPr>
            <p:cNvPr id="61" name="Freeform 1064"/>
            <p:cNvSpPr>
              <a:spLocks/>
            </p:cNvSpPr>
            <p:nvPr/>
          </p:nvSpPr>
          <p:spPr bwMode="auto">
            <a:xfrm>
              <a:off x="3552" y="1321"/>
              <a:ext cx="72" cy="84"/>
            </a:xfrm>
            <a:custGeom>
              <a:avLst/>
              <a:gdLst>
                <a:gd name="T0" fmla="*/ 0 w 72"/>
                <a:gd name="T1" fmla="*/ 35 h 84"/>
                <a:gd name="T2" fmla="*/ 72 w 72"/>
                <a:gd name="T3" fmla="*/ 84 h 84"/>
                <a:gd name="T4" fmla="*/ 70 w 72"/>
                <a:gd name="T5" fmla="*/ 0 h 84"/>
                <a:gd name="T6" fmla="*/ 0 w 72"/>
                <a:gd name="T7" fmla="*/ 35 h 84"/>
                <a:gd name="T8" fmla="*/ 0 60000 65536"/>
                <a:gd name="T9" fmla="*/ 0 60000 65536"/>
                <a:gd name="T10" fmla="*/ 0 60000 65536"/>
                <a:gd name="T11" fmla="*/ 0 60000 65536"/>
                <a:gd name="T12" fmla="*/ 0 w 72"/>
                <a:gd name="T13" fmla="*/ 0 h 84"/>
                <a:gd name="T14" fmla="*/ 72 w 72"/>
                <a:gd name="T15" fmla="*/ 84 h 84"/>
              </a:gdLst>
              <a:ahLst/>
              <a:cxnLst>
                <a:cxn ang="T8">
                  <a:pos x="T0" y="T1"/>
                </a:cxn>
                <a:cxn ang="T9">
                  <a:pos x="T2" y="T3"/>
                </a:cxn>
                <a:cxn ang="T10">
                  <a:pos x="T4" y="T5"/>
                </a:cxn>
                <a:cxn ang="T11">
                  <a:pos x="T6" y="T7"/>
                </a:cxn>
              </a:cxnLst>
              <a:rect l="T12" t="T13" r="T14" b="T15"/>
              <a:pathLst>
                <a:path w="72" h="84">
                  <a:moveTo>
                    <a:pt x="0" y="35"/>
                  </a:moveTo>
                  <a:lnTo>
                    <a:pt x="72" y="84"/>
                  </a:lnTo>
                  <a:lnTo>
                    <a:pt x="70" y="0"/>
                  </a:lnTo>
                  <a:lnTo>
                    <a:pt x="0" y="35"/>
                  </a:lnTo>
                  <a:close/>
                </a:path>
              </a:pathLst>
            </a:custGeom>
            <a:solidFill>
              <a:srgbClr val="000000"/>
            </a:solidFill>
            <a:ln w="9525">
              <a:noFill/>
              <a:round/>
              <a:headEnd/>
              <a:tailEnd/>
            </a:ln>
          </p:spPr>
          <p:txBody>
            <a:bodyPr/>
            <a:lstStyle/>
            <a:p>
              <a:endParaRPr lang="zh-CN" altLang="en-US" sz="1400" b="0" dirty="0">
                <a:solidFill>
                  <a:srgbClr val="000000"/>
                </a:solidFill>
                <a:latin typeface="微软雅黑" pitchFamily="34" charset="-122"/>
              </a:endParaRPr>
            </a:p>
          </p:txBody>
        </p:sp>
      </p:grpSp>
      <p:sp>
        <p:nvSpPr>
          <p:cNvPr id="62" name="Rectangle 1066"/>
          <p:cNvSpPr>
            <a:spLocks noChangeArrowheads="1"/>
          </p:cNvSpPr>
          <p:nvPr/>
        </p:nvSpPr>
        <p:spPr bwMode="auto">
          <a:xfrm>
            <a:off x="6985660" y="2048290"/>
            <a:ext cx="1300163" cy="536575"/>
          </a:xfrm>
          <a:prstGeom prst="rect">
            <a:avLst/>
          </a:prstGeom>
          <a:solidFill>
            <a:srgbClr val="114FFB"/>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3" name="Rectangle 1067"/>
          <p:cNvSpPr>
            <a:spLocks noChangeArrowheads="1"/>
          </p:cNvSpPr>
          <p:nvPr/>
        </p:nvSpPr>
        <p:spPr bwMode="auto">
          <a:xfrm>
            <a:off x="7534274" y="2238790"/>
            <a:ext cx="205184" cy="246221"/>
          </a:xfrm>
          <a:prstGeom prst="rect">
            <a:avLst/>
          </a:prstGeom>
          <a:noFill/>
          <a:ln w="9525">
            <a:noFill/>
            <a:miter lim="800000"/>
            <a:headEnd/>
            <a:tailEnd/>
          </a:ln>
        </p:spPr>
        <p:txBody>
          <a:bodyPr wrap="none" lIns="0" tIns="0" rIns="0" bIns="0">
            <a:spAutoFit/>
          </a:bodyPr>
          <a:lstStyle/>
          <a:p>
            <a:pPr eaLnBrk="0" hangingPunct="0">
              <a:defRPr/>
            </a:pPr>
            <a:r>
              <a:rPr lang="zh-CN" altLang="en-US" sz="1600" b="0" dirty="0">
                <a:solidFill>
                  <a:srgbClr val="000000"/>
                </a:solidFill>
                <a:latin typeface="微软雅黑" pitchFamily="34" charset="-122"/>
              </a:rPr>
              <a:t>泵</a:t>
            </a:r>
            <a:endParaRPr lang="zh-CN" altLang="en-US" sz="1400" b="0" dirty="0">
              <a:solidFill>
                <a:srgbClr val="FFFFFF"/>
              </a:solidFill>
              <a:effectLst>
                <a:outerShdw blurRad="38100" dist="38100" dir="2700000" algn="tl">
                  <a:srgbClr val="C0C0C0"/>
                </a:outerShdw>
              </a:effectLst>
              <a:latin typeface="微软雅黑" pitchFamily="34" charset="-122"/>
            </a:endParaRPr>
          </a:p>
        </p:txBody>
      </p:sp>
      <p:sp>
        <p:nvSpPr>
          <p:cNvPr id="64" name="Rectangle 1068"/>
          <p:cNvSpPr>
            <a:spLocks noChangeArrowheads="1"/>
          </p:cNvSpPr>
          <p:nvPr/>
        </p:nvSpPr>
        <p:spPr bwMode="auto">
          <a:xfrm>
            <a:off x="7523956" y="2229265"/>
            <a:ext cx="205184" cy="246221"/>
          </a:xfrm>
          <a:prstGeom prst="rect">
            <a:avLst/>
          </a:prstGeom>
          <a:noFill/>
          <a:ln w="9525">
            <a:noFill/>
            <a:miter lim="800000"/>
            <a:headEnd/>
            <a:tailEnd/>
          </a:ln>
        </p:spPr>
        <p:txBody>
          <a:bodyPr wrap="none" lIns="0" tIns="0" rIns="0" bIns="0">
            <a:spAutoFit/>
          </a:bodyPr>
          <a:lstStyle/>
          <a:p>
            <a:pPr eaLnBrk="0" hangingPunct="0">
              <a:defRPr/>
            </a:pPr>
            <a:r>
              <a:rPr lang="zh-CN" altLang="en-US" sz="1600" b="0" dirty="0">
                <a:solidFill>
                  <a:srgbClr val="FFFFFF"/>
                </a:solidFill>
                <a:latin typeface="微软雅黑" pitchFamily="34" charset="-122"/>
              </a:rPr>
              <a:t>泵</a:t>
            </a:r>
            <a:endParaRPr lang="zh-CN" altLang="en-US" sz="1400" b="0" dirty="0">
              <a:solidFill>
                <a:srgbClr val="FFFFFF"/>
              </a:solidFill>
              <a:effectLst>
                <a:outerShdw blurRad="38100" dist="38100" dir="2700000" algn="tl">
                  <a:srgbClr val="C0C0C0"/>
                </a:outerShdw>
              </a:effectLst>
              <a:latin typeface="微软雅黑" pitchFamily="34" charset="-122"/>
            </a:endParaRPr>
          </a:p>
        </p:txBody>
      </p:sp>
      <p:sp>
        <p:nvSpPr>
          <p:cNvPr id="65" name="Freeform 1069"/>
          <p:cNvSpPr>
            <a:spLocks/>
          </p:cNvSpPr>
          <p:nvPr/>
        </p:nvSpPr>
        <p:spPr bwMode="auto">
          <a:xfrm>
            <a:off x="6985660" y="2048289"/>
            <a:ext cx="1300163" cy="533400"/>
          </a:xfrm>
          <a:custGeom>
            <a:avLst/>
            <a:gdLst>
              <a:gd name="T0" fmla="*/ 756 w 756"/>
              <a:gd name="T1" fmla="*/ 0 h 336"/>
              <a:gd name="T2" fmla="*/ 0 w 756"/>
              <a:gd name="T3" fmla="*/ 0 h 336"/>
              <a:gd name="T4" fmla="*/ 0 w 756"/>
              <a:gd name="T5" fmla="*/ 336 h 336"/>
              <a:gd name="T6" fmla="*/ 0 60000 65536"/>
              <a:gd name="T7" fmla="*/ 0 60000 65536"/>
              <a:gd name="T8" fmla="*/ 0 60000 65536"/>
              <a:gd name="T9" fmla="*/ 0 w 756"/>
              <a:gd name="T10" fmla="*/ 0 h 336"/>
              <a:gd name="T11" fmla="*/ 756 w 756"/>
              <a:gd name="T12" fmla="*/ 336 h 336"/>
            </a:gdLst>
            <a:ahLst/>
            <a:cxnLst>
              <a:cxn ang="T6">
                <a:pos x="T0" y="T1"/>
              </a:cxn>
              <a:cxn ang="T7">
                <a:pos x="T2" y="T3"/>
              </a:cxn>
              <a:cxn ang="T8">
                <a:pos x="T4" y="T5"/>
              </a:cxn>
            </a:cxnLst>
            <a:rect l="T9" t="T10" r="T11" b="T12"/>
            <a:pathLst>
              <a:path w="756" h="336">
                <a:moveTo>
                  <a:pt x="756" y="0"/>
                </a:moveTo>
                <a:lnTo>
                  <a:pt x="0" y="0"/>
                </a:lnTo>
                <a:lnTo>
                  <a:pt x="0" y="336"/>
                </a:lnTo>
              </a:path>
            </a:pathLst>
          </a:custGeom>
          <a:noFill/>
          <a:ln w="11113">
            <a:solidFill>
              <a:srgbClr val="081D58"/>
            </a:solidFill>
            <a:round/>
            <a:headEnd/>
            <a:tailEnd/>
          </a:ln>
        </p:spPr>
        <p:txBody>
          <a:bodyPr/>
          <a:lstStyle/>
          <a:p>
            <a:endParaRPr lang="zh-CN" altLang="en-US" sz="1400" b="0" dirty="0">
              <a:solidFill>
                <a:srgbClr val="000000"/>
              </a:solidFill>
              <a:latin typeface="微软雅黑" pitchFamily="34" charset="-122"/>
            </a:endParaRPr>
          </a:p>
        </p:txBody>
      </p:sp>
      <p:sp>
        <p:nvSpPr>
          <p:cNvPr id="66" name="Freeform 1070"/>
          <p:cNvSpPr>
            <a:spLocks/>
          </p:cNvSpPr>
          <p:nvPr/>
        </p:nvSpPr>
        <p:spPr bwMode="auto">
          <a:xfrm>
            <a:off x="6985660" y="2048289"/>
            <a:ext cx="1300163" cy="533400"/>
          </a:xfrm>
          <a:custGeom>
            <a:avLst/>
            <a:gdLst>
              <a:gd name="T0" fmla="*/ 0 w 756"/>
              <a:gd name="T1" fmla="*/ 336 h 336"/>
              <a:gd name="T2" fmla="*/ 756 w 756"/>
              <a:gd name="T3" fmla="*/ 336 h 336"/>
              <a:gd name="T4" fmla="*/ 756 w 756"/>
              <a:gd name="T5" fmla="*/ 0 h 336"/>
              <a:gd name="T6" fmla="*/ 0 60000 65536"/>
              <a:gd name="T7" fmla="*/ 0 60000 65536"/>
              <a:gd name="T8" fmla="*/ 0 60000 65536"/>
              <a:gd name="T9" fmla="*/ 0 w 756"/>
              <a:gd name="T10" fmla="*/ 0 h 336"/>
              <a:gd name="T11" fmla="*/ 756 w 756"/>
              <a:gd name="T12" fmla="*/ 336 h 336"/>
            </a:gdLst>
            <a:ahLst/>
            <a:cxnLst>
              <a:cxn ang="T6">
                <a:pos x="T0" y="T1"/>
              </a:cxn>
              <a:cxn ang="T7">
                <a:pos x="T2" y="T3"/>
              </a:cxn>
              <a:cxn ang="T8">
                <a:pos x="T4" y="T5"/>
              </a:cxn>
            </a:cxnLst>
            <a:rect l="T9" t="T10" r="T11" b="T12"/>
            <a:pathLst>
              <a:path w="756" h="336">
                <a:moveTo>
                  <a:pt x="0" y="336"/>
                </a:moveTo>
                <a:lnTo>
                  <a:pt x="756" y="336"/>
                </a:lnTo>
                <a:lnTo>
                  <a:pt x="756" y="0"/>
                </a:lnTo>
              </a:path>
            </a:pathLst>
          </a:custGeom>
          <a:noFill/>
          <a:ln w="11113">
            <a:solidFill>
              <a:srgbClr val="C1CEFF"/>
            </a:solidFill>
            <a:round/>
            <a:headEnd/>
            <a:tailEnd/>
          </a:ln>
        </p:spPr>
        <p:txBody>
          <a:bodyPr/>
          <a:lstStyle/>
          <a:p>
            <a:endParaRPr lang="zh-CN" altLang="en-US" sz="1400" b="0" dirty="0">
              <a:solidFill>
                <a:srgbClr val="000000"/>
              </a:solidFill>
              <a:latin typeface="微软雅黑" pitchFamily="34" charset="-122"/>
            </a:endParaRPr>
          </a:p>
        </p:txBody>
      </p:sp>
      <p:grpSp>
        <p:nvGrpSpPr>
          <p:cNvPr id="67" name="Group 1074"/>
          <p:cNvGrpSpPr>
            <a:grpSpLocks/>
          </p:cNvGrpSpPr>
          <p:nvPr/>
        </p:nvGrpSpPr>
        <p:grpSpPr bwMode="auto">
          <a:xfrm>
            <a:off x="1908835" y="3026190"/>
            <a:ext cx="8194808" cy="2295525"/>
            <a:chOff x="728" y="1900"/>
            <a:chExt cx="4765" cy="1446"/>
          </a:xfrm>
        </p:grpSpPr>
        <p:sp>
          <p:nvSpPr>
            <p:cNvPr id="68" name="Rectangle 1071"/>
            <p:cNvSpPr>
              <a:spLocks noChangeArrowheads="1"/>
            </p:cNvSpPr>
            <p:nvPr/>
          </p:nvSpPr>
          <p:spPr bwMode="auto">
            <a:xfrm>
              <a:off x="728" y="1900"/>
              <a:ext cx="4750" cy="1432"/>
            </a:xfrm>
            <a:prstGeom prst="rect">
              <a:avLst/>
            </a:prstGeom>
            <a:solidFill>
              <a:srgbClr val="FFFFC2"/>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69" name="Rectangle 1072"/>
            <p:cNvSpPr>
              <a:spLocks noChangeArrowheads="1"/>
            </p:cNvSpPr>
            <p:nvPr/>
          </p:nvSpPr>
          <p:spPr bwMode="auto">
            <a:xfrm>
              <a:off x="743" y="1914"/>
              <a:ext cx="4750" cy="1432"/>
            </a:xfrm>
            <a:prstGeom prst="rect">
              <a:avLst/>
            </a:prstGeom>
            <a:solidFill>
              <a:srgbClr val="99995C"/>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0" name="Rectangle 1073"/>
            <p:cNvSpPr>
              <a:spLocks noChangeArrowheads="1"/>
            </p:cNvSpPr>
            <p:nvPr/>
          </p:nvSpPr>
          <p:spPr bwMode="auto">
            <a:xfrm>
              <a:off x="735" y="1907"/>
              <a:ext cx="4751" cy="1432"/>
            </a:xfrm>
            <a:prstGeom prst="rect">
              <a:avLst/>
            </a:prstGeom>
            <a:solidFill>
              <a:srgbClr val="FFFF99"/>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sp>
        <p:nvSpPr>
          <p:cNvPr id="71" name="Rectangle 1075"/>
          <p:cNvSpPr>
            <a:spLocks noChangeArrowheads="1"/>
          </p:cNvSpPr>
          <p:nvPr/>
        </p:nvSpPr>
        <p:spPr bwMode="auto">
          <a:xfrm>
            <a:off x="2010304" y="4075528"/>
            <a:ext cx="1231106" cy="246221"/>
          </a:xfrm>
          <a:prstGeom prst="rect">
            <a:avLst/>
          </a:prstGeom>
          <a:noFill/>
          <a:ln w="9525">
            <a:noFill/>
            <a:miter lim="800000"/>
            <a:headEnd/>
            <a:tailEnd/>
          </a:ln>
        </p:spPr>
        <p:txBody>
          <a:bodyPr wrap="none" lIns="0" tIns="0" rIns="0" bIns="0">
            <a:spAutoFit/>
          </a:bodyPr>
          <a:lstStyle/>
          <a:p>
            <a:pPr eaLnBrk="0" hangingPunct="0">
              <a:defRPr/>
            </a:pPr>
            <a:r>
              <a:rPr lang="zh-CN" altLang="en-US" sz="1600" b="0" dirty="0">
                <a:solidFill>
                  <a:srgbClr val="000000"/>
                </a:solidFill>
                <a:latin typeface="微软雅黑" pitchFamily="34" charset="-122"/>
              </a:rPr>
              <a:t>在本级上执行</a:t>
            </a:r>
            <a:endParaRPr lang="zh-CN" altLang="en-US" sz="1400" b="0" dirty="0">
              <a:solidFill>
                <a:srgbClr val="FFFFFF"/>
              </a:solidFill>
              <a:effectLst>
                <a:outerShdw blurRad="38100" dist="38100" dir="2700000" algn="tl">
                  <a:srgbClr val="C0C0C0"/>
                </a:outerShdw>
              </a:effectLst>
              <a:latin typeface="微软雅黑" pitchFamily="34" charset="-122"/>
            </a:endParaRPr>
          </a:p>
        </p:txBody>
      </p:sp>
      <p:sp>
        <p:nvSpPr>
          <p:cNvPr id="72" name="Rectangle 1076"/>
          <p:cNvSpPr>
            <a:spLocks noChangeArrowheads="1"/>
          </p:cNvSpPr>
          <p:nvPr/>
        </p:nvSpPr>
        <p:spPr bwMode="auto">
          <a:xfrm>
            <a:off x="3387856" y="4061240"/>
            <a:ext cx="60914" cy="246221"/>
          </a:xfrm>
          <a:prstGeom prst="rect">
            <a:avLst/>
          </a:prstGeom>
          <a:noFill/>
          <a:ln w="9525">
            <a:noFill/>
            <a:miter lim="800000"/>
            <a:headEnd/>
            <a:tailEnd/>
          </a:ln>
        </p:spPr>
        <p:txBody>
          <a:bodyPr wrap="none" lIns="0" tIns="0" rIns="0" bIns="0">
            <a:spAutoFit/>
          </a:bodyPr>
          <a:lstStyle/>
          <a:p>
            <a:pPr eaLnBrk="0" hangingPunct="0">
              <a:defRPr/>
            </a:pPr>
            <a:r>
              <a:rPr lang="en-US" altLang="zh-CN" sz="1600" b="0" dirty="0">
                <a:solidFill>
                  <a:srgbClr val="000000"/>
                </a:solidFill>
                <a:latin typeface="微软雅黑" pitchFamily="34" charset="-122"/>
              </a:rPr>
              <a:t> </a:t>
            </a:r>
            <a:endParaRPr lang="en-US" altLang="zh-CN" sz="1400" b="0" dirty="0">
              <a:solidFill>
                <a:srgbClr val="FFFFFF"/>
              </a:solidFill>
              <a:effectLst>
                <a:outerShdw blurRad="38100" dist="38100" dir="2700000" algn="tl">
                  <a:srgbClr val="C0C0C0"/>
                </a:outerShdw>
              </a:effectLst>
              <a:latin typeface="微软雅黑" pitchFamily="34" charset="-122"/>
            </a:endParaRPr>
          </a:p>
        </p:txBody>
      </p:sp>
      <p:sp>
        <p:nvSpPr>
          <p:cNvPr id="73" name="Rectangle 1077"/>
          <p:cNvSpPr>
            <a:spLocks noChangeArrowheads="1"/>
          </p:cNvSpPr>
          <p:nvPr/>
        </p:nvSpPr>
        <p:spPr bwMode="auto">
          <a:xfrm>
            <a:off x="3451489" y="4061240"/>
            <a:ext cx="460062" cy="246221"/>
          </a:xfrm>
          <a:prstGeom prst="rect">
            <a:avLst/>
          </a:prstGeom>
          <a:noFill/>
          <a:ln w="9525">
            <a:noFill/>
            <a:miter lim="800000"/>
            <a:headEnd/>
            <a:tailEnd/>
          </a:ln>
        </p:spPr>
        <p:txBody>
          <a:bodyPr wrap="none" lIns="0" tIns="0" rIns="0" bIns="0">
            <a:spAutoFit/>
          </a:bodyPr>
          <a:lstStyle/>
          <a:p>
            <a:pPr eaLnBrk="0" hangingPunct="0">
              <a:defRPr/>
            </a:pPr>
            <a:r>
              <a:rPr lang="en-US" altLang="zh-CN" sz="1600" b="0" dirty="0">
                <a:solidFill>
                  <a:srgbClr val="000000"/>
                </a:solidFill>
                <a:latin typeface="微软雅黑" pitchFamily="34" charset="-122"/>
              </a:rPr>
              <a:t>MRP</a:t>
            </a:r>
            <a:endParaRPr lang="en-US" altLang="zh-CN" sz="1400" b="0" dirty="0">
              <a:solidFill>
                <a:srgbClr val="FFFFFF"/>
              </a:solidFill>
              <a:effectLst>
                <a:outerShdw blurRad="38100" dist="38100" dir="2700000" algn="tl">
                  <a:srgbClr val="C0C0C0"/>
                </a:outerShdw>
              </a:effectLst>
              <a:latin typeface="微软雅黑" pitchFamily="34" charset="-122"/>
            </a:endParaRPr>
          </a:p>
        </p:txBody>
      </p:sp>
      <p:sp>
        <p:nvSpPr>
          <p:cNvPr id="74" name="Rectangle 1078"/>
          <p:cNvSpPr>
            <a:spLocks noChangeArrowheads="1"/>
          </p:cNvSpPr>
          <p:nvPr/>
        </p:nvSpPr>
        <p:spPr bwMode="auto">
          <a:xfrm>
            <a:off x="1969028" y="3110328"/>
            <a:ext cx="2419746" cy="808037"/>
          </a:xfrm>
          <a:prstGeom prst="rect">
            <a:avLst/>
          </a:prstGeom>
          <a:no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75" name="Freeform 1079"/>
          <p:cNvSpPr>
            <a:spLocks/>
          </p:cNvSpPr>
          <p:nvPr/>
        </p:nvSpPr>
        <p:spPr bwMode="auto">
          <a:xfrm>
            <a:off x="5023378" y="4239040"/>
            <a:ext cx="963083" cy="301625"/>
          </a:xfrm>
          <a:custGeom>
            <a:avLst/>
            <a:gdLst>
              <a:gd name="T0" fmla="*/ 0 w 560"/>
              <a:gd name="T1" fmla="*/ 190 h 190"/>
              <a:gd name="T2" fmla="*/ 0 w 560"/>
              <a:gd name="T3" fmla="*/ 0 h 190"/>
              <a:gd name="T4" fmla="*/ 560 w 560"/>
              <a:gd name="T5" fmla="*/ 0 h 190"/>
              <a:gd name="T6" fmla="*/ 560 w 560"/>
              <a:gd name="T7" fmla="*/ 182 h 190"/>
              <a:gd name="T8" fmla="*/ 0 60000 65536"/>
              <a:gd name="T9" fmla="*/ 0 60000 65536"/>
              <a:gd name="T10" fmla="*/ 0 60000 65536"/>
              <a:gd name="T11" fmla="*/ 0 60000 65536"/>
              <a:gd name="T12" fmla="*/ 0 w 560"/>
              <a:gd name="T13" fmla="*/ 0 h 190"/>
              <a:gd name="T14" fmla="*/ 560 w 560"/>
              <a:gd name="T15" fmla="*/ 190 h 190"/>
            </a:gdLst>
            <a:ahLst/>
            <a:cxnLst>
              <a:cxn ang="T8">
                <a:pos x="T0" y="T1"/>
              </a:cxn>
              <a:cxn ang="T9">
                <a:pos x="T2" y="T3"/>
              </a:cxn>
              <a:cxn ang="T10">
                <a:pos x="T4" y="T5"/>
              </a:cxn>
              <a:cxn ang="T11">
                <a:pos x="T6" y="T7"/>
              </a:cxn>
            </a:cxnLst>
            <a:rect l="T12" t="T13" r="T14" b="T15"/>
            <a:pathLst>
              <a:path w="560" h="190">
                <a:moveTo>
                  <a:pt x="0" y="190"/>
                </a:moveTo>
                <a:lnTo>
                  <a:pt x="0" y="0"/>
                </a:lnTo>
                <a:lnTo>
                  <a:pt x="560" y="0"/>
                </a:lnTo>
                <a:lnTo>
                  <a:pt x="560" y="182"/>
                </a:lnTo>
              </a:path>
            </a:pathLst>
          </a:custGeom>
          <a:noFill/>
          <a:ln w="23813">
            <a:solidFill>
              <a:srgbClr val="000000"/>
            </a:solidFill>
            <a:round/>
            <a:headEnd/>
            <a:tailEnd/>
          </a:ln>
        </p:spPr>
        <p:txBody>
          <a:bodyPr/>
          <a:lstStyle/>
          <a:p>
            <a:endParaRPr lang="zh-CN" altLang="en-US" sz="1400" b="0" dirty="0">
              <a:solidFill>
                <a:srgbClr val="000000"/>
              </a:solidFill>
              <a:latin typeface="微软雅黑" pitchFamily="34" charset="-122"/>
            </a:endParaRPr>
          </a:p>
        </p:txBody>
      </p:sp>
      <p:sp>
        <p:nvSpPr>
          <p:cNvPr id="76" name="Freeform 1080"/>
          <p:cNvSpPr>
            <a:spLocks/>
          </p:cNvSpPr>
          <p:nvPr/>
        </p:nvSpPr>
        <p:spPr bwMode="auto">
          <a:xfrm>
            <a:off x="6000220" y="4224752"/>
            <a:ext cx="273446" cy="25400"/>
          </a:xfrm>
          <a:custGeom>
            <a:avLst/>
            <a:gdLst>
              <a:gd name="T0" fmla="*/ 0 w 159"/>
              <a:gd name="T1" fmla="*/ 0 h 16"/>
              <a:gd name="T2" fmla="*/ 0 w 159"/>
              <a:gd name="T3" fmla="*/ 15 h 16"/>
              <a:gd name="T4" fmla="*/ 159 w 159"/>
              <a:gd name="T5" fmla="*/ 16 h 16"/>
              <a:gd name="T6" fmla="*/ 159 w 159"/>
              <a:gd name="T7" fmla="*/ 2 h 16"/>
              <a:gd name="T8" fmla="*/ 0 w 159"/>
              <a:gd name="T9" fmla="*/ 0 h 16"/>
              <a:gd name="T10" fmla="*/ 0 60000 65536"/>
              <a:gd name="T11" fmla="*/ 0 60000 65536"/>
              <a:gd name="T12" fmla="*/ 0 60000 65536"/>
              <a:gd name="T13" fmla="*/ 0 60000 65536"/>
              <a:gd name="T14" fmla="*/ 0 60000 65536"/>
              <a:gd name="T15" fmla="*/ 0 w 159"/>
              <a:gd name="T16" fmla="*/ 0 h 16"/>
              <a:gd name="T17" fmla="*/ 159 w 159"/>
              <a:gd name="T18" fmla="*/ 16 h 16"/>
            </a:gdLst>
            <a:ahLst/>
            <a:cxnLst>
              <a:cxn ang="T10">
                <a:pos x="T0" y="T1"/>
              </a:cxn>
              <a:cxn ang="T11">
                <a:pos x="T2" y="T3"/>
              </a:cxn>
              <a:cxn ang="T12">
                <a:pos x="T4" y="T5"/>
              </a:cxn>
              <a:cxn ang="T13">
                <a:pos x="T6" y="T7"/>
              </a:cxn>
              <a:cxn ang="T14">
                <a:pos x="T8" y="T9"/>
              </a:cxn>
            </a:cxnLst>
            <a:rect l="T15" t="T16" r="T17" b="T18"/>
            <a:pathLst>
              <a:path w="159" h="16">
                <a:moveTo>
                  <a:pt x="0" y="0"/>
                </a:moveTo>
                <a:lnTo>
                  <a:pt x="0" y="15"/>
                </a:lnTo>
                <a:lnTo>
                  <a:pt x="159" y="16"/>
                </a:lnTo>
                <a:lnTo>
                  <a:pt x="159" y="2"/>
                </a:lnTo>
                <a:lnTo>
                  <a:pt x="0" y="0"/>
                </a:lnTo>
                <a:close/>
              </a:path>
            </a:pathLst>
          </a:custGeom>
          <a:solidFill>
            <a:srgbClr val="000000"/>
          </a:solidFill>
          <a:ln w="9525">
            <a:noFill/>
            <a:round/>
            <a:headEnd/>
            <a:tailEnd/>
          </a:ln>
        </p:spPr>
        <p:txBody>
          <a:bodyPr/>
          <a:lstStyle/>
          <a:p>
            <a:endParaRPr lang="zh-CN" altLang="en-US" sz="1400" b="0" dirty="0">
              <a:solidFill>
                <a:srgbClr val="000000"/>
              </a:solidFill>
              <a:latin typeface="微软雅黑" pitchFamily="34" charset="-122"/>
            </a:endParaRPr>
          </a:p>
        </p:txBody>
      </p:sp>
      <p:sp>
        <p:nvSpPr>
          <p:cNvPr id="77" name="Freeform 1081"/>
          <p:cNvSpPr>
            <a:spLocks/>
          </p:cNvSpPr>
          <p:nvPr/>
        </p:nvSpPr>
        <p:spPr bwMode="auto">
          <a:xfrm>
            <a:off x="5594350" y="3996152"/>
            <a:ext cx="29236" cy="239712"/>
          </a:xfrm>
          <a:custGeom>
            <a:avLst/>
            <a:gdLst>
              <a:gd name="T0" fmla="*/ 15 w 17"/>
              <a:gd name="T1" fmla="*/ 0 h 151"/>
              <a:gd name="T2" fmla="*/ 0 w 17"/>
              <a:gd name="T3" fmla="*/ 0 h 151"/>
              <a:gd name="T4" fmla="*/ 2 w 17"/>
              <a:gd name="T5" fmla="*/ 151 h 151"/>
              <a:gd name="T6" fmla="*/ 17 w 17"/>
              <a:gd name="T7" fmla="*/ 151 h 151"/>
              <a:gd name="T8" fmla="*/ 15 w 17"/>
              <a:gd name="T9" fmla="*/ 0 h 151"/>
              <a:gd name="T10" fmla="*/ 0 60000 65536"/>
              <a:gd name="T11" fmla="*/ 0 60000 65536"/>
              <a:gd name="T12" fmla="*/ 0 60000 65536"/>
              <a:gd name="T13" fmla="*/ 0 60000 65536"/>
              <a:gd name="T14" fmla="*/ 0 60000 65536"/>
              <a:gd name="T15" fmla="*/ 0 w 17"/>
              <a:gd name="T16" fmla="*/ 0 h 151"/>
              <a:gd name="T17" fmla="*/ 17 w 17"/>
              <a:gd name="T18" fmla="*/ 151 h 151"/>
            </a:gdLst>
            <a:ahLst/>
            <a:cxnLst>
              <a:cxn ang="T10">
                <a:pos x="T0" y="T1"/>
              </a:cxn>
              <a:cxn ang="T11">
                <a:pos x="T2" y="T3"/>
              </a:cxn>
              <a:cxn ang="T12">
                <a:pos x="T4" y="T5"/>
              </a:cxn>
              <a:cxn ang="T13">
                <a:pos x="T6" y="T7"/>
              </a:cxn>
              <a:cxn ang="T14">
                <a:pos x="T8" y="T9"/>
              </a:cxn>
            </a:cxnLst>
            <a:rect l="T15" t="T16" r="T17" b="T18"/>
            <a:pathLst>
              <a:path w="17" h="151">
                <a:moveTo>
                  <a:pt x="15" y="0"/>
                </a:moveTo>
                <a:lnTo>
                  <a:pt x="0" y="0"/>
                </a:lnTo>
                <a:lnTo>
                  <a:pt x="2" y="151"/>
                </a:lnTo>
                <a:lnTo>
                  <a:pt x="17" y="151"/>
                </a:lnTo>
                <a:lnTo>
                  <a:pt x="15" y="0"/>
                </a:lnTo>
                <a:close/>
              </a:path>
            </a:pathLst>
          </a:custGeom>
          <a:solidFill>
            <a:srgbClr val="000000"/>
          </a:solidFill>
          <a:ln w="9525">
            <a:noFill/>
            <a:round/>
            <a:headEnd/>
            <a:tailEnd/>
          </a:ln>
        </p:spPr>
        <p:txBody>
          <a:bodyPr/>
          <a:lstStyle/>
          <a:p>
            <a:endParaRPr lang="zh-CN" altLang="en-US" sz="1400" b="0" dirty="0">
              <a:solidFill>
                <a:srgbClr val="000000"/>
              </a:solidFill>
              <a:latin typeface="微软雅黑" pitchFamily="34" charset="-122"/>
            </a:endParaRPr>
          </a:p>
        </p:txBody>
      </p:sp>
      <p:sp>
        <p:nvSpPr>
          <p:cNvPr id="78" name="Freeform 1082"/>
          <p:cNvSpPr>
            <a:spLocks/>
          </p:cNvSpPr>
          <p:nvPr/>
        </p:nvSpPr>
        <p:spPr bwMode="auto">
          <a:xfrm>
            <a:off x="7561791" y="3996153"/>
            <a:ext cx="29236" cy="496887"/>
          </a:xfrm>
          <a:custGeom>
            <a:avLst/>
            <a:gdLst>
              <a:gd name="T0" fmla="*/ 15 w 17"/>
              <a:gd name="T1" fmla="*/ 0 h 313"/>
              <a:gd name="T2" fmla="*/ 0 w 17"/>
              <a:gd name="T3" fmla="*/ 0 h 313"/>
              <a:gd name="T4" fmla="*/ 2 w 17"/>
              <a:gd name="T5" fmla="*/ 313 h 313"/>
              <a:gd name="T6" fmla="*/ 17 w 17"/>
              <a:gd name="T7" fmla="*/ 313 h 313"/>
              <a:gd name="T8" fmla="*/ 15 w 17"/>
              <a:gd name="T9" fmla="*/ 0 h 313"/>
              <a:gd name="T10" fmla="*/ 0 60000 65536"/>
              <a:gd name="T11" fmla="*/ 0 60000 65536"/>
              <a:gd name="T12" fmla="*/ 0 60000 65536"/>
              <a:gd name="T13" fmla="*/ 0 60000 65536"/>
              <a:gd name="T14" fmla="*/ 0 60000 65536"/>
              <a:gd name="T15" fmla="*/ 0 w 17"/>
              <a:gd name="T16" fmla="*/ 0 h 313"/>
              <a:gd name="T17" fmla="*/ 17 w 17"/>
              <a:gd name="T18" fmla="*/ 313 h 313"/>
            </a:gdLst>
            <a:ahLst/>
            <a:cxnLst>
              <a:cxn ang="T10">
                <a:pos x="T0" y="T1"/>
              </a:cxn>
              <a:cxn ang="T11">
                <a:pos x="T2" y="T3"/>
              </a:cxn>
              <a:cxn ang="T12">
                <a:pos x="T4" y="T5"/>
              </a:cxn>
              <a:cxn ang="T13">
                <a:pos x="T6" y="T7"/>
              </a:cxn>
              <a:cxn ang="T14">
                <a:pos x="T8" y="T9"/>
              </a:cxn>
            </a:cxnLst>
            <a:rect l="T15" t="T16" r="T17" b="T18"/>
            <a:pathLst>
              <a:path w="17" h="313">
                <a:moveTo>
                  <a:pt x="15" y="0"/>
                </a:moveTo>
                <a:lnTo>
                  <a:pt x="0" y="0"/>
                </a:lnTo>
                <a:lnTo>
                  <a:pt x="2" y="313"/>
                </a:lnTo>
                <a:lnTo>
                  <a:pt x="17" y="313"/>
                </a:lnTo>
                <a:lnTo>
                  <a:pt x="15" y="0"/>
                </a:lnTo>
                <a:close/>
              </a:path>
            </a:pathLst>
          </a:custGeom>
          <a:solidFill>
            <a:srgbClr val="000000"/>
          </a:solidFill>
          <a:ln w="9525">
            <a:noFill/>
            <a:round/>
            <a:headEnd/>
            <a:tailEnd/>
          </a:ln>
        </p:spPr>
        <p:txBody>
          <a:bodyPr/>
          <a:lstStyle/>
          <a:p>
            <a:endParaRPr lang="zh-CN" altLang="en-US" sz="1400" b="0" dirty="0">
              <a:solidFill>
                <a:srgbClr val="000000"/>
              </a:solidFill>
              <a:latin typeface="微软雅黑" pitchFamily="34" charset="-122"/>
            </a:endParaRPr>
          </a:p>
        </p:txBody>
      </p:sp>
      <p:sp>
        <p:nvSpPr>
          <p:cNvPr id="79" name="Rectangle 1083"/>
          <p:cNvSpPr>
            <a:spLocks noChangeArrowheads="1"/>
          </p:cNvSpPr>
          <p:nvPr/>
        </p:nvSpPr>
        <p:spPr bwMode="auto">
          <a:xfrm>
            <a:off x="9326298" y="4015203"/>
            <a:ext cx="24077" cy="498475"/>
          </a:xfrm>
          <a:prstGeom prst="rect">
            <a:avLst/>
          </a:prstGeom>
          <a:solidFill>
            <a:srgbClr val="000000"/>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nvGrpSpPr>
          <p:cNvPr id="80" name="Group 1088"/>
          <p:cNvGrpSpPr>
            <a:grpSpLocks/>
          </p:cNvGrpSpPr>
          <p:nvPr/>
        </p:nvGrpSpPr>
        <p:grpSpPr bwMode="auto">
          <a:xfrm>
            <a:off x="6373415" y="4224752"/>
            <a:ext cx="168540" cy="23812"/>
            <a:chOff x="3324" y="2655"/>
            <a:chExt cx="98" cy="15"/>
          </a:xfrm>
        </p:grpSpPr>
        <p:sp>
          <p:nvSpPr>
            <p:cNvPr id="81" name="Rectangle 1084"/>
            <p:cNvSpPr>
              <a:spLocks noChangeArrowheads="1"/>
            </p:cNvSpPr>
            <p:nvPr/>
          </p:nvSpPr>
          <p:spPr bwMode="auto">
            <a:xfrm>
              <a:off x="3324" y="2655"/>
              <a:ext cx="14" cy="15"/>
            </a:xfrm>
            <a:prstGeom prst="rect">
              <a:avLst/>
            </a:prstGeom>
            <a:solidFill>
              <a:srgbClr val="00000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2" name="Rectangle 1085"/>
            <p:cNvSpPr>
              <a:spLocks noChangeArrowheads="1"/>
            </p:cNvSpPr>
            <p:nvPr/>
          </p:nvSpPr>
          <p:spPr bwMode="auto">
            <a:xfrm>
              <a:off x="3353" y="2655"/>
              <a:ext cx="15" cy="15"/>
            </a:xfrm>
            <a:prstGeom prst="rect">
              <a:avLst/>
            </a:prstGeom>
            <a:solidFill>
              <a:srgbClr val="00000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3" name="Rectangle 1086"/>
            <p:cNvSpPr>
              <a:spLocks noChangeArrowheads="1"/>
            </p:cNvSpPr>
            <p:nvPr/>
          </p:nvSpPr>
          <p:spPr bwMode="auto">
            <a:xfrm>
              <a:off x="3383" y="2655"/>
              <a:ext cx="15" cy="15"/>
            </a:xfrm>
            <a:prstGeom prst="rect">
              <a:avLst/>
            </a:prstGeom>
            <a:solidFill>
              <a:srgbClr val="000000"/>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4" name="Rectangle 1087"/>
            <p:cNvSpPr>
              <a:spLocks noChangeArrowheads="1"/>
            </p:cNvSpPr>
            <p:nvPr/>
          </p:nvSpPr>
          <p:spPr bwMode="auto">
            <a:xfrm>
              <a:off x="3413" y="2655"/>
              <a:ext cx="9" cy="15"/>
            </a:xfrm>
            <a:prstGeom prst="rect">
              <a:avLst/>
            </a:prstGeom>
            <a:solidFill>
              <a:srgbClr val="000000"/>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grpSp>
        <p:nvGrpSpPr>
          <p:cNvPr id="85" name="Group 1092"/>
          <p:cNvGrpSpPr>
            <a:grpSpLocks/>
          </p:cNvGrpSpPr>
          <p:nvPr/>
        </p:nvGrpSpPr>
        <p:grpSpPr bwMode="auto">
          <a:xfrm>
            <a:off x="4581391" y="4435890"/>
            <a:ext cx="896012" cy="747713"/>
            <a:chOff x="2282" y="2788"/>
            <a:chExt cx="521" cy="471"/>
          </a:xfrm>
        </p:grpSpPr>
        <p:sp>
          <p:nvSpPr>
            <p:cNvPr id="86" name="Rectangle 1089"/>
            <p:cNvSpPr>
              <a:spLocks noChangeArrowheads="1"/>
            </p:cNvSpPr>
            <p:nvPr/>
          </p:nvSpPr>
          <p:spPr bwMode="auto">
            <a:xfrm>
              <a:off x="2282" y="2788"/>
              <a:ext cx="506" cy="457"/>
            </a:xfrm>
            <a:prstGeom prst="rect">
              <a:avLst/>
            </a:prstGeom>
            <a:solidFill>
              <a:srgbClr val="FFE0A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7" name="Rectangle 1090"/>
            <p:cNvSpPr>
              <a:spLocks noChangeArrowheads="1"/>
            </p:cNvSpPr>
            <p:nvPr/>
          </p:nvSpPr>
          <p:spPr bwMode="auto">
            <a:xfrm>
              <a:off x="2296" y="2802"/>
              <a:ext cx="507" cy="457"/>
            </a:xfrm>
            <a:prstGeom prst="rect">
              <a:avLst/>
            </a:prstGeom>
            <a:solidFill>
              <a:srgbClr val="997A3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88" name="Rectangle 1091"/>
            <p:cNvSpPr>
              <a:spLocks noChangeArrowheads="1"/>
            </p:cNvSpPr>
            <p:nvPr/>
          </p:nvSpPr>
          <p:spPr bwMode="auto">
            <a:xfrm>
              <a:off x="2289" y="2795"/>
              <a:ext cx="506" cy="457"/>
            </a:xfrm>
            <a:prstGeom prst="rect">
              <a:avLst/>
            </a:prstGeom>
            <a:solidFill>
              <a:srgbClr val="FFCC66"/>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grpSp>
        <p:nvGrpSpPr>
          <p:cNvPr id="89" name="Group 1096"/>
          <p:cNvGrpSpPr>
            <a:grpSpLocks/>
          </p:cNvGrpSpPr>
          <p:nvPr/>
        </p:nvGrpSpPr>
        <p:grpSpPr bwMode="auto">
          <a:xfrm>
            <a:off x="5546195" y="4435890"/>
            <a:ext cx="896011" cy="747713"/>
            <a:chOff x="2843" y="2788"/>
            <a:chExt cx="521" cy="471"/>
          </a:xfrm>
        </p:grpSpPr>
        <p:sp>
          <p:nvSpPr>
            <p:cNvPr id="90" name="Rectangle 1093"/>
            <p:cNvSpPr>
              <a:spLocks noChangeArrowheads="1"/>
            </p:cNvSpPr>
            <p:nvPr/>
          </p:nvSpPr>
          <p:spPr bwMode="auto">
            <a:xfrm>
              <a:off x="2843" y="2788"/>
              <a:ext cx="507" cy="457"/>
            </a:xfrm>
            <a:prstGeom prst="rect">
              <a:avLst/>
            </a:prstGeom>
            <a:solidFill>
              <a:srgbClr val="FFE0A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1" name="Rectangle 1094"/>
            <p:cNvSpPr>
              <a:spLocks noChangeArrowheads="1"/>
            </p:cNvSpPr>
            <p:nvPr/>
          </p:nvSpPr>
          <p:spPr bwMode="auto">
            <a:xfrm>
              <a:off x="2858" y="2802"/>
              <a:ext cx="506" cy="457"/>
            </a:xfrm>
            <a:prstGeom prst="rect">
              <a:avLst/>
            </a:prstGeom>
            <a:solidFill>
              <a:srgbClr val="997A3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2" name="Rectangle 1095"/>
            <p:cNvSpPr>
              <a:spLocks noChangeArrowheads="1"/>
            </p:cNvSpPr>
            <p:nvPr/>
          </p:nvSpPr>
          <p:spPr bwMode="auto">
            <a:xfrm>
              <a:off x="2851" y="2795"/>
              <a:ext cx="506" cy="457"/>
            </a:xfrm>
            <a:prstGeom prst="rect">
              <a:avLst/>
            </a:prstGeom>
            <a:solidFill>
              <a:srgbClr val="FFCC66"/>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grpSp>
        <p:nvGrpSpPr>
          <p:cNvPr id="93" name="Group 1100"/>
          <p:cNvGrpSpPr>
            <a:grpSpLocks/>
          </p:cNvGrpSpPr>
          <p:nvPr/>
        </p:nvGrpSpPr>
        <p:grpSpPr bwMode="auto">
          <a:xfrm>
            <a:off x="7154200" y="4435890"/>
            <a:ext cx="896012" cy="747713"/>
            <a:chOff x="3778" y="2788"/>
            <a:chExt cx="521" cy="471"/>
          </a:xfrm>
        </p:grpSpPr>
        <p:sp>
          <p:nvSpPr>
            <p:cNvPr id="94" name="Rectangle 1097"/>
            <p:cNvSpPr>
              <a:spLocks noChangeArrowheads="1"/>
            </p:cNvSpPr>
            <p:nvPr/>
          </p:nvSpPr>
          <p:spPr bwMode="auto">
            <a:xfrm>
              <a:off x="3778" y="2788"/>
              <a:ext cx="506" cy="457"/>
            </a:xfrm>
            <a:prstGeom prst="rect">
              <a:avLst/>
            </a:prstGeom>
            <a:solidFill>
              <a:srgbClr val="FFE0A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5" name="Rectangle 1098"/>
            <p:cNvSpPr>
              <a:spLocks noChangeArrowheads="1"/>
            </p:cNvSpPr>
            <p:nvPr/>
          </p:nvSpPr>
          <p:spPr bwMode="auto">
            <a:xfrm>
              <a:off x="3793" y="2802"/>
              <a:ext cx="506" cy="457"/>
            </a:xfrm>
            <a:prstGeom prst="rect">
              <a:avLst/>
            </a:prstGeom>
            <a:solidFill>
              <a:srgbClr val="997A3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6" name="Rectangle 1099"/>
            <p:cNvSpPr>
              <a:spLocks noChangeArrowheads="1"/>
            </p:cNvSpPr>
            <p:nvPr/>
          </p:nvSpPr>
          <p:spPr bwMode="auto">
            <a:xfrm>
              <a:off x="3785" y="2795"/>
              <a:ext cx="506" cy="457"/>
            </a:xfrm>
            <a:prstGeom prst="rect">
              <a:avLst/>
            </a:prstGeom>
            <a:solidFill>
              <a:srgbClr val="FFCC66"/>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grpSp>
        <p:nvGrpSpPr>
          <p:cNvPr id="97" name="Group 1104"/>
          <p:cNvGrpSpPr>
            <a:grpSpLocks/>
          </p:cNvGrpSpPr>
          <p:nvPr/>
        </p:nvGrpSpPr>
        <p:grpSpPr bwMode="auto">
          <a:xfrm>
            <a:off x="8894629" y="4435890"/>
            <a:ext cx="896012" cy="747713"/>
            <a:chOff x="4790" y="2788"/>
            <a:chExt cx="521" cy="471"/>
          </a:xfrm>
        </p:grpSpPr>
        <p:sp>
          <p:nvSpPr>
            <p:cNvPr id="98" name="Rectangle 1101"/>
            <p:cNvSpPr>
              <a:spLocks noChangeArrowheads="1"/>
            </p:cNvSpPr>
            <p:nvPr/>
          </p:nvSpPr>
          <p:spPr bwMode="auto">
            <a:xfrm>
              <a:off x="4790" y="2788"/>
              <a:ext cx="506" cy="457"/>
            </a:xfrm>
            <a:prstGeom prst="rect">
              <a:avLst/>
            </a:prstGeom>
            <a:solidFill>
              <a:srgbClr val="FFE0A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99" name="Rectangle 1102"/>
            <p:cNvSpPr>
              <a:spLocks noChangeArrowheads="1"/>
            </p:cNvSpPr>
            <p:nvPr/>
          </p:nvSpPr>
          <p:spPr bwMode="auto">
            <a:xfrm>
              <a:off x="4805" y="2802"/>
              <a:ext cx="506" cy="457"/>
            </a:xfrm>
            <a:prstGeom prst="rect">
              <a:avLst/>
            </a:prstGeom>
            <a:solidFill>
              <a:srgbClr val="997A3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0" name="Rectangle 1103"/>
            <p:cNvSpPr>
              <a:spLocks noChangeArrowheads="1"/>
            </p:cNvSpPr>
            <p:nvPr/>
          </p:nvSpPr>
          <p:spPr bwMode="auto">
            <a:xfrm>
              <a:off x="4798" y="2795"/>
              <a:ext cx="506" cy="457"/>
            </a:xfrm>
            <a:prstGeom prst="rect">
              <a:avLst/>
            </a:prstGeom>
            <a:solidFill>
              <a:srgbClr val="FFCC66"/>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sp>
        <p:nvSpPr>
          <p:cNvPr id="101" name="Freeform 1105"/>
          <p:cNvSpPr>
            <a:spLocks/>
          </p:cNvSpPr>
          <p:nvPr/>
        </p:nvSpPr>
        <p:spPr bwMode="auto">
          <a:xfrm>
            <a:off x="5604668" y="2816640"/>
            <a:ext cx="3743986" cy="360363"/>
          </a:xfrm>
          <a:custGeom>
            <a:avLst/>
            <a:gdLst>
              <a:gd name="T0" fmla="*/ 0 w 2177"/>
              <a:gd name="T1" fmla="*/ 227 h 227"/>
              <a:gd name="T2" fmla="*/ 0 w 2177"/>
              <a:gd name="T3" fmla="*/ 0 h 227"/>
              <a:gd name="T4" fmla="*/ 2177 w 2177"/>
              <a:gd name="T5" fmla="*/ 0 h 227"/>
              <a:gd name="T6" fmla="*/ 2177 w 2177"/>
              <a:gd name="T7" fmla="*/ 227 h 227"/>
              <a:gd name="T8" fmla="*/ 0 60000 65536"/>
              <a:gd name="T9" fmla="*/ 0 60000 65536"/>
              <a:gd name="T10" fmla="*/ 0 60000 65536"/>
              <a:gd name="T11" fmla="*/ 0 60000 65536"/>
              <a:gd name="T12" fmla="*/ 0 w 2177"/>
              <a:gd name="T13" fmla="*/ 0 h 227"/>
              <a:gd name="T14" fmla="*/ 2177 w 2177"/>
              <a:gd name="T15" fmla="*/ 227 h 227"/>
            </a:gdLst>
            <a:ahLst/>
            <a:cxnLst>
              <a:cxn ang="T8">
                <a:pos x="T0" y="T1"/>
              </a:cxn>
              <a:cxn ang="T9">
                <a:pos x="T2" y="T3"/>
              </a:cxn>
              <a:cxn ang="T10">
                <a:pos x="T4" y="T5"/>
              </a:cxn>
              <a:cxn ang="T11">
                <a:pos x="T6" y="T7"/>
              </a:cxn>
            </a:cxnLst>
            <a:rect l="T12" t="T13" r="T14" b="T15"/>
            <a:pathLst>
              <a:path w="2177" h="227">
                <a:moveTo>
                  <a:pt x="0" y="227"/>
                </a:moveTo>
                <a:lnTo>
                  <a:pt x="0" y="0"/>
                </a:lnTo>
                <a:lnTo>
                  <a:pt x="2177" y="0"/>
                </a:lnTo>
                <a:lnTo>
                  <a:pt x="2177" y="227"/>
                </a:lnTo>
              </a:path>
            </a:pathLst>
          </a:custGeom>
          <a:noFill/>
          <a:ln w="23813">
            <a:solidFill>
              <a:srgbClr val="000000"/>
            </a:solidFill>
            <a:round/>
            <a:headEnd/>
            <a:tailEnd/>
          </a:ln>
        </p:spPr>
        <p:txBody>
          <a:bodyPr/>
          <a:lstStyle/>
          <a:p>
            <a:endParaRPr lang="zh-CN" altLang="en-US" sz="1400" b="0" dirty="0">
              <a:solidFill>
                <a:srgbClr val="000000"/>
              </a:solidFill>
              <a:latin typeface="微软雅黑" pitchFamily="34" charset="-122"/>
            </a:endParaRPr>
          </a:p>
        </p:txBody>
      </p:sp>
      <p:sp>
        <p:nvSpPr>
          <p:cNvPr id="102" name="Freeform 1106"/>
          <p:cNvSpPr>
            <a:spLocks/>
          </p:cNvSpPr>
          <p:nvPr/>
        </p:nvSpPr>
        <p:spPr bwMode="auto">
          <a:xfrm>
            <a:off x="7568670" y="2584865"/>
            <a:ext cx="29236" cy="595313"/>
          </a:xfrm>
          <a:custGeom>
            <a:avLst/>
            <a:gdLst>
              <a:gd name="T0" fmla="*/ 15 w 17"/>
              <a:gd name="T1" fmla="*/ 0 h 375"/>
              <a:gd name="T2" fmla="*/ 0 w 17"/>
              <a:gd name="T3" fmla="*/ 0 h 375"/>
              <a:gd name="T4" fmla="*/ 2 w 17"/>
              <a:gd name="T5" fmla="*/ 375 h 375"/>
              <a:gd name="T6" fmla="*/ 17 w 17"/>
              <a:gd name="T7" fmla="*/ 375 h 375"/>
              <a:gd name="T8" fmla="*/ 15 w 17"/>
              <a:gd name="T9" fmla="*/ 0 h 375"/>
              <a:gd name="T10" fmla="*/ 0 60000 65536"/>
              <a:gd name="T11" fmla="*/ 0 60000 65536"/>
              <a:gd name="T12" fmla="*/ 0 60000 65536"/>
              <a:gd name="T13" fmla="*/ 0 60000 65536"/>
              <a:gd name="T14" fmla="*/ 0 60000 65536"/>
              <a:gd name="T15" fmla="*/ 0 w 17"/>
              <a:gd name="T16" fmla="*/ 0 h 375"/>
              <a:gd name="T17" fmla="*/ 17 w 17"/>
              <a:gd name="T18" fmla="*/ 375 h 375"/>
            </a:gdLst>
            <a:ahLst/>
            <a:cxnLst>
              <a:cxn ang="T10">
                <a:pos x="T0" y="T1"/>
              </a:cxn>
              <a:cxn ang="T11">
                <a:pos x="T2" y="T3"/>
              </a:cxn>
              <a:cxn ang="T12">
                <a:pos x="T4" y="T5"/>
              </a:cxn>
              <a:cxn ang="T13">
                <a:pos x="T6" y="T7"/>
              </a:cxn>
              <a:cxn ang="T14">
                <a:pos x="T8" y="T9"/>
              </a:cxn>
            </a:cxnLst>
            <a:rect l="T15" t="T16" r="T17" b="T18"/>
            <a:pathLst>
              <a:path w="17" h="375">
                <a:moveTo>
                  <a:pt x="15" y="0"/>
                </a:moveTo>
                <a:lnTo>
                  <a:pt x="0" y="0"/>
                </a:lnTo>
                <a:lnTo>
                  <a:pt x="2" y="375"/>
                </a:lnTo>
                <a:lnTo>
                  <a:pt x="17" y="375"/>
                </a:lnTo>
                <a:lnTo>
                  <a:pt x="15" y="0"/>
                </a:lnTo>
                <a:close/>
              </a:path>
            </a:pathLst>
          </a:custGeom>
          <a:solidFill>
            <a:srgbClr val="000000"/>
          </a:solidFill>
          <a:ln w="9525">
            <a:noFill/>
            <a:round/>
            <a:headEnd/>
            <a:tailEnd/>
          </a:ln>
        </p:spPr>
        <p:txBody>
          <a:bodyPr/>
          <a:lstStyle/>
          <a:p>
            <a:endParaRPr lang="zh-CN" altLang="en-US" sz="1400" b="0" dirty="0">
              <a:solidFill>
                <a:srgbClr val="000000"/>
              </a:solidFill>
              <a:latin typeface="微软雅黑" pitchFamily="34" charset="-122"/>
            </a:endParaRPr>
          </a:p>
        </p:txBody>
      </p:sp>
      <p:grpSp>
        <p:nvGrpSpPr>
          <p:cNvPr id="103" name="Group 1110"/>
          <p:cNvGrpSpPr>
            <a:grpSpLocks/>
          </p:cNvGrpSpPr>
          <p:nvPr/>
        </p:nvGrpSpPr>
        <p:grpSpPr bwMode="auto">
          <a:xfrm>
            <a:off x="4858279" y="3169065"/>
            <a:ext cx="1632082" cy="874713"/>
            <a:chOff x="2443" y="1990"/>
            <a:chExt cx="949" cy="551"/>
          </a:xfrm>
        </p:grpSpPr>
        <p:sp>
          <p:nvSpPr>
            <p:cNvPr id="104" name="Rectangle 1107"/>
            <p:cNvSpPr>
              <a:spLocks noChangeArrowheads="1"/>
            </p:cNvSpPr>
            <p:nvPr/>
          </p:nvSpPr>
          <p:spPr bwMode="auto">
            <a:xfrm>
              <a:off x="2443" y="1990"/>
              <a:ext cx="934" cy="537"/>
            </a:xfrm>
            <a:prstGeom prst="rect">
              <a:avLst/>
            </a:prstGeom>
            <a:solidFill>
              <a:srgbClr val="FFE0A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5" name="Rectangle 1108"/>
            <p:cNvSpPr>
              <a:spLocks noChangeArrowheads="1"/>
            </p:cNvSpPr>
            <p:nvPr/>
          </p:nvSpPr>
          <p:spPr bwMode="auto">
            <a:xfrm>
              <a:off x="2458" y="2004"/>
              <a:ext cx="934" cy="537"/>
            </a:xfrm>
            <a:prstGeom prst="rect">
              <a:avLst/>
            </a:prstGeom>
            <a:solidFill>
              <a:srgbClr val="997A3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6" name="Rectangle 1109"/>
            <p:cNvSpPr>
              <a:spLocks noChangeArrowheads="1"/>
            </p:cNvSpPr>
            <p:nvPr/>
          </p:nvSpPr>
          <p:spPr bwMode="auto">
            <a:xfrm>
              <a:off x="2450" y="1997"/>
              <a:ext cx="935" cy="537"/>
            </a:xfrm>
            <a:prstGeom prst="rect">
              <a:avLst/>
            </a:prstGeom>
            <a:solidFill>
              <a:srgbClr val="FFCC66"/>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grpSp>
        <p:nvGrpSpPr>
          <p:cNvPr id="107" name="Group 1114"/>
          <p:cNvGrpSpPr>
            <a:grpSpLocks/>
          </p:cNvGrpSpPr>
          <p:nvPr/>
        </p:nvGrpSpPr>
        <p:grpSpPr bwMode="auto">
          <a:xfrm>
            <a:off x="6636543" y="3169065"/>
            <a:ext cx="1633802" cy="874713"/>
            <a:chOff x="3477" y="1990"/>
            <a:chExt cx="950" cy="551"/>
          </a:xfrm>
        </p:grpSpPr>
        <p:sp>
          <p:nvSpPr>
            <p:cNvPr id="108" name="Rectangle 1111"/>
            <p:cNvSpPr>
              <a:spLocks noChangeArrowheads="1"/>
            </p:cNvSpPr>
            <p:nvPr/>
          </p:nvSpPr>
          <p:spPr bwMode="auto">
            <a:xfrm>
              <a:off x="3477" y="1990"/>
              <a:ext cx="935" cy="537"/>
            </a:xfrm>
            <a:prstGeom prst="rect">
              <a:avLst/>
            </a:prstGeom>
            <a:solidFill>
              <a:srgbClr val="FFE0A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09" name="Rectangle 1112"/>
            <p:cNvSpPr>
              <a:spLocks noChangeArrowheads="1"/>
            </p:cNvSpPr>
            <p:nvPr/>
          </p:nvSpPr>
          <p:spPr bwMode="auto">
            <a:xfrm>
              <a:off x="3492" y="2004"/>
              <a:ext cx="935" cy="537"/>
            </a:xfrm>
            <a:prstGeom prst="rect">
              <a:avLst/>
            </a:prstGeom>
            <a:solidFill>
              <a:srgbClr val="997A3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0" name="Rectangle 1113"/>
            <p:cNvSpPr>
              <a:spLocks noChangeArrowheads="1"/>
            </p:cNvSpPr>
            <p:nvPr/>
          </p:nvSpPr>
          <p:spPr bwMode="auto">
            <a:xfrm>
              <a:off x="3485" y="1997"/>
              <a:ext cx="934" cy="537"/>
            </a:xfrm>
            <a:prstGeom prst="rect">
              <a:avLst/>
            </a:prstGeom>
            <a:solidFill>
              <a:srgbClr val="FFCC66"/>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grpSp>
        <p:nvGrpSpPr>
          <p:cNvPr id="111" name="Group 1118"/>
          <p:cNvGrpSpPr>
            <a:grpSpLocks/>
          </p:cNvGrpSpPr>
          <p:nvPr/>
        </p:nvGrpSpPr>
        <p:grpSpPr bwMode="auto">
          <a:xfrm>
            <a:off x="8416527" y="3169065"/>
            <a:ext cx="1632083" cy="874713"/>
            <a:chOff x="4512" y="1990"/>
            <a:chExt cx="949" cy="551"/>
          </a:xfrm>
        </p:grpSpPr>
        <p:sp>
          <p:nvSpPr>
            <p:cNvPr id="112" name="Rectangle 1115"/>
            <p:cNvSpPr>
              <a:spLocks noChangeArrowheads="1"/>
            </p:cNvSpPr>
            <p:nvPr/>
          </p:nvSpPr>
          <p:spPr bwMode="auto">
            <a:xfrm>
              <a:off x="4512" y="1990"/>
              <a:ext cx="935" cy="537"/>
            </a:xfrm>
            <a:prstGeom prst="rect">
              <a:avLst/>
            </a:prstGeom>
            <a:solidFill>
              <a:srgbClr val="FFE0A3"/>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3" name="Rectangle 1116"/>
            <p:cNvSpPr>
              <a:spLocks noChangeArrowheads="1"/>
            </p:cNvSpPr>
            <p:nvPr/>
          </p:nvSpPr>
          <p:spPr bwMode="auto">
            <a:xfrm>
              <a:off x="4527" y="2004"/>
              <a:ext cx="934" cy="537"/>
            </a:xfrm>
            <a:prstGeom prst="rect">
              <a:avLst/>
            </a:prstGeom>
            <a:solidFill>
              <a:srgbClr val="997A3D"/>
            </a:solid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4" name="Rectangle 1117"/>
            <p:cNvSpPr>
              <a:spLocks noChangeArrowheads="1"/>
            </p:cNvSpPr>
            <p:nvPr/>
          </p:nvSpPr>
          <p:spPr bwMode="auto">
            <a:xfrm>
              <a:off x="4520" y="1997"/>
              <a:ext cx="934" cy="537"/>
            </a:xfrm>
            <a:prstGeom prst="rect">
              <a:avLst/>
            </a:prstGeom>
            <a:solidFill>
              <a:srgbClr val="FFCC66"/>
            </a:solidFill>
            <a:ln w="9525">
              <a:noFill/>
              <a:miter lim="800000"/>
              <a:headEnd/>
              <a:tailEnd/>
            </a:ln>
          </p:spPr>
          <p:txBody>
            <a:bodyPr/>
            <a:lstStyle/>
            <a:p>
              <a:endParaRPr lang="zh-CN" altLang="en-US" sz="1400" b="0" dirty="0">
                <a:solidFill>
                  <a:srgbClr val="000000"/>
                </a:solidFill>
                <a:latin typeface="微软雅黑" pitchFamily="34" charset="-122"/>
              </a:endParaRPr>
            </a:p>
          </p:txBody>
        </p:sp>
      </p:grpSp>
      <p:sp>
        <p:nvSpPr>
          <p:cNvPr id="115" name="Rectangle 1119"/>
          <p:cNvSpPr>
            <a:spLocks noChangeArrowheads="1"/>
          </p:cNvSpPr>
          <p:nvPr/>
        </p:nvSpPr>
        <p:spPr bwMode="auto">
          <a:xfrm>
            <a:off x="9214510" y="3500853"/>
            <a:ext cx="60914" cy="246221"/>
          </a:xfrm>
          <a:prstGeom prst="rect">
            <a:avLst/>
          </a:prstGeom>
          <a:noFill/>
          <a:ln w="9525">
            <a:noFill/>
            <a:miter lim="800000"/>
            <a:headEnd/>
            <a:tailEnd/>
          </a:ln>
        </p:spPr>
        <p:txBody>
          <a:bodyPr wrap="none" lIns="0" tIns="0" rIns="0" bIns="0">
            <a:spAutoFit/>
          </a:bodyPr>
          <a:lstStyle/>
          <a:p>
            <a:pPr eaLnBrk="0" hangingPunct="0">
              <a:defRPr/>
            </a:pPr>
            <a:r>
              <a:rPr lang="en-US" altLang="zh-CN" sz="1600" b="0" dirty="0">
                <a:solidFill>
                  <a:srgbClr val="000000"/>
                </a:solidFill>
                <a:latin typeface="微软雅黑" pitchFamily="34" charset="-122"/>
              </a:rPr>
              <a:t> </a:t>
            </a:r>
            <a:endParaRPr lang="en-US" altLang="zh-CN" sz="1400" b="0" dirty="0">
              <a:solidFill>
                <a:srgbClr val="FFFFFF"/>
              </a:solidFill>
              <a:effectLst>
                <a:outerShdw blurRad="38100" dist="38100" dir="2700000" algn="tl">
                  <a:srgbClr val="C0C0C0"/>
                </a:outerShdw>
              </a:effectLst>
              <a:latin typeface="微软雅黑" pitchFamily="34" charset="-122"/>
            </a:endParaRPr>
          </a:p>
        </p:txBody>
      </p:sp>
      <p:sp>
        <p:nvSpPr>
          <p:cNvPr id="116" name="Rectangle 1120"/>
          <p:cNvSpPr>
            <a:spLocks noChangeArrowheads="1"/>
          </p:cNvSpPr>
          <p:nvPr/>
        </p:nvSpPr>
        <p:spPr bwMode="auto">
          <a:xfrm>
            <a:off x="9204191" y="3492915"/>
            <a:ext cx="60914" cy="246221"/>
          </a:xfrm>
          <a:prstGeom prst="rect">
            <a:avLst/>
          </a:prstGeom>
          <a:noFill/>
          <a:ln w="9525">
            <a:noFill/>
            <a:miter lim="800000"/>
            <a:headEnd/>
            <a:tailEnd/>
          </a:ln>
        </p:spPr>
        <p:txBody>
          <a:bodyPr wrap="none" lIns="0" tIns="0" rIns="0" bIns="0">
            <a:spAutoFit/>
          </a:bodyPr>
          <a:lstStyle/>
          <a:p>
            <a:pPr eaLnBrk="0" hangingPunct="0">
              <a:defRPr/>
            </a:pPr>
            <a:r>
              <a:rPr lang="en-US" altLang="zh-CN" sz="1600" b="0" dirty="0">
                <a:solidFill>
                  <a:srgbClr val="FFFFFF"/>
                </a:solidFill>
                <a:latin typeface="微软雅黑" pitchFamily="34" charset="-122"/>
              </a:rPr>
              <a:t> </a:t>
            </a:r>
            <a:endParaRPr lang="en-US" altLang="zh-CN" sz="1400" b="0" dirty="0">
              <a:solidFill>
                <a:srgbClr val="FFFFFF"/>
              </a:solidFill>
              <a:effectLst>
                <a:outerShdw blurRad="38100" dist="38100" dir="2700000" algn="tl">
                  <a:srgbClr val="C0C0C0"/>
                </a:outerShdw>
              </a:effectLst>
              <a:latin typeface="微软雅黑" pitchFamily="34" charset="-122"/>
            </a:endParaRPr>
          </a:p>
        </p:txBody>
      </p:sp>
      <p:sp>
        <p:nvSpPr>
          <p:cNvPr id="117" name="Rectangle 1121"/>
          <p:cNvSpPr>
            <a:spLocks noChangeArrowheads="1"/>
          </p:cNvSpPr>
          <p:nvPr/>
        </p:nvSpPr>
        <p:spPr bwMode="auto">
          <a:xfrm>
            <a:off x="5351858" y="3356389"/>
            <a:ext cx="600208" cy="298450"/>
          </a:xfrm>
          <a:prstGeom prst="rect">
            <a:avLst/>
          </a:prstGeom>
          <a:no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18" name="Rectangle 1122"/>
          <p:cNvSpPr>
            <a:spLocks noChangeArrowheads="1"/>
          </p:cNvSpPr>
          <p:nvPr/>
        </p:nvSpPr>
        <p:spPr bwMode="auto">
          <a:xfrm>
            <a:off x="5448166" y="3426240"/>
            <a:ext cx="359073" cy="215444"/>
          </a:xfrm>
          <a:prstGeom prst="rect">
            <a:avLst/>
          </a:prstGeom>
          <a:noFill/>
          <a:ln w="9525">
            <a:noFill/>
            <a:miter lim="800000"/>
            <a:headEnd/>
            <a:tailEnd/>
          </a:ln>
        </p:spPr>
        <p:txBody>
          <a:bodyPr wrap="none" lIns="0" tIns="0" rIns="0" bIns="0">
            <a:spAutoFit/>
          </a:bodyPr>
          <a:lstStyle/>
          <a:p>
            <a:pPr eaLnBrk="0" hangingPunct="0">
              <a:defRPr/>
            </a:pPr>
            <a:r>
              <a:rPr lang="zh-CN" altLang="en-US" sz="1400" b="0" dirty="0">
                <a:solidFill>
                  <a:srgbClr val="000000"/>
                </a:solidFill>
                <a:latin typeface="微软雅黑" pitchFamily="34" charset="-122"/>
              </a:rPr>
              <a:t>蜗壳</a:t>
            </a:r>
            <a:endParaRPr lang="zh-CN" altLang="en-US" sz="1400" b="0" dirty="0">
              <a:solidFill>
                <a:srgbClr val="FFFFFF"/>
              </a:solidFill>
              <a:effectLst>
                <a:outerShdw blurRad="38100" dist="38100" dir="2700000" algn="tl">
                  <a:srgbClr val="C0C0C0"/>
                </a:outerShdw>
              </a:effectLst>
              <a:latin typeface="微软雅黑" pitchFamily="34" charset="-122"/>
            </a:endParaRPr>
          </a:p>
        </p:txBody>
      </p:sp>
      <p:sp>
        <p:nvSpPr>
          <p:cNvPr id="119" name="Rectangle 1123"/>
          <p:cNvSpPr>
            <a:spLocks noChangeArrowheads="1"/>
          </p:cNvSpPr>
          <p:nvPr/>
        </p:nvSpPr>
        <p:spPr bwMode="auto">
          <a:xfrm>
            <a:off x="7138723" y="3462752"/>
            <a:ext cx="395552" cy="298450"/>
          </a:xfrm>
          <a:prstGeom prst="rect">
            <a:avLst/>
          </a:prstGeom>
          <a:no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0" name="Rectangle 1124"/>
          <p:cNvSpPr>
            <a:spLocks noChangeArrowheads="1"/>
          </p:cNvSpPr>
          <p:nvPr/>
        </p:nvSpPr>
        <p:spPr bwMode="auto">
          <a:xfrm>
            <a:off x="7229870" y="3532603"/>
            <a:ext cx="179536" cy="215444"/>
          </a:xfrm>
          <a:prstGeom prst="rect">
            <a:avLst/>
          </a:prstGeom>
          <a:noFill/>
          <a:ln w="9525">
            <a:noFill/>
            <a:miter lim="800000"/>
            <a:headEnd/>
            <a:tailEnd/>
          </a:ln>
        </p:spPr>
        <p:txBody>
          <a:bodyPr wrap="none" lIns="0" tIns="0" rIns="0" bIns="0">
            <a:spAutoFit/>
          </a:bodyPr>
          <a:lstStyle/>
          <a:p>
            <a:pPr eaLnBrk="0" hangingPunct="0">
              <a:defRPr/>
            </a:pPr>
            <a:r>
              <a:rPr lang="zh-CN" altLang="en-US" sz="1400" b="0" dirty="0">
                <a:solidFill>
                  <a:srgbClr val="000000"/>
                </a:solidFill>
                <a:latin typeface="微软雅黑" pitchFamily="34" charset="-122"/>
              </a:rPr>
              <a:t>轮</a:t>
            </a:r>
            <a:endParaRPr lang="zh-CN" altLang="en-US" sz="1400" b="0" dirty="0">
              <a:solidFill>
                <a:srgbClr val="FFFFFF"/>
              </a:solidFill>
              <a:effectLst>
                <a:outerShdw blurRad="38100" dist="38100" dir="2700000" algn="tl">
                  <a:srgbClr val="C0C0C0"/>
                </a:outerShdw>
              </a:effectLst>
              <a:latin typeface="微软雅黑" pitchFamily="34" charset="-122"/>
            </a:endParaRPr>
          </a:p>
        </p:txBody>
      </p:sp>
      <p:sp>
        <p:nvSpPr>
          <p:cNvPr id="121" name="Rectangle 1125"/>
          <p:cNvSpPr>
            <a:spLocks noChangeArrowheads="1"/>
          </p:cNvSpPr>
          <p:nvPr/>
        </p:nvSpPr>
        <p:spPr bwMode="auto">
          <a:xfrm>
            <a:off x="8891190" y="3462752"/>
            <a:ext cx="395552" cy="298450"/>
          </a:xfrm>
          <a:prstGeom prst="rect">
            <a:avLst/>
          </a:prstGeom>
          <a:no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2" name="Rectangle 1126"/>
          <p:cNvSpPr>
            <a:spLocks noChangeArrowheads="1"/>
          </p:cNvSpPr>
          <p:nvPr/>
        </p:nvSpPr>
        <p:spPr bwMode="auto">
          <a:xfrm>
            <a:off x="8984058" y="3532603"/>
            <a:ext cx="179536" cy="215444"/>
          </a:xfrm>
          <a:prstGeom prst="rect">
            <a:avLst/>
          </a:prstGeom>
          <a:noFill/>
          <a:ln w="9525">
            <a:noFill/>
            <a:miter lim="800000"/>
            <a:headEnd/>
            <a:tailEnd/>
          </a:ln>
        </p:spPr>
        <p:txBody>
          <a:bodyPr wrap="none" lIns="0" tIns="0" rIns="0" bIns="0">
            <a:spAutoFit/>
          </a:bodyPr>
          <a:lstStyle/>
          <a:p>
            <a:pPr eaLnBrk="0" hangingPunct="0">
              <a:defRPr/>
            </a:pPr>
            <a:r>
              <a:rPr lang="zh-CN" altLang="en-US" sz="1400" b="0" dirty="0">
                <a:solidFill>
                  <a:srgbClr val="000000"/>
                </a:solidFill>
                <a:latin typeface="微软雅黑" pitchFamily="34" charset="-122"/>
              </a:rPr>
              <a:t>轴</a:t>
            </a:r>
            <a:endParaRPr lang="zh-CN" altLang="en-US" sz="1400" b="0" dirty="0">
              <a:solidFill>
                <a:srgbClr val="FFFFFF"/>
              </a:solidFill>
              <a:effectLst>
                <a:outerShdw blurRad="38100" dist="38100" dir="2700000" algn="tl">
                  <a:srgbClr val="C0C0C0"/>
                </a:outerShdw>
              </a:effectLst>
              <a:latin typeface="微软雅黑" pitchFamily="34" charset="-122"/>
            </a:endParaRPr>
          </a:p>
        </p:txBody>
      </p:sp>
      <p:sp>
        <p:nvSpPr>
          <p:cNvPr id="123" name="Rectangle 1127"/>
          <p:cNvSpPr>
            <a:spLocks noChangeArrowheads="1"/>
          </p:cNvSpPr>
          <p:nvPr/>
        </p:nvSpPr>
        <p:spPr bwMode="auto">
          <a:xfrm>
            <a:off x="5683779" y="4669253"/>
            <a:ext cx="600207" cy="300037"/>
          </a:xfrm>
          <a:prstGeom prst="rect">
            <a:avLst/>
          </a:prstGeom>
          <a:no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4" name="Rectangle 1128"/>
          <p:cNvSpPr>
            <a:spLocks noChangeArrowheads="1"/>
          </p:cNvSpPr>
          <p:nvPr/>
        </p:nvSpPr>
        <p:spPr bwMode="auto">
          <a:xfrm>
            <a:off x="5776647" y="4739103"/>
            <a:ext cx="359073" cy="215444"/>
          </a:xfrm>
          <a:prstGeom prst="rect">
            <a:avLst/>
          </a:prstGeom>
          <a:noFill/>
          <a:ln w="9525">
            <a:noFill/>
            <a:miter lim="800000"/>
            <a:headEnd/>
            <a:tailEnd/>
          </a:ln>
        </p:spPr>
        <p:txBody>
          <a:bodyPr wrap="none" lIns="0" tIns="0" rIns="0" bIns="0">
            <a:spAutoFit/>
          </a:bodyPr>
          <a:lstStyle/>
          <a:p>
            <a:pPr eaLnBrk="0" hangingPunct="0">
              <a:defRPr/>
            </a:pPr>
            <a:r>
              <a:rPr lang="zh-CN" altLang="en-US" sz="1400" b="0" dirty="0">
                <a:solidFill>
                  <a:srgbClr val="000000"/>
                </a:solidFill>
                <a:latin typeface="微软雅黑" pitchFamily="34" charset="-122"/>
              </a:rPr>
              <a:t>垫圈</a:t>
            </a:r>
            <a:endParaRPr lang="zh-CN" altLang="en-US" sz="1400" b="0" dirty="0">
              <a:solidFill>
                <a:srgbClr val="FFFFFF"/>
              </a:solidFill>
              <a:effectLst>
                <a:outerShdw blurRad="38100" dist="38100" dir="2700000" algn="tl">
                  <a:srgbClr val="C0C0C0"/>
                </a:outerShdw>
              </a:effectLst>
              <a:latin typeface="微软雅黑" pitchFamily="34" charset="-122"/>
            </a:endParaRPr>
          </a:p>
        </p:txBody>
      </p:sp>
      <p:sp>
        <p:nvSpPr>
          <p:cNvPr id="125" name="Rectangle 1129"/>
          <p:cNvSpPr>
            <a:spLocks noChangeArrowheads="1"/>
          </p:cNvSpPr>
          <p:nvPr/>
        </p:nvSpPr>
        <p:spPr bwMode="auto">
          <a:xfrm>
            <a:off x="4689739" y="4669253"/>
            <a:ext cx="595048" cy="300037"/>
          </a:xfrm>
          <a:prstGeom prst="rect">
            <a:avLst/>
          </a:prstGeom>
          <a:no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6" name="Rectangle 1130"/>
          <p:cNvSpPr>
            <a:spLocks noChangeArrowheads="1"/>
          </p:cNvSpPr>
          <p:nvPr/>
        </p:nvSpPr>
        <p:spPr bwMode="auto">
          <a:xfrm>
            <a:off x="4780887" y="4739103"/>
            <a:ext cx="359073" cy="215444"/>
          </a:xfrm>
          <a:prstGeom prst="rect">
            <a:avLst/>
          </a:prstGeom>
          <a:noFill/>
          <a:ln w="9525">
            <a:noFill/>
            <a:miter lim="800000"/>
            <a:headEnd/>
            <a:tailEnd/>
          </a:ln>
        </p:spPr>
        <p:txBody>
          <a:bodyPr wrap="none" lIns="0" tIns="0" rIns="0" bIns="0">
            <a:spAutoFit/>
          </a:bodyPr>
          <a:lstStyle/>
          <a:p>
            <a:pPr eaLnBrk="0" hangingPunct="0">
              <a:defRPr/>
            </a:pPr>
            <a:r>
              <a:rPr lang="zh-CN" altLang="en-US" sz="1400" b="0" dirty="0">
                <a:solidFill>
                  <a:srgbClr val="000000"/>
                </a:solidFill>
                <a:latin typeface="微软雅黑" pitchFamily="34" charset="-122"/>
              </a:rPr>
              <a:t>坯料</a:t>
            </a:r>
            <a:endParaRPr lang="zh-CN" altLang="en-US" sz="1400" b="0" dirty="0">
              <a:solidFill>
                <a:srgbClr val="FFFFFF"/>
              </a:solidFill>
              <a:effectLst>
                <a:outerShdw blurRad="38100" dist="38100" dir="2700000" algn="tl">
                  <a:srgbClr val="C0C0C0"/>
                </a:outerShdw>
              </a:effectLst>
              <a:latin typeface="微软雅黑" pitchFamily="34" charset="-122"/>
            </a:endParaRPr>
          </a:p>
        </p:txBody>
      </p:sp>
      <p:sp>
        <p:nvSpPr>
          <p:cNvPr id="127" name="Rectangle 1131"/>
          <p:cNvSpPr>
            <a:spLocks noChangeArrowheads="1"/>
          </p:cNvSpPr>
          <p:nvPr/>
        </p:nvSpPr>
        <p:spPr bwMode="auto">
          <a:xfrm>
            <a:off x="7240190" y="4669253"/>
            <a:ext cx="596768" cy="300037"/>
          </a:xfrm>
          <a:prstGeom prst="rect">
            <a:avLst/>
          </a:prstGeom>
          <a:no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28" name="Rectangle 1132"/>
          <p:cNvSpPr>
            <a:spLocks noChangeArrowheads="1"/>
          </p:cNvSpPr>
          <p:nvPr/>
        </p:nvSpPr>
        <p:spPr bwMode="auto">
          <a:xfrm>
            <a:off x="7333058" y="4739103"/>
            <a:ext cx="359073" cy="215444"/>
          </a:xfrm>
          <a:prstGeom prst="rect">
            <a:avLst/>
          </a:prstGeom>
          <a:noFill/>
          <a:ln w="9525">
            <a:noFill/>
            <a:miter lim="800000"/>
            <a:headEnd/>
            <a:tailEnd/>
          </a:ln>
        </p:spPr>
        <p:txBody>
          <a:bodyPr wrap="none" lIns="0" tIns="0" rIns="0" bIns="0">
            <a:spAutoFit/>
          </a:bodyPr>
          <a:lstStyle/>
          <a:p>
            <a:pPr eaLnBrk="0" hangingPunct="0">
              <a:defRPr/>
            </a:pPr>
            <a:r>
              <a:rPr lang="zh-CN" altLang="en-US" sz="1400" b="0" dirty="0">
                <a:solidFill>
                  <a:srgbClr val="000000"/>
                </a:solidFill>
                <a:latin typeface="微软雅黑" pitchFamily="34" charset="-122"/>
              </a:rPr>
              <a:t>坯料</a:t>
            </a:r>
            <a:endParaRPr lang="zh-CN" altLang="en-US" sz="1400" b="0" dirty="0">
              <a:solidFill>
                <a:srgbClr val="FFFFFF"/>
              </a:solidFill>
              <a:effectLst>
                <a:outerShdw blurRad="38100" dist="38100" dir="2700000" algn="tl">
                  <a:srgbClr val="C0C0C0"/>
                </a:outerShdw>
              </a:effectLst>
              <a:latin typeface="微软雅黑" pitchFamily="34" charset="-122"/>
            </a:endParaRPr>
          </a:p>
        </p:txBody>
      </p:sp>
      <p:sp>
        <p:nvSpPr>
          <p:cNvPr id="129" name="Rectangle 1133"/>
          <p:cNvSpPr>
            <a:spLocks noChangeArrowheads="1"/>
          </p:cNvSpPr>
          <p:nvPr/>
        </p:nvSpPr>
        <p:spPr bwMode="auto">
          <a:xfrm>
            <a:off x="8975460" y="4669253"/>
            <a:ext cx="595048" cy="300037"/>
          </a:xfrm>
          <a:prstGeom prst="rect">
            <a:avLst/>
          </a:prstGeom>
          <a:no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0" name="Rectangle 1134"/>
          <p:cNvSpPr>
            <a:spLocks noChangeArrowheads="1"/>
          </p:cNvSpPr>
          <p:nvPr/>
        </p:nvSpPr>
        <p:spPr bwMode="auto">
          <a:xfrm>
            <a:off x="9066608" y="4739103"/>
            <a:ext cx="359073" cy="215444"/>
          </a:xfrm>
          <a:prstGeom prst="rect">
            <a:avLst/>
          </a:prstGeom>
          <a:noFill/>
          <a:ln w="9525">
            <a:noFill/>
            <a:miter lim="800000"/>
            <a:headEnd/>
            <a:tailEnd/>
          </a:ln>
        </p:spPr>
        <p:txBody>
          <a:bodyPr wrap="none" lIns="0" tIns="0" rIns="0" bIns="0">
            <a:spAutoFit/>
          </a:bodyPr>
          <a:lstStyle/>
          <a:p>
            <a:pPr eaLnBrk="0" hangingPunct="0">
              <a:defRPr/>
            </a:pPr>
            <a:r>
              <a:rPr lang="zh-CN" altLang="en-US" sz="1400" b="0" dirty="0">
                <a:solidFill>
                  <a:srgbClr val="000000"/>
                </a:solidFill>
                <a:latin typeface="微软雅黑" pitchFamily="34" charset="-122"/>
              </a:rPr>
              <a:t>坯料</a:t>
            </a:r>
            <a:endParaRPr lang="zh-CN" altLang="en-US" sz="1400" b="0" dirty="0">
              <a:solidFill>
                <a:srgbClr val="FFFFFF"/>
              </a:solidFill>
              <a:effectLst>
                <a:outerShdw blurRad="38100" dist="38100" dir="2700000" algn="tl">
                  <a:srgbClr val="C0C0C0"/>
                </a:outerShdw>
              </a:effectLst>
              <a:latin typeface="微软雅黑" pitchFamily="34" charset="-122"/>
            </a:endParaRPr>
          </a:p>
        </p:txBody>
      </p:sp>
      <p:sp>
        <p:nvSpPr>
          <p:cNvPr id="131" name="Rectangle 1135"/>
          <p:cNvSpPr>
            <a:spLocks noChangeArrowheads="1"/>
          </p:cNvSpPr>
          <p:nvPr/>
        </p:nvSpPr>
        <p:spPr bwMode="auto">
          <a:xfrm>
            <a:off x="5479123" y="1075152"/>
            <a:ext cx="1422268" cy="298450"/>
          </a:xfrm>
          <a:prstGeom prst="rect">
            <a:avLst/>
          </a:prstGeom>
          <a:no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2" name="Rectangle 1136"/>
          <p:cNvSpPr>
            <a:spLocks noChangeArrowheads="1"/>
          </p:cNvSpPr>
          <p:nvPr/>
        </p:nvSpPr>
        <p:spPr bwMode="auto">
          <a:xfrm>
            <a:off x="5578870" y="1145003"/>
            <a:ext cx="1077218" cy="215444"/>
          </a:xfrm>
          <a:prstGeom prst="rect">
            <a:avLst/>
          </a:prstGeom>
          <a:noFill/>
          <a:ln w="9525">
            <a:noFill/>
            <a:miter lim="800000"/>
            <a:headEnd/>
            <a:tailEnd/>
          </a:ln>
        </p:spPr>
        <p:txBody>
          <a:bodyPr wrap="none" lIns="0" tIns="0" rIns="0" bIns="0">
            <a:spAutoFit/>
          </a:bodyPr>
          <a:lstStyle/>
          <a:p>
            <a:pPr eaLnBrk="0" hangingPunct="0">
              <a:defRPr/>
            </a:pPr>
            <a:r>
              <a:rPr lang="zh-CN" altLang="en-US" sz="1400" b="0" dirty="0">
                <a:solidFill>
                  <a:srgbClr val="000000"/>
                </a:solidFill>
                <a:latin typeface="微软雅黑" pitchFamily="34" charset="-122"/>
              </a:rPr>
              <a:t>计划独立需求</a:t>
            </a:r>
            <a:endParaRPr lang="zh-CN" altLang="en-US" sz="1400" b="0" dirty="0">
              <a:solidFill>
                <a:srgbClr val="FFFFFF"/>
              </a:solidFill>
              <a:effectLst>
                <a:outerShdw blurRad="38100" dist="38100" dir="2700000" algn="tl">
                  <a:srgbClr val="C0C0C0"/>
                </a:outerShdw>
              </a:effectLst>
              <a:latin typeface="微软雅黑" pitchFamily="34" charset="-122"/>
            </a:endParaRPr>
          </a:p>
        </p:txBody>
      </p:sp>
      <p:grpSp>
        <p:nvGrpSpPr>
          <p:cNvPr id="133" name="Group 1139"/>
          <p:cNvGrpSpPr>
            <a:grpSpLocks/>
          </p:cNvGrpSpPr>
          <p:nvPr/>
        </p:nvGrpSpPr>
        <p:grpSpPr bwMode="auto">
          <a:xfrm>
            <a:off x="8454362" y="1581564"/>
            <a:ext cx="828940" cy="1168400"/>
            <a:chOff x="4534" y="990"/>
            <a:chExt cx="482" cy="736"/>
          </a:xfrm>
        </p:grpSpPr>
        <p:sp>
          <p:nvSpPr>
            <p:cNvPr id="134" name="Freeform 1137"/>
            <p:cNvSpPr>
              <a:spLocks/>
            </p:cNvSpPr>
            <p:nvPr/>
          </p:nvSpPr>
          <p:spPr bwMode="auto">
            <a:xfrm>
              <a:off x="4568" y="990"/>
              <a:ext cx="448" cy="678"/>
            </a:xfrm>
            <a:custGeom>
              <a:avLst/>
              <a:gdLst>
                <a:gd name="T0" fmla="*/ 448 w 448"/>
                <a:gd name="T1" fmla="*/ 7 h 678"/>
                <a:gd name="T2" fmla="*/ 437 w 448"/>
                <a:gd name="T3" fmla="*/ 0 h 678"/>
                <a:gd name="T4" fmla="*/ 0 w 448"/>
                <a:gd name="T5" fmla="*/ 671 h 678"/>
                <a:gd name="T6" fmla="*/ 11 w 448"/>
                <a:gd name="T7" fmla="*/ 678 h 678"/>
                <a:gd name="T8" fmla="*/ 448 w 448"/>
                <a:gd name="T9" fmla="*/ 7 h 678"/>
                <a:gd name="T10" fmla="*/ 0 60000 65536"/>
                <a:gd name="T11" fmla="*/ 0 60000 65536"/>
                <a:gd name="T12" fmla="*/ 0 60000 65536"/>
                <a:gd name="T13" fmla="*/ 0 60000 65536"/>
                <a:gd name="T14" fmla="*/ 0 60000 65536"/>
                <a:gd name="T15" fmla="*/ 0 w 448"/>
                <a:gd name="T16" fmla="*/ 0 h 678"/>
                <a:gd name="T17" fmla="*/ 448 w 448"/>
                <a:gd name="T18" fmla="*/ 678 h 678"/>
              </a:gdLst>
              <a:ahLst/>
              <a:cxnLst>
                <a:cxn ang="T10">
                  <a:pos x="T0" y="T1"/>
                </a:cxn>
                <a:cxn ang="T11">
                  <a:pos x="T2" y="T3"/>
                </a:cxn>
                <a:cxn ang="T12">
                  <a:pos x="T4" y="T5"/>
                </a:cxn>
                <a:cxn ang="T13">
                  <a:pos x="T6" y="T7"/>
                </a:cxn>
                <a:cxn ang="T14">
                  <a:pos x="T8" y="T9"/>
                </a:cxn>
              </a:cxnLst>
              <a:rect l="T15" t="T16" r="T17" b="T18"/>
              <a:pathLst>
                <a:path w="448" h="678">
                  <a:moveTo>
                    <a:pt x="448" y="7"/>
                  </a:moveTo>
                  <a:lnTo>
                    <a:pt x="437" y="0"/>
                  </a:lnTo>
                  <a:lnTo>
                    <a:pt x="0" y="671"/>
                  </a:lnTo>
                  <a:lnTo>
                    <a:pt x="11" y="678"/>
                  </a:lnTo>
                  <a:lnTo>
                    <a:pt x="448" y="7"/>
                  </a:lnTo>
                  <a:close/>
                </a:path>
              </a:pathLst>
            </a:custGeom>
            <a:solidFill>
              <a:srgbClr val="000000"/>
            </a:solidFill>
            <a:ln w="9525">
              <a:noFill/>
              <a:round/>
              <a:headEnd/>
              <a:tailEnd/>
            </a:ln>
          </p:spPr>
          <p:txBody>
            <a:bodyPr/>
            <a:lstStyle/>
            <a:p>
              <a:endParaRPr lang="zh-CN" altLang="en-US" sz="1400" b="0" dirty="0">
                <a:solidFill>
                  <a:srgbClr val="000000"/>
                </a:solidFill>
                <a:latin typeface="微软雅黑" pitchFamily="34" charset="-122"/>
              </a:endParaRPr>
            </a:p>
          </p:txBody>
        </p:sp>
        <p:sp>
          <p:nvSpPr>
            <p:cNvPr id="135" name="Freeform 1138"/>
            <p:cNvSpPr>
              <a:spLocks/>
            </p:cNvSpPr>
            <p:nvPr/>
          </p:nvSpPr>
          <p:spPr bwMode="auto">
            <a:xfrm>
              <a:off x="4534" y="1641"/>
              <a:ext cx="76" cy="85"/>
            </a:xfrm>
            <a:custGeom>
              <a:avLst/>
              <a:gdLst>
                <a:gd name="T0" fmla="*/ 8 w 76"/>
                <a:gd name="T1" fmla="*/ 0 h 85"/>
                <a:gd name="T2" fmla="*/ 0 w 76"/>
                <a:gd name="T3" fmla="*/ 85 h 85"/>
                <a:gd name="T4" fmla="*/ 76 w 76"/>
                <a:gd name="T5" fmla="*/ 41 h 85"/>
                <a:gd name="T6" fmla="*/ 8 w 76"/>
                <a:gd name="T7" fmla="*/ 0 h 85"/>
                <a:gd name="T8" fmla="*/ 0 60000 65536"/>
                <a:gd name="T9" fmla="*/ 0 60000 65536"/>
                <a:gd name="T10" fmla="*/ 0 60000 65536"/>
                <a:gd name="T11" fmla="*/ 0 60000 65536"/>
                <a:gd name="T12" fmla="*/ 0 w 76"/>
                <a:gd name="T13" fmla="*/ 0 h 85"/>
                <a:gd name="T14" fmla="*/ 76 w 76"/>
                <a:gd name="T15" fmla="*/ 85 h 85"/>
              </a:gdLst>
              <a:ahLst/>
              <a:cxnLst>
                <a:cxn ang="T8">
                  <a:pos x="T0" y="T1"/>
                </a:cxn>
                <a:cxn ang="T9">
                  <a:pos x="T2" y="T3"/>
                </a:cxn>
                <a:cxn ang="T10">
                  <a:pos x="T4" y="T5"/>
                </a:cxn>
                <a:cxn ang="T11">
                  <a:pos x="T6" y="T7"/>
                </a:cxn>
              </a:cxnLst>
              <a:rect l="T12" t="T13" r="T14" b="T15"/>
              <a:pathLst>
                <a:path w="76" h="85">
                  <a:moveTo>
                    <a:pt x="8" y="0"/>
                  </a:moveTo>
                  <a:lnTo>
                    <a:pt x="0" y="85"/>
                  </a:lnTo>
                  <a:lnTo>
                    <a:pt x="76" y="41"/>
                  </a:lnTo>
                  <a:lnTo>
                    <a:pt x="8" y="0"/>
                  </a:lnTo>
                  <a:close/>
                </a:path>
              </a:pathLst>
            </a:custGeom>
            <a:solidFill>
              <a:srgbClr val="000000"/>
            </a:solidFill>
            <a:ln w="9525">
              <a:noFill/>
              <a:round/>
              <a:headEnd/>
              <a:tailEnd/>
            </a:ln>
          </p:spPr>
          <p:txBody>
            <a:bodyPr/>
            <a:lstStyle/>
            <a:p>
              <a:endParaRPr lang="zh-CN" altLang="en-US" sz="1400" b="0" dirty="0">
                <a:solidFill>
                  <a:srgbClr val="000000"/>
                </a:solidFill>
                <a:latin typeface="微软雅黑" pitchFamily="34" charset="-122"/>
              </a:endParaRPr>
            </a:p>
          </p:txBody>
        </p:sp>
      </p:grpSp>
      <p:sp>
        <p:nvSpPr>
          <p:cNvPr id="136" name="Rectangle 1140"/>
          <p:cNvSpPr>
            <a:spLocks noChangeArrowheads="1"/>
          </p:cNvSpPr>
          <p:nvPr/>
        </p:nvSpPr>
        <p:spPr bwMode="auto">
          <a:xfrm>
            <a:off x="7938424" y="1083089"/>
            <a:ext cx="2657079" cy="300038"/>
          </a:xfrm>
          <a:prstGeom prst="rect">
            <a:avLst/>
          </a:prstGeom>
          <a:noFill/>
          <a:ln w="9525">
            <a:noFill/>
            <a:miter lim="800000"/>
            <a:headEnd/>
            <a:tailEnd/>
          </a:ln>
        </p:spPr>
        <p:txBody>
          <a:bodyPr/>
          <a:lstStyle/>
          <a:p>
            <a:endParaRPr lang="zh-CN" altLang="en-US" sz="1400" b="0" dirty="0">
              <a:solidFill>
                <a:srgbClr val="000000"/>
              </a:solidFill>
              <a:latin typeface="微软雅黑" pitchFamily="34" charset="-122"/>
            </a:endParaRPr>
          </a:p>
        </p:txBody>
      </p:sp>
      <p:sp>
        <p:nvSpPr>
          <p:cNvPr id="137" name="Rectangle 1141"/>
          <p:cNvSpPr>
            <a:spLocks noChangeArrowheads="1"/>
          </p:cNvSpPr>
          <p:nvPr/>
        </p:nvSpPr>
        <p:spPr bwMode="auto">
          <a:xfrm>
            <a:off x="8039893" y="1156115"/>
            <a:ext cx="2154436" cy="215444"/>
          </a:xfrm>
          <a:prstGeom prst="rect">
            <a:avLst/>
          </a:prstGeom>
          <a:noFill/>
          <a:ln w="9525">
            <a:noFill/>
            <a:miter lim="800000"/>
            <a:headEnd/>
            <a:tailEnd/>
          </a:ln>
        </p:spPr>
        <p:txBody>
          <a:bodyPr wrap="none" lIns="0" tIns="0" rIns="0" bIns="0">
            <a:spAutoFit/>
          </a:bodyPr>
          <a:lstStyle/>
          <a:p>
            <a:pPr eaLnBrk="0" hangingPunct="0">
              <a:defRPr/>
            </a:pPr>
            <a:r>
              <a:rPr lang="zh-CN" altLang="en-US" sz="1400" b="0" dirty="0">
                <a:solidFill>
                  <a:srgbClr val="000000"/>
                </a:solidFill>
                <a:latin typeface="微软雅黑" pitchFamily="34" charset="-122"/>
              </a:rPr>
              <a:t>仅存在于下一级：相关需求</a:t>
            </a:r>
            <a:endParaRPr lang="zh-CN" altLang="en-US" sz="1400" b="0" dirty="0">
              <a:solidFill>
                <a:srgbClr val="FFFFFF"/>
              </a:solidFill>
              <a:effectLst>
                <a:outerShdw blurRad="38100" dist="38100" dir="2700000" algn="tl">
                  <a:srgbClr val="C0C0C0"/>
                </a:outerShdw>
              </a:effectLst>
              <a:latin typeface="微软雅黑" pitchFamily="34" charset="-122"/>
            </a:endParaRPr>
          </a:p>
        </p:txBody>
      </p:sp>
    </p:spTree>
    <p:extLst>
      <p:ext uri="{BB962C8B-B14F-4D97-AF65-F5344CB8AC3E}">
        <p14:creationId xmlns:p14="http://schemas.microsoft.com/office/powerpoint/2010/main" val="1672653620"/>
      </p:ext>
    </p:extLst>
  </p:cSld>
  <p:clrMapOvr>
    <a:masterClrMapping/>
  </p:clrMapOvr>
  <p:transition>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5446644"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5</a:t>
            </a:r>
            <a:r>
              <a:rPr lang="zh-CN" altLang="en-US" dirty="0" smtClean="0">
                <a:latin typeface="微软雅黑" panose="020B0503020204020204" pitchFamily="34" charset="-122"/>
                <a:sym typeface="微软雅黑" panose="020B0503020204020204" pitchFamily="34" charset="-122"/>
              </a:rPr>
              <a:t>、物料需求计划</a:t>
            </a:r>
            <a:r>
              <a:rPr lang="en-US" altLang="zh-CN" dirty="0" smtClean="0">
                <a:latin typeface="微软雅黑" panose="020B0503020204020204" pitchFamily="34" charset="-122"/>
                <a:sym typeface="微软雅黑" panose="020B0503020204020204" pitchFamily="34" charset="-122"/>
              </a:rPr>
              <a:t>-MPS</a:t>
            </a:r>
            <a:r>
              <a:rPr lang="zh-CN" altLang="en-US" dirty="0" smtClean="0">
                <a:latin typeface="微软雅黑" panose="020B0503020204020204" pitchFamily="34" charset="-122"/>
                <a:sym typeface="微软雅黑" panose="020B0503020204020204" pitchFamily="34" charset="-122"/>
              </a:rPr>
              <a:t>级物料主数据参数</a:t>
            </a:r>
            <a:endParaRPr lang="zh-CN" altLang="en-US" dirty="0"/>
          </a:p>
        </p:txBody>
      </p:sp>
      <p:sp>
        <p:nvSpPr>
          <p:cNvPr id="6" name="Rectangle 2"/>
          <p:cNvSpPr>
            <a:spLocks noChangeArrowheads="1"/>
          </p:cNvSpPr>
          <p:nvPr/>
        </p:nvSpPr>
        <p:spPr bwMode="auto">
          <a:xfrm>
            <a:off x="747334" y="634037"/>
            <a:ext cx="9389985" cy="5411623"/>
          </a:xfrm>
          <a:prstGeom prst="rect">
            <a:avLst/>
          </a:prstGeom>
          <a:noFill/>
          <a:ln w="9525">
            <a:noFill/>
            <a:miter lim="800000"/>
            <a:headEnd/>
            <a:tailEnd/>
          </a:ln>
        </p:spPr>
        <p:txBody>
          <a:bodyPr lIns="92075" tIns="46038" rIns="92075" bIns="46038"/>
          <a:lstStyle/>
          <a:p>
            <a:pPr marL="400050" indent="-400050" eaLnBrk="0" hangingPunct="0">
              <a:lnSpc>
                <a:spcPct val="120000"/>
              </a:lnSpc>
              <a:spcBef>
                <a:spcPct val="30000"/>
              </a:spcBef>
            </a:pPr>
            <a:endParaRPr lang="en-US" altLang="zh-CN" b="0" dirty="0">
              <a:solidFill>
                <a:srgbClr val="000000"/>
              </a:solidFill>
              <a:latin typeface="微软雅黑" pitchFamily="34" charset="-122"/>
            </a:endParaRPr>
          </a:p>
          <a:p>
            <a:pPr marL="914400" lvl="1" indent="-342900" eaLnBrk="0" hangingPunct="0">
              <a:lnSpc>
                <a:spcPct val="150000"/>
              </a:lnSpc>
              <a:spcBef>
                <a:spcPct val="30000"/>
              </a:spcBef>
              <a:buClr>
                <a:srgbClr val="C00000"/>
              </a:buClr>
              <a:buSzPct val="80000"/>
              <a:buFont typeface="Wingdings" pitchFamily="2" charset="2"/>
              <a:buChar char="u"/>
            </a:pPr>
            <a:r>
              <a:rPr lang="en-US" altLang="zh-CN" b="0" dirty="0">
                <a:solidFill>
                  <a:srgbClr val="000000"/>
                </a:solidFill>
                <a:latin typeface="微软雅黑" pitchFamily="34" charset="-122"/>
              </a:rPr>
              <a:t>MRP </a:t>
            </a:r>
            <a:r>
              <a:rPr lang="zh-CN" altLang="en-US" b="0" dirty="0">
                <a:solidFill>
                  <a:srgbClr val="000000"/>
                </a:solidFill>
                <a:latin typeface="微软雅黑" pitchFamily="34" charset="-122"/>
              </a:rPr>
              <a:t>类型</a:t>
            </a:r>
            <a:r>
              <a:rPr lang="en-US" altLang="zh-CN" b="0" dirty="0">
                <a:solidFill>
                  <a:srgbClr val="000000"/>
                </a:solidFill>
                <a:latin typeface="微软雅黑" pitchFamily="34" charset="-122"/>
              </a:rPr>
              <a:t>: </a:t>
            </a:r>
            <a:r>
              <a:rPr lang="zh-CN" altLang="en-US" b="0" dirty="0" smtClean="0">
                <a:solidFill>
                  <a:srgbClr val="000000"/>
                </a:solidFill>
                <a:latin typeface="微软雅黑" pitchFamily="34" charset="-122"/>
              </a:rPr>
              <a:t>确定计划物料计划过程的代码，决</a:t>
            </a:r>
            <a:r>
              <a:rPr lang="zh-CN" altLang="en-US" b="0" dirty="0">
                <a:solidFill>
                  <a:srgbClr val="000000"/>
                </a:solidFill>
                <a:latin typeface="微软雅黑" pitchFamily="34" charset="-122"/>
              </a:rPr>
              <a:t>定物料是否计划及怎样执行</a:t>
            </a:r>
          </a:p>
          <a:p>
            <a:pPr marL="1314450" lvl="2" indent="-228600" eaLnBrk="0" hangingPunct="0">
              <a:lnSpc>
                <a:spcPct val="150000"/>
              </a:lnSpc>
              <a:spcBef>
                <a:spcPct val="30000"/>
              </a:spcBef>
              <a:buClr>
                <a:srgbClr val="83C2E5">
                  <a:lumMod val="90000"/>
                </a:srgbClr>
              </a:buClr>
              <a:buSzPct val="80000"/>
              <a:buFont typeface="Wingdings" pitchFamily="2" charset="2"/>
              <a:buChar char="p"/>
            </a:pPr>
            <a:r>
              <a:rPr lang="en-US" altLang="zh-CN" b="0" dirty="0">
                <a:solidFill>
                  <a:srgbClr val="000000"/>
                </a:solidFill>
                <a:latin typeface="微软雅黑" pitchFamily="34" charset="-122"/>
              </a:rPr>
              <a:t>MPS </a:t>
            </a:r>
            <a:r>
              <a:rPr lang="zh-CN" altLang="en-US" b="0" dirty="0">
                <a:solidFill>
                  <a:srgbClr val="000000"/>
                </a:solidFill>
                <a:latin typeface="微软雅黑" pitchFamily="34" charset="-122"/>
              </a:rPr>
              <a:t>项目</a:t>
            </a:r>
            <a:r>
              <a:rPr lang="en-US" altLang="zh-CN" b="0" dirty="0">
                <a:solidFill>
                  <a:srgbClr val="000000"/>
                </a:solidFill>
                <a:latin typeface="微软雅黑" pitchFamily="34" charset="-122"/>
              </a:rPr>
              <a:t>: M0, MRP </a:t>
            </a:r>
            <a:r>
              <a:rPr lang="zh-CN" altLang="en-US" b="0" dirty="0">
                <a:solidFill>
                  <a:srgbClr val="000000"/>
                </a:solidFill>
                <a:latin typeface="微软雅黑" pitchFamily="34" charset="-122"/>
              </a:rPr>
              <a:t>项目</a:t>
            </a:r>
            <a:r>
              <a:rPr lang="en-US" altLang="zh-CN" b="0" dirty="0">
                <a:solidFill>
                  <a:srgbClr val="000000"/>
                </a:solidFill>
                <a:latin typeface="微软雅黑" pitchFamily="34" charset="-122"/>
              </a:rPr>
              <a:t>: PD</a:t>
            </a:r>
          </a:p>
          <a:p>
            <a:pPr marL="914400" lvl="1" indent="-342900" eaLnBrk="0" hangingPunct="0">
              <a:lnSpc>
                <a:spcPct val="150000"/>
              </a:lnSpc>
              <a:spcBef>
                <a:spcPct val="30000"/>
              </a:spcBef>
              <a:buClr>
                <a:srgbClr val="C00000"/>
              </a:buClr>
              <a:buSzPct val="80000"/>
              <a:buFont typeface="Wingdings" pitchFamily="2" charset="2"/>
              <a:buChar char="u"/>
            </a:pPr>
            <a:r>
              <a:rPr lang="en-US" altLang="zh-CN" b="0" dirty="0">
                <a:solidFill>
                  <a:srgbClr val="000000"/>
                </a:solidFill>
                <a:latin typeface="微软雅黑" pitchFamily="34" charset="-122"/>
              </a:rPr>
              <a:t>MRP</a:t>
            </a:r>
            <a:r>
              <a:rPr lang="zh-CN" altLang="en-US" b="0" dirty="0">
                <a:solidFill>
                  <a:srgbClr val="000000"/>
                </a:solidFill>
                <a:latin typeface="微软雅黑" pitchFamily="34" charset="-122"/>
              </a:rPr>
              <a:t>控制者：物料需求计划责任人，在</a:t>
            </a:r>
            <a:r>
              <a:rPr lang="en-US" altLang="zh-CN" b="0" dirty="0">
                <a:solidFill>
                  <a:srgbClr val="000000"/>
                </a:solidFill>
                <a:latin typeface="微软雅黑" pitchFamily="34" charset="-122"/>
              </a:rPr>
              <a:t>SAP</a:t>
            </a:r>
            <a:r>
              <a:rPr lang="zh-CN" altLang="en-US" b="0" dirty="0">
                <a:solidFill>
                  <a:srgbClr val="000000"/>
                </a:solidFill>
                <a:latin typeface="微软雅黑" pitchFamily="34" charset="-122"/>
              </a:rPr>
              <a:t>中作为关键字段为生产计划</a:t>
            </a:r>
            <a:r>
              <a:rPr lang="zh-CN" altLang="en-US" b="0" dirty="0" smtClean="0">
                <a:solidFill>
                  <a:srgbClr val="000000"/>
                </a:solidFill>
                <a:latin typeface="微软雅黑" pitchFamily="34" charset="-122"/>
              </a:rPr>
              <a:t>进</a:t>
            </a:r>
            <a:endParaRPr lang="en-US" altLang="zh-CN" b="0" dirty="0" smtClean="0">
              <a:solidFill>
                <a:srgbClr val="000000"/>
              </a:solidFill>
              <a:latin typeface="微软雅黑" pitchFamily="34" charset="-122"/>
            </a:endParaRPr>
          </a:p>
          <a:p>
            <a:pPr marL="914400" lvl="1" indent="-342900" eaLnBrk="0" hangingPunct="0">
              <a:lnSpc>
                <a:spcPct val="150000"/>
              </a:lnSpc>
              <a:spcBef>
                <a:spcPct val="30000"/>
              </a:spcBef>
              <a:buClr>
                <a:srgbClr val="C00000"/>
              </a:buClr>
              <a:buSzPct val="80000"/>
            </a:pPr>
            <a:r>
              <a:rPr lang="en-US" altLang="zh-CN" b="0" dirty="0" smtClean="0">
                <a:solidFill>
                  <a:srgbClr val="000000"/>
                </a:solidFill>
                <a:latin typeface="微软雅黑" pitchFamily="34" charset="-122"/>
              </a:rPr>
              <a:t>                          </a:t>
            </a:r>
            <a:r>
              <a:rPr lang="zh-CN" altLang="en-US" b="0" dirty="0" smtClean="0">
                <a:solidFill>
                  <a:srgbClr val="000000"/>
                </a:solidFill>
                <a:latin typeface="微软雅黑" pitchFamily="34" charset="-122"/>
              </a:rPr>
              <a:t>行</a:t>
            </a:r>
            <a:r>
              <a:rPr lang="zh-CN" altLang="en-US" b="0" dirty="0">
                <a:solidFill>
                  <a:srgbClr val="000000"/>
                </a:solidFill>
                <a:latin typeface="微软雅黑" pitchFamily="34" charset="-122"/>
              </a:rPr>
              <a:t>分析和统计</a:t>
            </a:r>
          </a:p>
          <a:p>
            <a:pPr marL="914400" lvl="1" indent="-342900" eaLnBrk="0" hangingPunct="0">
              <a:lnSpc>
                <a:spcPct val="150000"/>
              </a:lnSpc>
              <a:spcBef>
                <a:spcPct val="30000"/>
              </a:spcBef>
              <a:buClr>
                <a:srgbClr val="C00000"/>
              </a:buClr>
              <a:buSzPct val="80000"/>
              <a:buFont typeface="Wingdings" pitchFamily="2" charset="2"/>
              <a:buChar char="u"/>
            </a:pPr>
            <a:r>
              <a:rPr lang="zh-CN" altLang="en-US" b="0" dirty="0">
                <a:solidFill>
                  <a:srgbClr val="000000"/>
                </a:solidFill>
                <a:latin typeface="微软雅黑" pitchFamily="34" charset="-122"/>
              </a:rPr>
              <a:t>批量类型：决定单个订单批量大小及为批量管理提供控制</a:t>
            </a:r>
          </a:p>
          <a:p>
            <a:pPr marL="1314450" lvl="2" indent="-228600" eaLnBrk="0" hangingPunct="0">
              <a:lnSpc>
                <a:spcPct val="150000"/>
              </a:lnSpc>
              <a:spcBef>
                <a:spcPct val="30000"/>
              </a:spcBef>
              <a:buClr>
                <a:srgbClr val="83C2E5">
                  <a:lumMod val="90000"/>
                </a:srgbClr>
              </a:buClr>
              <a:buSzPct val="80000"/>
              <a:buFont typeface="Wingdings" pitchFamily="2" charset="2"/>
              <a:buChar char="p"/>
            </a:pPr>
            <a:r>
              <a:rPr lang="en-US" altLang="zh-CN" b="0" dirty="0">
                <a:solidFill>
                  <a:srgbClr val="000000"/>
                </a:solidFill>
                <a:latin typeface="微软雅黑" pitchFamily="34" charset="-122"/>
              </a:rPr>
              <a:t>EX:  </a:t>
            </a:r>
            <a:r>
              <a:rPr lang="zh-CN" altLang="en-US" b="0" dirty="0">
                <a:solidFill>
                  <a:srgbClr val="000000"/>
                </a:solidFill>
                <a:latin typeface="微软雅黑" pitchFamily="34" charset="-122"/>
              </a:rPr>
              <a:t>直接按批订货量</a:t>
            </a:r>
          </a:p>
          <a:p>
            <a:pPr marL="1314450" lvl="2" indent="-228600" eaLnBrk="0" hangingPunct="0">
              <a:lnSpc>
                <a:spcPct val="150000"/>
              </a:lnSpc>
              <a:spcBef>
                <a:spcPct val="30000"/>
              </a:spcBef>
              <a:buClr>
                <a:srgbClr val="83C2E5">
                  <a:lumMod val="90000"/>
                </a:srgbClr>
              </a:buClr>
              <a:buSzPct val="80000"/>
              <a:buFont typeface="Wingdings" pitchFamily="2" charset="2"/>
              <a:buChar char="p"/>
            </a:pPr>
            <a:r>
              <a:rPr lang="en-US" altLang="zh-CN" b="0" dirty="0">
                <a:solidFill>
                  <a:srgbClr val="000000"/>
                </a:solidFill>
                <a:latin typeface="微软雅黑" pitchFamily="34" charset="-122"/>
              </a:rPr>
              <a:t>FX:  </a:t>
            </a:r>
            <a:r>
              <a:rPr lang="zh-CN" altLang="en-US" b="0" dirty="0">
                <a:solidFill>
                  <a:srgbClr val="000000"/>
                </a:solidFill>
                <a:latin typeface="微软雅黑" pitchFamily="34" charset="-122"/>
              </a:rPr>
              <a:t>固定批量</a:t>
            </a:r>
          </a:p>
          <a:p>
            <a:pPr marL="1314450" lvl="2" indent="-228600" eaLnBrk="0" hangingPunct="0">
              <a:lnSpc>
                <a:spcPct val="150000"/>
              </a:lnSpc>
              <a:spcBef>
                <a:spcPct val="30000"/>
              </a:spcBef>
              <a:buClr>
                <a:srgbClr val="83C2E5">
                  <a:lumMod val="90000"/>
                </a:srgbClr>
              </a:buClr>
              <a:buSzPct val="80000"/>
              <a:buFont typeface="Wingdings" pitchFamily="2" charset="2"/>
              <a:buChar char="p"/>
            </a:pPr>
            <a:r>
              <a:rPr lang="en-US" altLang="zh-CN" b="0" dirty="0">
                <a:solidFill>
                  <a:srgbClr val="000000"/>
                </a:solidFill>
                <a:latin typeface="微软雅黑" pitchFamily="34" charset="-122"/>
              </a:rPr>
              <a:t>WB:  </a:t>
            </a:r>
            <a:r>
              <a:rPr lang="zh-CN" altLang="en-US" b="0" dirty="0">
                <a:solidFill>
                  <a:srgbClr val="000000"/>
                </a:solidFill>
                <a:latin typeface="微软雅黑" pitchFamily="34" charset="-122"/>
              </a:rPr>
              <a:t>周批量</a:t>
            </a:r>
          </a:p>
          <a:p>
            <a:pPr marL="1314450" lvl="2" indent="-228600" eaLnBrk="0" hangingPunct="0">
              <a:lnSpc>
                <a:spcPct val="150000"/>
              </a:lnSpc>
              <a:spcBef>
                <a:spcPct val="30000"/>
              </a:spcBef>
              <a:buClr>
                <a:srgbClr val="83C2E5">
                  <a:lumMod val="90000"/>
                </a:srgbClr>
              </a:buClr>
              <a:buSzPct val="80000"/>
              <a:buFont typeface="Wingdings" pitchFamily="2" charset="2"/>
              <a:buChar char="p"/>
            </a:pPr>
            <a:r>
              <a:rPr lang="en-US" altLang="zh-CN" b="0" dirty="0">
                <a:solidFill>
                  <a:srgbClr val="000000"/>
                </a:solidFill>
                <a:latin typeface="Times New Roman" pitchFamily="18" charset="0"/>
              </a:rPr>
              <a:t>……</a:t>
            </a:r>
            <a:endParaRPr lang="en-US" altLang="zh-CN" b="0" dirty="0">
              <a:solidFill>
                <a:srgbClr val="000000"/>
              </a:solidFill>
              <a:latin typeface="微软雅黑" pitchFamily="34" charset="-122"/>
            </a:endParaRPr>
          </a:p>
        </p:txBody>
      </p:sp>
    </p:spTree>
    <p:extLst>
      <p:ext uri="{BB962C8B-B14F-4D97-AF65-F5344CB8AC3E}">
        <p14:creationId xmlns:p14="http://schemas.microsoft.com/office/powerpoint/2010/main" val="1093231825"/>
      </p:ext>
    </p:extLst>
  </p:cSld>
  <p:clrMapOvr>
    <a:masterClrMapping/>
  </p:clrMapOvr>
  <p:transition>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6162261"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5</a:t>
            </a:r>
            <a:r>
              <a:rPr lang="zh-CN" altLang="en-US" dirty="0" smtClean="0">
                <a:latin typeface="微软雅黑" panose="020B0503020204020204" pitchFamily="34" charset="-122"/>
                <a:sym typeface="微软雅黑" panose="020B0503020204020204" pitchFamily="34" charset="-122"/>
              </a:rPr>
              <a:t>、物料需求计划</a:t>
            </a:r>
            <a:r>
              <a:rPr lang="en-US" altLang="zh-CN" dirty="0" smtClean="0">
                <a:latin typeface="微软雅黑" panose="020B0503020204020204" pitchFamily="34" charset="-122"/>
                <a:sym typeface="微软雅黑" panose="020B0503020204020204" pitchFamily="34" charset="-122"/>
              </a:rPr>
              <a:t>-</a:t>
            </a:r>
            <a:r>
              <a:rPr lang="zh-CN" altLang="en-US" dirty="0" smtClean="0">
                <a:latin typeface="微软雅黑" panose="020B0503020204020204" pitchFamily="34" charset="-122"/>
                <a:sym typeface="微软雅黑" panose="020B0503020204020204" pitchFamily="34" charset="-122"/>
              </a:rPr>
              <a:t>运行</a:t>
            </a:r>
            <a:r>
              <a:rPr lang="en-US" altLang="zh-CN" dirty="0" smtClean="0">
                <a:latin typeface="微软雅黑" panose="020B0503020204020204" pitchFamily="34" charset="-122"/>
                <a:sym typeface="微软雅黑" panose="020B0503020204020204" pitchFamily="34" charset="-122"/>
              </a:rPr>
              <a:t>MRP</a:t>
            </a:r>
            <a:r>
              <a:rPr lang="zh-CN" altLang="en-US" dirty="0" smtClean="0">
                <a:latin typeface="微软雅黑" panose="020B0503020204020204" pitchFamily="34" charset="-122"/>
                <a:sym typeface="微软雅黑" panose="020B0503020204020204" pitchFamily="34" charset="-122"/>
              </a:rPr>
              <a:t>事务代码</a:t>
            </a:r>
            <a:endParaRPr lang="zh-CN" altLang="en-US" dirty="0"/>
          </a:p>
        </p:txBody>
      </p:sp>
      <p:sp>
        <p:nvSpPr>
          <p:cNvPr id="2" name="文本框 1"/>
          <p:cNvSpPr txBox="1"/>
          <p:nvPr/>
        </p:nvSpPr>
        <p:spPr>
          <a:xfrm>
            <a:off x="685800" y="894522"/>
            <a:ext cx="7668763" cy="400110"/>
          </a:xfrm>
          <a:prstGeom prst="rect">
            <a:avLst/>
          </a:prstGeom>
          <a:noFill/>
        </p:spPr>
        <p:txBody>
          <a:bodyPr wrap="square" rtlCol="0">
            <a:spAutoFit/>
          </a:bodyPr>
          <a:lstStyle/>
          <a:p>
            <a:r>
              <a:rPr lang="en-US" altLang="zh-CN" dirty="0" smtClean="0"/>
              <a:t>1</a:t>
            </a:r>
            <a:r>
              <a:rPr lang="zh-CN" altLang="en-US" dirty="0" smtClean="0"/>
              <a:t>、</a:t>
            </a:r>
            <a:r>
              <a:rPr lang="en-US" altLang="zh-CN" dirty="0" smtClean="0"/>
              <a:t>MD01 </a:t>
            </a:r>
            <a:r>
              <a:rPr lang="zh-CN" altLang="en-US" dirty="0" smtClean="0"/>
              <a:t>工厂</a:t>
            </a:r>
            <a:r>
              <a:rPr lang="zh-CN" altLang="en-US" dirty="0"/>
              <a:t>级</a:t>
            </a:r>
            <a:r>
              <a:rPr lang="zh-CN" altLang="en-US" dirty="0" smtClean="0"/>
              <a:t>运行</a:t>
            </a:r>
            <a:r>
              <a:rPr lang="en-US" altLang="zh-CN" dirty="0" smtClean="0"/>
              <a:t>MRP</a:t>
            </a:r>
            <a:endParaRPr lang="zh-CN" altLang="en-US" dirty="0"/>
          </a:p>
        </p:txBody>
      </p:sp>
      <p:sp>
        <p:nvSpPr>
          <p:cNvPr id="6" name="文本框 5"/>
          <p:cNvSpPr txBox="1"/>
          <p:nvPr/>
        </p:nvSpPr>
        <p:spPr>
          <a:xfrm>
            <a:off x="685796" y="1576266"/>
            <a:ext cx="7668763" cy="400110"/>
          </a:xfrm>
          <a:prstGeom prst="rect">
            <a:avLst/>
          </a:prstGeom>
          <a:noFill/>
        </p:spPr>
        <p:txBody>
          <a:bodyPr wrap="square" rtlCol="0">
            <a:spAutoFit/>
          </a:bodyPr>
          <a:lstStyle/>
          <a:p>
            <a:r>
              <a:rPr lang="en-US" altLang="zh-CN" dirty="0"/>
              <a:t>2</a:t>
            </a:r>
            <a:r>
              <a:rPr lang="zh-CN" altLang="en-US" dirty="0" smtClean="0"/>
              <a:t>、</a:t>
            </a:r>
            <a:r>
              <a:rPr lang="en-US" altLang="zh-CN" dirty="0" smtClean="0"/>
              <a:t>MD02 </a:t>
            </a:r>
            <a:r>
              <a:rPr lang="zh-CN" altLang="en-US" dirty="0" smtClean="0"/>
              <a:t>单物料运行</a:t>
            </a:r>
            <a:r>
              <a:rPr lang="en-US" altLang="zh-CN" dirty="0" smtClean="0"/>
              <a:t>MRP</a:t>
            </a:r>
            <a:endParaRPr lang="zh-CN" altLang="en-US" dirty="0"/>
          </a:p>
        </p:txBody>
      </p:sp>
      <p:sp>
        <p:nvSpPr>
          <p:cNvPr id="7" name="文本框 6"/>
          <p:cNvSpPr txBox="1"/>
          <p:nvPr/>
        </p:nvSpPr>
        <p:spPr>
          <a:xfrm>
            <a:off x="685796" y="2321701"/>
            <a:ext cx="7668763" cy="400110"/>
          </a:xfrm>
          <a:prstGeom prst="rect">
            <a:avLst/>
          </a:prstGeom>
          <a:noFill/>
        </p:spPr>
        <p:txBody>
          <a:bodyPr wrap="square" rtlCol="0">
            <a:spAutoFit/>
          </a:bodyPr>
          <a:lstStyle/>
          <a:p>
            <a:r>
              <a:rPr lang="en-US" altLang="zh-CN" dirty="0" smtClean="0"/>
              <a:t>3</a:t>
            </a:r>
            <a:r>
              <a:rPr lang="zh-CN" altLang="en-US" dirty="0" smtClean="0"/>
              <a:t>、</a:t>
            </a:r>
            <a:r>
              <a:rPr lang="en-US" altLang="zh-CN" dirty="0" smtClean="0"/>
              <a:t>MD51 </a:t>
            </a:r>
            <a:r>
              <a:rPr lang="zh-CN" altLang="en-US" dirty="0" smtClean="0"/>
              <a:t>按项目运行</a:t>
            </a:r>
            <a:r>
              <a:rPr lang="en-US" altLang="zh-CN" dirty="0" smtClean="0"/>
              <a:t>MRP</a:t>
            </a:r>
            <a:endParaRPr lang="zh-CN" altLang="en-US" dirty="0"/>
          </a:p>
        </p:txBody>
      </p:sp>
      <p:sp>
        <p:nvSpPr>
          <p:cNvPr id="8" name="文本框 7"/>
          <p:cNvSpPr txBox="1"/>
          <p:nvPr/>
        </p:nvSpPr>
        <p:spPr>
          <a:xfrm>
            <a:off x="685796" y="3050253"/>
            <a:ext cx="7668763" cy="400110"/>
          </a:xfrm>
          <a:prstGeom prst="rect">
            <a:avLst/>
          </a:prstGeom>
          <a:noFill/>
        </p:spPr>
        <p:txBody>
          <a:bodyPr wrap="square" rtlCol="0">
            <a:spAutoFit/>
          </a:bodyPr>
          <a:lstStyle/>
          <a:p>
            <a:r>
              <a:rPr lang="en-US" altLang="zh-CN" dirty="0" smtClean="0"/>
              <a:t>4</a:t>
            </a:r>
            <a:r>
              <a:rPr lang="zh-CN" altLang="en-US" dirty="0" smtClean="0"/>
              <a:t>、</a:t>
            </a:r>
            <a:r>
              <a:rPr lang="en-US" altLang="zh-CN" dirty="0" smtClean="0"/>
              <a:t>MD40 </a:t>
            </a:r>
            <a:r>
              <a:rPr lang="zh-CN" altLang="en-US" dirty="0" smtClean="0"/>
              <a:t>单个</a:t>
            </a:r>
            <a:r>
              <a:rPr lang="en-US" altLang="zh-CN" dirty="0" smtClean="0"/>
              <a:t>MPS</a:t>
            </a:r>
            <a:r>
              <a:rPr lang="zh-CN" altLang="en-US" dirty="0" smtClean="0"/>
              <a:t>产品运行</a:t>
            </a:r>
            <a:r>
              <a:rPr lang="en-US" altLang="zh-CN" dirty="0" smtClean="0"/>
              <a:t>MRP</a:t>
            </a:r>
            <a:endParaRPr lang="zh-CN" altLang="en-US" dirty="0"/>
          </a:p>
        </p:txBody>
      </p:sp>
      <p:sp>
        <p:nvSpPr>
          <p:cNvPr id="9" name="文本框 8"/>
          <p:cNvSpPr txBox="1"/>
          <p:nvPr/>
        </p:nvSpPr>
        <p:spPr>
          <a:xfrm>
            <a:off x="685796" y="4372429"/>
            <a:ext cx="7668763" cy="400110"/>
          </a:xfrm>
          <a:prstGeom prst="rect">
            <a:avLst/>
          </a:prstGeom>
          <a:noFill/>
        </p:spPr>
        <p:txBody>
          <a:bodyPr wrap="square" rtlCol="0">
            <a:spAutoFit/>
          </a:bodyPr>
          <a:lstStyle/>
          <a:p>
            <a:r>
              <a:rPr lang="en-US" altLang="zh-CN" dirty="0" smtClean="0"/>
              <a:t>6</a:t>
            </a:r>
            <a:r>
              <a:rPr lang="zh-CN" altLang="en-US" dirty="0" smtClean="0"/>
              <a:t>、</a:t>
            </a:r>
            <a:r>
              <a:rPr lang="en-US" altLang="zh-CN" dirty="0" smtClean="0"/>
              <a:t>MDBT </a:t>
            </a:r>
            <a:r>
              <a:rPr lang="zh-CN" altLang="en-US" dirty="0" smtClean="0"/>
              <a:t>设置后台运行</a:t>
            </a:r>
            <a:r>
              <a:rPr lang="en-US" altLang="zh-CN" dirty="0" smtClean="0"/>
              <a:t>MRP JOB</a:t>
            </a:r>
            <a:endParaRPr lang="zh-CN" altLang="en-US" dirty="0"/>
          </a:p>
        </p:txBody>
      </p:sp>
      <p:sp>
        <p:nvSpPr>
          <p:cNvPr id="10" name="文本框 9"/>
          <p:cNvSpPr txBox="1"/>
          <p:nvPr/>
        </p:nvSpPr>
        <p:spPr>
          <a:xfrm>
            <a:off x="685796" y="3711341"/>
            <a:ext cx="7668763" cy="400110"/>
          </a:xfrm>
          <a:prstGeom prst="rect">
            <a:avLst/>
          </a:prstGeom>
          <a:noFill/>
        </p:spPr>
        <p:txBody>
          <a:bodyPr wrap="square" rtlCol="0">
            <a:spAutoFit/>
          </a:bodyPr>
          <a:lstStyle/>
          <a:p>
            <a:r>
              <a:rPr lang="en-US" altLang="zh-CN" dirty="0" smtClean="0"/>
              <a:t>5</a:t>
            </a:r>
            <a:r>
              <a:rPr lang="zh-CN" altLang="en-US" dirty="0" smtClean="0"/>
              <a:t>、</a:t>
            </a:r>
            <a:r>
              <a:rPr lang="en-US" altLang="zh-CN" dirty="0" smtClean="0"/>
              <a:t>MD41 </a:t>
            </a:r>
            <a:r>
              <a:rPr lang="zh-CN" altLang="en-US" dirty="0" smtClean="0"/>
              <a:t>全工厂</a:t>
            </a:r>
            <a:r>
              <a:rPr lang="en-US" altLang="zh-CN" dirty="0" smtClean="0"/>
              <a:t>MPS</a:t>
            </a:r>
            <a:r>
              <a:rPr lang="zh-CN" altLang="en-US" dirty="0" smtClean="0"/>
              <a:t>产品运行</a:t>
            </a:r>
            <a:r>
              <a:rPr lang="en-US" altLang="zh-CN" dirty="0" smtClean="0"/>
              <a:t>MRP</a:t>
            </a:r>
            <a:endParaRPr lang="zh-CN" altLang="en-US" dirty="0"/>
          </a:p>
        </p:txBody>
      </p:sp>
    </p:spTree>
    <p:extLst>
      <p:ext uri="{BB962C8B-B14F-4D97-AF65-F5344CB8AC3E}">
        <p14:creationId xmlns:p14="http://schemas.microsoft.com/office/powerpoint/2010/main" val="1426676088"/>
      </p:ext>
    </p:extLst>
  </p:cSld>
  <p:clrMapOvr>
    <a:masterClrMapping/>
  </p:clrMapOvr>
  <p:transition>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16565" y="638097"/>
            <a:ext cx="7390296" cy="5994197"/>
          </a:xfrm>
          <a:prstGeom prst="rect">
            <a:avLst/>
          </a:prstGeom>
        </p:spPr>
      </p:pic>
      <p:sp>
        <p:nvSpPr>
          <p:cNvPr id="5" name="文本框 4"/>
          <p:cNvSpPr txBox="1"/>
          <p:nvPr/>
        </p:nvSpPr>
        <p:spPr>
          <a:xfrm>
            <a:off x="178904" y="149087"/>
            <a:ext cx="6162261"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5</a:t>
            </a:r>
            <a:r>
              <a:rPr lang="zh-CN" altLang="en-US" dirty="0" smtClean="0">
                <a:latin typeface="微软雅黑" panose="020B0503020204020204" pitchFamily="34" charset="-122"/>
                <a:sym typeface="微软雅黑" panose="020B0503020204020204" pitchFamily="34" charset="-122"/>
              </a:rPr>
              <a:t>、物料需求计划</a:t>
            </a:r>
            <a:r>
              <a:rPr lang="en-US" altLang="zh-CN" dirty="0" smtClean="0">
                <a:latin typeface="微软雅黑" panose="020B0503020204020204" pitchFamily="34" charset="-122"/>
                <a:sym typeface="微软雅黑" panose="020B0503020204020204" pitchFamily="34" charset="-122"/>
              </a:rPr>
              <a:t>-SAP</a:t>
            </a:r>
            <a:r>
              <a:rPr lang="zh-CN" altLang="en-US" dirty="0" smtClean="0">
                <a:latin typeface="微软雅黑" panose="020B0503020204020204" pitchFamily="34" charset="-122"/>
                <a:sym typeface="微软雅黑" panose="020B0503020204020204" pitchFamily="34" charset="-122"/>
              </a:rPr>
              <a:t>系统运行</a:t>
            </a:r>
            <a:r>
              <a:rPr lang="en-US" altLang="zh-CN" dirty="0" smtClean="0">
                <a:latin typeface="微软雅黑" panose="020B0503020204020204" pitchFamily="34" charset="-122"/>
                <a:sym typeface="微软雅黑" panose="020B0503020204020204" pitchFamily="34" charset="-122"/>
              </a:rPr>
              <a:t>MRP</a:t>
            </a:r>
            <a:r>
              <a:rPr lang="zh-CN" altLang="en-US" dirty="0" smtClean="0">
                <a:latin typeface="微软雅黑" panose="020B0503020204020204" pitchFamily="34" charset="-122"/>
                <a:sym typeface="微软雅黑" panose="020B0503020204020204" pitchFamily="34" charset="-122"/>
              </a:rPr>
              <a:t>界面</a:t>
            </a:r>
            <a:r>
              <a:rPr lang="en-US" altLang="zh-CN" dirty="0" smtClean="0">
                <a:latin typeface="微软雅黑" panose="020B0503020204020204" pitchFamily="34" charset="-122"/>
                <a:sym typeface="微软雅黑" panose="020B0503020204020204" pitchFamily="34" charset="-122"/>
              </a:rPr>
              <a:t>MD02</a:t>
            </a:r>
            <a:endParaRPr lang="zh-CN" altLang="en-US" dirty="0"/>
          </a:p>
        </p:txBody>
      </p:sp>
      <p:sp>
        <p:nvSpPr>
          <p:cNvPr id="3" name="矩形 2"/>
          <p:cNvSpPr/>
          <p:nvPr/>
        </p:nvSpPr>
        <p:spPr bwMode="auto">
          <a:xfrm>
            <a:off x="1520687" y="3001617"/>
            <a:ext cx="1341783" cy="1918253"/>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cxnSp>
        <p:nvCxnSpPr>
          <p:cNvPr id="6" name="直接箭头连接符 5"/>
          <p:cNvCxnSpPr>
            <a:stCxn id="7" idx="1"/>
          </p:cNvCxnSpPr>
          <p:nvPr/>
        </p:nvCxnSpPr>
        <p:spPr>
          <a:xfrm flipH="1">
            <a:off x="2768600" y="1507618"/>
            <a:ext cx="4870000" cy="20102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4"/>
          <a:stretch>
            <a:fillRect/>
          </a:stretch>
        </p:blipFill>
        <p:spPr>
          <a:xfrm>
            <a:off x="7638600" y="655130"/>
            <a:ext cx="1152525" cy="1704975"/>
          </a:xfrm>
          <a:prstGeom prst="rect">
            <a:avLst/>
          </a:prstGeom>
        </p:spPr>
      </p:pic>
      <p:pic>
        <p:nvPicPr>
          <p:cNvPr id="11" name="图片 10"/>
          <p:cNvPicPr>
            <a:picLocks noChangeAspect="1"/>
          </p:cNvPicPr>
          <p:nvPr/>
        </p:nvPicPr>
        <p:blipFill>
          <a:blip r:embed="rId5"/>
          <a:stretch>
            <a:fillRect/>
          </a:stretch>
        </p:blipFill>
        <p:spPr>
          <a:xfrm>
            <a:off x="7647435" y="2531993"/>
            <a:ext cx="2743200" cy="1428750"/>
          </a:xfrm>
          <a:prstGeom prst="rect">
            <a:avLst/>
          </a:prstGeom>
        </p:spPr>
      </p:pic>
      <p:cxnSp>
        <p:nvCxnSpPr>
          <p:cNvPr id="15" name="直接箭头连接符 14"/>
          <p:cNvCxnSpPr>
            <a:stCxn id="11" idx="1"/>
          </p:cNvCxnSpPr>
          <p:nvPr/>
        </p:nvCxnSpPr>
        <p:spPr>
          <a:xfrm flipH="1">
            <a:off x="2298700" y="3246368"/>
            <a:ext cx="5348735" cy="5382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6"/>
          <a:stretch>
            <a:fillRect/>
          </a:stretch>
        </p:blipFill>
        <p:spPr>
          <a:xfrm>
            <a:off x="7647435" y="4110226"/>
            <a:ext cx="3200400" cy="1485900"/>
          </a:xfrm>
          <a:prstGeom prst="rect">
            <a:avLst/>
          </a:prstGeom>
        </p:spPr>
      </p:pic>
      <p:cxnSp>
        <p:nvCxnSpPr>
          <p:cNvPr id="18" name="直接箭头连接符 17"/>
          <p:cNvCxnSpPr>
            <a:stCxn id="16" idx="1"/>
          </p:cNvCxnSpPr>
          <p:nvPr/>
        </p:nvCxnSpPr>
        <p:spPr>
          <a:xfrm flipH="1" flipV="1">
            <a:off x="2298700" y="4498975"/>
            <a:ext cx="5348735" cy="354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034665"/>
      </p:ext>
    </p:extLst>
  </p:cSld>
  <p:clrMapOvr>
    <a:masterClrMapping/>
  </p:clrMapOvr>
  <p:transition>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7563679"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5</a:t>
            </a:r>
            <a:r>
              <a:rPr lang="zh-CN" altLang="en-US" dirty="0" smtClean="0">
                <a:latin typeface="微软雅黑" panose="020B0503020204020204" pitchFamily="34" charset="-122"/>
                <a:sym typeface="微软雅黑" panose="020B0503020204020204" pitchFamily="34" charset="-122"/>
              </a:rPr>
              <a:t>、物料需求计划</a:t>
            </a:r>
            <a:r>
              <a:rPr lang="en-US" altLang="zh-CN" dirty="0">
                <a:latin typeface="微软雅黑" panose="020B0503020204020204" pitchFamily="34" charset="-122"/>
                <a:sym typeface="微软雅黑" panose="020B0503020204020204" pitchFamily="34" charset="-122"/>
              </a:rPr>
              <a:t>- SAP</a:t>
            </a:r>
            <a:r>
              <a:rPr lang="zh-CN" altLang="en-US" dirty="0">
                <a:latin typeface="微软雅黑" panose="020B0503020204020204" pitchFamily="34" charset="-122"/>
                <a:sym typeface="微软雅黑" panose="020B0503020204020204" pitchFamily="34" charset="-122"/>
              </a:rPr>
              <a:t>系统运行</a:t>
            </a:r>
            <a:r>
              <a:rPr lang="en-US" altLang="zh-CN" dirty="0">
                <a:latin typeface="微软雅黑" panose="020B0503020204020204" pitchFamily="34" charset="-122"/>
                <a:sym typeface="微软雅黑" panose="020B0503020204020204" pitchFamily="34" charset="-122"/>
              </a:rPr>
              <a:t>MRP</a:t>
            </a:r>
            <a:r>
              <a:rPr lang="zh-CN" altLang="en-US" dirty="0">
                <a:latin typeface="微软雅黑" panose="020B0503020204020204" pitchFamily="34" charset="-122"/>
                <a:sym typeface="微软雅黑" panose="020B0503020204020204" pitchFamily="34" charset="-122"/>
              </a:rPr>
              <a:t>界面</a:t>
            </a:r>
            <a:r>
              <a:rPr lang="en-US" altLang="zh-CN" dirty="0">
                <a:latin typeface="微软雅黑" panose="020B0503020204020204" pitchFamily="34" charset="-122"/>
                <a:sym typeface="微软雅黑" panose="020B0503020204020204" pitchFamily="34" charset="-122"/>
              </a:rPr>
              <a:t>MD02</a:t>
            </a:r>
            <a:endParaRPr lang="zh-CN" altLang="en-US" dirty="0"/>
          </a:p>
        </p:txBody>
      </p:sp>
      <p:pic>
        <p:nvPicPr>
          <p:cNvPr id="2" name="图片 1"/>
          <p:cNvPicPr>
            <a:picLocks noChangeAspect="1"/>
          </p:cNvPicPr>
          <p:nvPr/>
        </p:nvPicPr>
        <p:blipFill>
          <a:blip r:embed="rId2"/>
          <a:stretch>
            <a:fillRect/>
          </a:stretch>
        </p:blipFill>
        <p:spPr>
          <a:xfrm>
            <a:off x="655983" y="643060"/>
            <a:ext cx="7221400" cy="5833526"/>
          </a:xfrm>
          <a:prstGeom prst="rect">
            <a:avLst/>
          </a:prstGeom>
        </p:spPr>
      </p:pic>
    </p:spTree>
    <p:extLst>
      <p:ext uri="{BB962C8B-B14F-4D97-AF65-F5344CB8AC3E}">
        <p14:creationId xmlns:p14="http://schemas.microsoft.com/office/powerpoint/2010/main" val="837841185"/>
      </p:ext>
    </p:extLst>
  </p:cSld>
  <p:clrMapOvr>
    <a:masterClrMapping/>
  </p:clrMapOvr>
  <p:transition>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7563679"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5</a:t>
            </a:r>
            <a:r>
              <a:rPr lang="zh-CN" altLang="en-US" dirty="0" smtClean="0">
                <a:latin typeface="微软雅黑" panose="020B0503020204020204" pitchFamily="34" charset="-122"/>
                <a:sym typeface="微软雅黑" panose="020B0503020204020204" pitchFamily="34" charset="-122"/>
              </a:rPr>
              <a:t>、物料需求计划</a:t>
            </a:r>
            <a:r>
              <a:rPr lang="en-US" altLang="zh-CN" dirty="0">
                <a:latin typeface="微软雅黑" panose="020B0503020204020204" pitchFamily="34" charset="-122"/>
                <a:sym typeface="微软雅黑" panose="020B0503020204020204" pitchFamily="34" charset="-122"/>
              </a:rPr>
              <a:t>- SAP</a:t>
            </a:r>
            <a:r>
              <a:rPr lang="zh-CN" altLang="en-US" dirty="0">
                <a:latin typeface="微软雅黑" panose="020B0503020204020204" pitchFamily="34" charset="-122"/>
                <a:sym typeface="微软雅黑" panose="020B0503020204020204" pitchFamily="34" charset="-122"/>
              </a:rPr>
              <a:t>系统运行</a:t>
            </a:r>
            <a:r>
              <a:rPr lang="en-US" altLang="zh-CN" dirty="0">
                <a:latin typeface="微软雅黑" panose="020B0503020204020204" pitchFamily="34" charset="-122"/>
                <a:sym typeface="微软雅黑" panose="020B0503020204020204" pitchFamily="34" charset="-122"/>
              </a:rPr>
              <a:t>MRP</a:t>
            </a:r>
            <a:r>
              <a:rPr lang="zh-CN" altLang="en-US" dirty="0">
                <a:latin typeface="微软雅黑" panose="020B0503020204020204" pitchFamily="34" charset="-122"/>
                <a:sym typeface="微软雅黑" panose="020B0503020204020204" pitchFamily="34" charset="-122"/>
              </a:rPr>
              <a:t>界面</a:t>
            </a:r>
            <a:r>
              <a:rPr lang="en-US" altLang="zh-CN" dirty="0">
                <a:latin typeface="微软雅黑" panose="020B0503020204020204" pitchFamily="34" charset="-122"/>
                <a:sym typeface="微软雅黑" panose="020B0503020204020204" pitchFamily="34" charset="-122"/>
              </a:rPr>
              <a:t>MD02</a:t>
            </a:r>
            <a:endParaRPr lang="zh-CN" altLang="en-US" dirty="0"/>
          </a:p>
        </p:txBody>
      </p:sp>
      <p:pic>
        <p:nvPicPr>
          <p:cNvPr id="2" name="图片 1"/>
          <p:cNvPicPr>
            <a:picLocks noChangeAspect="1"/>
          </p:cNvPicPr>
          <p:nvPr/>
        </p:nvPicPr>
        <p:blipFill>
          <a:blip r:embed="rId2"/>
          <a:stretch>
            <a:fillRect/>
          </a:stretch>
        </p:blipFill>
        <p:spPr>
          <a:xfrm>
            <a:off x="655983" y="643060"/>
            <a:ext cx="7221400" cy="5833526"/>
          </a:xfrm>
          <a:prstGeom prst="rect">
            <a:avLst/>
          </a:prstGeom>
        </p:spPr>
      </p:pic>
    </p:spTree>
    <p:extLst>
      <p:ext uri="{BB962C8B-B14F-4D97-AF65-F5344CB8AC3E}">
        <p14:creationId xmlns:p14="http://schemas.microsoft.com/office/powerpoint/2010/main" val="2189349121"/>
      </p:ext>
    </p:extLst>
  </p:cSld>
  <p:clrMapOvr>
    <a:masterClrMapping/>
  </p:clrMapOvr>
  <p:transition>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78904" y="645246"/>
            <a:ext cx="9412357" cy="6029078"/>
          </a:xfrm>
          <a:prstGeom prst="rect">
            <a:avLst/>
          </a:prstGeom>
        </p:spPr>
      </p:pic>
      <p:sp>
        <p:nvSpPr>
          <p:cNvPr id="5" name="文本框 4"/>
          <p:cNvSpPr txBox="1"/>
          <p:nvPr/>
        </p:nvSpPr>
        <p:spPr>
          <a:xfrm>
            <a:off x="178904" y="149087"/>
            <a:ext cx="7563679"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5</a:t>
            </a:r>
            <a:r>
              <a:rPr lang="zh-CN" altLang="en-US" dirty="0" smtClean="0">
                <a:latin typeface="微软雅黑" panose="020B0503020204020204" pitchFamily="34" charset="-122"/>
                <a:sym typeface="微软雅黑" panose="020B0503020204020204" pitchFamily="34" charset="-122"/>
              </a:rPr>
              <a:t>、物料需求计划</a:t>
            </a:r>
            <a:r>
              <a:rPr lang="en-US" altLang="zh-CN" dirty="0" smtClean="0">
                <a:latin typeface="微软雅黑" panose="020B0503020204020204" pitchFamily="34" charset="-122"/>
                <a:sym typeface="微软雅黑" panose="020B0503020204020204" pitchFamily="34" charset="-122"/>
              </a:rPr>
              <a:t>-MRP</a:t>
            </a:r>
            <a:r>
              <a:rPr lang="zh-CN" altLang="en-US" dirty="0" smtClean="0">
                <a:latin typeface="微软雅黑" panose="020B0503020204020204" pitchFamily="34" charset="-122"/>
                <a:sym typeface="微软雅黑" panose="020B0503020204020204" pitchFamily="34" charset="-122"/>
              </a:rPr>
              <a:t>结果查询</a:t>
            </a:r>
            <a:r>
              <a:rPr lang="en-US" altLang="zh-CN" dirty="0" smtClean="0">
                <a:latin typeface="微软雅黑" panose="020B0503020204020204" pitchFamily="34" charset="-122"/>
                <a:sym typeface="微软雅黑" panose="020B0503020204020204" pitchFamily="34" charset="-122"/>
              </a:rPr>
              <a:t>MD04</a:t>
            </a:r>
            <a:endParaRPr lang="zh-CN" altLang="en-US" dirty="0">
              <a:solidFill>
                <a:srgbClr val="FF0000"/>
              </a:solidFill>
            </a:endParaRPr>
          </a:p>
        </p:txBody>
      </p:sp>
      <p:sp>
        <p:nvSpPr>
          <p:cNvPr id="3" name="矩形 2"/>
          <p:cNvSpPr/>
          <p:nvPr/>
        </p:nvSpPr>
        <p:spPr bwMode="auto">
          <a:xfrm>
            <a:off x="467140" y="2971800"/>
            <a:ext cx="8527774" cy="268357"/>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6" name="矩形 5"/>
          <p:cNvSpPr/>
          <p:nvPr/>
        </p:nvSpPr>
        <p:spPr bwMode="auto">
          <a:xfrm>
            <a:off x="4403035" y="993914"/>
            <a:ext cx="5006866" cy="417444"/>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Tree>
    <p:extLst>
      <p:ext uri="{BB962C8B-B14F-4D97-AF65-F5344CB8AC3E}">
        <p14:creationId xmlns:p14="http://schemas.microsoft.com/office/powerpoint/2010/main" val="212087989"/>
      </p:ext>
    </p:extLst>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10466" y="-797923"/>
            <a:ext cx="4050250" cy="426095"/>
          </a:xfrm>
        </p:spPr>
        <p:txBody>
          <a:bodyPr/>
          <a:lstStyle/>
          <a:p>
            <a:pPr lvl="0"/>
            <a:r>
              <a:rPr lang="en-US" altLang="zh-CN" b="1" kern="0" dirty="0" smtClean="0">
                <a:solidFill>
                  <a:srgbClr val="0066FF"/>
                </a:solidFill>
              </a:rPr>
              <a:t>2</a:t>
            </a:r>
            <a:r>
              <a:rPr lang="zh-CN" altLang="en-US" b="1" kern="0" dirty="0" smtClean="0">
                <a:solidFill>
                  <a:srgbClr val="0066FF"/>
                </a:solidFill>
              </a:rPr>
              <a:t>、流程优化</a:t>
            </a:r>
            <a:r>
              <a:rPr lang="en-US" altLang="zh-CN" b="1" kern="0" dirty="0" smtClean="0">
                <a:solidFill>
                  <a:srgbClr val="0066FF"/>
                </a:solidFill>
              </a:rPr>
              <a:t>-</a:t>
            </a:r>
            <a:r>
              <a:rPr lang="zh-CN" altLang="en-US" b="1" kern="0" dirty="0" smtClean="0">
                <a:solidFill>
                  <a:srgbClr val="0066FF"/>
                </a:solidFill>
              </a:rPr>
              <a:t>总括（</a:t>
            </a:r>
            <a:r>
              <a:rPr lang="en-US" altLang="zh-CN" b="1" kern="0" dirty="0" smtClean="0">
                <a:solidFill>
                  <a:srgbClr val="0066FF"/>
                </a:solidFill>
              </a:rPr>
              <a:t>1/4</a:t>
            </a:r>
            <a:r>
              <a:rPr lang="zh-CN" altLang="en-US" b="1" kern="0" dirty="0" smtClean="0">
                <a:solidFill>
                  <a:srgbClr val="0066FF"/>
                </a:solidFill>
              </a:rPr>
              <a:t>）</a:t>
            </a:r>
            <a:endParaRPr lang="zh-CN" altLang="en-US" dirty="0"/>
          </a:p>
        </p:txBody>
      </p:sp>
      <p:sp>
        <p:nvSpPr>
          <p:cNvPr id="72" name="矩形 3"/>
          <p:cNvSpPr>
            <a:spLocks noChangeArrowheads="1"/>
          </p:cNvSpPr>
          <p:nvPr/>
        </p:nvSpPr>
        <p:spPr bwMode="auto">
          <a:xfrm>
            <a:off x="2208710" y="1427960"/>
            <a:ext cx="7505134" cy="51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21" tIns="25711" rIns="51421" bIns="25711">
            <a:spAutoFit/>
          </a:bodyPr>
          <a:lstStyle/>
          <a:p>
            <a:pPr>
              <a:lnSpc>
                <a:spcPct val="150000"/>
              </a:lnSpc>
              <a:spcBef>
                <a:spcPct val="0"/>
              </a:spcBef>
              <a:buFont typeface="Arial" charset="0"/>
              <a:buNone/>
            </a:pPr>
            <a:r>
              <a:rPr lang="zh-CN" altLang="en-US" dirty="0">
                <a:solidFill>
                  <a:srgbClr val="0070C0"/>
                </a:solidFill>
                <a:latin typeface="Arial" panose="020B0604020202020204" pitchFamily="34" charset="0"/>
                <a:cs typeface="Arial" panose="020B0604020202020204" pitchFamily="34" charset="0"/>
              </a:rPr>
              <a:t>一、生产步骤；二、生产时间；三、生产资源分配。</a:t>
            </a:r>
          </a:p>
        </p:txBody>
      </p:sp>
      <p:sp>
        <p:nvSpPr>
          <p:cNvPr id="4" name="TextBox 3"/>
          <p:cNvSpPr txBox="1"/>
          <p:nvPr/>
        </p:nvSpPr>
        <p:spPr>
          <a:xfrm>
            <a:off x="1800762" y="952628"/>
            <a:ext cx="8291534" cy="400110"/>
          </a:xfrm>
          <a:prstGeom prst="rect">
            <a:avLst/>
          </a:prstGeom>
          <a:noFill/>
        </p:spPr>
        <p:txBody>
          <a:bodyPr wrap="square" rtlCol="0">
            <a:spAutoFit/>
          </a:bodyPr>
          <a:lstStyle/>
          <a:p>
            <a:pPr marL="342900" indent="-342900">
              <a:buFont typeface="Wingdings" panose="05000000000000000000" pitchFamily="2" charset="2"/>
              <a:buChar char="l"/>
            </a:pPr>
            <a:r>
              <a:rPr lang="zh-CN" altLang="en-US" dirty="0"/>
              <a:t>生产计划的内容</a:t>
            </a:r>
          </a:p>
        </p:txBody>
      </p:sp>
      <p:sp>
        <p:nvSpPr>
          <p:cNvPr id="23" name="灯片编号占位符 2"/>
          <p:cNvSpPr txBox="1">
            <a:spLocks/>
          </p:cNvSpPr>
          <p:nvPr/>
        </p:nvSpPr>
        <p:spPr>
          <a:xfrm>
            <a:off x="5817325" y="7375206"/>
            <a:ext cx="550114" cy="307922"/>
          </a:xfrm>
          <a:prstGeom prst="rect">
            <a:avLst/>
          </a:prstGeom>
        </p:spPr>
        <p:txBody>
          <a:bodyPr anchor="ctr"/>
          <a:lstStyle>
            <a:defPPr>
              <a:defRPr lang="zh-CN"/>
            </a:defPPr>
            <a:lvl1pPr algn="l" rtl="0" fontAlgn="base">
              <a:spcBef>
                <a:spcPct val="0"/>
              </a:spcBef>
              <a:spcAft>
                <a:spcPct val="0"/>
              </a:spcAft>
              <a:defRPr sz="2000" b="1" kern="1200">
                <a:solidFill>
                  <a:schemeClr val="tx1"/>
                </a:solidFill>
                <a:latin typeface="宋体" charset="-122"/>
                <a:ea typeface="微软雅黑" pitchFamily="34" charset="-122"/>
                <a:cs typeface="+mn-cs"/>
              </a:defRPr>
            </a:lvl1pPr>
            <a:lvl2pPr marL="457200" algn="l" rtl="0" fontAlgn="base">
              <a:spcBef>
                <a:spcPct val="0"/>
              </a:spcBef>
              <a:spcAft>
                <a:spcPct val="0"/>
              </a:spcAft>
              <a:defRPr sz="2000" b="1" kern="1200">
                <a:solidFill>
                  <a:schemeClr val="tx1"/>
                </a:solidFill>
                <a:latin typeface="宋体" charset="-122"/>
                <a:ea typeface="微软雅黑" pitchFamily="34" charset="-122"/>
                <a:cs typeface="+mn-cs"/>
              </a:defRPr>
            </a:lvl2pPr>
            <a:lvl3pPr marL="914400" algn="l" rtl="0" fontAlgn="base">
              <a:spcBef>
                <a:spcPct val="0"/>
              </a:spcBef>
              <a:spcAft>
                <a:spcPct val="0"/>
              </a:spcAft>
              <a:defRPr sz="2000" b="1" kern="1200">
                <a:solidFill>
                  <a:schemeClr val="tx1"/>
                </a:solidFill>
                <a:latin typeface="宋体" charset="-122"/>
                <a:ea typeface="微软雅黑" pitchFamily="34" charset="-122"/>
                <a:cs typeface="+mn-cs"/>
              </a:defRPr>
            </a:lvl3pPr>
            <a:lvl4pPr marL="1371600" algn="l" rtl="0" fontAlgn="base">
              <a:spcBef>
                <a:spcPct val="0"/>
              </a:spcBef>
              <a:spcAft>
                <a:spcPct val="0"/>
              </a:spcAft>
              <a:defRPr sz="2000" b="1" kern="1200">
                <a:solidFill>
                  <a:schemeClr val="tx1"/>
                </a:solidFill>
                <a:latin typeface="宋体" charset="-122"/>
                <a:ea typeface="微软雅黑" pitchFamily="34" charset="-122"/>
                <a:cs typeface="+mn-cs"/>
              </a:defRPr>
            </a:lvl4pPr>
            <a:lvl5pPr marL="1828800" algn="l" rtl="0" fontAlgn="base">
              <a:spcBef>
                <a:spcPct val="0"/>
              </a:spcBef>
              <a:spcAft>
                <a:spcPct val="0"/>
              </a:spcAft>
              <a:defRPr sz="2000" b="1" kern="1200">
                <a:solidFill>
                  <a:schemeClr val="tx1"/>
                </a:solidFill>
                <a:latin typeface="宋体" charset="-122"/>
                <a:ea typeface="微软雅黑" pitchFamily="34" charset="-122"/>
                <a:cs typeface="+mn-cs"/>
              </a:defRPr>
            </a:lvl5pPr>
            <a:lvl6pPr marL="2286000" algn="l" defTabSz="914400" rtl="0" eaLnBrk="1" latinLnBrk="0" hangingPunct="1">
              <a:defRPr sz="2000" b="1" kern="1200">
                <a:solidFill>
                  <a:schemeClr val="tx1"/>
                </a:solidFill>
                <a:latin typeface="宋体" charset="-122"/>
                <a:ea typeface="微软雅黑" pitchFamily="34" charset="-122"/>
                <a:cs typeface="+mn-cs"/>
              </a:defRPr>
            </a:lvl6pPr>
            <a:lvl7pPr marL="2743200" algn="l" defTabSz="914400" rtl="0" eaLnBrk="1" latinLnBrk="0" hangingPunct="1">
              <a:defRPr sz="2000" b="1" kern="1200">
                <a:solidFill>
                  <a:schemeClr val="tx1"/>
                </a:solidFill>
                <a:latin typeface="宋体" charset="-122"/>
                <a:ea typeface="微软雅黑" pitchFamily="34" charset="-122"/>
                <a:cs typeface="+mn-cs"/>
              </a:defRPr>
            </a:lvl7pPr>
            <a:lvl8pPr marL="3200400" algn="l" defTabSz="914400" rtl="0" eaLnBrk="1" latinLnBrk="0" hangingPunct="1">
              <a:defRPr sz="2000" b="1" kern="1200">
                <a:solidFill>
                  <a:schemeClr val="tx1"/>
                </a:solidFill>
                <a:latin typeface="宋体" charset="-122"/>
                <a:ea typeface="微软雅黑" pitchFamily="34" charset="-122"/>
                <a:cs typeface="+mn-cs"/>
              </a:defRPr>
            </a:lvl8pPr>
            <a:lvl9pPr marL="3657600" algn="l" defTabSz="914400" rtl="0" eaLnBrk="1" latinLnBrk="0" hangingPunct="1">
              <a:defRPr sz="2000" b="1" kern="1200">
                <a:solidFill>
                  <a:schemeClr val="tx1"/>
                </a:solidFill>
                <a:latin typeface="宋体" charset="-122"/>
                <a:ea typeface="微软雅黑" pitchFamily="34" charset="-122"/>
                <a:cs typeface="+mn-cs"/>
              </a:defRPr>
            </a:lvl9pPr>
          </a:lstStyle>
          <a:p>
            <a:pPr algn="ctr">
              <a:defRPr/>
            </a:pPr>
            <a:fld id="{FD5CFB8C-A705-4638-BE88-97AA16A635C1}" type="slidenum">
              <a:rPr lang="zh-CN" altLang="en-US"/>
              <a:pPr algn="ctr">
                <a:defRPr/>
              </a:pPr>
              <a:t>7</a:t>
            </a:fld>
            <a:endParaRPr lang="zh-CN" altLang="en-US" dirty="0"/>
          </a:p>
        </p:txBody>
      </p:sp>
      <p:sp>
        <p:nvSpPr>
          <p:cNvPr id="3" name="圆角矩形 2"/>
          <p:cNvSpPr/>
          <p:nvPr/>
        </p:nvSpPr>
        <p:spPr bwMode="auto">
          <a:xfrm>
            <a:off x="2875177" y="2117037"/>
            <a:ext cx="3289852" cy="526774"/>
          </a:xfrm>
          <a:prstGeom prst="roundRect">
            <a:avLst/>
          </a:prstGeom>
          <a:solidFill>
            <a:srgbClr val="4BACC6"/>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生产步骤</a:t>
            </a:r>
          </a:p>
        </p:txBody>
      </p:sp>
      <p:sp>
        <p:nvSpPr>
          <p:cNvPr id="17" name="圆角矩形 16"/>
          <p:cNvSpPr/>
          <p:nvPr/>
        </p:nvSpPr>
        <p:spPr bwMode="auto">
          <a:xfrm>
            <a:off x="2875177" y="3190465"/>
            <a:ext cx="3289852" cy="526774"/>
          </a:xfrm>
          <a:prstGeom prst="roundRect">
            <a:avLst/>
          </a:prstGeom>
          <a:solidFill>
            <a:srgbClr val="FFFF00"/>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生产时间</a:t>
            </a:r>
          </a:p>
        </p:txBody>
      </p:sp>
      <p:sp>
        <p:nvSpPr>
          <p:cNvPr id="18" name="圆角矩形 17"/>
          <p:cNvSpPr/>
          <p:nvPr/>
        </p:nvSpPr>
        <p:spPr bwMode="auto">
          <a:xfrm>
            <a:off x="2875177" y="4300063"/>
            <a:ext cx="3289852" cy="526774"/>
          </a:xfrm>
          <a:prstGeom prst="roundRect">
            <a:avLst/>
          </a:prstGeom>
          <a:solidFill>
            <a:srgbClr val="92D050"/>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生产资源分配</a:t>
            </a:r>
          </a:p>
        </p:txBody>
      </p:sp>
      <p:cxnSp>
        <p:nvCxnSpPr>
          <p:cNvPr id="10" name="肘形连接符 9"/>
          <p:cNvCxnSpPr>
            <a:stCxn id="17" idx="1"/>
            <a:endCxn id="3" idx="1"/>
          </p:cNvCxnSpPr>
          <p:nvPr/>
        </p:nvCxnSpPr>
        <p:spPr>
          <a:xfrm rot="10800000">
            <a:off x="2875177" y="2380424"/>
            <a:ext cx="12700" cy="1073428"/>
          </a:xfrm>
          <a:prstGeom prst="bentConnector3">
            <a:avLst>
              <a:gd name="adj1" fmla="val 5556528"/>
            </a:avLst>
          </a:prstGeom>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17" idx="1"/>
            <a:endCxn id="18" idx="1"/>
          </p:cNvCxnSpPr>
          <p:nvPr/>
        </p:nvCxnSpPr>
        <p:spPr>
          <a:xfrm rot="10800000" flipV="1">
            <a:off x="2875177" y="3453852"/>
            <a:ext cx="12700" cy="1109598"/>
          </a:xfrm>
          <a:prstGeom prst="bentConnector3">
            <a:avLst>
              <a:gd name="adj1" fmla="val 5556520"/>
            </a:avLst>
          </a:prstGeom>
        </p:spPr>
        <p:style>
          <a:lnRef idx="1">
            <a:schemeClr val="accent1"/>
          </a:lnRef>
          <a:fillRef idx="0">
            <a:schemeClr val="accent1"/>
          </a:fillRef>
          <a:effectRef idx="0">
            <a:schemeClr val="accent1"/>
          </a:effectRef>
          <a:fontRef idx="minor">
            <a:schemeClr val="tx1"/>
          </a:fontRef>
        </p:style>
      </p:cxnSp>
      <p:sp>
        <p:nvSpPr>
          <p:cNvPr id="20" name="矩形 19"/>
          <p:cNvSpPr/>
          <p:nvPr/>
        </p:nvSpPr>
        <p:spPr bwMode="auto">
          <a:xfrm>
            <a:off x="2696818" y="5774636"/>
            <a:ext cx="7017027" cy="397565"/>
          </a:xfrm>
          <a:prstGeom prst="rect">
            <a:avLst/>
          </a:prstGeom>
          <a:solidFill>
            <a:schemeClr val="bg1">
              <a:lumMod val="75000"/>
            </a:schemeClr>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制定生产计划的时候，必须考虑到以上三项内容</a:t>
            </a:r>
          </a:p>
        </p:txBody>
      </p:sp>
      <p:sp>
        <p:nvSpPr>
          <p:cNvPr id="24" name="文本框 23"/>
          <p:cNvSpPr txBox="1"/>
          <p:nvPr/>
        </p:nvSpPr>
        <p:spPr>
          <a:xfrm>
            <a:off x="6891128" y="2117037"/>
            <a:ext cx="1411356" cy="400110"/>
          </a:xfrm>
          <a:prstGeom prst="rect">
            <a:avLst/>
          </a:prstGeom>
          <a:noFill/>
        </p:spPr>
        <p:txBody>
          <a:bodyPr wrap="square" rtlCol="0">
            <a:spAutoFit/>
          </a:bodyPr>
          <a:lstStyle/>
          <a:p>
            <a:r>
              <a:rPr lang="zh-CN" altLang="en-US" dirty="0"/>
              <a:t>如何生产？</a:t>
            </a:r>
          </a:p>
        </p:txBody>
      </p:sp>
      <p:sp>
        <p:nvSpPr>
          <p:cNvPr id="28" name="文本框 27"/>
          <p:cNvSpPr txBox="1"/>
          <p:nvPr/>
        </p:nvSpPr>
        <p:spPr>
          <a:xfrm>
            <a:off x="6891128" y="3264890"/>
            <a:ext cx="2544417" cy="400110"/>
          </a:xfrm>
          <a:prstGeom prst="rect">
            <a:avLst/>
          </a:prstGeom>
          <a:noFill/>
        </p:spPr>
        <p:txBody>
          <a:bodyPr wrap="square" rtlCol="0">
            <a:spAutoFit/>
          </a:bodyPr>
          <a:lstStyle/>
          <a:p>
            <a:r>
              <a:rPr lang="zh-CN" altLang="en-US" dirty="0"/>
              <a:t>按照什么时间生产？</a:t>
            </a:r>
          </a:p>
        </p:txBody>
      </p:sp>
      <p:sp>
        <p:nvSpPr>
          <p:cNvPr id="29" name="文本框 28"/>
          <p:cNvSpPr txBox="1"/>
          <p:nvPr/>
        </p:nvSpPr>
        <p:spPr>
          <a:xfrm>
            <a:off x="6891128" y="4410171"/>
            <a:ext cx="3081131" cy="707886"/>
          </a:xfrm>
          <a:prstGeom prst="rect">
            <a:avLst/>
          </a:prstGeom>
          <a:noFill/>
        </p:spPr>
        <p:txBody>
          <a:bodyPr wrap="square" rtlCol="0">
            <a:spAutoFit/>
          </a:bodyPr>
          <a:lstStyle/>
          <a:p>
            <a:r>
              <a:rPr lang="zh-CN" altLang="en-US" dirty="0"/>
              <a:t>采用何种设备和人员生产？</a:t>
            </a:r>
          </a:p>
        </p:txBody>
      </p:sp>
      <p:sp>
        <p:nvSpPr>
          <p:cNvPr id="25" name="下箭头 24"/>
          <p:cNvSpPr/>
          <p:nvPr/>
        </p:nvSpPr>
        <p:spPr bwMode="auto">
          <a:xfrm>
            <a:off x="5817325" y="5072372"/>
            <a:ext cx="964096" cy="528326"/>
          </a:xfrm>
          <a:prstGeom prst="downArrow">
            <a:avLst/>
          </a:prstGeom>
          <a:noFill/>
          <a:ln w="2857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3676938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7563679"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5</a:t>
            </a:r>
            <a:r>
              <a:rPr lang="zh-CN" altLang="en-US" dirty="0" smtClean="0">
                <a:latin typeface="微软雅黑" panose="020B0503020204020204" pitchFamily="34" charset="-122"/>
                <a:sym typeface="微软雅黑" panose="020B0503020204020204" pitchFamily="34" charset="-122"/>
              </a:rPr>
              <a:t>、物料需求计划</a:t>
            </a:r>
            <a:r>
              <a:rPr lang="en-US" altLang="zh-CN" dirty="0" smtClean="0">
                <a:latin typeface="微软雅黑" panose="020B0503020204020204" pitchFamily="34" charset="-122"/>
                <a:sym typeface="微软雅黑" panose="020B0503020204020204" pitchFamily="34" charset="-122"/>
              </a:rPr>
              <a:t>-</a:t>
            </a:r>
            <a:r>
              <a:rPr lang="zh-CN" altLang="en-US" dirty="0" smtClean="0">
                <a:latin typeface="微软雅黑" panose="020B0503020204020204" pitchFamily="34" charset="-122"/>
                <a:sym typeface="微软雅黑" panose="020B0503020204020204" pitchFamily="34" charset="-122"/>
              </a:rPr>
              <a:t>查询计划订单</a:t>
            </a:r>
            <a:endParaRPr lang="zh-CN" altLang="en-US" dirty="0">
              <a:solidFill>
                <a:srgbClr val="FF0000"/>
              </a:solidFill>
            </a:endParaRPr>
          </a:p>
        </p:txBody>
      </p:sp>
      <p:pic>
        <p:nvPicPr>
          <p:cNvPr id="2" name="图片 1"/>
          <p:cNvPicPr>
            <a:picLocks noChangeAspect="1"/>
          </p:cNvPicPr>
          <p:nvPr/>
        </p:nvPicPr>
        <p:blipFill>
          <a:blip r:embed="rId2"/>
          <a:stretch>
            <a:fillRect/>
          </a:stretch>
        </p:blipFill>
        <p:spPr>
          <a:xfrm>
            <a:off x="1343439" y="549197"/>
            <a:ext cx="3402496" cy="5760475"/>
          </a:xfrm>
          <a:prstGeom prst="rect">
            <a:avLst/>
          </a:prstGeom>
        </p:spPr>
      </p:pic>
      <p:pic>
        <p:nvPicPr>
          <p:cNvPr id="3" name="图片 2"/>
          <p:cNvPicPr>
            <a:picLocks noChangeAspect="1"/>
          </p:cNvPicPr>
          <p:nvPr/>
        </p:nvPicPr>
        <p:blipFill>
          <a:blip r:embed="rId3"/>
          <a:stretch>
            <a:fillRect/>
          </a:stretch>
        </p:blipFill>
        <p:spPr>
          <a:xfrm>
            <a:off x="7058439" y="555541"/>
            <a:ext cx="3009691" cy="5904257"/>
          </a:xfrm>
          <a:prstGeom prst="rect">
            <a:avLst/>
          </a:prstGeom>
        </p:spPr>
      </p:pic>
      <p:sp>
        <p:nvSpPr>
          <p:cNvPr id="4" name="文本框 3"/>
          <p:cNvSpPr txBox="1"/>
          <p:nvPr/>
        </p:nvSpPr>
        <p:spPr>
          <a:xfrm>
            <a:off x="3409121" y="1212575"/>
            <a:ext cx="1103243" cy="400110"/>
          </a:xfrm>
          <a:prstGeom prst="rect">
            <a:avLst/>
          </a:prstGeom>
          <a:noFill/>
          <a:ln>
            <a:solidFill>
              <a:srgbClr val="FF0000"/>
            </a:solidFill>
          </a:ln>
        </p:spPr>
        <p:txBody>
          <a:bodyPr wrap="square" rtlCol="0">
            <a:spAutoFit/>
          </a:bodyPr>
          <a:lstStyle/>
          <a:p>
            <a:r>
              <a:rPr lang="en-US" altLang="zh-CN" dirty="0" smtClean="0"/>
              <a:t>MRP</a:t>
            </a:r>
            <a:r>
              <a:rPr lang="zh-CN" altLang="en-US" dirty="0"/>
              <a:t>元素</a:t>
            </a:r>
          </a:p>
        </p:txBody>
      </p:sp>
      <p:sp>
        <p:nvSpPr>
          <p:cNvPr id="8" name="文本框 7"/>
          <p:cNvSpPr txBox="1"/>
          <p:nvPr/>
        </p:nvSpPr>
        <p:spPr>
          <a:xfrm>
            <a:off x="8858279" y="812465"/>
            <a:ext cx="1209851" cy="400110"/>
          </a:xfrm>
          <a:prstGeom prst="rect">
            <a:avLst/>
          </a:prstGeom>
          <a:noFill/>
          <a:ln>
            <a:solidFill>
              <a:srgbClr val="FF0000"/>
            </a:solidFill>
          </a:ln>
        </p:spPr>
        <p:txBody>
          <a:bodyPr wrap="square" rtlCol="0">
            <a:spAutoFit/>
          </a:bodyPr>
          <a:lstStyle/>
          <a:p>
            <a:r>
              <a:rPr lang="zh-CN" altLang="en-US" dirty="0" smtClean="0"/>
              <a:t>例外信息</a:t>
            </a:r>
            <a:endParaRPr lang="zh-CN" altLang="en-US" dirty="0"/>
          </a:p>
        </p:txBody>
      </p:sp>
    </p:spTree>
    <p:extLst>
      <p:ext uri="{BB962C8B-B14F-4D97-AF65-F5344CB8AC3E}">
        <p14:creationId xmlns:p14="http://schemas.microsoft.com/office/powerpoint/2010/main" val="2843918449"/>
      </p:ext>
    </p:extLst>
  </p:cSld>
  <p:clrMapOvr>
    <a:masterClrMapping/>
  </p:clrMapOvr>
  <p:transition>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78904" y="645246"/>
            <a:ext cx="9412357" cy="6029078"/>
          </a:xfrm>
          <a:prstGeom prst="rect">
            <a:avLst/>
          </a:prstGeom>
        </p:spPr>
      </p:pic>
      <p:sp>
        <p:nvSpPr>
          <p:cNvPr id="5" name="文本框 4"/>
          <p:cNvSpPr txBox="1"/>
          <p:nvPr/>
        </p:nvSpPr>
        <p:spPr>
          <a:xfrm>
            <a:off x="178904" y="149087"/>
            <a:ext cx="7563679"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5</a:t>
            </a:r>
            <a:r>
              <a:rPr lang="zh-CN" altLang="en-US" dirty="0" smtClean="0">
                <a:latin typeface="微软雅黑" panose="020B0503020204020204" pitchFamily="34" charset="-122"/>
                <a:sym typeface="微软雅黑" panose="020B0503020204020204" pitchFamily="34" charset="-122"/>
              </a:rPr>
              <a:t>、物料需求计划</a:t>
            </a:r>
            <a:r>
              <a:rPr lang="en-US" altLang="zh-CN" dirty="0" smtClean="0">
                <a:latin typeface="微软雅黑" panose="020B0503020204020204" pitchFamily="34" charset="-122"/>
                <a:sym typeface="微软雅黑" panose="020B0503020204020204" pitchFamily="34" charset="-122"/>
              </a:rPr>
              <a:t>-MRP</a:t>
            </a:r>
            <a:r>
              <a:rPr lang="zh-CN" altLang="en-US" dirty="0" smtClean="0">
                <a:latin typeface="微软雅黑" panose="020B0503020204020204" pitchFamily="34" charset="-122"/>
                <a:sym typeface="微软雅黑" panose="020B0503020204020204" pitchFamily="34" charset="-122"/>
              </a:rPr>
              <a:t>结果查询</a:t>
            </a:r>
            <a:r>
              <a:rPr lang="en-US" altLang="zh-CN" dirty="0" smtClean="0">
                <a:latin typeface="微软雅黑" panose="020B0503020204020204" pitchFamily="34" charset="-122"/>
                <a:sym typeface="微软雅黑" panose="020B0503020204020204" pitchFamily="34" charset="-122"/>
              </a:rPr>
              <a:t>MD04</a:t>
            </a:r>
            <a:endParaRPr lang="zh-CN" altLang="en-US" dirty="0">
              <a:solidFill>
                <a:srgbClr val="FF0000"/>
              </a:solidFill>
            </a:endParaRPr>
          </a:p>
        </p:txBody>
      </p:sp>
      <p:sp>
        <p:nvSpPr>
          <p:cNvPr id="7" name="矩形 6"/>
          <p:cNvSpPr/>
          <p:nvPr/>
        </p:nvSpPr>
        <p:spPr bwMode="auto">
          <a:xfrm>
            <a:off x="1431235" y="6231835"/>
            <a:ext cx="288235" cy="318052"/>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Tree>
    <p:extLst>
      <p:ext uri="{BB962C8B-B14F-4D97-AF65-F5344CB8AC3E}">
        <p14:creationId xmlns:p14="http://schemas.microsoft.com/office/powerpoint/2010/main" val="3063814878"/>
      </p:ext>
    </p:extLst>
  </p:cSld>
  <p:clrMapOvr>
    <a:masterClrMapping/>
  </p:clrMapOvr>
  <p:transition>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7563679"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5</a:t>
            </a:r>
            <a:r>
              <a:rPr lang="zh-CN" altLang="en-US" dirty="0" smtClean="0">
                <a:latin typeface="微软雅黑" panose="020B0503020204020204" pitchFamily="34" charset="-122"/>
                <a:sym typeface="微软雅黑" panose="020B0503020204020204" pitchFamily="34" charset="-122"/>
              </a:rPr>
              <a:t>、物料需求计划</a:t>
            </a:r>
            <a:r>
              <a:rPr lang="en-US" altLang="zh-CN" dirty="0" smtClean="0">
                <a:latin typeface="微软雅黑" panose="020B0503020204020204" pitchFamily="34" charset="-122"/>
                <a:sym typeface="微软雅黑" panose="020B0503020204020204" pitchFamily="34" charset="-122"/>
              </a:rPr>
              <a:t>-MRP</a:t>
            </a:r>
            <a:r>
              <a:rPr lang="zh-CN" altLang="en-US" dirty="0" smtClean="0">
                <a:latin typeface="微软雅黑" panose="020B0503020204020204" pitchFamily="34" charset="-122"/>
                <a:sym typeface="微软雅黑" panose="020B0503020204020204" pitchFamily="34" charset="-122"/>
              </a:rPr>
              <a:t>结果查询</a:t>
            </a:r>
            <a:r>
              <a:rPr lang="en-US" altLang="zh-CN" dirty="0" smtClean="0">
                <a:latin typeface="微软雅黑" panose="020B0503020204020204" pitchFamily="34" charset="-122"/>
                <a:sym typeface="微软雅黑" panose="020B0503020204020204" pitchFamily="34" charset="-122"/>
              </a:rPr>
              <a:t>MD04</a:t>
            </a:r>
            <a:endParaRPr lang="zh-CN" altLang="en-US" dirty="0">
              <a:solidFill>
                <a:srgbClr val="FF0000"/>
              </a:solidFill>
            </a:endParaRPr>
          </a:p>
        </p:txBody>
      </p:sp>
      <p:pic>
        <p:nvPicPr>
          <p:cNvPr id="2" name="图片 1"/>
          <p:cNvPicPr>
            <a:picLocks noChangeAspect="1"/>
          </p:cNvPicPr>
          <p:nvPr/>
        </p:nvPicPr>
        <p:blipFill>
          <a:blip r:embed="rId3"/>
          <a:stretch>
            <a:fillRect/>
          </a:stretch>
        </p:blipFill>
        <p:spPr>
          <a:xfrm>
            <a:off x="0" y="940527"/>
            <a:ext cx="12192000" cy="5080541"/>
          </a:xfrm>
          <a:prstGeom prst="rect">
            <a:avLst/>
          </a:prstGeom>
        </p:spPr>
      </p:pic>
      <p:sp>
        <p:nvSpPr>
          <p:cNvPr id="8" name="矩形 7"/>
          <p:cNvSpPr/>
          <p:nvPr/>
        </p:nvSpPr>
        <p:spPr bwMode="auto">
          <a:xfrm>
            <a:off x="10118035" y="3160643"/>
            <a:ext cx="1958008" cy="198783"/>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9" name="矩形 8"/>
          <p:cNvSpPr/>
          <p:nvPr/>
        </p:nvSpPr>
        <p:spPr bwMode="auto">
          <a:xfrm>
            <a:off x="7663070" y="1639957"/>
            <a:ext cx="2623930" cy="248478"/>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10" name="矩形 9"/>
          <p:cNvSpPr/>
          <p:nvPr/>
        </p:nvSpPr>
        <p:spPr bwMode="auto">
          <a:xfrm>
            <a:off x="6897757" y="1967948"/>
            <a:ext cx="427382" cy="1500809"/>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
        <p:nvSpPr>
          <p:cNvPr id="11" name="矩形 10"/>
          <p:cNvSpPr/>
          <p:nvPr/>
        </p:nvSpPr>
        <p:spPr bwMode="auto">
          <a:xfrm>
            <a:off x="2126974" y="2474843"/>
            <a:ext cx="745435" cy="1113183"/>
          </a:xfrm>
          <a:prstGeom prst="rect">
            <a:avLst/>
          </a:prstGeom>
          <a:noFill/>
          <a:ln w="28575">
            <a:solidFill>
              <a:srgbClr val="FF0000"/>
            </a:solidFill>
            <a:round/>
            <a:headEnd type="triangle" w="sm" len="med"/>
            <a:tailEnd type="triangle" w="sm" len="med"/>
          </a:ln>
          <a:extLst>
            <a:ext uri="{909E8E84-426E-40DD-AFC4-6F175D3DCCD1}">
              <a14:hiddenFill xmlns:a14="http://schemas.microsoft.com/office/drawing/2010/main">
                <a:noFill/>
              </a14:hiddenFill>
            </a:ext>
          </a:extLst>
        </p:spPr>
        <p:txBody>
          <a:bodyPr rtlCol="0" anchor="ctr"/>
          <a:lstStyle/>
          <a:p>
            <a:pPr algn="ctr"/>
            <a:endParaRPr lang="zh-CN" altLang="en-US"/>
          </a:p>
        </p:txBody>
      </p:sp>
    </p:spTree>
    <p:extLst>
      <p:ext uri="{BB962C8B-B14F-4D97-AF65-F5344CB8AC3E}">
        <p14:creationId xmlns:p14="http://schemas.microsoft.com/office/powerpoint/2010/main" val="641792239"/>
      </p:ext>
    </p:extLst>
  </p:cSld>
  <p:clrMapOvr>
    <a:masterClrMapping/>
  </p:clrMapOvr>
  <p:transition>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txBox="1">
            <a:spLocks/>
          </p:cNvSpPr>
          <p:nvPr/>
        </p:nvSpPr>
        <p:spPr bwMode="auto">
          <a:xfrm>
            <a:off x="2066632" y="1354934"/>
            <a:ext cx="8569651" cy="815834"/>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lgn="l" rtl="0" eaLnBrk="0" fontAlgn="base" hangingPunct="0">
              <a:lnSpc>
                <a:spcPts val="2700"/>
              </a:lnSpc>
              <a:spcBef>
                <a:spcPct val="0"/>
              </a:spcBef>
              <a:spcAft>
                <a:spcPct val="0"/>
              </a:spcAft>
              <a:defRPr lang="zh-CN" altLang="en-US" sz="2000" kern="1200">
                <a:solidFill>
                  <a:schemeClr val="tx1"/>
                </a:solidFill>
                <a:latin typeface="微软雅黑" pitchFamily="34" charset="-122"/>
                <a:ea typeface="微软雅黑" pitchFamily="34" charset="-122"/>
                <a:cs typeface="+mj-cs"/>
              </a:defRPr>
            </a:lvl1pPr>
            <a:lvl2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2pPr>
            <a:lvl3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3pPr>
            <a:lvl4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4pPr>
            <a:lvl5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5pPr>
            <a:lvl6pPr marL="4572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6pPr>
            <a:lvl7pPr marL="9144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7pPr>
            <a:lvl8pPr marL="13716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8pPr>
            <a:lvl9pPr marL="18288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9pPr>
          </a:lstStyle>
          <a:p>
            <a:pPr>
              <a:lnSpc>
                <a:spcPct val="90000"/>
              </a:lnSpc>
            </a:pPr>
            <a:r>
              <a:rPr kumimoji="1" lang="zh-CN" altLang="en-US" sz="1800" dirty="0">
                <a:solidFill>
                  <a:srgbClr val="0066FF"/>
                </a:solidFill>
              </a:rPr>
              <a:t>目录</a:t>
            </a:r>
          </a:p>
        </p:txBody>
      </p:sp>
      <p:sp>
        <p:nvSpPr>
          <p:cNvPr id="4" name="Line 2"/>
          <p:cNvSpPr>
            <a:spLocks noChangeShapeType="1"/>
          </p:cNvSpPr>
          <p:nvPr/>
        </p:nvSpPr>
        <p:spPr bwMode="auto">
          <a:xfrm flipH="1">
            <a:off x="2066630" y="1299293"/>
            <a:ext cx="0" cy="5096772"/>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lIns="0" tIns="46792" rIns="0" bIns="46792" anchor="ctr"/>
          <a:lstStyle/>
          <a:p>
            <a:endParaRPr lang="zh-CN" altLang="en-US" sz="1600">
              <a:solidFill>
                <a:prstClr val="white"/>
              </a:solidFill>
              <a:latin typeface="微软雅黑" panose="020B0503020204020204" pitchFamily="34" charset="-122"/>
            </a:endParaRPr>
          </a:p>
        </p:txBody>
      </p:sp>
      <p:pic>
        <p:nvPicPr>
          <p:cNvPr id="5" name="Picture 2" descr="PPT_title_art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8569" y="1772767"/>
            <a:ext cx="2603256" cy="345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p:cNvGrpSpPr/>
          <p:nvPr/>
        </p:nvGrpSpPr>
        <p:grpSpPr>
          <a:xfrm>
            <a:off x="2202791" y="1915000"/>
            <a:ext cx="5293394" cy="431725"/>
            <a:chOff x="649081" y="1774860"/>
            <a:chExt cx="5294313" cy="431800"/>
          </a:xfrm>
        </p:grpSpPr>
        <p:sp>
          <p:nvSpPr>
            <p:cNvPr id="7"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8" name="Rectangle 5"/>
            <p:cNvSpPr>
              <a:spLocks noChangeArrowheads="1"/>
            </p:cNvSpPr>
            <p:nvPr/>
          </p:nvSpPr>
          <p:spPr bwMode="auto">
            <a:xfrm>
              <a:off x="1415844" y="1774860"/>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zh-CN" altLang="en-US" sz="1800" dirty="0">
                  <a:solidFill>
                    <a:srgbClr val="333399"/>
                  </a:solidFill>
                  <a:latin typeface="微软雅黑" panose="020B0503020204020204" pitchFamily="34" charset="-122"/>
                  <a:sym typeface="微软雅黑" panose="020B0503020204020204" pitchFamily="34" charset="-122"/>
                </a:rPr>
                <a:t>生产计划管理概述</a:t>
              </a:r>
            </a:p>
          </p:txBody>
        </p:sp>
      </p:grpSp>
      <p:grpSp>
        <p:nvGrpSpPr>
          <p:cNvPr id="13" name="组合 12"/>
          <p:cNvGrpSpPr/>
          <p:nvPr/>
        </p:nvGrpSpPr>
        <p:grpSpPr>
          <a:xfrm>
            <a:off x="2202792" y="3680955"/>
            <a:ext cx="5288135" cy="431925"/>
            <a:chOff x="654341" y="2317197"/>
            <a:chExt cx="5289053" cy="431800"/>
          </a:xfrm>
        </p:grpSpPr>
        <p:sp>
          <p:nvSpPr>
            <p:cNvPr id="14" name="Rectangle 5"/>
            <p:cNvSpPr>
              <a:spLocks noChangeArrowheads="1"/>
            </p:cNvSpPr>
            <p:nvPr/>
          </p:nvSpPr>
          <p:spPr bwMode="auto">
            <a:xfrm>
              <a:off x="1415844" y="2317197"/>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zh-CN" altLang="en-US" sz="1800" dirty="0">
                  <a:solidFill>
                    <a:srgbClr val="333399"/>
                  </a:solidFill>
                  <a:latin typeface="微软雅黑" panose="020B0503020204020204" pitchFamily="34" charset="-122"/>
                  <a:sym typeface="微软雅黑" panose="020B0503020204020204" pitchFamily="34" charset="-122"/>
                </a:rPr>
                <a:t>涉及的主数据</a:t>
              </a:r>
              <a:endParaRPr lang="en-US" altLang="zh-CN" sz="1800" dirty="0">
                <a:solidFill>
                  <a:srgbClr val="333399"/>
                </a:solidFill>
                <a:latin typeface="微软雅黑" panose="020B0503020204020204" pitchFamily="34" charset="-122"/>
                <a:sym typeface="微软雅黑" panose="020B0503020204020204" pitchFamily="34" charset="-122"/>
              </a:endParaRPr>
            </a:p>
          </p:txBody>
        </p:sp>
        <p:sp>
          <p:nvSpPr>
            <p:cNvPr id="15" name="Rectangle 8"/>
            <p:cNvSpPr>
              <a:spLocks noChangeArrowheads="1"/>
            </p:cNvSpPr>
            <p:nvPr/>
          </p:nvSpPr>
          <p:spPr bwMode="auto">
            <a:xfrm>
              <a:off x="654341" y="2317197"/>
              <a:ext cx="65514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4</a:t>
              </a:r>
            </a:p>
          </p:txBody>
        </p:sp>
      </p:grpSp>
      <p:grpSp>
        <p:nvGrpSpPr>
          <p:cNvPr id="16" name="组合 15"/>
          <p:cNvGrpSpPr/>
          <p:nvPr/>
        </p:nvGrpSpPr>
        <p:grpSpPr>
          <a:xfrm>
            <a:off x="2183640" y="4269807"/>
            <a:ext cx="5309917" cy="1020377"/>
            <a:chOff x="632556" y="2317197"/>
            <a:chExt cx="5310838" cy="1020081"/>
          </a:xfrm>
        </p:grpSpPr>
        <p:sp>
          <p:nvSpPr>
            <p:cNvPr id="17" name="Rectangle 5"/>
            <p:cNvSpPr>
              <a:spLocks noChangeArrowheads="1"/>
            </p:cNvSpPr>
            <p:nvPr/>
          </p:nvSpPr>
          <p:spPr bwMode="auto">
            <a:xfrm>
              <a:off x="1415844" y="2317197"/>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en-US" altLang="zh-CN" sz="1800" dirty="0" smtClean="0">
                  <a:solidFill>
                    <a:srgbClr val="333399"/>
                  </a:solidFill>
                  <a:latin typeface="微软雅黑" panose="020B0503020204020204" pitchFamily="34" charset="-122"/>
                  <a:sym typeface="微软雅黑" panose="020B0503020204020204" pitchFamily="34" charset="-122"/>
                </a:rPr>
                <a:t>MRP</a:t>
              </a:r>
              <a:endParaRPr lang="en-US" altLang="zh-CN" sz="1800" dirty="0">
                <a:solidFill>
                  <a:srgbClr val="333399"/>
                </a:solidFill>
                <a:latin typeface="微软雅黑" panose="020B0503020204020204" pitchFamily="34" charset="-122"/>
                <a:sym typeface="微软雅黑" panose="020B0503020204020204" pitchFamily="34" charset="-122"/>
              </a:endParaRPr>
            </a:p>
          </p:txBody>
        </p:sp>
        <p:sp>
          <p:nvSpPr>
            <p:cNvPr id="18" name="Rectangle 8"/>
            <p:cNvSpPr>
              <a:spLocks noChangeArrowheads="1"/>
            </p:cNvSpPr>
            <p:nvPr/>
          </p:nvSpPr>
          <p:spPr bwMode="auto">
            <a:xfrm>
              <a:off x="651711" y="2317197"/>
              <a:ext cx="657769"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5</a:t>
              </a:r>
            </a:p>
          </p:txBody>
        </p:sp>
        <p:sp>
          <p:nvSpPr>
            <p:cNvPr id="41" name="Rectangle 5"/>
            <p:cNvSpPr>
              <a:spLocks noChangeArrowheads="1"/>
            </p:cNvSpPr>
            <p:nvPr/>
          </p:nvSpPr>
          <p:spPr bwMode="auto">
            <a:xfrm>
              <a:off x="1396689" y="2905478"/>
              <a:ext cx="452755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latinLnBrk="1">
                <a:buClr>
                  <a:srgbClr val="006600"/>
                </a:buClr>
                <a:buSzPct val="85000"/>
                <a:buFont typeface="Wingdings" panose="05000000000000000000" pitchFamily="2" charset="2"/>
                <a:buNone/>
              </a:pPr>
              <a:r>
                <a:rPr lang="en-US" altLang="zh-CN" sz="1800" dirty="0" smtClean="0">
                  <a:solidFill>
                    <a:srgbClr val="FFFFFF"/>
                  </a:solidFill>
                  <a:latin typeface="微软雅黑" panose="020B0503020204020204" pitchFamily="34" charset="-122"/>
                  <a:sym typeface="微软雅黑" panose="020B0503020204020204" pitchFamily="34" charset="-122"/>
                </a:rPr>
                <a:t>   SAP</a:t>
              </a:r>
              <a:r>
                <a:rPr lang="zh-CN" altLang="en-US" sz="1800" dirty="0">
                  <a:solidFill>
                    <a:srgbClr val="FFFFFF"/>
                  </a:solidFill>
                  <a:latin typeface="微软雅黑" panose="020B0503020204020204" pitchFamily="34" charset="-122"/>
                  <a:sym typeface="微软雅黑" panose="020B0503020204020204" pitchFamily="34" charset="-122"/>
                </a:rPr>
                <a:t>系统常用查询事务代码</a:t>
              </a:r>
            </a:p>
          </p:txBody>
        </p:sp>
        <p:sp>
          <p:nvSpPr>
            <p:cNvPr id="42" name="Rectangle 8"/>
            <p:cNvSpPr>
              <a:spLocks noChangeArrowheads="1"/>
            </p:cNvSpPr>
            <p:nvPr/>
          </p:nvSpPr>
          <p:spPr bwMode="auto">
            <a:xfrm>
              <a:off x="632556" y="2905478"/>
              <a:ext cx="657769"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6</a:t>
              </a:r>
            </a:p>
          </p:txBody>
        </p:sp>
      </p:grpSp>
      <p:grpSp>
        <p:nvGrpSpPr>
          <p:cNvPr id="25" name="组合 24"/>
          <p:cNvGrpSpPr/>
          <p:nvPr/>
        </p:nvGrpSpPr>
        <p:grpSpPr>
          <a:xfrm>
            <a:off x="2202791" y="3092303"/>
            <a:ext cx="5293394" cy="431725"/>
            <a:chOff x="649081" y="1774860"/>
            <a:chExt cx="5294313" cy="431800"/>
          </a:xfrm>
        </p:grpSpPr>
        <p:sp>
          <p:nvSpPr>
            <p:cNvPr id="26"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800" dirty="0">
                <a:solidFill>
                  <a:prstClr val="white"/>
                </a:solidFill>
                <a:latin typeface="微软雅黑" panose="020B0503020204020204" pitchFamily="34" charset="-122"/>
                <a:ea typeface="微软雅黑" panose="020B0503020204020204" pitchFamily="34" charset="-122"/>
              </a:endParaRPr>
            </a:p>
          </p:txBody>
        </p:sp>
        <p:sp>
          <p:nvSpPr>
            <p:cNvPr id="27" name="Rectangle 5"/>
            <p:cNvSpPr>
              <a:spLocks noChangeArrowheads="1"/>
            </p:cNvSpPr>
            <p:nvPr/>
          </p:nvSpPr>
          <p:spPr bwMode="auto">
            <a:xfrm>
              <a:off x="1415844" y="1774860"/>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zh-CN" altLang="en-US" sz="1800" dirty="0">
                  <a:solidFill>
                    <a:srgbClr val="333399"/>
                  </a:solidFill>
                  <a:latin typeface="微软雅黑" panose="020B0503020204020204" pitchFamily="34" charset="-122"/>
                  <a:sym typeface="微软雅黑" panose="020B0503020204020204" pitchFamily="34" charset="-122"/>
                </a:rPr>
                <a:t>生产计划</a:t>
              </a:r>
              <a:r>
                <a:rPr lang="zh-CN" altLang="en-US" sz="1800" dirty="0" smtClean="0">
                  <a:solidFill>
                    <a:srgbClr val="333399"/>
                  </a:solidFill>
                  <a:latin typeface="微软雅黑" panose="020B0503020204020204" pitchFamily="34" charset="-122"/>
                  <a:sym typeface="微软雅黑" panose="020B0503020204020204" pitchFamily="34" charset="-122"/>
                </a:rPr>
                <a:t>管理方案</a:t>
              </a:r>
              <a:endParaRPr lang="zh-CN" altLang="en-US" sz="1800" dirty="0">
                <a:solidFill>
                  <a:srgbClr val="333399"/>
                </a:solidFill>
                <a:latin typeface="微软雅黑" panose="020B0503020204020204" pitchFamily="34" charset="-122"/>
                <a:sym typeface="微软雅黑" panose="020B0503020204020204" pitchFamily="34" charset="-122"/>
              </a:endParaRPr>
            </a:p>
          </p:txBody>
        </p:sp>
      </p:grpSp>
      <p:grpSp>
        <p:nvGrpSpPr>
          <p:cNvPr id="35" name="组合 34"/>
          <p:cNvGrpSpPr/>
          <p:nvPr/>
        </p:nvGrpSpPr>
        <p:grpSpPr>
          <a:xfrm>
            <a:off x="2202791" y="2503651"/>
            <a:ext cx="5293394" cy="431725"/>
            <a:chOff x="649081" y="1774860"/>
            <a:chExt cx="5294313" cy="431800"/>
          </a:xfrm>
        </p:grpSpPr>
        <p:sp>
          <p:nvSpPr>
            <p:cNvPr id="36"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r>
                <a:rPr lang="en-US" altLang="zh-CN" sz="18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800" dirty="0">
                <a:solidFill>
                  <a:prstClr val="white"/>
                </a:solidFill>
                <a:latin typeface="微软雅黑" panose="020B0503020204020204" pitchFamily="34" charset="-122"/>
                <a:ea typeface="微软雅黑" panose="020B0503020204020204" pitchFamily="34" charset="-122"/>
              </a:endParaRPr>
            </a:p>
          </p:txBody>
        </p:sp>
        <p:sp>
          <p:nvSpPr>
            <p:cNvPr id="37" name="Rectangle 5"/>
            <p:cNvSpPr>
              <a:spLocks noChangeArrowheads="1"/>
            </p:cNvSpPr>
            <p:nvPr/>
          </p:nvSpPr>
          <p:spPr bwMode="auto">
            <a:xfrm>
              <a:off x="1415844" y="1774860"/>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latinLnBrk="1">
                <a:buClr>
                  <a:srgbClr val="006600"/>
                </a:buClr>
                <a:buSzPct val="85000"/>
              </a:pPr>
              <a:r>
                <a:rPr lang="zh-CN" altLang="en-US" sz="1800" dirty="0">
                  <a:solidFill>
                    <a:srgbClr val="333399"/>
                  </a:solidFill>
                  <a:latin typeface="微软雅黑" panose="020B0503020204020204" pitchFamily="34" charset="-122"/>
                  <a:sym typeface="微软雅黑" panose="020B0503020204020204" pitchFamily="34" charset="-122"/>
                </a:rPr>
                <a:t>生产计划</a:t>
              </a:r>
              <a:r>
                <a:rPr lang="zh-CN" altLang="en-US" sz="1800" dirty="0" smtClean="0">
                  <a:solidFill>
                    <a:srgbClr val="333399"/>
                  </a:solidFill>
                  <a:latin typeface="微软雅黑" panose="020B0503020204020204" pitchFamily="34" charset="-122"/>
                  <a:sym typeface="微软雅黑" panose="020B0503020204020204" pitchFamily="34" charset="-122"/>
                </a:rPr>
                <a:t>管理系统集成方案</a:t>
              </a:r>
              <a:endParaRPr lang="zh-CN" altLang="en-US" sz="1800" dirty="0">
                <a:solidFill>
                  <a:srgbClr val="333399"/>
                </a:solidFill>
                <a:latin typeface="微软雅黑" panose="020B0503020204020204" pitchFamily="34" charset="-122"/>
                <a:sym typeface="微软雅黑" panose="020B0503020204020204" pitchFamily="34" charset="-122"/>
              </a:endParaRPr>
            </a:p>
          </p:txBody>
        </p:sp>
      </p:grpSp>
      <p:sp>
        <p:nvSpPr>
          <p:cNvPr id="12" name="AutoShape 10"/>
          <p:cNvSpPr>
            <a:spLocks noChangeArrowheads="1"/>
          </p:cNvSpPr>
          <p:nvPr/>
        </p:nvSpPr>
        <p:spPr bwMode="auto">
          <a:xfrm rot="5400000">
            <a:off x="2092374" y="4949725"/>
            <a:ext cx="431725" cy="249194"/>
          </a:xfrm>
          <a:prstGeom prst="triangle">
            <a:avLst>
              <a:gd name="adj" fmla="val 50000"/>
            </a:avLst>
          </a:prstGeom>
          <a:solidFill>
            <a:schemeClr val="accent1"/>
          </a:solidFill>
          <a:ln w="38100">
            <a:solidFill>
              <a:schemeClr val="bg1"/>
            </a:solidFill>
            <a:miter lim="800000"/>
            <a:headEnd/>
            <a:tailEnd/>
          </a:ln>
        </p:spPr>
        <p:txBody>
          <a:bodyPr wrap="none" lIns="0" tIns="46792" rIns="0" bIns="46792"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algn="ctr" latinLnBrk="1">
              <a:spcBef>
                <a:spcPct val="0"/>
              </a:spcBef>
              <a:buClr>
                <a:srgbClr val="006600"/>
              </a:buClr>
              <a:buSzPct val="85000"/>
              <a:buFont typeface="Wingdings" panose="05000000000000000000" pitchFamily="2" charset="2"/>
              <a:buNone/>
            </a:pPr>
            <a:endParaRPr lang="zh-CN" altLang="zh-CN" sz="1800" b="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76535142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7563679" cy="400110"/>
          </a:xfrm>
          <a:prstGeom prst="rect">
            <a:avLst/>
          </a:prstGeom>
          <a:noFill/>
        </p:spPr>
        <p:txBody>
          <a:bodyPr wrap="square" rtlCol="0">
            <a:spAutoFit/>
          </a:bodyPr>
          <a:lstStyle/>
          <a:p>
            <a:r>
              <a:rPr lang="en-US" altLang="zh-CN" dirty="0" smtClean="0">
                <a:latin typeface="微软雅黑" panose="020B0503020204020204" pitchFamily="34" charset="-122"/>
                <a:sym typeface="微软雅黑" panose="020B0503020204020204" pitchFamily="34" charset="-122"/>
              </a:rPr>
              <a:t>6</a:t>
            </a:r>
            <a:r>
              <a:rPr lang="zh-CN" altLang="en-US" dirty="0" smtClean="0">
                <a:latin typeface="微软雅黑" panose="020B0503020204020204" pitchFamily="34" charset="-122"/>
                <a:sym typeface="微软雅黑" panose="020B0503020204020204" pitchFamily="34" charset="-122"/>
              </a:rPr>
              <a:t>、</a:t>
            </a:r>
            <a:r>
              <a:rPr lang="en-US" altLang="zh-CN" dirty="0" smtClean="0">
                <a:latin typeface="微软雅黑" panose="020B0503020204020204" pitchFamily="34" charset="-122"/>
                <a:sym typeface="微软雅黑" panose="020B0503020204020204" pitchFamily="34" charset="-122"/>
              </a:rPr>
              <a:t>SAP</a:t>
            </a:r>
            <a:r>
              <a:rPr lang="zh-CN" altLang="en-US" dirty="0" smtClean="0">
                <a:latin typeface="微软雅黑" panose="020B0503020204020204" pitchFamily="34" charset="-122"/>
                <a:sym typeface="微软雅黑" panose="020B0503020204020204" pitchFamily="34" charset="-122"/>
              </a:rPr>
              <a:t>系统常用查询事务代码</a:t>
            </a:r>
            <a:endParaRPr lang="zh-CN" altLang="en-US" dirty="0">
              <a:solidFill>
                <a:srgbClr val="FF0000"/>
              </a:solidFill>
            </a:endParaRPr>
          </a:p>
        </p:txBody>
      </p:sp>
      <p:graphicFrame>
        <p:nvGraphicFramePr>
          <p:cNvPr id="6" name="表格 5"/>
          <p:cNvGraphicFramePr>
            <a:graphicFrameLocks noGrp="1"/>
          </p:cNvGraphicFramePr>
          <p:nvPr>
            <p:extLst>
              <p:ext uri="{D42A27DB-BD31-4B8C-83A1-F6EECF244321}">
                <p14:modId xmlns:p14="http://schemas.microsoft.com/office/powerpoint/2010/main" val="3498096232"/>
              </p:ext>
            </p:extLst>
          </p:nvPr>
        </p:nvGraphicFramePr>
        <p:xfrm>
          <a:off x="977071" y="1023584"/>
          <a:ext cx="5890867" cy="4261666"/>
        </p:xfrm>
        <a:graphic>
          <a:graphicData uri="http://schemas.openxmlformats.org/drawingml/2006/table">
            <a:tbl>
              <a:tblPr/>
              <a:tblGrid>
                <a:gridCol w="5890867">
                  <a:extLst>
                    <a:ext uri="{9D8B030D-6E8A-4147-A177-3AD203B41FA5}">
                      <a16:colId xmlns:a16="http://schemas.microsoft.com/office/drawing/2014/main" val="533477850"/>
                    </a:ext>
                  </a:extLst>
                </a:gridCol>
              </a:tblGrid>
              <a:tr h="403951">
                <a:tc>
                  <a:txBody>
                    <a:bodyPr/>
                    <a:lstStyle/>
                    <a:p>
                      <a:pPr algn="l" fontAlgn="b"/>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1</a:t>
                      </a: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MD04</a:t>
                      </a: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库存需求</a:t>
                      </a:r>
                      <a:r>
                        <a:rPr lang="zh-CN" altLang="en-US" sz="1800" b="0" i="0" u="none" strike="noStrike" dirty="0" smtClean="0">
                          <a:solidFill>
                            <a:srgbClr val="000000"/>
                          </a:solidFill>
                          <a:effectLst/>
                          <a:latin typeface="微软雅黑" panose="020B0503020204020204" pitchFamily="34" charset="-122"/>
                          <a:ea typeface="微软雅黑" panose="020B0503020204020204" pitchFamily="34" charset="-122"/>
                        </a:rPr>
                        <a:t>清单</a:t>
                      </a:r>
                      <a:endParaRPr lang="en-US" altLang="zh-CN" sz="18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6350" marR="6350" marT="6350" marB="0" anchor="b">
                    <a:lnL>
                      <a:noFill/>
                    </a:lnL>
                    <a:lnR>
                      <a:noFill/>
                    </a:lnR>
                    <a:lnT>
                      <a:noFill/>
                    </a:lnT>
                    <a:lnB>
                      <a:noFill/>
                    </a:lnB>
                  </a:tcPr>
                </a:tc>
                <a:extLst>
                  <a:ext uri="{0D108BD9-81ED-4DB2-BD59-A6C34878D82A}">
                    <a16:rowId xmlns:a16="http://schemas.microsoft.com/office/drawing/2014/main" val="3278374923"/>
                  </a:ext>
                </a:extLst>
              </a:tr>
              <a:tr h="417443">
                <a:tc>
                  <a:txBody>
                    <a:bodyPr/>
                    <a:lstStyle/>
                    <a:p>
                      <a:pPr algn="l" fontAlgn="b"/>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2</a:t>
                      </a: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MD05</a:t>
                      </a: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物料需求计划清单</a:t>
                      </a:r>
                    </a:p>
                  </a:txBody>
                  <a:tcPr marL="6350" marR="6350" marT="6350" marB="0" anchor="b">
                    <a:lnL>
                      <a:noFill/>
                    </a:lnL>
                    <a:lnR>
                      <a:noFill/>
                    </a:lnR>
                    <a:lnT>
                      <a:noFill/>
                    </a:lnT>
                    <a:lnB>
                      <a:noFill/>
                    </a:lnB>
                  </a:tcPr>
                </a:tc>
                <a:extLst>
                  <a:ext uri="{0D108BD9-81ED-4DB2-BD59-A6C34878D82A}">
                    <a16:rowId xmlns:a16="http://schemas.microsoft.com/office/drawing/2014/main" val="830390397"/>
                  </a:ext>
                </a:extLst>
              </a:tr>
              <a:tr h="430034">
                <a:tc>
                  <a:txBody>
                    <a:bodyPr/>
                    <a:lstStyle/>
                    <a:p>
                      <a:pPr algn="l" fontAlgn="b"/>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3</a:t>
                      </a: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MM03 </a:t>
                      </a: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物料主数据查询</a:t>
                      </a:r>
                    </a:p>
                  </a:txBody>
                  <a:tcPr marL="6350" marR="6350" marT="6350" marB="0" anchor="b">
                    <a:lnL>
                      <a:noFill/>
                    </a:lnL>
                    <a:lnR>
                      <a:noFill/>
                    </a:lnR>
                    <a:lnT>
                      <a:noFill/>
                    </a:lnT>
                    <a:lnB>
                      <a:noFill/>
                    </a:lnB>
                  </a:tcPr>
                </a:tc>
                <a:extLst>
                  <a:ext uri="{0D108BD9-81ED-4DB2-BD59-A6C34878D82A}">
                    <a16:rowId xmlns:a16="http://schemas.microsoft.com/office/drawing/2014/main" val="723021661"/>
                  </a:ext>
                </a:extLst>
              </a:tr>
              <a:tr h="430034">
                <a:tc>
                  <a:txBody>
                    <a:bodyPr/>
                    <a:lstStyle/>
                    <a:p>
                      <a:pPr algn="l" fontAlgn="b"/>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4</a:t>
                      </a: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MD11 </a:t>
                      </a: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单个计划订单查询</a:t>
                      </a:r>
                    </a:p>
                  </a:txBody>
                  <a:tcPr marL="6350" marR="6350" marT="6350" marB="0" anchor="b">
                    <a:lnL>
                      <a:noFill/>
                    </a:lnL>
                    <a:lnR>
                      <a:noFill/>
                    </a:lnR>
                    <a:lnT>
                      <a:noFill/>
                    </a:lnT>
                    <a:lnB>
                      <a:noFill/>
                    </a:lnB>
                  </a:tcPr>
                </a:tc>
                <a:extLst>
                  <a:ext uri="{0D108BD9-81ED-4DB2-BD59-A6C34878D82A}">
                    <a16:rowId xmlns:a16="http://schemas.microsoft.com/office/drawing/2014/main" val="972454171"/>
                  </a:ext>
                </a:extLst>
              </a:tr>
              <a:tr h="430034">
                <a:tc>
                  <a:txBody>
                    <a:bodyPr/>
                    <a:lstStyle/>
                    <a:p>
                      <a:pPr algn="l" fontAlgn="b"/>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5</a:t>
                      </a: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CO03 </a:t>
                      </a: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生产订单查询</a:t>
                      </a:r>
                    </a:p>
                  </a:txBody>
                  <a:tcPr marL="6350" marR="6350" marT="6350" marB="0" anchor="b">
                    <a:lnL>
                      <a:noFill/>
                    </a:lnL>
                    <a:lnR>
                      <a:noFill/>
                    </a:lnR>
                    <a:lnT>
                      <a:noFill/>
                    </a:lnT>
                    <a:lnB>
                      <a:noFill/>
                    </a:lnB>
                  </a:tcPr>
                </a:tc>
                <a:extLst>
                  <a:ext uri="{0D108BD9-81ED-4DB2-BD59-A6C34878D82A}">
                    <a16:rowId xmlns:a16="http://schemas.microsoft.com/office/drawing/2014/main" val="3784191020"/>
                  </a:ext>
                </a:extLst>
              </a:tr>
              <a:tr h="430034">
                <a:tc>
                  <a:txBody>
                    <a:bodyPr/>
                    <a:lstStyle/>
                    <a:p>
                      <a:pPr algn="l" fontAlgn="b"/>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6</a:t>
                      </a: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COOIS </a:t>
                      </a: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生产订单信息系统</a:t>
                      </a:r>
                    </a:p>
                  </a:txBody>
                  <a:tcPr marL="6350" marR="6350" marT="6350" marB="0" anchor="b">
                    <a:lnL>
                      <a:noFill/>
                    </a:lnL>
                    <a:lnR>
                      <a:noFill/>
                    </a:lnR>
                    <a:lnT>
                      <a:noFill/>
                    </a:lnT>
                    <a:lnB>
                      <a:noFill/>
                    </a:lnB>
                  </a:tcPr>
                </a:tc>
                <a:extLst>
                  <a:ext uri="{0D108BD9-81ED-4DB2-BD59-A6C34878D82A}">
                    <a16:rowId xmlns:a16="http://schemas.microsoft.com/office/drawing/2014/main" val="454933297"/>
                  </a:ext>
                </a:extLst>
              </a:tr>
              <a:tr h="430034">
                <a:tc>
                  <a:txBody>
                    <a:bodyPr/>
                    <a:lstStyle/>
                    <a:p>
                      <a:pPr algn="l" fontAlgn="b"/>
                      <a:r>
                        <a:rPr lang="en-US" altLang="zh-CN" sz="1800" b="0" i="0" u="none" strike="noStrike">
                          <a:solidFill>
                            <a:srgbClr val="000000"/>
                          </a:solidFill>
                          <a:effectLst/>
                          <a:latin typeface="微软雅黑" panose="020B0503020204020204" pitchFamily="34" charset="-122"/>
                          <a:ea typeface="微软雅黑" panose="020B0503020204020204" pitchFamily="34" charset="-122"/>
                        </a:rPr>
                        <a:t>7</a:t>
                      </a:r>
                      <a:r>
                        <a:rPr lang="zh-CN" altLang="en-US" sz="1800" b="0" i="0" u="none" strike="noStrike">
                          <a:solidFill>
                            <a:srgbClr val="000000"/>
                          </a:solidFill>
                          <a:effectLst/>
                          <a:latin typeface="微软雅黑" panose="020B0503020204020204" pitchFamily="34" charset="-122"/>
                          <a:ea typeface="微软雅黑" panose="020B0503020204020204" pitchFamily="34" charset="-122"/>
                        </a:rPr>
                        <a:t>、</a:t>
                      </a:r>
                      <a:r>
                        <a:rPr lang="en-US" altLang="zh-CN" sz="1800" b="0" i="0" u="none" strike="noStrike">
                          <a:solidFill>
                            <a:srgbClr val="000000"/>
                          </a:solidFill>
                          <a:effectLst/>
                          <a:latin typeface="微软雅黑" panose="020B0503020204020204" pitchFamily="34" charset="-122"/>
                          <a:ea typeface="微软雅黑" panose="020B0503020204020204" pitchFamily="34" charset="-122"/>
                        </a:rPr>
                        <a:t>ME52N </a:t>
                      </a:r>
                      <a:r>
                        <a:rPr lang="zh-CN" altLang="en-US" sz="1800" b="0" i="0" u="none" strike="noStrike">
                          <a:solidFill>
                            <a:srgbClr val="000000"/>
                          </a:solidFill>
                          <a:effectLst/>
                          <a:latin typeface="微软雅黑" panose="020B0503020204020204" pitchFamily="34" charset="-122"/>
                          <a:ea typeface="微软雅黑" panose="020B0503020204020204" pitchFamily="34" charset="-122"/>
                        </a:rPr>
                        <a:t>单个生产订单查询</a:t>
                      </a:r>
                    </a:p>
                  </a:txBody>
                  <a:tcPr marL="6350" marR="6350" marT="6350" marB="0" anchor="b">
                    <a:lnL>
                      <a:noFill/>
                    </a:lnL>
                    <a:lnR>
                      <a:noFill/>
                    </a:lnR>
                    <a:lnT>
                      <a:noFill/>
                    </a:lnT>
                    <a:lnB>
                      <a:noFill/>
                    </a:lnB>
                  </a:tcPr>
                </a:tc>
                <a:extLst>
                  <a:ext uri="{0D108BD9-81ED-4DB2-BD59-A6C34878D82A}">
                    <a16:rowId xmlns:a16="http://schemas.microsoft.com/office/drawing/2014/main" val="1897943578"/>
                  </a:ext>
                </a:extLst>
              </a:tr>
              <a:tr h="430034">
                <a:tc>
                  <a:txBody>
                    <a:bodyPr/>
                    <a:lstStyle/>
                    <a:p>
                      <a:pPr algn="l" fontAlgn="b"/>
                      <a:r>
                        <a:rPr lang="en-US" altLang="zh-CN" sz="1800" b="0" i="0" u="none" strike="noStrike">
                          <a:solidFill>
                            <a:srgbClr val="000000"/>
                          </a:solidFill>
                          <a:effectLst/>
                          <a:latin typeface="微软雅黑" panose="020B0503020204020204" pitchFamily="34" charset="-122"/>
                          <a:ea typeface="微软雅黑" panose="020B0503020204020204" pitchFamily="34" charset="-122"/>
                        </a:rPr>
                        <a:t>8</a:t>
                      </a:r>
                      <a:r>
                        <a:rPr lang="zh-CN" altLang="en-US" sz="1800" b="0" i="0" u="none" strike="noStrike">
                          <a:solidFill>
                            <a:srgbClr val="000000"/>
                          </a:solidFill>
                          <a:effectLst/>
                          <a:latin typeface="微软雅黑" panose="020B0503020204020204" pitchFamily="34" charset="-122"/>
                          <a:ea typeface="微软雅黑" panose="020B0503020204020204" pitchFamily="34" charset="-122"/>
                        </a:rPr>
                        <a:t>、</a:t>
                      </a:r>
                      <a:r>
                        <a:rPr lang="en-US" altLang="zh-CN" sz="1800" b="0" i="0" u="none" strike="noStrike">
                          <a:solidFill>
                            <a:srgbClr val="000000"/>
                          </a:solidFill>
                          <a:effectLst/>
                          <a:latin typeface="微软雅黑" panose="020B0503020204020204" pitchFamily="34" charset="-122"/>
                          <a:ea typeface="微软雅黑" panose="020B0503020204020204" pitchFamily="34" charset="-122"/>
                        </a:rPr>
                        <a:t>ME5A</a:t>
                      </a:r>
                      <a:r>
                        <a:rPr lang="zh-CN" altLang="en-US" sz="1800" b="0" i="0" u="none" strike="noStrike">
                          <a:solidFill>
                            <a:srgbClr val="000000"/>
                          </a:solidFill>
                          <a:effectLst/>
                          <a:latin typeface="微软雅黑" panose="020B0503020204020204" pitchFamily="34" charset="-122"/>
                          <a:ea typeface="微软雅黑" panose="020B0503020204020204" pitchFamily="34" charset="-122"/>
                        </a:rPr>
                        <a:t>采购申请清单</a:t>
                      </a:r>
                    </a:p>
                  </a:txBody>
                  <a:tcPr marL="6350" marR="6350" marT="6350" marB="0" anchor="b">
                    <a:lnL>
                      <a:noFill/>
                    </a:lnL>
                    <a:lnR>
                      <a:noFill/>
                    </a:lnR>
                    <a:lnT>
                      <a:noFill/>
                    </a:lnT>
                    <a:lnB>
                      <a:noFill/>
                    </a:lnB>
                  </a:tcPr>
                </a:tc>
                <a:extLst>
                  <a:ext uri="{0D108BD9-81ED-4DB2-BD59-A6C34878D82A}">
                    <a16:rowId xmlns:a16="http://schemas.microsoft.com/office/drawing/2014/main" val="2990457010"/>
                  </a:ext>
                </a:extLst>
              </a:tr>
              <a:tr h="430034">
                <a:tc>
                  <a:txBody>
                    <a:bodyPr/>
                    <a:lstStyle/>
                    <a:p>
                      <a:pPr algn="l" fontAlgn="b"/>
                      <a:r>
                        <a:rPr lang="en-US" altLang="zh-CN" sz="1800" b="0" i="0" u="none" strike="noStrike">
                          <a:solidFill>
                            <a:srgbClr val="000000"/>
                          </a:solidFill>
                          <a:effectLst/>
                          <a:latin typeface="微软雅黑" panose="020B0503020204020204" pitchFamily="34" charset="-122"/>
                          <a:ea typeface="微软雅黑" panose="020B0503020204020204" pitchFamily="34" charset="-122"/>
                        </a:rPr>
                        <a:t>9</a:t>
                      </a:r>
                      <a:r>
                        <a:rPr lang="zh-CN" altLang="en-US" sz="1800" b="0" i="0" u="none" strike="noStrike">
                          <a:solidFill>
                            <a:srgbClr val="000000"/>
                          </a:solidFill>
                          <a:effectLst/>
                          <a:latin typeface="微软雅黑" panose="020B0503020204020204" pitchFamily="34" charset="-122"/>
                          <a:ea typeface="微软雅黑" panose="020B0503020204020204" pitchFamily="34" charset="-122"/>
                        </a:rPr>
                        <a:t>、</a:t>
                      </a:r>
                      <a:r>
                        <a:rPr lang="en-US" altLang="zh-CN" sz="1800" b="0" i="0" u="none" strike="noStrike">
                          <a:solidFill>
                            <a:srgbClr val="000000"/>
                          </a:solidFill>
                          <a:effectLst/>
                          <a:latin typeface="微软雅黑" panose="020B0503020204020204" pitchFamily="34" charset="-122"/>
                          <a:ea typeface="微软雅黑" panose="020B0503020204020204" pitchFamily="34" charset="-122"/>
                        </a:rPr>
                        <a:t>ME2L</a:t>
                      </a:r>
                      <a:r>
                        <a:rPr lang="zh-CN" altLang="en-US" sz="1800" b="0" i="0" u="none" strike="noStrike">
                          <a:solidFill>
                            <a:srgbClr val="000000"/>
                          </a:solidFill>
                          <a:effectLst/>
                          <a:latin typeface="微软雅黑" panose="020B0503020204020204" pitchFamily="34" charset="-122"/>
                          <a:ea typeface="微软雅黑" panose="020B0503020204020204" pitchFamily="34" charset="-122"/>
                        </a:rPr>
                        <a:t>采购订单清单</a:t>
                      </a:r>
                    </a:p>
                  </a:txBody>
                  <a:tcPr marL="6350" marR="6350" marT="6350" marB="0" anchor="b">
                    <a:lnL>
                      <a:noFill/>
                    </a:lnL>
                    <a:lnR>
                      <a:noFill/>
                    </a:lnR>
                    <a:lnT>
                      <a:noFill/>
                    </a:lnT>
                    <a:lnB>
                      <a:noFill/>
                    </a:lnB>
                  </a:tcPr>
                </a:tc>
                <a:extLst>
                  <a:ext uri="{0D108BD9-81ED-4DB2-BD59-A6C34878D82A}">
                    <a16:rowId xmlns:a16="http://schemas.microsoft.com/office/drawing/2014/main" val="2546794805"/>
                  </a:ext>
                </a:extLst>
              </a:tr>
              <a:tr h="430034">
                <a:tc>
                  <a:txBody>
                    <a:bodyPr/>
                    <a:lstStyle/>
                    <a:p>
                      <a:pPr algn="l" fontAlgn="b"/>
                      <a:r>
                        <a:rPr lang="en-US" sz="1800" b="0" i="0" u="none" strike="noStrike" dirty="0">
                          <a:solidFill>
                            <a:srgbClr val="000000"/>
                          </a:solidFill>
                          <a:effectLst/>
                          <a:latin typeface="微软雅黑" panose="020B0503020204020204" pitchFamily="34" charset="-122"/>
                          <a:ea typeface="微软雅黑" panose="020B0503020204020204" pitchFamily="34" charset="-122"/>
                        </a:rPr>
                        <a:t>10、MB52</a:t>
                      </a: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查询库存</a:t>
                      </a:r>
                    </a:p>
                  </a:txBody>
                  <a:tcPr marL="6350" marR="6350" marT="6350" marB="0" anchor="b">
                    <a:lnL>
                      <a:noFill/>
                    </a:lnL>
                    <a:lnR>
                      <a:noFill/>
                    </a:lnR>
                    <a:lnT>
                      <a:noFill/>
                    </a:lnT>
                    <a:lnB>
                      <a:noFill/>
                    </a:lnB>
                  </a:tcPr>
                </a:tc>
                <a:extLst>
                  <a:ext uri="{0D108BD9-81ED-4DB2-BD59-A6C34878D82A}">
                    <a16:rowId xmlns:a16="http://schemas.microsoft.com/office/drawing/2014/main" val="1024079692"/>
                  </a:ext>
                </a:extLst>
              </a:tr>
            </a:tbl>
          </a:graphicData>
        </a:graphic>
      </p:graphicFrame>
    </p:spTree>
    <p:extLst>
      <p:ext uri="{BB962C8B-B14F-4D97-AF65-F5344CB8AC3E}">
        <p14:creationId xmlns:p14="http://schemas.microsoft.com/office/powerpoint/2010/main" val="3069296872"/>
      </p:ext>
    </p:extLst>
  </p:cSld>
  <p:clrMapOvr>
    <a:masterClrMapping/>
  </p:clrMapOvr>
  <p:transition>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8904" y="149087"/>
            <a:ext cx="7563679" cy="400110"/>
          </a:xfrm>
          <a:prstGeom prst="rect">
            <a:avLst/>
          </a:prstGeom>
          <a:noFill/>
        </p:spPr>
        <p:txBody>
          <a:bodyPr wrap="square" rtlCol="0">
            <a:spAutoFit/>
          </a:bodyPr>
          <a:lstStyle/>
          <a:p>
            <a:r>
              <a:rPr lang="zh-CN" altLang="en-US" dirty="0" smtClean="0">
                <a:latin typeface="微软雅黑" panose="020B0503020204020204" pitchFamily="34" charset="-122"/>
                <a:sym typeface="微软雅黑" panose="020B0503020204020204" pitchFamily="34" charset="-122"/>
              </a:rPr>
              <a:t>下节课程</a:t>
            </a:r>
            <a:r>
              <a:rPr lang="en-US" altLang="zh-CN" dirty="0" smtClean="0">
                <a:latin typeface="微软雅黑" panose="020B0503020204020204" pitchFamily="34" charset="-122"/>
                <a:sym typeface="微软雅黑" panose="020B0503020204020204" pitchFamily="34" charset="-122"/>
              </a:rPr>
              <a:t>-</a:t>
            </a:r>
            <a:r>
              <a:rPr lang="zh-CN" altLang="en-US" dirty="0" smtClean="0">
                <a:latin typeface="微软雅黑" panose="020B0503020204020204" pitchFamily="34" charset="-122"/>
                <a:sym typeface="微软雅黑" panose="020B0503020204020204" pitchFamily="34" charset="-122"/>
              </a:rPr>
              <a:t>生产执行及生产控制</a:t>
            </a:r>
            <a:endParaRPr lang="zh-CN" altLang="en-US" dirty="0">
              <a:solidFill>
                <a:srgbClr val="FF0000"/>
              </a:solidFill>
            </a:endParaRPr>
          </a:p>
        </p:txBody>
      </p:sp>
      <p:sp>
        <p:nvSpPr>
          <p:cNvPr id="6" name="标题 2"/>
          <p:cNvSpPr txBox="1">
            <a:spLocks/>
          </p:cNvSpPr>
          <p:nvPr/>
        </p:nvSpPr>
        <p:spPr bwMode="auto">
          <a:xfrm>
            <a:off x="2066632" y="1354934"/>
            <a:ext cx="8569651" cy="815834"/>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lvl1pPr algn="l" rtl="0" eaLnBrk="0" fontAlgn="base" hangingPunct="0">
              <a:lnSpc>
                <a:spcPts val="2700"/>
              </a:lnSpc>
              <a:spcBef>
                <a:spcPct val="0"/>
              </a:spcBef>
              <a:spcAft>
                <a:spcPct val="0"/>
              </a:spcAft>
              <a:defRPr lang="zh-CN" altLang="en-US" sz="2000" kern="1200">
                <a:solidFill>
                  <a:schemeClr val="tx1"/>
                </a:solidFill>
                <a:latin typeface="微软雅黑" pitchFamily="34" charset="-122"/>
                <a:ea typeface="微软雅黑" pitchFamily="34" charset="-122"/>
                <a:cs typeface="+mj-cs"/>
              </a:defRPr>
            </a:lvl1pPr>
            <a:lvl2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2pPr>
            <a:lvl3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3pPr>
            <a:lvl4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4pPr>
            <a:lvl5pPr algn="l" rtl="0" eaLnBrk="0" fontAlgn="base" hangingPunct="0">
              <a:lnSpc>
                <a:spcPts val="2500"/>
              </a:lnSpc>
              <a:spcBef>
                <a:spcPct val="0"/>
              </a:spcBef>
              <a:spcAft>
                <a:spcPct val="0"/>
              </a:spcAft>
              <a:defRPr sz="2000">
                <a:solidFill>
                  <a:schemeClr val="tx1"/>
                </a:solidFill>
                <a:latin typeface="微软雅黑" pitchFamily="34" charset="-122"/>
                <a:ea typeface="微软雅黑" pitchFamily="34" charset="-122"/>
              </a:defRPr>
            </a:lvl5pPr>
            <a:lvl6pPr marL="4572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6pPr>
            <a:lvl7pPr marL="9144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7pPr>
            <a:lvl8pPr marL="13716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8pPr>
            <a:lvl9pPr marL="1828800" algn="l" rtl="0" fontAlgn="base">
              <a:lnSpc>
                <a:spcPts val="2500"/>
              </a:lnSpc>
              <a:spcBef>
                <a:spcPct val="0"/>
              </a:spcBef>
              <a:spcAft>
                <a:spcPct val="0"/>
              </a:spcAft>
              <a:defRPr sz="2000">
                <a:solidFill>
                  <a:schemeClr val="tx1"/>
                </a:solidFill>
                <a:latin typeface="微软雅黑" pitchFamily="34" charset="-122"/>
                <a:ea typeface="微软雅黑"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66FF"/>
                </a:solidFill>
                <a:effectLst/>
                <a:uLnTx/>
                <a:uFillTx/>
                <a:latin typeface="微软雅黑" pitchFamily="34" charset="-122"/>
                <a:ea typeface="微软雅黑" pitchFamily="34" charset="-122"/>
                <a:cs typeface="+mj-cs"/>
              </a:rPr>
              <a:t>目录</a:t>
            </a:r>
          </a:p>
        </p:txBody>
      </p:sp>
      <p:sp>
        <p:nvSpPr>
          <p:cNvPr id="7" name="Line 2"/>
          <p:cNvSpPr>
            <a:spLocks noChangeShapeType="1"/>
          </p:cNvSpPr>
          <p:nvPr/>
        </p:nvSpPr>
        <p:spPr bwMode="auto">
          <a:xfrm flipH="1">
            <a:off x="2066630" y="1299293"/>
            <a:ext cx="0" cy="4167229"/>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lIns="0" tIns="46792" rIns="0" bIns="46792"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600" b="1" i="0" u="none" strike="noStrike" kern="1200" cap="none" spc="0" normalizeH="0" baseline="0" noProof="0">
              <a:ln>
                <a:noFill/>
              </a:ln>
              <a:solidFill>
                <a:prstClr val="white"/>
              </a:solidFill>
              <a:effectLst/>
              <a:uLnTx/>
              <a:uFillTx/>
              <a:latin typeface="微软雅黑" panose="020B0503020204020204" pitchFamily="34" charset="-122"/>
              <a:ea typeface="微软雅黑" pitchFamily="34" charset="-122"/>
              <a:cs typeface="+mn-cs"/>
            </a:endParaRPr>
          </a:p>
        </p:txBody>
      </p:sp>
      <p:pic>
        <p:nvPicPr>
          <p:cNvPr id="8" name="Picture 2" descr="PPT_title_art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8569" y="1772767"/>
            <a:ext cx="2603256" cy="345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p:cNvGrpSpPr/>
          <p:nvPr/>
        </p:nvGrpSpPr>
        <p:grpSpPr>
          <a:xfrm>
            <a:off x="2202791" y="1915000"/>
            <a:ext cx="5293394" cy="431725"/>
            <a:chOff x="649081" y="1774860"/>
            <a:chExt cx="5294313" cy="431800"/>
          </a:xfrm>
        </p:grpSpPr>
        <p:sp>
          <p:nvSpPr>
            <p:cNvPr id="10"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marL="0" marR="0" lvl="0" indent="0" algn="ctr" defTabSz="914400" rtl="0" eaLnBrk="1" fontAlgn="base" latinLnBrk="1" hangingPunct="1">
                <a:lnSpc>
                  <a:spcPct val="100000"/>
                </a:lnSpc>
                <a:spcBef>
                  <a:spcPct val="0"/>
                </a:spcBef>
                <a:spcAft>
                  <a:spcPct val="0"/>
                </a:spcAft>
                <a:buClr>
                  <a:srgbClr val="006600"/>
                </a:buClr>
                <a:buSzPct val="85000"/>
                <a:buFont typeface="Wingdings" panose="05000000000000000000" pitchFamily="2" charset="2"/>
                <a:buNone/>
                <a:tabLst/>
                <a:defRPr/>
              </a:pP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华文楷体" panose="02010600040101010101" pitchFamily="2" charset="-122"/>
              </a:endParaRPr>
            </a:p>
          </p:txBody>
        </p:sp>
        <p:sp>
          <p:nvSpPr>
            <p:cNvPr id="11" name="Rectangle 5"/>
            <p:cNvSpPr>
              <a:spLocks noChangeArrowheads="1"/>
            </p:cNvSpPr>
            <p:nvPr/>
          </p:nvSpPr>
          <p:spPr bwMode="auto">
            <a:xfrm>
              <a:off x="1415844" y="1774860"/>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marL="0" marR="0" lvl="0" indent="0" algn="l" defTabSz="914400" rtl="0" eaLnBrk="1" fontAlgn="base" latinLnBrk="1" hangingPunct="1">
                <a:lnSpc>
                  <a:spcPct val="100000"/>
                </a:lnSpc>
                <a:spcBef>
                  <a:spcPct val="0"/>
                </a:spcBef>
                <a:spcAft>
                  <a:spcPct val="0"/>
                </a:spcAft>
                <a:buClr>
                  <a:srgbClr val="006600"/>
                </a:buClr>
                <a:buSzPct val="85000"/>
                <a:buFontTx/>
                <a:buNone/>
                <a:tabLst/>
                <a:defRPr/>
              </a:pPr>
              <a:r>
                <a:rPr kumimoji="0" lang="en-US" altLang="zh-CN" sz="1800" b="1" i="0" u="none" strike="noStrike" kern="1200" cap="none" spc="0" normalizeH="0" baseline="0" noProof="0" dirty="0" smtClean="0">
                  <a:ln>
                    <a:noFill/>
                  </a:ln>
                  <a:solidFill>
                    <a:srgbClr val="333399"/>
                  </a:solidFill>
                  <a:effectLst/>
                  <a:uLnTx/>
                  <a:uFillTx/>
                  <a:latin typeface="微软雅黑" panose="020B0503020204020204" pitchFamily="34" charset="-122"/>
                  <a:ea typeface="微软雅黑" pitchFamily="34" charset="-122"/>
                  <a:cs typeface="+mn-cs"/>
                  <a:sym typeface="微软雅黑" panose="020B0503020204020204" pitchFamily="34" charset="-122"/>
                </a:rPr>
                <a:t>BOM</a:t>
              </a:r>
              <a:endParaRPr kumimoji="0" lang="zh-CN" altLang="en-US" sz="1800" b="1" i="0" u="none" strike="noStrike" kern="1200" cap="none" spc="0" normalizeH="0" baseline="0" noProof="0" dirty="0">
                <a:ln>
                  <a:noFill/>
                </a:ln>
                <a:solidFill>
                  <a:srgbClr val="333399"/>
                </a:solidFill>
                <a:effectLst/>
                <a:uLnTx/>
                <a:uFillTx/>
                <a:latin typeface="微软雅黑" panose="020B0503020204020204" pitchFamily="34" charset="-122"/>
                <a:ea typeface="微软雅黑" pitchFamily="34" charset="-122"/>
                <a:cs typeface="+mn-cs"/>
                <a:sym typeface="微软雅黑" panose="020B0503020204020204" pitchFamily="34" charset="-122"/>
              </a:endParaRPr>
            </a:p>
          </p:txBody>
        </p:sp>
      </p:grpSp>
      <p:grpSp>
        <p:nvGrpSpPr>
          <p:cNvPr id="12" name="组合 11"/>
          <p:cNvGrpSpPr/>
          <p:nvPr/>
        </p:nvGrpSpPr>
        <p:grpSpPr>
          <a:xfrm>
            <a:off x="2202792" y="3680955"/>
            <a:ext cx="5288135" cy="431925"/>
            <a:chOff x="654341" y="2317197"/>
            <a:chExt cx="5289053" cy="431800"/>
          </a:xfrm>
        </p:grpSpPr>
        <p:sp>
          <p:nvSpPr>
            <p:cNvPr id="13" name="Rectangle 5"/>
            <p:cNvSpPr>
              <a:spLocks noChangeArrowheads="1"/>
            </p:cNvSpPr>
            <p:nvPr/>
          </p:nvSpPr>
          <p:spPr bwMode="auto">
            <a:xfrm>
              <a:off x="1415844" y="2317197"/>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marL="0" marR="0" lvl="0" indent="0" algn="l" defTabSz="914400" rtl="0" eaLnBrk="1" fontAlgn="base" latinLnBrk="1" hangingPunct="1">
                <a:lnSpc>
                  <a:spcPct val="100000"/>
                </a:lnSpc>
                <a:spcBef>
                  <a:spcPct val="0"/>
                </a:spcBef>
                <a:spcAft>
                  <a:spcPct val="0"/>
                </a:spcAft>
                <a:buClr>
                  <a:srgbClr val="006600"/>
                </a:buClr>
                <a:buSzPct val="85000"/>
                <a:buFontTx/>
                <a:buNone/>
                <a:tabLst/>
                <a:defRPr/>
              </a:pPr>
              <a:r>
                <a:rPr lang="zh-CN" altLang="en-US" sz="1800" dirty="0" smtClean="0">
                  <a:solidFill>
                    <a:srgbClr val="333399"/>
                  </a:solidFill>
                  <a:latin typeface="微软雅黑" panose="020B0503020204020204" pitchFamily="34" charset="-122"/>
                  <a:sym typeface="微软雅黑" panose="020B0503020204020204" pitchFamily="34" charset="-122"/>
                </a:rPr>
                <a:t>生产总体方案</a:t>
              </a:r>
              <a:endParaRPr kumimoji="0" lang="en-US" altLang="zh-CN" sz="1800" b="1" i="0" u="none" strike="noStrike" kern="1200" cap="none" spc="0" normalizeH="0" baseline="0" noProof="0" dirty="0">
                <a:ln>
                  <a:noFill/>
                </a:ln>
                <a:solidFill>
                  <a:srgbClr val="333399"/>
                </a:solidFill>
                <a:effectLst/>
                <a:uLnTx/>
                <a:uFillTx/>
                <a:latin typeface="微软雅黑" panose="020B0503020204020204" pitchFamily="34" charset="-122"/>
                <a:ea typeface="微软雅黑" pitchFamily="34" charset="-122"/>
                <a:cs typeface="+mn-cs"/>
                <a:sym typeface="微软雅黑" panose="020B0503020204020204" pitchFamily="34" charset="-122"/>
              </a:endParaRPr>
            </a:p>
          </p:txBody>
        </p:sp>
        <p:sp>
          <p:nvSpPr>
            <p:cNvPr id="14" name="Rectangle 8"/>
            <p:cNvSpPr>
              <a:spLocks noChangeArrowheads="1"/>
            </p:cNvSpPr>
            <p:nvPr/>
          </p:nvSpPr>
          <p:spPr bwMode="auto">
            <a:xfrm>
              <a:off x="654341" y="2317197"/>
              <a:ext cx="65514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marL="0" marR="0" lvl="0" indent="0" algn="ctr" defTabSz="914400" rtl="0" eaLnBrk="1" fontAlgn="base" latinLnBrk="1" hangingPunct="1">
                <a:lnSpc>
                  <a:spcPct val="100000"/>
                </a:lnSpc>
                <a:spcBef>
                  <a:spcPct val="0"/>
                </a:spcBef>
                <a:spcAft>
                  <a:spcPct val="0"/>
                </a:spcAft>
                <a:buClr>
                  <a:srgbClr val="006600"/>
                </a:buClr>
                <a:buSzPct val="85000"/>
                <a:buFont typeface="Wingdings" panose="05000000000000000000" pitchFamily="2" charset="2"/>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4</a:t>
              </a:r>
            </a:p>
          </p:txBody>
        </p:sp>
      </p:grpSp>
      <p:grpSp>
        <p:nvGrpSpPr>
          <p:cNvPr id="15" name="组合 14"/>
          <p:cNvGrpSpPr/>
          <p:nvPr/>
        </p:nvGrpSpPr>
        <p:grpSpPr>
          <a:xfrm>
            <a:off x="2183640" y="4269807"/>
            <a:ext cx="5309917" cy="1020377"/>
            <a:chOff x="632556" y="2317197"/>
            <a:chExt cx="5310838" cy="1020081"/>
          </a:xfrm>
        </p:grpSpPr>
        <p:sp>
          <p:nvSpPr>
            <p:cNvPr id="16" name="Rectangle 5"/>
            <p:cNvSpPr>
              <a:spLocks noChangeArrowheads="1"/>
            </p:cNvSpPr>
            <p:nvPr/>
          </p:nvSpPr>
          <p:spPr bwMode="auto">
            <a:xfrm>
              <a:off x="1415844" y="2317197"/>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marL="0" marR="0" lvl="0" indent="0" algn="l" defTabSz="914400" rtl="0" eaLnBrk="1" fontAlgn="base" latinLnBrk="1" hangingPunct="1">
                <a:lnSpc>
                  <a:spcPct val="100000"/>
                </a:lnSpc>
                <a:spcBef>
                  <a:spcPct val="0"/>
                </a:spcBef>
                <a:spcAft>
                  <a:spcPct val="0"/>
                </a:spcAft>
                <a:buClr>
                  <a:srgbClr val="006600"/>
                </a:buClr>
                <a:buSzPct val="85000"/>
                <a:buFontTx/>
                <a:buNone/>
                <a:tabLst/>
                <a:defRPr/>
              </a:pPr>
              <a:r>
                <a:rPr kumimoji="0" lang="zh-CN" altLang="en-US" sz="1800" b="1" i="0" u="none" strike="noStrike" kern="1200" cap="none" spc="0" normalizeH="0" baseline="0" noProof="0" dirty="0" smtClean="0">
                  <a:ln>
                    <a:noFill/>
                  </a:ln>
                  <a:solidFill>
                    <a:srgbClr val="333399"/>
                  </a:solidFill>
                  <a:effectLst/>
                  <a:uLnTx/>
                  <a:uFillTx/>
                  <a:latin typeface="微软雅黑" panose="020B0503020204020204" pitchFamily="34" charset="-122"/>
                  <a:ea typeface="微软雅黑" pitchFamily="34" charset="-122"/>
                  <a:cs typeface="+mn-cs"/>
                  <a:sym typeface="微软雅黑" panose="020B0503020204020204" pitchFamily="34" charset="-122"/>
                </a:rPr>
                <a:t>生产执行、生产控制</a:t>
              </a:r>
              <a:endParaRPr kumimoji="0" lang="en-US" altLang="zh-CN" sz="1800" b="1" i="0" u="none" strike="noStrike" kern="1200" cap="none" spc="0" normalizeH="0" baseline="0" noProof="0" dirty="0">
                <a:ln>
                  <a:noFill/>
                </a:ln>
                <a:solidFill>
                  <a:srgbClr val="333399"/>
                </a:solidFill>
                <a:effectLst/>
                <a:uLnTx/>
                <a:uFillTx/>
                <a:latin typeface="微软雅黑" panose="020B0503020204020204" pitchFamily="34" charset="-122"/>
                <a:ea typeface="微软雅黑" pitchFamily="34" charset="-122"/>
                <a:cs typeface="+mn-cs"/>
                <a:sym typeface="微软雅黑" panose="020B0503020204020204" pitchFamily="34" charset="-122"/>
              </a:endParaRPr>
            </a:p>
          </p:txBody>
        </p:sp>
        <p:sp>
          <p:nvSpPr>
            <p:cNvPr id="17" name="Rectangle 8"/>
            <p:cNvSpPr>
              <a:spLocks noChangeArrowheads="1"/>
            </p:cNvSpPr>
            <p:nvPr/>
          </p:nvSpPr>
          <p:spPr bwMode="auto">
            <a:xfrm>
              <a:off x="651711" y="2317197"/>
              <a:ext cx="657769"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marL="0" marR="0" lvl="0" indent="0" algn="ctr" defTabSz="914400" rtl="0" eaLnBrk="1" fontAlgn="base" latinLnBrk="1" hangingPunct="1">
                <a:lnSpc>
                  <a:spcPct val="100000"/>
                </a:lnSpc>
                <a:spcBef>
                  <a:spcPct val="0"/>
                </a:spcBef>
                <a:spcAft>
                  <a:spcPct val="0"/>
                </a:spcAft>
                <a:buClr>
                  <a:srgbClr val="006600"/>
                </a:buClr>
                <a:buSzPct val="85000"/>
                <a:buFont typeface="Wingdings" panose="05000000000000000000" pitchFamily="2" charset="2"/>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5</a:t>
              </a:r>
            </a:p>
          </p:txBody>
        </p:sp>
        <p:sp>
          <p:nvSpPr>
            <p:cNvPr id="18" name="Rectangle 5"/>
            <p:cNvSpPr>
              <a:spLocks noChangeArrowheads="1"/>
            </p:cNvSpPr>
            <p:nvPr/>
          </p:nvSpPr>
          <p:spPr bwMode="auto">
            <a:xfrm>
              <a:off x="1396689" y="2905478"/>
              <a:ext cx="452755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marL="0" marR="0" lvl="0" indent="0" algn="l" defTabSz="914400" rtl="0" eaLnBrk="1" fontAlgn="base" latinLnBrk="1" hangingPunct="1">
                <a:lnSpc>
                  <a:spcPct val="100000"/>
                </a:lnSpc>
                <a:spcBef>
                  <a:spcPct val="0"/>
                </a:spcBef>
                <a:spcAft>
                  <a:spcPct val="0"/>
                </a:spcAft>
                <a:buClr>
                  <a:srgbClr val="006600"/>
                </a:buClr>
                <a:buSzPct val="85000"/>
                <a:buFont typeface="Wingdings" panose="05000000000000000000" pitchFamily="2" charset="2"/>
                <a:buNone/>
                <a:tabLst/>
                <a:defRPr/>
              </a:pPr>
              <a:r>
                <a:rPr kumimoji="0" lang="en-US" altLang="zh-CN" sz="18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itchFamily="34" charset="-122"/>
                  <a:cs typeface="+mn-cs"/>
                  <a:sym typeface="微软雅黑" panose="020B0503020204020204" pitchFamily="34" charset="-122"/>
                </a:rPr>
                <a:t>   SAP</a:t>
              </a: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itchFamily="34" charset="-122"/>
                  <a:cs typeface="+mn-cs"/>
                  <a:sym typeface="微软雅黑" panose="020B0503020204020204" pitchFamily="34" charset="-122"/>
                </a:rPr>
                <a:t>系统常用查询事务代码</a:t>
              </a:r>
            </a:p>
          </p:txBody>
        </p:sp>
        <p:sp>
          <p:nvSpPr>
            <p:cNvPr id="19" name="Rectangle 8"/>
            <p:cNvSpPr>
              <a:spLocks noChangeArrowheads="1"/>
            </p:cNvSpPr>
            <p:nvPr/>
          </p:nvSpPr>
          <p:spPr bwMode="auto">
            <a:xfrm>
              <a:off x="632556" y="2905478"/>
              <a:ext cx="657769"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marL="0" marR="0" lvl="0" indent="0" algn="ctr" defTabSz="914400" rtl="0" eaLnBrk="1" fontAlgn="base" latinLnBrk="1" hangingPunct="1">
                <a:lnSpc>
                  <a:spcPct val="100000"/>
                </a:lnSpc>
                <a:spcBef>
                  <a:spcPct val="0"/>
                </a:spcBef>
                <a:spcAft>
                  <a:spcPct val="0"/>
                </a:spcAft>
                <a:buClr>
                  <a:srgbClr val="006600"/>
                </a:buClr>
                <a:buSzPct val="85000"/>
                <a:buFont typeface="Wingdings" panose="05000000000000000000" pitchFamily="2" charset="2"/>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6</a:t>
              </a:r>
            </a:p>
          </p:txBody>
        </p:sp>
      </p:grpSp>
      <p:grpSp>
        <p:nvGrpSpPr>
          <p:cNvPr id="20" name="组合 19"/>
          <p:cNvGrpSpPr/>
          <p:nvPr/>
        </p:nvGrpSpPr>
        <p:grpSpPr>
          <a:xfrm>
            <a:off x="2202791" y="3092303"/>
            <a:ext cx="5293394" cy="431725"/>
            <a:chOff x="649081" y="1774860"/>
            <a:chExt cx="5294313" cy="431800"/>
          </a:xfrm>
        </p:grpSpPr>
        <p:sp>
          <p:nvSpPr>
            <p:cNvPr id="21"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marL="0" marR="0" lvl="0" indent="0" algn="ctr" defTabSz="914400" rtl="0" eaLnBrk="1" fontAlgn="base" latinLnBrk="1" hangingPunct="1">
                <a:lnSpc>
                  <a:spcPct val="100000"/>
                </a:lnSpc>
                <a:spcBef>
                  <a:spcPct val="0"/>
                </a:spcBef>
                <a:spcAft>
                  <a:spcPct val="0"/>
                </a:spcAft>
                <a:buClr>
                  <a:srgbClr val="006600"/>
                </a:buClr>
                <a:buSzPct val="85000"/>
                <a:buFont typeface="Wingdings" panose="05000000000000000000" pitchFamily="2" charset="2"/>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华文楷体" panose="02010600040101010101" pitchFamily="2" charset="-122"/>
              </a:endParaRPr>
            </a:p>
          </p:txBody>
        </p:sp>
        <p:sp>
          <p:nvSpPr>
            <p:cNvPr id="22" name="Rectangle 5"/>
            <p:cNvSpPr>
              <a:spLocks noChangeArrowheads="1"/>
            </p:cNvSpPr>
            <p:nvPr/>
          </p:nvSpPr>
          <p:spPr bwMode="auto">
            <a:xfrm>
              <a:off x="1415844" y="1774860"/>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marL="0" marR="0" lvl="0" indent="0" algn="l" defTabSz="914400" rtl="0" eaLnBrk="1" fontAlgn="base" latinLnBrk="1" hangingPunct="1">
                <a:lnSpc>
                  <a:spcPct val="100000"/>
                </a:lnSpc>
                <a:spcBef>
                  <a:spcPct val="0"/>
                </a:spcBef>
                <a:spcAft>
                  <a:spcPct val="0"/>
                </a:spcAft>
                <a:buClr>
                  <a:srgbClr val="006600"/>
                </a:buClr>
                <a:buSzPct val="85000"/>
                <a:buFontTx/>
                <a:buNone/>
                <a:tabLst/>
                <a:defRPr/>
              </a:pPr>
              <a:r>
                <a:rPr kumimoji="0" lang="zh-CN" altLang="en-US" sz="1800" b="1" i="0" u="none" strike="noStrike" kern="1200" cap="none" spc="0" normalizeH="0" baseline="0" noProof="0" dirty="0" smtClean="0">
                  <a:ln>
                    <a:noFill/>
                  </a:ln>
                  <a:solidFill>
                    <a:srgbClr val="333399"/>
                  </a:solidFill>
                  <a:effectLst/>
                  <a:uLnTx/>
                  <a:uFillTx/>
                  <a:latin typeface="微软雅黑" panose="020B0503020204020204" pitchFamily="34" charset="-122"/>
                  <a:ea typeface="微软雅黑" pitchFamily="34" charset="-122"/>
                  <a:cs typeface="+mn-cs"/>
                  <a:sym typeface="微软雅黑" panose="020B0503020204020204" pitchFamily="34" charset="-122"/>
                </a:rPr>
                <a:t>生产系统集成方案</a:t>
              </a:r>
              <a:endParaRPr kumimoji="0" lang="zh-CN" altLang="en-US" sz="1800" b="1" i="0" u="none" strike="noStrike" kern="1200" cap="none" spc="0" normalizeH="0" baseline="0" noProof="0" dirty="0">
                <a:ln>
                  <a:noFill/>
                </a:ln>
                <a:solidFill>
                  <a:srgbClr val="333399"/>
                </a:solidFill>
                <a:effectLst/>
                <a:uLnTx/>
                <a:uFillTx/>
                <a:latin typeface="微软雅黑" panose="020B0503020204020204" pitchFamily="34" charset="-122"/>
                <a:ea typeface="微软雅黑" pitchFamily="34" charset="-122"/>
                <a:cs typeface="+mn-cs"/>
                <a:sym typeface="微软雅黑" panose="020B0503020204020204" pitchFamily="34" charset="-122"/>
              </a:endParaRPr>
            </a:p>
          </p:txBody>
        </p:sp>
      </p:grpSp>
      <p:grpSp>
        <p:nvGrpSpPr>
          <p:cNvPr id="23" name="组合 22"/>
          <p:cNvGrpSpPr/>
          <p:nvPr/>
        </p:nvGrpSpPr>
        <p:grpSpPr>
          <a:xfrm>
            <a:off x="2202791" y="2503651"/>
            <a:ext cx="5293394" cy="431725"/>
            <a:chOff x="649081" y="1774860"/>
            <a:chExt cx="5294313" cy="431800"/>
          </a:xfrm>
        </p:grpSpPr>
        <p:sp>
          <p:nvSpPr>
            <p:cNvPr id="24" name="Rectangle 4"/>
            <p:cNvSpPr>
              <a:spLocks noChangeArrowheads="1"/>
            </p:cNvSpPr>
            <p:nvPr/>
          </p:nvSpPr>
          <p:spPr bwMode="auto">
            <a:xfrm>
              <a:off x="649081" y="1774860"/>
              <a:ext cx="660400" cy="431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marL="0" marR="0" lvl="0" indent="0" algn="ctr" defTabSz="914400" rtl="0" eaLnBrk="1" fontAlgn="base" latinLnBrk="1" hangingPunct="1">
                <a:lnSpc>
                  <a:spcPct val="100000"/>
                </a:lnSpc>
                <a:spcBef>
                  <a:spcPct val="0"/>
                </a:spcBef>
                <a:spcAft>
                  <a:spcPct val="0"/>
                </a:spcAft>
                <a:buClr>
                  <a:srgbClr val="006600"/>
                </a:buClr>
                <a:buSzPct val="85000"/>
                <a:buFont typeface="Wingdings" panose="05000000000000000000" pitchFamily="2" charset="2"/>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华文楷体" panose="02010600040101010101" pitchFamily="2" charset="-122"/>
              </a:endParaRPr>
            </a:p>
          </p:txBody>
        </p:sp>
        <p:sp>
          <p:nvSpPr>
            <p:cNvPr id="25" name="Rectangle 5"/>
            <p:cNvSpPr>
              <a:spLocks noChangeArrowheads="1"/>
            </p:cNvSpPr>
            <p:nvPr/>
          </p:nvSpPr>
          <p:spPr bwMode="auto">
            <a:xfrm>
              <a:off x="1415844" y="1774860"/>
              <a:ext cx="4527550" cy="431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79969" tIns="46792" rIns="71987" bIns="46792" anchor="ctr"/>
            <a:lstStyle/>
            <a:p>
              <a:pPr marL="0" marR="0" lvl="0" indent="0" algn="l" defTabSz="914400" rtl="0" eaLnBrk="1" fontAlgn="base" latinLnBrk="1" hangingPunct="1">
                <a:lnSpc>
                  <a:spcPct val="100000"/>
                </a:lnSpc>
                <a:spcBef>
                  <a:spcPct val="0"/>
                </a:spcBef>
                <a:spcAft>
                  <a:spcPct val="0"/>
                </a:spcAft>
                <a:buClr>
                  <a:srgbClr val="006600"/>
                </a:buClr>
                <a:buSzPct val="85000"/>
                <a:buFontTx/>
                <a:buNone/>
                <a:tabLst/>
                <a:defRPr/>
              </a:pPr>
              <a:r>
                <a:rPr lang="zh-CN" altLang="en-US" sz="1800" dirty="0" smtClean="0">
                  <a:solidFill>
                    <a:srgbClr val="333399"/>
                  </a:solidFill>
                  <a:latin typeface="微软雅黑" panose="020B0503020204020204" pitchFamily="34" charset="-122"/>
                  <a:sym typeface="微软雅黑" panose="020B0503020204020204" pitchFamily="34" charset="-122"/>
                </a:rPr>
                <a:t>工艺路线</a:t>
              </a:r>
              <a:endParaRPr kumimoji="0" lang="zh-CN" altLang="en-US" sz="1800" b="1" i="0" u="none" strike="noStrike" kern="1200" cap="none" spc="0" normalizeH="0" baseline="0" noProof="0" dirty="0">
                <a:ln>
                  <a:noFill/>
                </a:ln>
                <a:solidFill>
                  <a:srgbClr val="333399"/>
                </a:solidFill>
                <a:effectLst/>
                <a:uLnTx/>
                <a:uFillTx/>
                <a:latin typeface="微软雅黑" panose="020B0503020204020204" pitchFamily="34" charset="-122"/>
                <a:ea typeface="微软雅黑" pitchFamily="34" charset="-122"/>
                <a:cs typeface="+mn-cs"/>
                <a:sym typeface="微软雅黑" panose="020B0503020204020204" pitchFamily="34" charset="-122"/>
              </a:endParaRPr>
            </a:p>
          </p:txBody>
        </p:sp>
      </p:grpSp>
      <p:sp>
        <p:nvSpPr>
          <p:cNvPr id="26" name="AutoShape 10"/>
          <p:cNvSpPr>
            <a:spLocks noChangeArrowheads="1"/>
          </p:cNvSpPr>
          <p:nvPr/>
        </p:nvSpPr>
        <p:spPr bwMode="auto">
          <a:xfrm rot="5400000">
            <a:off x="2124908" y="2010903"/>
            <a:ext cx="431725" cy="249194"/>
          </a:xfrm>
          <a:prstGeom prst="triangle">
            <a:avLst>
              <a:gd name="adj" fmla="val 50000"/>
            </a:avLst>
          </a:prstGeom>
          <a:solidFill>
            <a:schemeClr val="accent1"/>
          </a:solidFill>
          <a:ln w="38100">
            <a:solidFill>
              <a:schemeClr val="bg1"/>
            </a:solidFill>
            <a:miter lim="800000"/>
            <a:headEnd/>
            <a:tailEnd/>
          </a:ln>
        </p:spPr>
        <p:txBody>
          <a:bodyPr wrap="none" lIns="0" tIns="46792" rIns="0" bIns="46792" anchor="ctr"/>
          <a:lstStyle>
            <a:lvl1pPr>
              <a:spcBef>
                <a:spcPct val="50000"/>
              </a:spcBef>
              <a:buClr>
                <a:schemeClr val="tx1"/>
              </a:buClr>
              <a:buFont typeface="Wingdings" panose="05000000000000000000" pitchFamily="2" charset="2"/>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1pPr>
            <a:lvl2pPr marL="742950" indent="-28575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2pPr>
            <a:lvl3pPr marL="1143000" indent="-228600">
              <a:buClr>
                <a:schemeClr val="tx1"/>
              </a:buClr>
              <a:buFont typeface="Arial" panose="020B0604020202020204" pitchFamily="34" charset="0"/>
              <a:buChar char="•"/>
              <a:defRPr sz="1600">
                <a:solidFill>
                  <a:schemeClr val="tx1"/>
                </a:solidFill>
                <a:latin typeface="华文细黑" panose="02010600040101010101" pitchFamily="2" charset="-122"/>
                <a:ea typeface="华文细黑" panose="02010600040101010101" pitchFamily="2" charset="-122"/>
                <a:sym typeface="华文楷体" panose="02010600040101010101" pitchFamily="2" charset="-122"/>
              </a:defRPr>
            </a:lvl3pPr>
            <a:lvl4pPr marL="16002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4pPr>
            <a:lvl5pPr marL="2057400" indent="-228600">
              <a:spcBef>
                <a:spcPct val="20000"/>
              </a:spcBef>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bg1"/>
                </a:solidFill>
                <a:latin typeface="Arial" panose="020B0604020202020204" pitchFamily="34" charset="0"/>
                <a:ea typeface="华文楷体" panose="02010600040101010101" pitchFamily="2" charset="-122"/>
                <a:sym typeface="华文楷体" panose="02010600040101010101" pitchFamily="2" charset="-122"/>
              </a:defRPr>
            </a:lvl9pPr>
          </a:lstStyle>
          <a:p>
            <a:pPr marL="0" marR="0" lvl="0" indent="0" algn="ctr" defTabSz="914400" rtl="0" eaLnBrk="1" fontAlgn="base" latinLnBrk="1" hangingPunct="1">
              <a:lnSpc>
                <a:spcPct val="100000"/>
              </a:lnSpc>
              <a:spcBef>
                <a:spcPct val="0"/>
              </a:spcBef>
              <a:spcAft>
                <a:spcPct val="0"/>
              </a:spcAft>
              <a:buClr>
                <a:srgbClr val="006600"/>
              </a:buClr>
              <a:buSzPct val="85000"/>
              <a:buFont typeface="Wingdings" panose="05000000000000000000" pitchFamily="2" charset="2"/>
              <a:buNone/>
              <a:tabLst/>
              <a:defRPr/>
            </a:pPr>
            <a:endParaRPr kumimoji="0" lang="zh-CN" altLang="zh-CN"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extLst>
      <p:ext uri="{BB962C8B-B14F-4D97-AF65-F5344CB8AC3E}">
        <p14:creationId xmlns:p14="http://schemas.microsoft.com/office/powerpoint/2010/main" val="320657292"/>
      </p:ext>
    </p:extLst>
  </p:cSld>
  <p:clrMapOvr>
    <a:masterClrMapping/>
  </p:clrMapOvr>
  <p:transition>
    <p:wipe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91270" y="2613017"/>
            <a:ext cx="4512365" cy="1107996"/>
          </a:xfrm>
          <a:prstGeom prst="rect">
            <a:avLst/>
          </a:prstGeom>
          <a:noFill/>
        </p:spPr>
        <p:txBody>
          <a:bodyPr wrap="square" rtlCol="0">
            <a:spAutoFit/>
          </a:bodyPr>
          <a:lstStyle/>
          <a:p>
            <a:r>
              <a:rPr lang="zh-CN" altLang="en-US" sz="6600" dirty="0" smtClean="0"/>
              <a:t>谢谢！</a:t>
            </a:r>
            <a:endParaRPr lang="zh-CN" altLang="en-US" sz="6600" dirty="0"/>
          </a:p>
        </p:txBody>
      </p:sp>
    </p:spTree>
    <p:extLst>
      <p:ext uri="{BB962C8B-B14F-4D97-AF65-F5344CB8AC3E}">
        <p14:creationId xmlns:p14="http://schemas.microsoft.com/office/powerpoint/2010/main" val="1279624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10466" y="-797923"/>
            <a:ext cx="4050250" cy="426095"/>
          </a:xfrm>
        </p:spPr>
        <p:txBody>
          <a:bodyPr/>
          <a:lstStyle/>
          <a:p>
            <a:pPr lvl="0"/>
            <a:r>
              <a:rPr lang="en-US" altLang="zh-CN" b="1" kern="0" dirty="0" smtClean="0">
                <a:solidFill>
                  <a:srgbClr val="0066FF"/>
                </a:solidFill>
              </a:rPr>
              <a:t>2</a:t>
            </a:r>
            <a:r>
              <a:rPr lang="zh-CN" altLang="en-US" b="1" kern="0" dirty="0" smtClean="0">
                <a:solidFill>
                  <a:srgbClr val="0066FF"/>
                </a:solidFill>
              </a:rPr>
              <a:t>、流程优化</a:t>
            </a:r>
            <a:r>
              <a:rPr lang="en-US" altLang="zh-CN" b="1" kern="0" dirty="0" smtClean="0">
                <a:solidFill>
                  <a:srgbClr val="0066FF"/>
                </a:solidFill>
              </a:rPr>
              <a:t>-</a:t>
            </a:r>
            <a:r>
              <a:rPr lang="zh-CN" altLang="en-US" b="1" kern="0" dirty="0" smtClean="0">
                <a:solidFill>
                  <a:srgbClr val="0066FF"/>
                </a:solidFill>
              </a:rPr>
              <a:t>总括（</a:t>
            </a:r>
            <a:r>
              <a:rPr lang="en-US" altLang="zh-CN" b="1" kern="0" dirty="0" smtClean="0">
                <a:solidFill>
                  <a:srgbClr val="0066FF"/>
                </a:solidFill>
              </a:rPr>
              <a:t>1/4</a:t>
            </a:r>
            <a:r>
              <a:rPr lang="zh-CN" altLang="en-US" b="1" kern="0" dirty="0" smtClean="0">
                <a:solidFill>
                  <a:srgbClr val="0066FF"/>
                </a:solidFill>
              </a:rPr>
              <a:t>）</a:t>
            </a:r>
            <a:endParaRPr lang="zh-CN" altLang="en-US" dirty="0"/>
          </a:p>
        </p:txBody>
      </p:sp>
      <p:sp>
        <p:nvSpPr>
          <p:cNvPr id="72" name="矩形 3"/>
          <p:cNvSpPr>
            <a:spLocks noChangeArrowheads="1"/>
          </p:cNvSpPr>
          <p:nvPr/>
        </p:nvSpPr>
        <p:spPr bwMode="auto">
          <a:xfrm>
            <a:off x="2208710" y="1427959"/>
            <a:ext cx="7505134" cy="975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21" tIns="25711" rIns="51421" bIns="25711">
            <a:spAutoFit/>
          </a:bodyPr>
          <a:lstStyle/>
          <a:p>
            <a:pPr>
              <a:lnSpc>
                <a:spcPct val="150000"/>
              </a:lnSpc>
              <a:spcBef>
                <a:spcPct val="0"/>
              </a:spcBef>
              <a:buFont typeface="Arial" charset="0"/>
              <a:buNone/>
            </a:pPr>
            <a:r>
              <a:rPr lang="zh-CN" altLang="en-US" dirty="0">
                <a:solidFill>
                  <a:srgbClr val="0070C0"/>
                </a:solidFill>
                <a:latin typeface="Arial" panose="020B0604020202020204" pitchFamily="34" charset="0"/>
                <a:cs typeface="Arial" panose="020B0604020202020204" pitchFamily="34" charset="0"/>
              </a:rPr>
              <a:t>生产计划的调控对象包括：生产数量、交货期、库存、资源、成本价、利润、资金（现金）等。</a:t>
            </a:r>
          </a:p>
        </p:txBody>
      </p:sp>
      <p:sp>
        <p:nvSpPr>
          <p:cNvPr id="4" name="TextBox 3"/>
          <p:cNvSpPr txBox="1"/>
          <p:nvPr/>
        </p:nvSpPr>
        <p:spPr>
          <a:xfrm>
            <a:off x="1800762" y="952628"/>
            <a:ext cx="8291534" cy="400110"/>
          </a:xfrm>
          <a:prstGeom prst="rect">
            <a:avLst/>
          </a:prstGeom>
          <a:noFill/>
        </p:spPr>
        <p:txBody>
          <a:bodyPr wrap="square" rtlCol="0">
            <a:spAutoFit/>
          </a:bodyPr>
          <a:lstStyle/>
          <a:p>
            <a:pPr marL="342900" indent="-342900">
              <a:buFont typeface="Wingdings" panose="05000000000000000000" pitchFamily="2" charset="2"/>
              <a:buChar char="l"/>
            </a:pPr>
            <a:r>
              <a:rPr lang="zh-CN" altLang="en-US" dirty="0"/>
              <a:t>生产计划的对象</a:t>
            </a:r>
          </a:p>
        </p:txBody>
      </p:sp>
      <p:sp>
        <p:nvSpPr>
          <p:cNvPr id="23" name="灯片编号占位符 2"/>
          <p:cNvSpPr txBox="1">
            <a:spLocks/>
          </p:cNvSpPr>
          <p:nvPr/>
        </p:nvSpPr>
        <p:spPr>
          <a:xfrm>
            <a:off x="5817325" y="7375206"/>
            <a:ext cx="550114" cy="307922"/>
          </a:xfrm>
          <a:prstGeom prst="rect">
            <a:avLst/>
          </a:prstGeom>
        </p:spPr>
        <p:txBody>
          <a:bodyPr anchor="ctr"/>
          <a:lstStyle>
            <a:defPPr>
              <a:defRPr lang="zh-CN"/>
            </a:defPPr>
            <a:lvl1pPr algn="l" rtl="0" fontAlgn="base">
              <a:spcBef>
                <a:spcPct val="0"/>
              </a:spcBef>
              <a:spcAft>
                <a:spcPct val="0"/>
              </a:spcAft>
              <a:defRPr sz="2000" b="1" kern="1200">
                <a:solidFill>
                  <a:schemeClr val="tx1"/>
                </a:solidFill>
                <a:latin typeface="宋体" charset="-122"/>
                <a:ea typeface="微软雅黑" pitchFamily="34" charset="-122"/>
                <a:cs typeface="+mn-cs"/>
              </a:defRPr>
            </a:lvl1pPr>
            <a:lvl2pPr marL="457200" algn="l" rtl="0" fontAlgn="base">
              <a:spcBef>
                <a:spcPct val="0"/>
              </a:spcBef>
              <a:spcAft>
                <a:spcPct val="0"/>
              </a:spcAft>
              <a:defRPr sz="2000" b="1" kern="1200">
                <a:solidFill>
                  <a:schemeClr val="tx1"/>
                </a:solidFill>
                <a:latin typeface="宋体" charset="-122"/>
                <a:ea typeface="微软雅黑" pitchFamily="34" charset="-122"/>
                <a:cs typeface="+mn-cs"/>
              </a:defRPr>
            </a:lvl2pPr>
            <a:lvl3pPr marL="914400" algn="l" rtl="0" fontAlgn="base">
              <a:spcBef>
                <a:spcPct val="0"/>
              </a:spcBef>
              <a:spcAft>
                <a:spcPct val="0"/>
              </a:spcAft>
              <a:defRPr sz="2000" b="1" kern="1200">
                <a:solidFill>
                  <a:schemeClr val="tx1"/>
                </a:solidFill>
                <a:latin typeface="宋体" charset="-122"/>
                <a:ea typeface="微软雅黑" pitchFamily="34" charset="-122"/>
                <a:cs typeface="+mn-cs"/>
              </a:defRPr>
            </a:lvl3pPr>
            <a:lvl4pPr marL="1371600" algn="l" rtl="0" fontAlgn="base">
              <a:spcBef>
                <a:spcPct val="0"/>
              </a:spcBef>
              <a:spcAft>
                <a:spcPct val="0"/>
              </a:spcAft>
              <a:defRPr sz="2000" b="1" kern="1200">
                <a:solidFill>
                  <a:schemeClr val="tx1"/>
                </a:solidFill>
                <a:latin typeface="宋体" charset="-122"/>
                <a:ea typeface="微软雅黑" pitchFamily="34" charset="-122"/>
                <a:cs typeface="+mn-cs"/>
              </a:defRPr>
            </a:lvl4pPr>
            <a:lvl5pPr marL="1828800" algn="l" rtl="0" fontAlgn="base">
              <a:spcBef>
                <a:spcPct val="0"/>
              </a:spcBef>
              <a:spcAft>
                <a:spcPct val="0"/>
              </a:spcAft>
              <a:defRPr sz="2000" b="1" kern="1200">
                <a:solidFill>
                  <a:schemeClr val="tx1"/>
                </a:solidFill>
                <a:latin typeface="宋体" charset="-122"/>
                <a:ea typeface="微软雅黑" pitchFamily="34" charset="-122"/>
                <a:cs typeface="+mn-cs"/>
              </a:defRPr>
            </a:lvl5pPr>
            <a:lvl6pPr marL="2286000" algn="l" defTabSz="914400" rtl="0" eaLnBrk="1" latinLnBrk="0" hangingPunct="1">
              <a:defRPr sz="2000" b="1" kern="1200">
                <a:solidFill>
                  <a:schemeClr val="tx1"/>
                </a:solidFill>
                <a:latin typeface="宋体" charset="-122"/>
                <a:ea typeface="微软雅黑" pitchFamily="34" charset="-122"/>
                <a:cs typeface="+mn-cs"/>
              </a:defRPr>
            </a:lvl6pPr>
            <a:lvl7pPr marL="2743200" algn="l" defTabSz="914400" rtl="0" eaLnBrk="1" latinLnBrk="0" hangingPunct="1">
              <a:defRPr sz="2000" b="1" kern="1200">
                <a:solidFill>
                  <a:schemeClr val="tx1"/>
                </a:solidFill>
                <a:latin typeface="宋体" charset="-122"/>
                <a:ea typeface="微软雅黑" pitchFamily="34" charset="-122"/>
                <a:cs typeface="+mn-cs"/>
              </a:defRPr>
            </a:lvl7pPr>
            <a:lvl8pPr marL="3200400" algn="l" defTabSz="914400" rtl="0" eaLnBrk="1" latinLnBrk="0" hangingPunct="1">
              <a:defRPr sz="2000" b="1" kern="1200">
                <a:solidFill>
                  <a:schemeClr val="tx1"/>
                </a:solidFill>
                <a:latin typeface="宋体" charset="-122"/>
                <a:ea typeface="微软雅黑" pitchFamily="34" charset="-122"/>
                <a:cs typeface="+mn-cs"/>
              </a:defRPr>
            </a:lvl8pPr>
            <a:lvl9pPr marL="3657600" algn="l" defTabSz="914400" rtl="0" eaLnBrk="1" latinLnBrk="0" hangingPunct="1">
              <a:defRPr sz="2000" b="1" kern="1200">
                <a:solidFill>
                  <a:schemeClr val="tx1"/>
                </a:solidFill>
                <a:latin typeface="宋体" charset="-122"/>
                <a:ea typeface="微软雅黑" pitchFamily="34" charset="-122"/>
                <a:cs typeface="+mn-cs"/>
              </a:defRPr>
            </a:lvl9pPr>
          </a:lstStyle>
          <a:p>
            <a:pPr algn="ctr">
              <a:defRPr/>
            </a:pPr>
            <a:fld id="{FD5CFB8C-A705-4638-BE88-97AA16A635C1}" type="slidenum">
              <a:rPr lang="zh-CN" altLang="en-US"/>
              <a:pPr algn="ctr">
                <a:defRPr/>
              </a:pPr>
              <a:t>8</a:t>
            </a:fld>
            <a:endParaRPr lang="zh-CN" altLang="en-US" dirty="0"/>
          </a:p>
        </p:txBody>
      </p:sp>
      <p:sp>
        <p:nvSpPr>
          <p:cNvPr id="19" name="矩形 47"/>
          <p:cNvSpPr>
            <a:spLocks noChangeArrowheads="1"/>
          </p:cNvSpPr>
          <p:nvPr/>
        </p:nvSpPr>
        <p:spPr bwMode="auto">
          <a:xfrm>
            <a:off x="2659964" y="2433818"/>
            <a:ext cx="7542299" cy="37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21" tIns="25711" rIns="51421" bIns="25711">
            <a:spAutoFit/>
          </a:bodyPr>
          <a:lstStyle/>
          <a:p>
            <a:pPr>
              <a:lnSpc>
                <a:spcPct val="130000"/>
              </a:lnSpc>
            </a:pPr>
            <a:r>
              <a:rPr lang="zh-CN" altLang="en-US" sz="1600" dirty="0"/>
              <a:t>生产数量</a:t>
            </a:r>
            <a:r>
              <a:rPr lang="zh-CN" altLang="en-US" sz="1600" dirty="0" smtClean="0"/>
              <a:t>： </a:t>
            </a:r>
            <a:r>
              <a:rPr lang="zh-CN" altLang="en-US" sz="1600" b="0" dirty="0" smtClean="0"/>
              <a:t>制造多少产品的量化数值。</a:t>
            </a:r>
            <a:endParaRPr lang="en-US" altLang="zh-CN" sz="1600" dirty="0"/>
          </a:p>
        </p:txBody>
      </p:sp>
      <p:sp>
        <p:nvSpPr>
          <p:cNvPr id="39" name="椭圆 38"/>
          <p:cNvSpPr/>
          <p:nvPr/>
        </p:nvSpPr>
        <p:spPr bwMode="auto">
          <a:xfrm>
            <a:off x="2225576" y="2553849"/>
            <a:ext cx="364814" cy="359873"/>
          </a:xfrm>
          <a:prstGeom prst="ellipse">
            <a:avLst/>
          </a:prstGeom>
          <a:solidFill>
            <a:schemeClr val="accent2"/>
          </a:solidFill>
          <a:ln w="28575">
            <a:solidFill>
              <a:srgbClr val="B2B2B2"/>
            </a:solidFill>
            <a:round/>
            <a:headEnd type="triangle" w="sm" len="med"/>
            <a:tailEnd type="triangle" w="sm" len="med"/>
          </a:ln>
          <a:extLst/>
        </p:spPr>
        <p:txBody>
          <a:bodyPr rtlCol="0" anchor="ctr"/>
          <a:lstStyle/>
          <a:p>
            <a:pPr algn="ctr"/>
            <a:r>
              <a:rPr lang="en-US" altLang="zh-CN" dirty="0"/>
              <a:t>1</a:t>
            </a:r>
            <a:endParaRPr lang="zh-CN" altLang="en-US" dirty="0"/>
          </a:p>
        </p:txBody>
      </p:sp>
      <p:cxnSp>
        <p:nvCxnSpPr>
          <p:cNvPr id="6" name="直接连接符 5"/>
          <p:cNvCxnSpPr/>
          <p:nvPr/>
        </p:nvCxnSpPr>
        <p:spPr>
          <a:xfrm>
            <a:off x="2671741" y="2840716"/>
            <a:ext cx="92675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790121" y="2840716"/>
            <a:ext cx="43732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矩形 47"/>
          <p:cNvSpPr>
            <a:spLocks noChangeArrowheads="1"/>
          </p:cNvSpPr>
          <p:nvPr/>
        </p:nvSpPr>
        <p:spPr bwMode="auto">
          <a:xfrm>
            <a:off x="2659964" y="3124691"/>
            <a:ext cx="7542299" cy="37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21" tIns="25711" rIns="51421" bIns="25711">
            <a:spAutoFit/>
          </a:bodyPr>
          <a:lstStyle/>
          <a:p>
            <a:pPr>
              <a:lnSpc>
                <a:spcPct val="130000"/>
              </a:lnSpc>
            </a:pPr>
            <a:r>
              <a:rPr lang="zh-CN" altLang="en-US" sz="1600" dirty="0" smtClean="0"/>
              <a:t>交 货 期： </a:t>
            </a:r>
            <a:r>
              <a:rPr lang="zh-CN" altLang="en-US" sz="1600" b="0" dirty="0" smtClean="0"/>
              <a:t>决定了产品的数量之后，就要决定产品的生产期限。</a:t>
            </a:r>
            <a:endParaRPr lang="en-US" altLang="zh-CN" sz="1600" dirty="0"/>
          </a:p>
        </p:txBody>
      </p:sp>
      <p:sp>
        <p:nvSpPr>
          <p:cNvPr id="42" name="椭圆 41"/>
          <p:cNvSpPr/>
          <p:nvPr/>
        </p:nvSpPr>
        <p:spPr bwMode="auto">
          <a:xfrm>
            <a:off x="2225576" y="3244722"/>
            <a:ext cx="364814" cy="359873"/>
          </a:xfrm>
          <a:prstGeom prst="ellipse">
            <a:avLst/>
          </a:prstGeom>
          <a:solidFill>
            <a:srgbClr val="FFC000"/>
          </a:solidFill>
          <a:ln w="28575">
            <a:solidFill>
              <a:srgbClr val="B2B2B2"/>
            </a:solidFill>
            <a:round/>
            <a:headEnd type="triangle" w="sm" len="med"/>
            <a:tailEnd type="triangle" w="sm" len="med"/>
          </a:ln>
          <a:extLst/>
        </p:spPr>
        <p:txBody>
          <a:bodyPr rtlCol="0" anchor="ctr"/>
          <a:lstStyle/>
          <a:p>
            <a:pPr algn="ctr"/>
            <a:r>
              <a:rPr lang="en-US" altLang="zh-CN" dirty="0" smtClean="0"/>
              <a:t>2</a:t>
            </a:r>
            <a:endParaRPr lang="zh-CN" altLang="en-US" dirty="0"/>
          </a:p>
        </p:txBody>
      </p:sp>
      <p:cxnSp>
        <p:nvCxnSpPr>
          <p:cNvPr id="43" name="直接连接符 42"/>
          <p:cNvCxnSpPr/>
          <p:nvPr/>
        </p:nvCxnSpPr>
        <p:spPr>
          <a:xfrm>
            <a:off x="2671741" y="3531589"/>
            <a:ext cx="92675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3790121" y="3531589"/>
            <a:ext cx="43732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矩形 47"/>
          <p:cNvSpPr>
            <a:spLocks noChangeArrowheads="1"/>
          </p:cNvSpPr>
          <p:nvPr/>
        </p:nvSpPr>
        <p:spPr bwMode="auto">
          <a:xfrm>
            <a:off x="2659964" y="3830735"/>
            <a:ext cx="7542299" cy="338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21" tIns="25711" rIns="51421" bIns="25711">
            <a:spAutoFit/>
          </a:bodyPr>
          <a:lstStyle/>
          <a:p>
            <a:pPr>
              <a:lnSpc>
                <a:spcPct val="130000"/>
              </a:lnSpc>
            </a:pPr>
            <a:r>
              <a:rPr lang="zh-CN" altLang="en-US" sz="1600" dirty="0" smtClean="0"/>
              <a:t>库   存：  </a:t>
            </a:r>
            <a:r>
              <a:rPr lang="zh-CN" altLang="en-US" sz="1600" b="0" dirty="0" smtClean="0"/>
              <a:t>生产计划需要确定必要的库存数量。</a:t>
            </a:r>
            <a:endParaRPr lang="en-US" altLang="zh-CN" sz="1600" dirty="0"/>
          </a:p>
        </p:txBody>
      </p:sp>
      <p:sp>
        <p:nvSpPr>
          <p:cNvPr id="61" name="椭圆 60"/>
          <p:cNvSpPr/>
          <p:nvPr/>
        </p:nvSpPr>
        <p:spPr bwMode="auto">
          <a:xfrm>
            <a:off x="2225576" y="3950766"/>
            <a:ext cx="364814" cy="359873"/>
          </a:xfrm>
          <a:prstGeom prst="ellipse">
            <a:avLst/>
          </a:prstGeom>
          <a:solidFill>
            <a:srgbClr val="FFFF00"/>
          </a:solidFill>
          <a:ln w="28575">
            <a:solidFill>
              <a:srgbClr val="B2B2B2"/>
            </a:solidFill>
            <a:round/>
            <a:headEnd type="triangle" w="sm" len="med"/>
            <a:tailEnd type="triangle" w="sm" len="med"/>
          </a:ln>
          <a:extLst/>
        </p:spPr>
        <p:txBody>
          <a:bodyPr rtlCol="0" anchor="ctr"/>
          <a:lstStyle/>
          <a:p>
            <a:pPr algn="ctr"/>
            <a:r>
              <a:rPr lang="en-US" altLang="zh-CN" dirty="0" smtClean="0"/>
              <a:t>3</a:t>
            </a:r>
            <a:endParaRPr lang="zh-CN" altLang="en-US" dirty="0"/>
          </a:p>
        </p:txBody>
      </p:sp>
      <p:cxnSp>
        <p:nvCxnSpPr>
          <p:cNvPr id="62" name="直接连接符 61"/>
          <p:cNvCxnSpPr/>
          <p:nvPr/>
        </p:nvCxnSpPr>
        <p:spPr>
          <a:xfrm>
            <a:off x="2671741" y="4197877"/>
            <a:ext cx="92675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790121" y="4197877"/>
            <a:ext cx="43732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矩形 47"/>
          <p:cNvSpPr>
            <a:spLocks noChangeArrowheads="1"/>
          </p:cNvSpPr>
          <p:nvPr/>
        </p:nvSpPr>
        <p:spPr bwMode="auto">
          <a:xfrm>
            <a:off x="2682854" y="4577298"/>
            <a:ext cx="7542299" cy="37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21" tIns="25711" rIns="51421" bIns="25711">
            <a:spAutoFit/>
          </a:bodyPr>
          <a:lstStyle/>
          <a:p>
            <a:pPr>
              <a:lnSpc>
                <a:spcPct val="130000"/>
              </a:lnSpc>
            </a:pPr>
            <a:r>
              <a:rPr lang="zh-CN" altLang="en-US" sz="1600" dirty="0" smtClean="0"/>
              <a:t>利   润：  </a:t>
            </a:r>
            <a:r>
              <a:rPr lang="zh-CN" altLang="en-US" sz="1600" b="0" dirty="0" smtClean="0"/>
              <a:t>从销售额中减去成本后的所得金额。</a:t>
            </a:r>
            <a:endParaRPr lang="en-US" altLang="zh-CN" sz="1600" dirty="0"/>
          </a:p>
        </p:txBody>
      </p:sp>
      <p:sp>
        <p:nvSpPr>
          <p:cNvPr id="65" name="椭圆 64"/>
          <p:cNvSpPr/>
          <p:nvPr/>
        </p:nvSpPr>
        <p:spPr bwMode="auto">
          <a:xfrm>
            <a:off x="2248466" y="4677451"/>
            <a:ext cx="364814" cy="359873"/>
          </a:xfrm>
          <a:prstGeom prst="ellipse">
            <a:avLst/>
          </a:prstGeom>
          <a:solidFill>
            <a:srgbClr val="8064A2"/>
          </a:solidFill>
          <a:ln w="28575">
            <a:solidFill>
              <a:srgbClr val="B2B2B2"/>
            </a:solidFill>
            <a:round/>
            <a:headEnd type="triangle" w="sm" len="med"/>
            <a:tailEnd type="triangle" w="sm" len="med"/>
          </a:ln>
          <a:extLst/>
        </p:spPr>
        <p:txBody>
          <a:bodyPr rtlCol="0" anchor="ctr"/>
          <a:lstStyle/>
          <a:p>
            <a:pPr algn="ctr"/>
            <a:r>
              <a:rPr lang="en-US" altLang="zh-CN" dirty="0" smtClean="0"/>
              <a:t>4</a:t>
            </a:r>
            <a:endParaRPr lang="zh-CN" altLang="en-US" dirty="0"/>
          </a:p>
        </p:txBody>
      </p:sp>
      <p:cxnSp>
        <p:nvCxnSpPr>
          <p:cNvPr id="66" name="直接连接符 65"/>
          <p:cNvCxnSpPr/>
          <p:nvPr/>
        </p:nvCxnSpPr>
        <p:spPr>
          <a:xfrm>
            <a:off x="2694631" y="4964318"/>
            <a:ext cx="92675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3813011" y="4964318"/>
            <a:ext cx="43732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矩形 47"/>
          <p:cNvSpPr>
            <a:spLocks noChangeArrowheads="1"/>
          </p:cNvSpPr>
          <p:nvPr/>
        </p:nvSpPr>
        <p:spPr bwMode="auto">
          <a:xfrm>
            <a:off x="2659964" y="5342704"/>
            <a:ext cx="7542299" cy="37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21" tIns="25711" rIns="51421" bIns="25711">
            <a:spAutoFit/>
          </a:bodyPr>
          <a:lstStyle/>
          <a:p>
            <a:pPr>
              <a:lnSpc>
                <a:spcPct val="130000"/>
              </a:lnSpc>
            </a:pPr>
            <a:r>
              <a:rPr lang="zh-CN" altLang="en-US" sz="1600" dirty="0" smtClean="0"/>
              <a:t>资   金：  </a:t>
            </a:r>
            <a:r>
              <a:rPr lang="zh-CN" altLang="en-US" sz="1600" b="0" dirty="0" smtClean="0"/>
              <a:t>在进行生产活动过程中所必须的钱。</a:t>
            </a:r>
            <a:endParaRPr lang="en-US" altLang="zh-CN" sz="1600" dirty="0"/>
          </a:p>
        </p:txBody>
      </p:sp>
      <p:sp>
        <p:nvSpPr>
          <p:cNvPr id="69" name="椭圆 68"/>
          <p:cNvSpPr/>
          <p:nvPr/>
        </p:nvSpPr>
        <p:spPr bwMode="auto">
          <a:xfrm>
            <a:off x="2265332" y="5373284"/>
            <a:ext cx="364814" cy="359873"/>
          </a:xfrm>
          <a:prstGeom prst="ellipse">
            <a:avLst/>
          </a:prstGeom>
          <a:solidFill>
            <a:srgbClr val="77933C"/>
          </a:solidFill>
          <a:ln w="28575">
            <a:solidFill>
              <a:srgbClr val="B2B2B2"/>
            </a:solidFill>
            <a:round/>
            <a:headEnd type="triangle" w="sm" len="med"/>
            <a:tailEnd type="triangle" w="sm" len="med"/>
          </a:ln>
          <a:extLst/>
        </p:spPr>
        <p:txBody>
          <a:bodyPr rtlCol="0" anchor="ctr"/>
          <a:lstStyle/>
          <a:p>
            <a:pPr algn="ctr"/>
            <a:r>
              <a:rPr lang="en-US" altLang="zh-CN" dirty="0" smtClean="0"/>
              <a:t>5</a:t>
            </a:r>
            <a:endParaRPr lang="zh-CN" altLang="en-US" dirty="0"/>
          </a:p>
        </p:txBody>
      </p:sp>
      <p:cxnSp>
        <p:nvCxnSpPr>
          <p:cNvPr id="70" name="直接连接符 69"/>
          <p:cNvCxnSpPr/>
          <p:nvPr/>
        </p:nvCxnSpPr>
        <p:spPr>
          <a:xfrm>
            <a:off x="2711497" y="5689968"/>
            <a:ext cx="92675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3829877" y="5680029"/>
            <a:ext cx="43732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矩形 47"/>
          <p:cNvSpPr>
            <a:spLocks noChangeArrowheads="1"/>
          </p:cNvSpPr>
          <p:nvPr/>
        </p:nvSpPr>
        <p:spPr bwMode="auto">
          <a:xfrm>
            <a:off x="2659964" y="5988751"/>
            <a:ext cx="7542299" cy="37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21" tIns="25711" rIns="51421" bIns="25711">
            <a:spAutoFit/>
          </a:bodyPr>
          <a:lstStyle/>
          <a:p>
            <a:pPr>
              <a:lnSpc>
                <a:spcPct val="130000"/>
              </a:lnSpc>
            </a:pPr>
            <a:r>
              <a:rPr lang="zh-CN" altLang="en-US" sz="1600" dirty="0" smtClean="0"/>
              <a:t>制造成本： </a:t>
            </a:r>
            <a:r>
              <a:rPr lang="zh-CN" altLang="en-US" sz="1600" b="0" dirty="0" smtClean="0"/>
              <a:t>为生产产品所花费的成本的总金额。</a:t>
            </a:r>
            <a:endParaRPr lang="en-US" altLang="zh-CN" sz="1600" dirty="0"/>
          </a:p>
        </p:txBody>
      </p:sp>
      <p:sp>
        <p:nvSpPr>
          <p:cNvPr id="74" name="椭圆 73"/>
          <p:cNvSpPr/>
          <p:nvPr/>
        </p:nvSpPr>
        <p:spPr bwMode="auto">
          <a:xfrm>
            <a:off x="2265332" y="6009392"/>
            <a:ext cx="364814" cy="359873"/>
          </a:xfrm>
          <a:prstGeom prst="ellipse">
            <a:avLst/>
          </a:prstGeom>
          <a:solidFill>
            <a:schemeClr val="accent5">
              <a:lumMod val="60000"/>
              <a:lumOff val="40000"/>
            </a:schemeClr>
          </a:solidFill>
          <a:ln w="28575">
            <a:solidFill>
              <a:srgbClr val="B2B2B2"/>
            </a:solidFill>
            <a:round/>
            <a:headEnd type="triangle" w="sm" len="med"/>
            <a:tailEnd type="triangle" w="sm" len="med"/>
          </a:ln>
          <a:extLst/>
        </p:spPr>
        <p:txBody>
          <a:bodyPr rtlCol="0" anchor="ctr"/>
          <a:lstStyle/>
          <a:p>
            <a:pPr algn="ctr"/>
            <a:r>
              <a:rPr lang="en-US" altLang="zh-CN" dirty="0" smtClean="0"/>
              <a:t>6</a:t>
            </a:r>
            <a:endParaRPr lang="zh-CN" altLang="en-US" dirty="0"/>
          </a:p>
        </p:txBody>
      </p:sp>
      <p:cxnSp>
        <p:nvCxnSpPr>
          <p:cNvPr id="75" name="直接连接符 74"/>
          <p:cNvCxnSpPr/>
          <p:nvPr/>
        </p:nvCxnSpPr>
        <p:spPr>
          <a:xfrm>
            <a:off x="2711497" y="6345954"/>
            <a:ext cx="92675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3829877" y="6345954"/>
            <a:ext cx="43732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87542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500"/>
                                        <p:tgtEl>
                                          <p:spTgt spid="7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randombar(horizontal)">
                                      <p:cBhvr>
                                        <p:cTn id="11" dur="750"/>
                                        <p:tgtEl>
                                          <p:spTgt spid="19"/>
                                        </p:tgtEl>
                                      </p:cBhvr>
                                    </p:animEffect>
                                  </p:childTnLst>
                                </p:cTn>
                              </p:par>
                            </p:childTnLst>
                          </p:cTn>
                        </p:par>
                        <p:par>
                          <p:cTn id="12" fill="hold">
                            <p:stCondLst>
                              <p:cond delay="1250"/>
                            </p:stCondLst>
                            <p:childTnLst>
                              <p:par>
                                <p:cTn id="13" presetID="14" presetClass="entr" presetSubtype="1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randombar(horizontal)">
                                      <p:cBhvr>
                                        <p:cTn id="15" dur="750"/>
                                        <p:tgtEl>
                                          <p:spTgt spid="41"/>
                                        </p:tgtEl>
                                      </p:cBhvr>
                                    </p:animEffect>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randombar(horizontal)">
                                      <p:cBhvr>
                                        <p:cTn id="19" dur="750"/>
                                        <p:tgtEl>
                                          <p:spTgt spid="60"/>
                                        </p:tgtEl>
                                      </p:cBhvr>
                                    </p:animEffect>
                                  </p:childTnLst>
                                </p:cTn>
                              </p:par>
                            </p:childTnLst>
                          </p:cTn>
                        </p:par>
                        <p:par>
                          <p:cTn id="20" fill="hold">
                            <p:stCondLst>
                              <p:cond delay="2750"/>
                            </p:stCondLst>
                            <p:childTnLst>
                              <p:par>
                                <p:cTn id="21" presetID="14" presetClass="entr" presetSubtype="10" fill="hold" grpId="0"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randombar(horizontal)">
                                      <p:cBhvr>
                                        <p:cTn id="23" dur="750"/>
                                        <p:tgtEl>
                                          <p:spTgt spid="64"/>
                                        </p:tgtEl>
                                      </p:cBhvr>
                                    </p:animEffect>
                                  </p:childTnLst>
                                </p:cTn>
                              </p:par>
                            </p:childTnLst>
                          </p:cTn>
                        </p:par>
                        <p:par>
                          <p:cTn id="24" fill="hold">
                            <p:stCondLst>
                              <p:cond delay="3500"/>
                            </p:stCondLst>
                            <p:childTnLst>
                              <p:par>
                                <p:cTn id="25" presetID="14" presetClass="entr" presetSubtype="10" fill="hold" grpId="0" nodeType="after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randombar(horizontal)">
                                      <p:cBhvr>
                                        <p:cTn id="27" dur="750"/>
                                        <p:tgtEl>
                                          <p:spTgt spid="68"/>
                                        </p:tgtEl>
                                      </p:cBhvr>
                                    </p:animEffect>
                                  </p:childTnLst>
                                </p:cTn>
                              </p:par>
                            </p:childTnLst>
                          </p:cTn>
                        </p:par>
                        <p:par>
                          <p:cTn id="28" fill="hold">
                            <p:stCondLst>
                              <p:cond delay="4250"/>
                            </p:stCondLst>
                            <p:childTnLst>
                              <p:par>
                                <p:cTn id="29" presetID="14" presetClass="entr" presetSubtype="10" fill="hold" grpId="0" nodeType="after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randombar(horizontal)">
                                      <p:cBhvr>
                                        <p:cTn id="31" dur="7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19" grpId="0"/>
      <p:bldP spid="41" grpId="0"/>
      <p:bldP spid="60" grpId="0"/>
      <p:bldP spid="64" grpId="0"/>
      <p:bldP spid="68" grpId="0"/>
      <p:bldP spid="7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10466" y="-797923"/>
            <a:ext cx="4050250" cy="426095"/>
          </a:xfrm>
        </p:spPr>
        <p:txBody>
          <a:bodyPr/>
          <a:lstStyle/>
          <a:p>
            <a:pPr lvl="0"/>
            <a:r>
              <a:rPr lang="en-US" altLang="zh-CN" b="1" kern="0" dirty="0" smtClean="0">
                <a:solidFill>
                  <a:srgbClr val="0066FF"/>
                </a:solidFill>
              </a:rPr>
              <a:t>2</a:t>
            </a:r>
            <a:r>
              <a:rPr lang="zh-CN" altLang="en-US" b="1" kern="0" dirty="0" smtClean="0">
                <a:solidFill>
                  <a:srgbClr val="0066FF"/>
                </a:solidFill>
              </a:rPr>
              <a:t>、流程优化</a:t>
            </a:r>
            <a:r>
              <a:rPr lang="en-US" altLang="zh-CN" b="1" kern="0" dirty="0" smtClean="0">
                <a:solidFill>
                  <a:srgbClr val="0066FF"/>
                </a:solidFill>
              </a:rPr>
              <a:t>-</a:t>
            </a:r>
            <a:r>
              <a:rPr lang="zh-CN" altLang="en-US" b="1" kern="0" dirty="0" smtClean="0">
                <a:solidFill>
                  <a:srgbClr val="0066FF"/>
                </a:solidFill>
              </a:rPr>
              <a:t>总括（</a:t>
            </a:r>
            <a:r>
              <a:rPr lang="en-US" altLang="zh-CN" b="1" kern="0" dirty="0" smtClean="0">
                <a:solidFill>
                  <a:srgbClr val="0066FF"/>
                </a:solidFill>
              </a:rPr>
              <a:t>1/4</a:t>
            </a:r>
            <a:r>
              <a:rPr lang="zh-CN" altLang="en-US" b="1" kern="0" dirty="0" smtClean="0">
                <a:solidFill>
                  <a:srgbClr val="0066FF"/>
                </a:solidFill>
              </a:rPr>
              <a:t>）</a:t>
            </a:r>
            <a:endParaRPr lang="zh-CN" altLang="en-US" dirty="0"/>
          </a:p>
        </p:txBody>
      </p:sp>
      <p:sp>
        <p:nvSpPr>
          <p:cNvPr id="4" name="TextBox 3"/>
          <p:cNvSpPr txBox="1"/>
          <p:nvPr/>
        </p:nvSpPr>
        <p:spPr>
          <a:xfrm>
            <a:off x="1800762" y="952628"/>
            <a:ext cx="8291534" cy="400110"/>
          </a:xfrm>
          <a:prstGeom prst="rect">
            <a:avLst/>
          </a:prstGeom>
          <a:noFill/>
        </p:spPr>
        <p:txBody>
          <a:bodyPr wrap="square" rtlCol="0">
            <a:spAutoFit/>
          </a:bodyPr>
          <a:lstStyle/>
          <a:p>
            <a:pPr marL="342900" indent="-342900">
              <a:buFont typeface="Wingdings" panose="05000000000000000000" pitchFamily="2" charset="2"/>
              <a:buChar char="l"/>
            </a:pPr>
            <a:r>
              <a:rPr lang="zh-CN" altLang="en-US" dirty="0"/>
              <a:t>生产计划制定方式</a:t>
            </a:r>
          </a:p>
        </p:txBody>
      </p:sp>
      <p:sp>
        <p:nvSpPr>
          <p:cNvPr id="23" name="灯片编号占位符 2"/>
          <p:cNvSpPr txBox="1">
            <a:spLocks/>
          </p:cNvSpPr>
          <p:nvPr/>
        </p:nvSpPr>
        <p:spPr>
          <a:xfrm>
            <a:off x="5817325" y="7375206"/>
            <a:ext cx="550114" cy="307922"/>
          </a:xfrm>
          <a:prstGeom prst="rect">
            <a:avLst/>
          </a:prstGeom>
        </p:spPr>
        <p:txBody>
          <a:bodyPr anchor="ctr"/>
          <a:lstStyle>
            <a:defPPr>
              <a:defRPr lang="zh-CN"/>
            </a:defPPr>
            <a:lvl1pPr algn="l" rtl="0" fontAlgn="base">
              <a:spcBef>
                <a:spcPct val="0"/>
              </a:spcBef>
              <a:spcAft>
                <a:spcPct val="0"/>
              </a:spcAft>
              <a:defRPr sz="2000" b="1" kern="1200">
                <a:solidFill>
                  <a:schemeClr val="tx1"/>
                </a:solidFill>
                <a:latin typeface="宋体" charset="-122"/>
                <a:ea typeface="微软雅黑" pitchFamily="34" charset="-122"/>
                <a:cs typeface="+mn-cs"/>
              </a:defRPr>
            </a:lvl1pPr>
            <a:lvl2pPr marL="457200" algn="l" rtl="0" fontAlgn="base">
              <a:spcBef>
                <a:spcPct val="0"/>
              </a:spcBef>
              <a:spcAft>
                <a:spcPct val="0"/>
              </a:spcAft>
              <a:defRPr sz="2000" b="1" kern="1200">
                <a:solidFill>
                  <a:schemeClr val="tx1"/>
                </a:solidFill>
                <a:latin typeface="宋体" charset="-122"/>
                <a:ea typeface="微软雅黑" pitchFamily="34" charset="-122"/>
                <a:cs typeface="+mn-cs"/>
              </a:defRPr>
            </a:lvl2pPr>
            <a:lvl3pPr marL="914400" algn="l" rtl="0" fontAlgn="base">
              <a:spcBef>
                <a:spcPct val="0"/>
              </a:spcBef>
              <a:spcAft>
                <a:spcPct val="0"/>
              </a:spcAft>
              <a:defRPr sz="2000" b="1" kern="1200">
                <a:solidFill>
                  <a:schemeClr val="tx1"/>
                </a:solidFill>
                <a:latin typeface="宋体" charset="-122"/>
                <a:ea typeface="微软雅黑" pitchFamily="34" charset="-122"/>
                <a:cs typeface="+mn-cs"/>
              </a:defRPr>
            </a:lvl3pPr>
            <a:lvl4pPr marL="1371600" algn="l" rtl="0" fontAlgn="base">
              <a:spcBef>
                <a:spcPct val="0"/>
              </a:spcBef>
              <a:spcAft>
                <a:spcPct val="0"/>
              </a:spcAft>
              <a:defRPr sz="2000" b="1" kern="1200">
                <a:solidFill>
                  <a:schemeClr val="tx1"/>
                </a:solidFill>
                <a:latin typeface="宋体" charset="-122"/>
                <a:ea typeface="微软雅黑" pitchFamily="34" charset="-122"/>
                <a:cs typeface="+mn-cs"/>
              </a:defRPr>
            </a:lvl4pPr>
            <a:lvl5pPr marL="1828800" algn="l" rtl="0" fontAlgn="base">
              <a:spcBef>
                <a:spcPct val="0"/>
              </a:spcBef>
              <a:spcAft>
                <a:spcPct val="0"/>
              </a:spcAft>
              <a:defRPr sz="2000" b="1" kern="1200">
                <a:solidFill>
                  <a:schemeClr val="tx1"/>
                </a:solidFill>
                <a:latin typeface="宋体" charset="-122"/>
                <a:ea typeface="微软雅黑" pitchFamily="34" charset="-122"/>
                <a:cs typeface="+mn-cs"/>
              </a:defRPr>
            </a:lvl5pPr>
            <a:lvl6pPr marL="2286000" algn="l" defTabSz="914400" rtl="0" eaLnBrk="1" latinLnBrk="0" hangingPunct="1">
              <a:defRPr sz="2000" b="1" kern="1200">
                <a:solidFill>
                  <a:schemeClr val="tx1"/>
                </a:solidFill>
                <a:latin typeface="宋体" charset="-122"/>
                <a:ea typeface="微软雅黑" pitchFamily="34" charset="-122"/>
                <a:cs typeface="+mn-cs"/>
              </a:defRPr>
            </a:lvl6pPr>
            <a:lvl7pPr marL="2743200" algn="l" defTabSz="914400" rtl="0" eaLnBrk="1" latinLnBrk="0" hangingPunct="1">
              <a:defRPr sz="2000" b="1" kern="1200">
                <a:solidFill>
                  <a:schemeClr val="tx1"/>
                </a:solidFill>
                <a:latin typeface="宋体" charset="-122"/>
                <a:ea typeface="微软雅黑" pitchFamily="34" charset="-122"/>
                <a:cs typeface="+mn-cs"/>
              </a:defRPr>
            </a:lvl7pPr>
            <a:lvl8pPr marL="3200400" algn="l" defTabSz="914400" rtl="0" eaLnBrk="1" latinLnBrk="0" hangingPunct="1">
              <a:defRPr sz="2000" b="1" kern="1200">
                <a:solidFill>
                  <a:schemeClr val="tx1"/>
                </a:solidFill>
                <a:latin typeface="宋体" charset="-122"/>
                <a:ea typeface="微软雅黑" pitchFamily="34" charset="-122"/>
                <a:cs typeface="+mn-cs"/>
              </a:defRPr>
            </a:lvl8pPr>
            <a:lvl9pPr marL="3657600" algn="l" defTabSz="914400" rtl="0" eaLnBrk="1" latinLnBrk="0" hangingPunct="1">
              <a:defRPr sz="2000" b="1" kern="1200">
                <a:solidFill>
                  <a:schemeClr val="tx1"/>
                </a:solidFill>
                <a:latin typeface="宋体" charset="-122"/>
                <a:ea typeface="微软雅黑" pitchFamily="34" charset="-122"/>
                <a:cs typeface="+mn-cs"/>
              </a:defRPr>
            </a:lvl9pPr>
          </a:lstStyle>
          <a:p>
            <a:pPr algn="ctr">
              <a:defRPr/>
            </a:pPr>
            <a:fld id="{FD5CFB8C-A705-4638-BE88-97AA16A635C1}" type="slidenum">
              <a:rPr lang="zh-CN" altLang="en-US"/>
              <a:pPr algn="ctr">
                <a:defRPr/>
              </a:pPr>
              <a:t>9</a:t>
            </a:fld>
            <a:endParaRPr lang="zh-CN" altLang="en-US" dirty="0"/>
          </a:p>
        </p:txBody>
      </p:sp>
      <p:sp>
        <p:nvSpPr>
          <p:cNvPr id="3" name="矩形 2"/>
          <p:cNvSpPr/>
          <p:nvPr/>
        </p:nvSpPr>
        <p:spPr bwMode="auto">
          <a:xfrm>
            <a:off x="2199861" y="2136913"/>
            <a:ext cx="1709530" cy="586409"/>
          </a:xfrm>
          <a:prstGeom prst="rect">
            <a:avLst/>
          </a:prstGeom>
          <a:solidFill>
            <a:srgbClr val="E8E8CA"/>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库存</a:t>
            </a:r>
            <a:r>
              <a:rPr lang="zh-CN" altLang="en-US" dirty="0" smtClean="0"/>
              <a:t>生产</a:t>
            </a:r>
            <a:endParaRPr lang="en-US" altLang="zh-CN" dirty="0" smtClean="0"/>
          </a:p>
          <a:p>
            <a:pPr algn="ctr"/>
            <a:r>
              <a:rPr lang="en-US" altLang="zh-CN" dirty="0" smtClean="0"/>
              <a:t>MTS</a:t>
            </a:r>
            <a:endParaRPr lang="zh-CN" altLang="en-US" dirty="0"/>
          </a:p>
        </p:txBody>
      </p:sp>
      <p:sp>
        <p:nvSpPr>
          <p:cNvPr id="26" name="矩形 25"/>
          <p:cNvSpPr/>
          <p:nvPr/>
        </p:nvSpPr>
        <p:spPr bwMode="auto">
          <a:xfrm>
            <a:off x="2199861" y="3240156"/>
            <a:ext cx="1709530" cy="586409"/>
          </a:xfrm>
          <a:prstGeom prst="rect">
            <a:avLst/>
          </a:prstGeom>
          <a:solidFill>
            <a:srgbClr val="E8E8CA"/>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按单生产</a:t>
            </a:r>
            <a:endParaRPr lang="en-US" altLang="zh-CN" dirty="0"/>
          </a:p>
          <a:p>
            <a:pPr algn="ctr"/>
            <a:r>
              <a:rPr lang="en-US" altLang="zh-CN" dirty="0"/>
              <a:t>MTO</a:t>
            </a:r>
            <a:endParaRPr lang="zh-CN" altLang="en-US" dirty="0"/>
          </a:p>
        </p:txBody>
      </p:sp>
      <p:sp>
        <p:nvSpPr>
          <p:cNvPr id="27" name="矩形 26"/>
          <p:cNvSpPr/>
          <p:nvPr/>
        </p:nvSpPr>
        <p:spPr bwMode="auto">
          <a:xfrm>
            <a:off x="2199861" y="4418637"/>
            <a:ext cx="1709530" cy="586409"/>
          </a:xfrm>
          <a:prstGeom prst="rect">
            <a:avLst/>
          </a:prstGeom>
          <a:solidFill>
            <a:srgbClr val="E8E8CA"/>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按</a:t>
            </a:r>
            <a:r>
              <a:rPr lang="zh-CN" altLang="en-US" dirty="0" smtClean="0"/>
              <a:t>单</a:t>
            </a:r>
            <a:r>
              <a:rPr lang="zh-CN" altLang="en-US" dirty="0"/>
              <a:t>设计</a:t>
            </a:r>
            <a:endParaRPr lang="en-US" altLang="zh-CN" dirty="0"/>
          </a:p>
          <a:p>
            <a:pPr algn="ctr"/>
            <a:r>
              <a:rPr lang="en-US" altLang="zh-CN" dirty="0"/>
              <a:t>ETO</a:t>
            </a:r>
          </a:p>
        </p:txBody>
      </p:sp>
      <p:sp>
        <p:nvSpPr>
          <p:cNvPr id="28" name="矩形 27"/>
          <p:cNvSpPr/>
          <p:nvPr/>
        </p:nvSpPr>
        <p:spPr bwMode="auto">
          <a:xfrm>
            <a:off x="2199861" y="5597118"/>
            <a:ext cx="1709530" cy="586409"/>
          </a:xfrm>
          <a:prstGeom prst="rect">
            <a:avLst/>
          </a:prstGeom>
          <a:solidFill>
            <a:srgbClr val="E8E8CA"/>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组装生产</a:t>
            </a:r>
            <a:endParaRPr lang="en-US" altLang="zh-CN" dirty="0"/>
          </a:p>
          <a:p>
            <a:pPr algn="ctr"/>
            <a:r>
              <a:rPr lang="en-US" altLang="zh-CN" dirty="0"/>
              <a:t>ATO</a:t>
            </a:r>
            <a:endParaRPr lang="zh-CN" altLang="en-US" dirty="0"/>
          </a:p>
        </p:txBody>
      </p:sp>
      <p:sp>
        <p:nvSpPr>
          <p:cNvPr id="5" name="右箭头 4"/>
          <p:cNvSpPr/>
          <p:nvPr/>
        </p:nvSpPr>
        <p:spPr bwMode="auto">
          <a:xfrm rot="10800000">
            <a:off x="4217504" y="2315818"/>
            <a:ext cx="805070" cy="278295"/>
          </a:xfrm>
          <a:prstGeom prst="rightArrow">
            <a:avLst/>
          </a:prstGeom>
          <a:solidFill>
            <a:srgbClr val="FFC000"/>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0" name="右箭头 29"/>
          <p:cNvSpPr/>
          <p:nvPr/>
        </p:nvSpPr>
        <p:spPr bwMode="auto">
          <a:xfrm rot="10800000">
            <a:off x="5692570" y="2315818"/>
            <a:ext cx="805070" cy="278295"/>
          </a:xfrm>
          <a:prstGeom prst="rightArrow">
            <a:avLst/>
          </a:prstGeom>
          <a:solidFill>
            <a:srgbClr val="66FF66"/>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右箭头 30"/>
          <p:cNvSpPr/>
          <p:nvPr/>
        </p:nvSpPr>
        <p:spPr bwMode="auto">
          <a:xfrm rot="10800000">
            <a:off x="7103928" y="2315818"/>
            <a:ext cx="805070" cy="278295"/>
          </a:xfrm>
          <a:prstGeom prst="rightArrow">
            <a:avLst/>
          </a:prstGeom>
          <a:solidFill>
            <a:srgbClr val="FF99FF"/>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右箭头 31"/>
          <p:cNvSpPr/>
          <p:nvPr/>
        </p:nvSpPr>
        <p:spPr bwMode="auto">
          <a:xfrm rot="10800000">
            <a:off x="4217503" y="3357890"/>
            <a:ext cx="805070" cy="278295"/>
          </a:xfrm>
          <a:prstGeom prst="rightArrow">
            <a:avLst/>
          </a:prstGeom>
          <a:solidFill>
            <a:srgbClr val="FFC000"/>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右箭头 32"/>
          <p:cNvSpPr/>
          <p:nvPr/>
        </p:nvSpPr>
        <p:spPr bwMode="auto">
          <a:xfrm rot="10800000">
            <a:off x="5660715" y="3357891"/>
            <a:ext cx="805070" cy="278295"/>
          </a:xfrm>
          <a:prstGeom prst="rightArrow">
            <a:avLst/>
          </a:prstGeom>
          <a:solidFill>
            <a:srgbClr val="66FF66"/>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右箭头 33"/>
          <p:cNvSpPr/>
          <p:nvPr/>
        </p:nvSpPr>
        <p:spPr bwMode="auto">
          <a:xfrm rot="10800000">
            <a:off x="7103927" y="3357890"/>
            <a:ext cx="805070" cy="278295"/>
          </a:xfrm>
          <a:prstGeom prst="rightArrow">
            <a:avLst/>
          </a:prstGeom>
          <a:solidFill>
            <a:srgbClr val="FF99FF"/>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右箭头 34"/>
          <p:cNvSpPr/>
          <p:nvPr/>
        </p:nvSpPr>
        <p:spPr bwMode="auto">
          <a:xfrm rot="10800000">
            <a:off x="4217503" y="4582632"/>
            <a:ext cx="805070" cy="278295"/>
          </a:xfrm>
          <a:prstGeom prst="rightArrow">
            <a:avLst/>
          </a:prstGeom>
          <a:solidFill>
            <a:srgbClr val="FFC000"/>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右箭头 35"/>
          <p:cNvSpPr/>
          <p:nvPr/>
        </p:nvSpPr>
        <p:spPr bwMode="auto">
          <a:xfrm rot="10800000">
            <a:off x="5660715" y="4582632"/>
            <a:ext cx="805070" cy="278295"/>
          </a:xfrm>
          <a:prstGeom prst="rightArrow">
            <a:avLst/>
          </a:prstGeom>
          <a:solidFill>
            <a:srgbClr val="66FF66"/>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右箭头 36"/>
          <p:cNvSpPr/>
          <p:nvPr/>
        </p:nvSpPr>
        <p:spPr bwMode="auto">
          <a:xfrm rot="10800000">
            <a:off x="7103927" y="4582632"/>
            <a:ext cx="805070" cy="278295"/>
          </a:xfrm>
          <a:prstGeom prst="rightArrow">
            <a:avLst/>
          </a:prstGeom>
          <a:solidFill>
            <a:srgbClr val="FF99FF"/>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右箭头 37"/>
          <p:cNvSpPr/>
          <p:nvPr/>
        </p:nvSpPr>
        <p:spPr bwMode="auto">
          <a:xfrm rot="10800000">
            <a:off x="4217503" y="5709003"/>
            <a:ext cx="805070" cy="278295"/>
          </a:xfrm>
          <a:prstGeom prst="rightArrow">
            <a:avLst/>
          </a:prstGeom>
          <a:solidFill>
            <a:srgbClr val="FFC000"/>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右箭头 39"/>
          <p:cNvSpPr/>
          <p:nvPr/>
        </p:nvSpPr>
        <p:spPr bwMode="auto">
          <a:xfrm rot="10800000">
            <a:off x="5660715" y="5709003"/>
            <a:ext cx="805070" cy="278295"/>
          </a:xfrm>
          <a:prstGeom prst="rightArrow">
            <a:avLst/>
          </a:prstGeom>
          <a:solidFill>
            <a:srgbClr val="66FF66"/>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右箭头 40"/>
          <p:cNvSpPr/>
          <p:nvPr/>
        </p:nvSpPr>
        <p:spPr bwMode="auto">
          <a:xfrm rot="10800000">
            <a:off x="7103927" y="5709003"/>
            <a:ext cx="805070" cy="278295"/>
          </a:xfrm>
          <a:prstGeom prst="rightArrow">
            <a:avLst/>
          </a:prstGeom>
          <a:solidFill>
            <a:srgbClr val="FF99FF"/>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2" name="右箭头 41"/>
          <p:cNvSpPr/>
          <p:nvPr/>
        </p:nvSpPr>
        <p:spPr bwMode="auto">
          <a:xfrm rot="10800000">
            <a:off x="8547138" y="4582632"/>
            <a:ext cx="805070" cy="278295"/>
          </a:xfrm>
          <a:prstGeom prst="rightArrow">
            <a:avLst/>
          </a:prstGeom>
          <a:solidFill>
            <a:schemeClr val="accent2">
              <a:lumMod val="60000"/>
              <a:lumOff val="40000"/>
            </a:schemeClr>
          </a:solidFill>
          <a:ln w="28575">
            <a:solidFill>
              <a:srgbClr val="B2B2B2"/>
            </a:solidFill>
            <a:round/>
            <a:headEnd type="triangle" w="sm" len="med"/>
            <a:tailEnd type="triangle" w="sm" len="med"/>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文本框 5"/>
          <p:cNvSpPr txBox="1"/>
          <p:nvPr/>
        </p:nvSpPr>
        <p:spPr>
          <a:xfrm>
            <a:off x="4217501" y="1406194"/>
            <a:ext cx="805071" cy="400110"/>
          </a:xfrm>
          <a:prstGeom prst="rect">
            <a:avLst/>
          </a:prstGeom>
          <a:solidFill>
            <a:srgbClr val="FFC000"/>
          </a:solidFill>
          <a:ln w="28575">
            <a:solidFill>
              <a:srgbClr val="B2B2B2"/>
            </a:solidFill>
            <a:round/>
            <a:headEnd type="triangle" w="sm" len="med"/>
            <a:tailEnd type="triangle" w="sm" len="me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lstStyle>
          <a:p>
            <a:r>
              <a:rPr lang="zh-CN" altLang="en-US" dirty="0"/>
              <a:t>出货</a:t>
            </a:r>
          </a:p>
        </p:txBody>
      </p:sp>
      <p:sp>
        <p:nvSpPr>
          <p:cNvPr id="24" name="文本框 23"/>
          <p:cNvSpPr txBox="1"/>
          <p:nvPr/>
        </p:nvSpPr>
        <p:spPr>
          <a:xfrm>
            <a:off x="5660713" y="1406194"/>
            <a:ext cx="805071" cy="400110"/>
          </a:xfrm>
          <a:prstGeom prst="rect">
            <a:avLst/>
          </a:prstGeom>
          <a:solidFill>
            <a:srgbClr val="66FF66"/>
          </a:solidFill>
          <a:ln w="28575">
            <a:solidFill>
              <a:srgbClr val="B2B2B2"/>
            </a:solidFill>
            <a:round/>
            <a:headEnd type="triangle" w="sm" len="med"/>
            <a:tailEnd type="triangle" w="sm" len="me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lstStyle>
          <a:p>
            <a:r>
              <a:rPr lang="zh-CN" altLang="en-US" dirty="0"/>
              <a:t>生产</a:t>
            </a:r>
          </a:p>
        </p:txBody>
      </p:sp>
      <p:sp>
        <p:nvSpPr>
          <p:cNvPr id="25" name="文本框 24"/>
          <p:cNvSpPr txBox="1"/>
          <p:nvPr/>
        </p:nvSpPr>
        <p:spPr>
          <a:xfrm>
            <a:off x="7004536" y="1406194"/>
            <a:ext cx="1244944" cy="400110"/>
          </a:xfrm>
          <a:prstGeom prst="rect">
            <a:avLst/>
          </a:prstGeom>
          <a:solidFill>
            <a:srgbClr val="FF99FF"/>
          </a:solidFill>
          <a:ln w="28575">
            <a:solidFill>
              <a:srgbClr val="B2B2B2"/>
            </a:solidFill>
            <a:round/>
            <a:headEnd type="triangle" w="sm" len="med"/>
            <a:tailEnd type="triangle" w="sm" len="me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lstStyle>
          <a:p>
            <a:r>
              <a:rPr lang="zh-CN" altLang="en-US" dirty="0"/>
              <a:t>物料准备</a:t>
            </a:r>
          </a:p>
        </p:txBody>
      </p:sp>
      <p:sp>
        <p:nvSpPr>
          <p:cNvPr id="29" name="文本框 28"/>
          <p:cNvSpPr txBox="1"/>
          <p:nvPr/>
        </p:nvSpPr>
        <p:spPr>
          <a:xfrm>
            <a:off x="8547138" y="1406194"/>
            <a:ext cx="805071" cy="400110"/>
          </a:xfrm>
          <a:prstGeom prst="rect">
            <a:avLst/>
          </a:prstGeom>
          <a:solidFill>
            <a:schemeClr val="accent2">
              <a:lumMod val="60000"/>
              <a:lumOff val="40000"/>
            </a:schemeClr>
          </a:solidFill>
          <a:ln w="28575">
            <a:solidFill>
              <a:srgbClr val="B2B2B2"/>
            </a:solidFill>
            <a:round/>
            <a:headEnd type="triangle" w="sm" len="med"/>
            <a:tailEnd type="triangle" w="sm" len="me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lstStyle>
          <a:p>
            <a:r>
              <a:rPr lang="zh-CN" altLang="en-US" dirty="0"/>
              <a:t>设计</a:t>
            </a:r>
          </a:p>
        </p:txBody>
      </p:sp>
      <p:sp>
        <p:nvSpPr>
          <p:cNvPr id="7" name="等腰三角形 6"/>
          <p:cNvSpPr/>
          <p:nvPr/>
        </p:nvSpPr>
        <p:spPr bwMode="auto">
          <a:xfrm>
            <a:off x="5307496" y="2315818"/>
            <a:ext cx="178904" cy="198782"/>
          </a:xfrm>
          <a:prstGeom prst="triangle">
            <a:avLst/>
          </a:prstGeom>
          <a:solidFill>
            <a:srgbClr val="6600CC"/>
          </a:solidFill>
          <a:ln w="28575">
            <a:solidFill>
              <a:srgbClr val="B2B2B2"/>
            </a:solidFill>
            <a:round/>
            <a:headEnd type="triangle" w="sm" len="med"/>
            <a:tailEnd type="triangle" w="sm" len="med"/>
          </a:ln>
          <a:extLst/>
        </p:spPr>
        <p:txBody>
          <a:bodyPr rtlCol="0" anchor="ctr"/>
          <a:lstStyle/>
          <a:p>
            <a:pPr algn="ctr"/>
            <a:endParaRPr lang="zh-CN" altLang="en-US"/>
          </a:p>
        </p:txBody>
      </p:sp>
      <p:sp>
        <p:nvSpPr>
          <p:cNvPr id="8" name="文本框 7"/>
          <p:cNvSpPr txBox="1"/>
          <p:nvPr/>
        </p:nvSpPr>
        <p:spPr>
          <a:xfrm>
            <a:off x="5347254" y="2027584"/>
            <a:ext cx="638142" cy="307777"/>
          </a:xfrm>
          <a:prstGeom prst="rect">
            <a:avLst/>
          </a:prstGeom>
          <a:noFill/>
        </p:spPr>
        <p:txBody>
          <a:bodyPr wrap="square" rtlCol="0">
            <a:spAutoFit/>
          </a:bodyPr>
          <a:lstStyle/>
          <a:p>
            <a:r>
              <a:rPr lang="zh-CN" altLang="en-US" sz="1400" dirty="0" smtClean="0"/>
              <a:t>订货</a:t>
            </a:r>
            <a:endParaRPr lang="zh-CN" altLang="en-US" sz="1400" dirty="0"/>
          </a:p>
        </p:txBody>
      </p:sp>
      <p:sp>
        <p:nvSpPr>
          <p:cNvPr id="39" name="文本框 38"/>
          <p:cNvSpPr txBox="1"/>
          <p:nvPr/>
        </p:nvSpPr>
        <p:spPr>
          <a:xfrm>
            <a:off x="5063681" y="2630090"/>
            <a:ext cx="994932" cy="307777"/>
          </a:xfrm>
          <a:prstGeom prst="rect">
            <a:avLst/>
          </a:prstGeom>
          <a:noFill/>
        </p:spPr>
        <p:txBody>
          <a:bodyPr wrap="square" rtlCol="0">
            <a:spAutoFit/>
          </a:bodyPr>
          <a:lstStyle/>
          <a:p>
            <a:r>
              <a:rPr lang="zh-CN" altLang="en-US" sz="1400" dirty="0" smtClean="0"/>
              <a:t>库存地</a:t>
            </a:r>
            <a:endParaRPr lang="zh-CN" altLang="en-US" sz="1400" dirty="0"/>
          </a:p>
        </p:txBody>
      </p:sp>
      <p:cxnSp>
        <p:nvCxnSpPr>
          <p:cNvPr id="10" name="直接箭头连接符 9"/>
          <p:cNvCxnSpPr/>
          <p:nvPr/>
        </p:nvCxnSpPr>
        <p:spPr>
          <a:xfrm>
            <a:off x="5377071" y="1865938"/>
            <a:ext cx="0" cy="375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8029799" y="3150199"/>
            <a:ext cx="638142" cy="307777"/>
          </a:xfrm>
          <a:prstGeom prst="rect">
            <a:avLst/>
          </a:prstGeom>
          <a:noFill/>
        </p:spPr>
        <p:txBody>
          <a:bodyPr wrap="square" rtlCol="0">
            <a:spAutoFit/>
          </a:bodyPr>
          <a:lstStyle/>
          <a:p>
            <a:r>
              <a:rPr lang="zh-CN" altLang="en-US" sz="1400" dirty="0" smtClean="0"/>
              <a:t>订货</a:t>
            </a:r>
            <a:endParaRPr lang="zh-CN" altLang="en-US" sz="1400" dirty="0"/>
          </a:p>
        </p:txBody>
      </p:sp>
      <p:cxnSp>
        <p:nvCxnSpPr>
          <p:cNvPr id="44" name="直接箭头连接符 43"/>
          <p:cNvCxnSpPr/>
          <p:nvPr/>
        </p:nvCxnSpPr>
        <p:spPr>
          <a:xfrm>
            <a:off x="8059616" y="2988553"/>
            <a:ext cx="0" cy="375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9454154" y="4344260"/>
            <a:ext cx="638142" cy="307777"/>
          </a:xfrm>
          <a:prstGeom prst="rect">
            <a:avLst/>
          </a:prstGeom>
          <a:noFill/>
        </p:spPr>
        <p:txBody>
          <a:bodyPr wrap="square" rtlCol="0">
            <a:spAutoFit/>
          </a:bodyPr>
          <a:lstStyle/>
          <a:p>
            <a:r>
              <a:rPr lang="zh-CN" altLang="en-US" sz="1400" dirty="0" smtClean="0"/>
              <a:t>订货</a:t>
            </a:r>
            <a:endParaRPr lang="zh-CN" altLang="en-US" sz="1400" dirty="0"/>
          </a:p>
        </p:txBody>
      </p:sp>
      <p:cxnSp>
        <p:nvCxnSpPr>
          <p:cNvPr id="46" name="直接箭头连接符 45"/>
          <p:cNvCxnSpPr/>
          <p:nvPr/>
        </p:nvCxnSpPr>
        <p:spPr>
          <a:xfrm>
            <a:off x="9483971" y="4182614"/>
            <a:ext cx="0" cy="375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6784855" y="5375581"/>
            <a:ext cx="638142" cy="307777"/>
          </a:xfrm>
          <a:prstGeom prst="rect">
            <a:avLst/>
          </a:prstGeom>
          <a:solidFill>
            <a:schemeClr val="bg1"/>
          </a:solidFill>
        </p:spPr>
        <p:txBody>
          <a:bodyPr wrap="square" rtlCol="0">
            <a:spAutoFit/>
          </a:bodyPr>
          <a:lstStyle/>
          <a:p>
            <a:r>
              <a:rPr lang="zh-CN" altLang="en-US" sz="1400" dirty="0" smtClean="0"/>
              <a:t>订货</a:t>
            </a:r>
            <a:endParaRPr lang="zh-CN" altLang="en-US" sz="1400" dirty="0"/>
          </a:p>
        </p:txBody>
      </p:sp>
      <p:cxnSp>
        <p:nvCxnSpPr>
          <p:cNvPr id="48" name="直接箭头连接符 47"/>
          <p:cNvCxnSpPr/>
          <p:nvPr/>
        </p:nvCxnSpPr>
        <p:spPr>
          <a:xfrm>
            <a:off x="6794794" y="5290137"/>
            <a:ext cx="0" cy="375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9" name="等腰三角形 48"/>
          <p:cNvSpPr/>
          <p:nvPr/>
        </p:nvSpPr>
        <p:spPr bwMode="auto">
          <a:xfrm>
            <a:off x="6726239" y="5708269"/>
            <a:ext cx="178904" cy="198782"/>
          </a:xfrm>
          <a:prstGeom prst="triangle">
            <a:avLst/>
          </a:prstGeom>
          <a:solidFill>
            <a:srgbClr val="6600CC"/>
          </a:solidFill>
          <a:ln w="28575">
            <a:solidFill>
              <a:srgbClr val="B2B2B2"/>
            </a:solidFill>
            <a:round/>
            <a:headEnd type="triangle" w="sm" len="med"/>
            <a:tailEnd type="triangle" w="sm" len="med"/>
          </a:ln>
          <a:extLst/>
        </p:spPr>
        <p:txBody>
          <a:bodyPr rtlCol="0" anchor="ctr"/>
          <a:lstStyle/>
          <a:p>
            <a:pPr algn="ctr"/>
            <a:endParaRPr lang="zh-CN" altLang="en-US"/>
          </a:p>
        </p:txBody>
      </p:sp>
      <p:sp>
        <p:nvSpPr>
          <p:cNvPr id="50" name="文本框 49"/>
          <p:cNvSpPr txBox="1"/>
          <p:nvPr/>
        </p:nvSpPr>
        <p:spPr>
          <a:xfrm>
            <a:off x="6506559" y="5992724"/>
            <a:ext cx="994932" cy="307777"/>
          </a:xfrm>
          <a:prstGeom prst="rect">
            <a:avLst/>
          </a:prstGeom>
          <a:noFill/>
        </p:spPr>
        <p:txBody>
          <a:bodyPr wrap="square" rtlCol="0">
            <a:spAutoFit/>
          </a:bodyPr>
          <a:lstStyle/>
          <a:p>
            <a:r>
              <a:rPr lang="zh-CN" altLang="en-US" sz="1400" dirty="0" smtClean="0"/>
              <a:t>库存地</a:t>
            </a:r>
            <a:endParaRPr lang="zh-CN" altLang="en-US" sz="1400" dirty="0"/>
          </a:p>
        </p:txBody>
      </p:sp>
    </p:spTree>
    <p:extLst>
      <p:ext uri="{BB962C8B-B14F-4D97-AF65-F5344CB8AC3E}">
        <p14:creationId xmlns:p14="http://schemas.microsoft.com/office/powerpoint/2010/main" val="2689754990"/>
      </p:ext>
    </p:extLst>
  </p:cSld>
  <p:clrMapOvr>
    <a:masterClrMapping/>
  </p:clrMapOvr>
  <p:transition>
    <p:wipe dir="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znUAlxfkYk2_Fr7AuxczW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znUAlxfkYk2_Fr7AuxczW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znUAlxfkYk2_Fr7AuxczW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znUAlxfkYk2_Fr7AuxczW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znUAlxfkYk2_Fr7AuxczW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znUAlxfkYk2_Fr7AuxczWw"/>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a:solidFill>
            <a:srgbClr val="B2B2B2"/>
          </a:solidFill>
          <a:round/>
          <a:headEnd type="triangle" w="sm" len="med"/>
          <a:tailEnd type="triangle" w="sm" len="med"/>
        </a:ln>
        <a:extLst>
          <a:ext uri="{909E8E84-426E-40DD-AFC4-6F175D3DCCD1}">
            <a14:hiddenFill xmlns:a14="http://schemas.microsoft.com/office/drawing/2010/main">
              <a:noFill/>
            </a14:hiddenFill>
          </a:ext>
        </a:extLst>
      </a:spPr>
      <a:bodyPr/>
      <a:lstStyle>
        <a:defPPr>
          <a:defRPr/>
        </a:defPPr>
      </a:lstStyle>
    </a:spDef>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3c97b87c-876e-4cf8-a675-4a9d2999e1cc">E7MNKAWF73ZR-499-30</_dlc_DocId>
    <_dlc_DocIdUrl xmlns="3c97b87c-876e-4cf8-a675-4a9d2999e1cc">
      <Url>http://sp.sany.com.cn/BPIT/PDM/_layouts/DocIdRedir.aspx?ID=E7MNKAWF73ZR-499-30</Url>
      <Description>E7MNKAWF73ZR-499-30</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文档" ma:contentTypeID="0x0101005EADDB2DD03AC048B763A896E6981D4D" ma:contentTypeVersion="0" ma:contentTypeDescription="新建文档。" ma:contentTypeScope="" ma:versionID="00737f0f223687fa9042ecb3e48220e7">
  <xsd:schema xmlns:xsd="http://www.w3.org/2001/XMLSchema" xmlns:xs="http://www.w3.org/2001/XMLSchema" xmlns:p="http://schemas.microsoft.com/office/2006/metadata/properties" xmlns:ns2="3c97b87c-876e-4cf8-a675-4a9d2999e1cc" targetNamespace="http://schemas.microsoft.com/office/2006/metadata/properties" ma:root="true" ma:fieldsID="a288a74d4c59a9a75a25dd8c8f0eee34" ns2:_="">
    <xsd:import namespace="3c97b87c-876e-4cf8-a675-4a9d2999e1cc"/>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97b87c-876e-4cf8-a675-4a9d2999e1cc" elementFormDefault="qualified">
    <xsd:import namespace="http://schemas.microsoft.com/office/2006/documentManagement/types"/>
    <xsd:import namespace="http://schemas.microsoft.com/office/infopath/2007/PartnerControls"/>
    <xsd:element name="_dlc_DocId" ma:index="8" nillable="true" ma:displayName="文档 ID 值" ma:description="分配至此项的文档 ID 值。" ma:internalName="_dlc_DocId" ma:readOnly="true">
      <xsd:simpleType>
        <xsd:restriction base="dms:Text"/>
      </xsd:simpleType>
    </xsd:element>
    <xsd:element name="_dlc_DocIdUrl" ma:index="9" nillable="true" ma:displayName="文档 ID" ma:description="此文档的永久链接。"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永久 ID" ma:description="在添加过程中保留 I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2F403341-569B-403B-A08B-4F43119DCED6}">
  <ds:schemaRefs>
    <ds:schemaRef ds:uri="http://schemas.microsoft.com/office/2006/documentManagement/types"/>
    <ds:schemaRef ds:uri="http://purl.org/dc/elements/1.1/"/>
    <ds:schemaRef ds:uri="http://purl.org/dc/terms/"/>
    <ds:schemaRef ds:uri="3c97b87c-876e-4cf8-a675-4a9d2999e1cc"/>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469F1BA8-3C91-4EF8-B2F5-1AB2F82152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c97b87c-876e-4cf8-a675-4a9d2999e1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E8A017B-CA87-4E5C-923A-07954BEBCB6D}">
  <ds:schemaRefs>
    <ds:schemaRef ds:uri="http://schemas.microsoft.com/sharepoint/v3/contenttype/forms"/>
  </ds:schemaRefs>
</ds:datastoreItem>
</file>

<file path=customXml/itemProps4.xml><?xml version="1.0" encoding="utf-8"?>
<ds:datastoreItem xmlns:ds="http://schemas.openxmlformats.org/officeDocument/2006/customXml" ds:itemID="{3A4F6570-0A61-4177-8748-1E4B96BE5FB7}">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155443</TotalTime>
  <Words>7143</Words>
  <Application>Microsoft Office PowerPoint</Application>
  <PresentationFormat>宽屏</PresentationFormat>
  <Paragraphs>1183</Paragraphs>
  <Slides>76</Slides>
  <Notes>47</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76</vt:i4>
      </vt:variant>
    </vt:vector>
  </HeadingPairs>
  <TitlesOfParts>
    <vt:vector size="92" baseType="lpstr">
      <vt:lpstr>MS PGothic</vt:lpstr>
      <vt:lpstr>华文楷体</vt:lpstr>
      <vt:lpstr>楷体_GB2312</vt:lpstr>
      <vt:lpstr>宋体</vt:lpstr>
      <vt:lpstr>Microsoft YaHei</vt:lpstr>
      <vt:lpstr>Microsoft YaHei</vt:lpstr>
      <vt:lpstr>微软雅黑 Light</vt:lpstr>
      <vt:lpstr>Arial</vt:lpstr>
      <vt:lpstr>Arial Narrow</vt:lpstr>
      <vt:lpstr>Calibri</vt:lpstr>
      <vt:lpstr>Times New Roman</vt:lpstr>
      <vt:lpstr>Verdana</vt:lpstr>
      <vt:lpstr>Wingdings</vt:lpstr>
      <vt:lpstr>1_Office 主题</vt:lpstr>
      <vt:lpstr>工作表</vt:lpstr>
      <vt:lpstr>ClipArt</vt:lpstr>
      <vt:lpstr>PowerPoint 演示文稿</vt:lpstr>
      <vt:lpstr>PowerPoint 演示文稿</vt:lpstr>
      <vt:lpstr>1、生产计划管理概述</vt:lpstr>
      <vt:lpstr>2、流程优化-总括（1/4）</vt:lpstr>
      <vt:lpstr>2、流程优化-总括（1/4）</vt:lpstr>
      <vt:lpstr>2、流程优化-总括（1/4）</vt:lpstr>
      <vt:lpstr>2、流程优化-总括（1/4）</vt:lpstr>
      <vt:lpstr>2、流程优化-总括（1/4）</vt:lpstr>
      <vt:lpstr>2、流程优化-总括（1/4）</vt:lpstr>
      <vt:lpstr>2、流程优化-总括（1/4）</vt:lpstr>
      <vt:lpstr>PowerPoint 演示文稿</vt:lpstr>
      <vt:lpstr>2、生产计划管理系统集成方案-SCM推广与优化系统集成架构 </vt:lpstr>
      <vt:lpstr>2、生产计划管理系统集成方案-系统集成方案</vt:lpstr>
      <vt:lpstr>2、生产计划管理系统集成方案-系统集成框架</vt:lpstr>
      <vt:lpstr>2、生产计划管理系统集成方案-系统集成框架</vt:lpstr>
      <vt:lpstr>PowerPoint 演示文稿</vt:lpstr>
      <vt:lpstr>3、生产计划管理方案-了解销售预测、S&amp;OP、主生产计划</vt:lpstr>
      <vt:lpstr>3、生产计划管理方案-计划体系结构</vt:lpstr>
      <vt:lpstr>3、生产计划管理方案-主机公司和产业链公司之间计划传递</vt:lpstr>
      <vt:lpstr>3、生产计划管理方案-提升点</vt:lpstr>
      <vt:lpstr>3、生产计划管理方案-提升点</vt:lpstr>
      <vt:lpstr>3、生产计划管理方案-提升点</vt:lpstr>
      <vt:lpstr>3、生产计划管理方案-APS高级排程系统</vt:lpstr>
      <vt:lpstr>3、生产计划管理方案-销售订单优先级</vt:lpstr>
      <vt:lpstr>3、生产计划管理方案-APS配置</vt:lpstr>
      <vt:lpstr>3、生产计划管理方案-销售和预测\月度计划管理</vt:lpstr>
      <vt:lpstr>3、生产计划管理方案-销售和预测\周度计划管理</vt:lpstr>
      <vt:lpstr>3、生产计划管理方案-APS系统A类、B类、C类订单排产方式</vt:lpstr>
      <vt:lpstr>3、生产计划管理方案-销售订单排产</vt:lpstr>
      <vt:lpstr>3、生产计划管理方案-日滚动排产</vt:lpstr>
      <vt:lpstr>3、生产计划管理方案-结构件排产</vt:lpstr>
      <vt:lpstr>3、生产计划管理方案-结构件排产</vt:lpstr>
      <vt:lpstr>3、生产计划管理方案-产业链排产</vt:lpstr>
      <vt:lpstr>3、生产计划管理方案-统计分析</vt:lpstr>
      <vt:lpstr>3、生产计划管理方案-系统管理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www.ftpdown.com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e-Sany项目启动会议模板</dc:title>
  <dc:creator>汤柱</dc:creator>
  <cp:lastModifiedBy>林雪梅</cp:lastModifiedBy>
  <cp:revision>8257</cp:revision>
  <cp:lastPrinted>2014-03-27T00:38:47Z</cp:lastPrinted>
  <dcterms:created xsi:type="dcterms:W3CDTF">2008-07-29T02:29:37Z</dcterms:created>
  <dcterms:modified xsi:type="dcterms:W3CDTF">2019-07-10T12:49:09Z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0x0101005EADDB2DD03AC048B763A896E6981D4D</vt:lpwstr>
  </property>
  <property fmtid="{D5CDD505-2E9C-101B-9397-08002B2CF9AE}" pid="3" name="_dlc_DocIdItemGuid">
    <vt:lpwstr>27f04c90-289f-4f3e-855b-ba645600a181</vt:lpwstr>
  </property>
</Properties>
</file>